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6"/>
  </p:notesMasterIdLst>
  <p:sldIdLst>
    <p:sldId id="256" r:id="rId2"/>
    <p:sldId id="259" r:id="rId3"/>
    <p:sldId id="346" r:id="rId4"/>
    <p:sldId id="351" r:id="rId5"/>
    <p:sldId id="352" r:id="rId6"/>
    <p:sldId id="353" r:id="rId7"/>
    <p:sldId id="349" r:id="rId8"/>
    <p:sldId id="350" r:id="rId9"/>
    <p:sldId id="336" r:id="rId10"/>
    <p:sldId id="257" r:id="rId11"/>
    <p:sldId id="258" r:id="rId12"/>
    <p:sldId id="337" r:id="rId13"/>
    <p:sldId id="339" r:id="rId14"/>
    <p:sldId id="318" r:id="rId15"/>
    <p:sldId id="319" r:id="rId16"/>
    <p:sldId id="317" r:id="rId17"/>
    <p:sldId id="341" r:id="rId18"/>
    <p:sldId id="340" r:id="rId19"/>
    <p:sldId id="342" r:id="rId20"/>
    <p:sldId id="347" r:id="rId21"/>
    <p:sldId id="348" r:id="rId22"/>
    <p:sldId id="320" r:id="rId23"/>
    <p:sldId id="345" r:id="rId24"/>
    <p:sldId id="316" r:id="rId25"/>
  </p:sldIdLst>
  <p:sldSz cx="9144000" cy="5143500" type="screen16x9"/>
  <p:notesSz cx="6858000" cy="9144000"/>
  <p:embeddedFontLst>
    <p:embeddedFont>
      <p:font typeface="Orbitron" charset="0"/>
      <p:regular r:id="rId27"/>
      <p:bold r:id="rId28"/>
    </p:embeddedFont>
    <p:embeddedFont>
      <p:font typeface="Barlow" charset="0"/>
      <p:regular r:id="rId29"/>
      <p:bold r:id="rId30"/>
      <p:italic r:id="rId31"/>
      <p:boldItalic r:id="rId32"/>
    </p:embeddedFont>
    <p:embeddedFont>
      <p:font typeface="Bahnschrift SemiBold" pitchFamily="34"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CAB2FB2-A59E-4170-9098-2A9679EEE1DA}">
  <a:tblStyle styleId="{9CAB2FB2-A59E-4170-9098-2A9679EEE1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p:scale>
          <a:sx n="110" d="100"/>
          <a:sy n="110" d="100"/>
        </p:scale>
        <p:origin x="-72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30893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a294430b73_0_1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a294430b73_0_1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The purpose</a:t>
            </a:r>
            <a:r>
              <a:rPr lang="en-GB" baseline="0" dirty="0" smtClean="0"/>
              <a:t> of the lesson is to explore dialogue between Lexi and Tim. We will also recap possessive apostrophes.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ab13eb01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ab13eb01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Reinforce possessive </a:t>
            </a:r>
            <a:r>
              <a:rPr lang="en-GB" dirty="0" err="1" smtClean="0"/>
              <a:t>appostrophes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smtClean="0">
                <a:solidFill>
                  <a:srgbClr val="000000"/>
                </a:solidFill>
                <a:effectLst/>
                <a:latin typeface="Arial"/>
                <a:ea typeface="Arial"/>
                <a:cs typeface="Arial"/>
                <a:sym typeface="Arial"/>
              </a:rPr>
              <a:t>Discuss the expectation from Ms </a:t>
            </a:r>
            <a:r>
              <a:rPr lang="en-GB" sz="1100" b="0" i="0" u="none" strike="noStrike" cap="none" dirty="0" err="1" smtClean="0">
                <a:solidFill>
                  <a:srgbClr val="000000"/>
                </a:solidFill>
                <a:effectLst/>
                <a:latin typeface="Arial"/>
                <a:ea typeface="Arial"/>
                <a:cs typeface="Arial"/>
                <a:sym typeface="Arial"/>
              </a:rPr>
              <a:t>Boiko</a:t>
            </a:r>
            <a:r>
              <a:rPr lang="en-GB" sz="1100" b="0" i="0" u="none" strike="noStrike" cap="none" dirty="0" smtClean="0">
                <a:solidFill>
                  <a:srgbClr val="000000"/>
                </a:solidFill>
                <a:effectLst/>
                <a:latin typeface="Arial"/>
                <a:ea typeface="Arial"/>
                <a:cs typeface="Arial"/>
                <a:sym typeface="Arial"/>
              </a:rPr>
              <a:t>. What does she want you to do? What does it mean when she asks for lots of detail? How can we add extra detail? </a:t>
            </a:r>
          </a:p>
          <a:p>
            <a:r>
              <a:rPr lang="en-GB" sz="1100" b="0" i="0" u="none" strike="noStrike" cap="none" dirty="0" smtClean="0">
                <a:solidFill>
                  <a:srgbClr val="000000"/>
                </a:solidFill>
                <a:effectLst/>
                <a:latin typeface="Arial"/>
                <a:ea typeface="Arial"/>
                <a:cs typeface="Arial"/>
                <a:sym typeface="Arial"/>
              </a:rPr>
              <a:t>Share the writing purpose with the children. </a:t>
            </a:r>
          </a:p>
          <a:p>
            <a:r>
              <a:rPr lang="en-GB" sz="1100" b="1" i="0" u="none" strike="noStrike" cap="none" dirty="0" smtClean="0">
                <a:solidFill>
                  <a:srgbClr val="000000"/>
                </a:solidFill>
                <a:effectLst/>
                <a:latin typeface="Arial"/>
                <a:ea typeface="Arial"/>
                <a:cs typeface="Arial"/>
                <a:sym typeface="Arial"/>
              </a:rPr>
              <a:t>Writing Purpose</a:t>
            </a:r>
            <a:r>
              <a:rPr lang="en-GB" sz="1100" b="0" i="0" u="none" strike="noStrike" cap="none" dirty="0" smtClean="0">
                <a:solidFill>
                  <a:srgbClr val="000000"/>
                </a:solidFill>
                <a:effectLst/>
                <a:latin typeface="Arial"/>
                <a:ea typeface="Arial"/>
                <a:cs typeface="Arial"/>
                <a:sym typeface="Arial"/>
              </a:rPr>
              <a:t>: to inform</a:t>
            </a:r>
          </a:p>
          <a:p>
            <a:r>
              <a:rPr lang="en-GB" sz="1100" b="1" i="0" u="none" strike="noStrike" cap="none" dirty="0" smtClean="0">
                <a:solidFill>
                  <a:srgbClr val="000000"/>
                </a:solidFill>
                <a:effectLst/>
                <a:latin typeface="Arial"/>
                <a:ea typeface="Arial"/>
                <a:cs typeface="Arial"/>
                <a:sym typeface="Arial"/>
              </a:rPr>
              <a:t>Writing Outcome: </a:t>
            </a:r>
            <a:r>
              <a:rPr lang="en-GB" sz="1100" b="0" i="0" u="none" strike="noStrike" cap="none" dirty="0" smtClean="0">
                <a:solidFill>
                  <a:srgbClr val="000000"/>
                </a:solidFill>
                <a:effectLst/>
                <a:latin typeface="Arial"/>
                <a:ea typeface="Arial"/>
                <a:cs typeface="Arial"/>
                <a:sym typeface="Arial"/>
              </a:rPr>
              <a:t>retell the story of Lexi and Tim capturing the Orb and meeting aliens</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smtClean="0">
                <a:solidFill>
                  <a:srgbClr val="000000"/>
                </a:solidFill>
                <a:effectLst/>
                <a:latin typeface="Arial"/>
                <a:ea typeface="Arial"/>
                <a:cs typeface="Arial"/>
                <a:sym typeface="Arial"/>
              </a:rPr>
              <a:t>Read and explore the sample text. Discuss with the children that we will be writing in the first person and using metaphors and similes. Read, echo read, coral read and ask children to read. </a:t>
            </a:r>
          </a:p>
          <a:p>
            <a:r>
              <a:rPr lang="en-GB" sz="1100" b="0" i="0" u="none" strike="noStrike" cap="none" dirty="0" smtClean="0">
                <a:solidFill>
                  <a:srgbClr val="000000"/>
                </a:solidFill>
                <a:effectLst/>
                <a:latin typeface="Arial"/>
                <a:ea typeface="Arial"/>
                <a:cs typeface="Arial"/>
                <a:sym typeface="Arial"/>
              </a:rPr>
              <a:t>Ask children to add words they want to magpie into their word banks. </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Read through</a:t>
            </a:r>
            <a:r>
              <a:rPr lang="en-GB" baseline="0" dirty="0" smtClean="0"/>
              <a:t> the text as a class. Ask the children to recap the rules about possessive apostrophes.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Encourage the children to mark ‘my’ work.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0"/>
        <p:cNvGrpSpPr/>
        <p:nvPr/>
      </p:nvGrpSpPr>
      <p:grpSpPr>
        <a:xfrm>
          <a:off x="0" y="0"/>
          <a:ext cx="0" cy="0"/>
          <a:chOff x="0" y="0"/>
          <a:chExt cx="0" cy="0"/>
        </a:xfrm>
      </p:grpSpPr>
      <p:sp>
        <p:nvSpPr>
          <p:cNvPr id="3411" name="Google Shape;3411;gab4dbb6b8f_0_4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2" name="Google Shape;3412;gab4dbb6b8f_0_4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0"/>
        <p:cNvGrpSpPr/>
        <p:nvPr/>
      </p:nvGrpSpPr>
      <p:grpSpPr>
        <a:xfrm>
          <a:off x="0" y="0"/>
          <a:ext cx="0" cy="0"/>
          <a:chOff x="0" y="0"/>
          <a:chExt cx="0" cy="0"/>
        </a:xfrm>
      </p:grpSpPr>
      <p:sp>
        <p:nvSpPr>
          <p:cNvPr id="3411" name="Google Shape;3411;gab4dbb6b8f_0_4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2" name="Google Shape;3412;gab4dbb6b8f_0_4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0"/>
        <p:cNvGrpSpPr/>
        <p:nvPr/>
      </p:nvGrpSpPr>
      <p:grpSpPr>
        <a:xfrm>
          <a:off x="0" y="0"/>
          <a:ext cx="0" cy="0"/>
          <a:chOff x="0" y="0"/>
          <a:chExt cx="0" cy="0"/>
        </a:xfrm>
      </p:grpSpPr>
      <p:sp>
        <p:nvSpPr>
          <p:cNvPr id="3411" name="Google Shape;3411;gab4dbb6b8f_0_4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2" name="Google Shape;3412;gab4dbb6b8f_0_4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0"/>
        <p:cNvGrpSpPr/>
        <p:nvPr/>
      </p:nvGrpSpPr>
      <p:grpSpPr>
        <a:xfrm>
          <a:off x="0" y="0"/>
          <a:ext cx="0" cy="0"/>
          <a:chOff x="0" y="0"/>
          <a:chExt cx="0" cy="0"/>
        </a:xfrm>
      </p:grpSpPr>
      <p:sp>
        <p:nvSpPr>
          <p:cNvPr id="3411" name="Google Shape;3411;gab4dbb6b8f_0_4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2" name="Google Shape;3412;gab4dbb6b8f_0_4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In</a:t>
            </a:r>
            <a:r>
              <a:rPr lang="en-GB" baseline="0" dirty="0" smtClean="0"/>
              <a:t> the empty vocabulary boxes, I tend to add images that reflect the word so that children have a visual representation of what the words mean.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0"/>
        <p:cNvGrpSpPr/>
        <p:nvPr/>
      </p:nvGrpSpPr>
      <p:grpSpPr>
        <a:xfrm>
          <a:off x="0" y="0"/>
          <a:ext cx="0" cy="0"/>
          <a:chOff x="0" y="0"/>
          <a:chExt cx="0" cy="0"/>
        </a:xfrm>
      </p:grpSpPr>
      <p:sp>
        <p:nvSpPr>
          <p:cNvPr id="3411" name="Google Shape;3411;gab4dbb6b8f_0_4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2" name="Google Shape;3412;gab4dbb6b8f_0_4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Ask the children to tell you other words</a:t>
            </a:r>
            <a:r>
              <a:rPr lang="en-GB" baseline="0" dirty="0" smtClean="0"/>
              <a:t> for said and write them on the board here.</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0"/>
        <p:cNvGrpSpPr/>
        <p:nvPr/>
      </p:nvGrpSpPr>
      <p:grpSpPr>
        <a:xfrm>
          <a:off x="0" y="0"/>
          <a:ext cx="0" cy="0"/>
          <a:chOff x="0" y="0"/>
          <a:chExt cx="0" cy="0"/>
        </a:xfrm>
      </p:grpSpPr>
      <p:sp>
        <p:nvSpPr>
          <p:cNvPr id="3411" name="Google Shape;3411;gab4dbb6b8f_0_4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2" name="Google Shape;3412;gab4dbb6b8f_0_4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Ask the children to tell you other words</a:t>
            </a:r>
            <a:r>
              <a:rPr lang="en-GB" baseline="0" dirty="0" smtClean="0"/>
              <a:t> for said and write them on the board here.</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0"/>
        <p:cNvGrpSpPr/>
        <p:nvPr/>
      </p:nvGrpSpPr>
      <p:grpSpPr>
        <a:xfrm>
          <a:off x="0" y="0"/>
          <a:ext cx="0" cy="0"/>
          <a:chOff x="0" y="0"/>
          <a:chExt cx="0" cy="0"/>
        </a:xfrm>
      </p:grpSpPr>
      <p:sp>
        <p:nvSpPr>
          <p:cNvPr id="3411" name="Google Shape;3411;gab4dbb6b8f_0_4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2" name="Google Shape;3412;gab4dbb6b8f_0_4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On</a:t>
            </a:r>
            <a:r>
              <a:rPr lang="en-GB" baseline="0" dirty="0" smtClean="0"/>
              <a:t> these lines, write some ideas from the children and then encourage the children to write some lines of description by themselves.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6"/>
        <p:cNvGrpSpPr/>
        <p:nvPr/>
      </p:nvGrpSpPr>
      <p:grpSpPr>
        <a:xfrm>
          <a:off x="0" y="0"/>
          <a:ext cx="0" cy="0"/>
          <a:chOff x="0" y="0"/>
          <a:chExt cx="0" cy="0"/>
        </a:xfrm>
      </p:grpSpPr>
      <p:sp>
        <p:nvSpPr>
          <p:cNvPr id="3667" name="Google Shape;3667;ga294430b73_0_2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8" name="Google Shape;3668;ga294430b73_0_2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Use the whiteboard pens to join the word to the definition.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Point out</a:t>
            </a:r>
            <a:r>
              <a:rPr lang="en-GB" baseline="0" dirty="0" smtClean="0"/>
              <a:t> how to use possessive apostrophes, model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Read through</a:t>
            </a:r>
            <a:r>
              <a:rPr lang="en-GB" baseline="0" dirty="0" smtClean="0"/>
              <a:t> the text as a class. Ask the children to recap the rules about possessive apostrophes. Mark the work with the children and allow them to mark their own and correct their mistakes. 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Encourage the children to mark ‘my’ work. Ask them to</a:t>
            </a:r>
            <a:r>
              <a:rPr lang="en-GB" baseline="0" dirty="0" smtClean="0"/>
              <a:t> point out the mistakes and discuss where the teacher has gone wrong.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a212dcc32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a212dcc32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smtClean="0">
                <a:solidFill>
                  <a:srgbClr val="000000"/>
                </a:solidFill>
                <a:effectLst/>
                <a:latin typeface="Arial"/>
                <a:ea typeface="Arial"/>
                <a:cs typeface="Arial"/>
                <a:sym typeface="Arial"/>
              </a:rPr>
              <a:t>Read chapter 2 of How Lexi Walker Almost Saved the World to the children. (approx. 3 minutes). Discuss Lexi’s character. Discuss Tim’s personality. </a:t>
            </a:r>
          </a:p>
          <a:p>
            <a:pPr lvl="0"/>
            <a:r>
              <a:rPr lang="en-GB" sz="1100" b="0" i="0" u="none" strike="noStrike" cap="none" dirty="0" smtClean="0">
                <a:solidFill>
                  <a:srgbClr val="000000"/>
                </a:solidFill>
                <a:effectLst/>
                <a:latin typeface="Arial"/>
                <a:ea typeface="Arial"/>
                <a:cs typeface="Arial"/>
                <a:sym typeface="Arial"/>
              </a:rPr>
              <a:t>Are they similar characters? </a:t>
            </a:r>
          </a:p>
          <a:p>
            <a:pPr lvl="0"/>
            <a:r>
              <a:rPr lang="en-GB" sz="1100" b="0" i="0" u="none" strike="noStrike" cap="none" dirty="0" smtClean="0">
                <a:solidFill>
                  <a:srgbClr val="000000"/>
                </a:solidFill>
                <a:effectLst/>
                <a:latin typeface="Arial"/>
                <a:ea typeface="Arial"/>
                <a:cs typeface="Arial"/>
                <a:sym typeface="Arial"/>
              </a:rPr>
              <a:t>Why did the author choose these character types? </a:t>
            </a:r>
          </a:p>
          <a:p>
            <a:r>
              <a:rPr lang="en-GB" sz="1100" b="0" i="0" u="none" strike="noStrike" cap="none" dirty="0" smtClean="0">
                <a:solidFill>
                  <a:srgbClr val="000000"/>
                </a:solidFill>
                <a:effectLst/>
                <a:latin typeface="Arial"/>
                <a:ea typeface="Arial"/>
                <a:cs typeface="Arial"/>
                <a:sym typeface="Arial"/>
              </a:rPr>
              <a:t>Review the pictures of Lexi and Tim. Model descriptions using similes.</a:t>
            </a:r>
            <a:endParaRPr lang="en-GB"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55916" y="1807140"/>
            <a:ext cx="6724498" cy="6724939"/>
            <a:chOff x="-2113750" y="596808"/>
            <a:chExt cx="9144000" cy="9144600"/>
          </a:xfrm>
        </p:grpSpPr>
        <p:sp>
          <p:nvSpPr>
            <p:cNvPr id="10" name="Google Shape;10;p2"/>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4721335" y="615700"/>
            <a:ext cx="3709500" cy="2867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4721250" y="3483100"/>
            <a:ext cx="3709500" cy="44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7" name="Google Shape;17;p2"/>
          <p:cNvPicPr preferRelativeResize="0"/>
          <p:nvPr/>
        </p:nvPicPr>
        <p:blipFill>
          <a:blip r:embed="rId2">
            <a:alphaModFix/>
          </a:blip>
          <a:stretch>
            <a:fillRect/>
          </a:stretch>
        </p:blipFill>
        <p:spPr>
          <a:xfrm>
            <a:off x="2237" y="0"/>
            <a:ext cx="9139524" cy="5143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11_1_1_1">
    <p:spTree>
      <p:nvGrpSpPr>
        <p:cNvPr id="1" name="Shape 1194"/>
        <p:cNvGrpSpPr/>
        <p:nvPr/>
      </p:nvGrpSpPr>
      <p:grpSpPr>
        <a:xfrm>
          <a:off x="0" y="0"/>
          <a:ext cx="0" cy="0"/>
          <a:chOff x="0" y="0"/>
          <a:chExt cx="0" cy="0"/>
        </a:xfrm>
      </p:grpSpPr>
      <p:sp>
        <p:nvSpPr>
          <p:cNvPr id="1195" name="Google Shape;1195;p35"/>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6" name="Google Shape;1196;p35"/>
          <p:cNvPicPr preferRelativeResize="0"/>
          <p:nvPr/>
        </p:nvPicPr>
        <p:blipFill>
          <a:blip r:embed="rId2">
            <a:alphaModFix/>
          </a:blip>
          <a:stretch>
            <a:fillRect/>
          </a:stretch>
        </p:blipFill>
        <p:spPr>
          <a:xfrm>
            <a:off x="152400" y="152400"/>
            <a:ext cx="4485923" cy="48386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59"/>
        <p:cNvGrpSpPr/>
        <p:nvPr/>
      </p:nvGrpSpPr>
      <p:grpSpPr>
        <a:xfrm>
          <a:off x="0" y="0"/>
          <a:ext cx="0" cy="0"/>
          <a:chOff x="0" y="0"/>
          <a:chExt cx="0" cy="0"/>
        </a:xfrm>
      </p:grpSpPr>
      <p:pic>
        <p:nvPicPr>
          <p:cNvPr id="1160" name="Google Shape;1160;p31"/>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61" name="Google Shape;1161;p31"/>
          <p:cNvSpPr/>
          <p:nvPr/>
        </p:nvSpPr>
        <p:spPr>
          <a:xfrm>
            <a:off x="871" y="2366835"/>
            <a:ext cx="9142269" cy="2776672"/>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31"/>
          <p:cNvGrpSpPr/>
          <p:nvPr/>
        </p:nvGrpSpPr>
        <p:grpSpPr>
          <a:xfrm>
            <a:off x="-648008" y="2177950"/>
            <a:ext cx="13298883" cy="3047654"/>
            <a:chOff x="-648008" y="2177950"/>
            <a:chExt cx="13298883" cy="3047654"/>
          </a:xfrm>
        </p:grpSpPr>
        <p:grpSp>
          <p:nvGrpSpPr>
            <p:cNvPr id="1163" name="Google Shape;1163;p31"/>
            <p:cNvGrpSpPr/>
            <p:nvPr/>
          </p:nvGrpSpPr>
          <p:grpSpPr>
            <a:xfrm flipH="1">
              <a:off x="4506971" y="2649284"/>
              <a:ext cx="8143904" cy="2575779"/>
              <a:chOff x="-1911860" y="1619575"/>
              <a:chExt cx="8798513" cy="2782820"/>
            </a:xfrm>
          </p:grpSpPr>
          <p:sp>
            <p:nvSpPr>
              <p:cNvPr id="1164" name="Google Shape;1164;p31"/>
              <p:cNvSpPr/>
              <p:nvPr/>
            </p:nvSpPr>
            <p:spPr>
              <a:xfrm>
                <a:off x="-1911860" y="2008284"/>
                <a:ext cx="7109200" cy="239411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a:off x="-162072" y="161957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31"/>
            <p:cNvGrpSpPr/>
            <p:nvPr/>
          </p:nvGrpSpPr>
          <p:grpSpPr>
            <a:xfrm>
              <a:off x="-648008" y="2177950"/>
              <a:ext cx="6547284" cy="3047654"/>
              <a:chOff x="238118" y="1369450"/>
              <a:chExt cx="7073557" cy="3292625"/>
            </a:xfrm>
          </p:grpSpPr>
          <p:sp>
            <p:nvSpPr>
              <p:cNvPr id="1167" name="Google Shape;1167;p31"/>
              <p:cNvSpPr/>
              <p:nvPr/>
            </p:nvSpPr>
            <p:spPr>
              <a:xfrm>
                <a:off x="238118" y="1369450"/>
                <a:ext cx="7003984" cy="278260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262950" y="187932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31"/>
            <p:cNvGrpSpPr/>
            <p:nvPr/>
          </p:nvGrpSpPr>
          <p:grpSpPr>
            <a:xfrm rot="4587335">
              <a:off x="7175898" y="3001439"/>
              <a:ext cx="283365" cy="1104220"/>
              <a:chOff x="2131889" y="2016042"/>
              <a:chExt cx="391758" cy="1526608"/>
            </a:xfrm>
          </p:grpSpPr>
          <p:sp>
            <p:nvSpPr>
              <p:cNvPr id="1170" name="Google Shape;1170;p31"/>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1"/>
            <p:cNvSpPr/>
            <p:nvPr/>
          </p:nvSpPr>
          <p:spPr>
            <a:xfrm rot="8472118">
              <a:off x="6271803" y="2776826"/>
              <a:ext cx="88171" cy="312196"/>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rot="8472394">
              <a:off x="6248891"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rot="8472394">
              <a:off x="6211888"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rot="4587561">
              <a:off x="6835606" y="3465058"/>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1"/>
            <p:cNvSpPr/>
            <p:nvPr/>
          </p:nvSpPr>
          <p:spPr>
            <a:xfrm rot="4587561">
              <a:off x="6833413" y="3500836"/>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rot="5125253">
              <a:off x="5287805" y="2082782"/>
              <a:ext cx="154069" cy="1135352"/>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rot="5187596">
              <a:off x="5412234" y="2260785"/>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rot="5187596">
              <a:off x="5412234" y="2318021"/>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31"/>
          <p:cNvSpPr txBox="1"/>
          <p:nvPr/>
        </p:nvSpPr>
        <p:spPr>
          <a:xfrm>
            <a:off x="4268975" y="3152425"/>
            <a:ext cx="1876200" cy="13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3"/>
                </a:solidFill>
                <a:latin typeface="Barlow"/>
                <a:ea typeface="Barlow"/>
                <a:cs typeface="Barlow"/>
                <a:sym typeface="Barlow"/>
              </a:rPr>
              <a:t>CREDITS</a:t>
            </a:r>
            <a:r>
              <a:rPr lang="en" sz="1200">
                <a:solidFill>
                  <a:schemeClr val="accent3"/>
                </a:solidFill>
                <a:latin typeface="Barlow"/>
                <a:ea typeface="Barlow"/>
                <a:cs typeface="Barlow"/>
                <a:sym typeface="Barlow"/>
              </a:rPr>
              <a:t>: This presentation template was created by </a:t>
            </a:r>
            <a:r>
              <a:rPr lang="en" sz="1200" b="1">
                <a:solidFill>
                  <a:schemeClr val="accent3"/>
                </a:solidFill>
                <a:uFill>
                  <a:noFill/>
                </a:uFill>
                <a:latin typeface="Barlow"/>
                <a:ea typeface="Barlow"/>
                <a:cs typeface="Barlow"/>
                <a:sym typeface="Barlow"/>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b="1">
                <a:solidFill>
                  <a:schemeClr val="accent3"/>
                </a:solidFill>
                <a:latin typeface="Barlow"/>
                <a:ea typeface="Barlow"/>
                <a:cs typeface="Barlow"/>
                <a:sym typeface="Barlow"/>
              </a:rPr>
              <a:t>,</a:t>
            </a:r>
            <a:r>
              <a:rPr lang="en" sz="1200">
                <a:solidFill>
                  <a:schemeClr val="accent3"/>
                </a:solidFill>
                <a:latin typeface="Barlow"/>
                <a:ea typeface="Barlow"/>
                <a:cs typeface="Barlow"/>
                <a:sym typeface="Barlow"/>
              </a:rPr>
              <a:t> including icons by </a:t>
            </a:r>
            <a:r>
              <a:rPr lang="en" sz="1200" b="1">
                <a:solidFill>
                  <a:schemeClr val="accent3"/>
                </a:solidFill>
                <a:uFill>
                  <a:noFill/>
                </a:uFill>
                <a:latin typeface="Barlow"/>
                <a:ea typeface="Barlow"/>
                <a:cs typeface="Barlow"/>
                <a:sym typeface="Barlow"/>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accent3"/>
                </a:solidFill>
                <a:latin typeface="Barlow"/>
                <a:ea typeface="Barlow"/>
                <a:cs typeface="Barlow"/>
                <a:sym typeface="Barlow"/>
              </a:rPr>
              <a:t> and infographics &amp; images by </a:t>
            </a:r>
            <a:r>
              <a:rPr lang="en" sz="1200" b="1">
                <a:solidFill>
                  <a:schemeClr val="accent3"/>
                </a:solidFill>
                <a:uFill>
                  <a:noFill/>
                </a:uFill>
                <a:latin typeface="Barlow"/>
                <a:ea typeface="Barlow"/>
                <a:cs typeface="Barlow"/>
                <a:sym typeface="Barlow"/>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a:solidFill>
                  <a:schemeClr val="accent3"/>
                </a:solidFill>
                <a:latin typeface="Barlow"/>
                <a:ea typeface="Barlow"/>
                <a:cs typeface="Barlow"/>
                <a:sym typeface="Barlow"/>
              </a:rPr>
              <a:t>.</a:t>
            </a:r>
            <a:endParaRPr sz="1200">
              <a:solidFill>
                <a:schemeClr val="accent3"/>
              </a:solidFill>
              <a:latin typeface="Barlow"/>
              <a:ea typeface="Barlow"/>
              <a:cs typeface="Barlow"/>
              <a:sym typeface="Barlow"/>
            </a:endParaRPr>
          </a:p>
        </p:txBody>
      </p:sp>
      <p:sp>
        <p:nvSpPr>
          <p:cNvPr id="1183" name="Google Shape;1183;p31"/>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4" name="Google Shape;1184;p31"/>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62864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grpSp>
        <p:nvGrpSpPr>
          <p:cNvPr id="48" name="Google Shape;48;p7"/>
          <p:cNvGrpSpPr/>
          <p:nvPr/>
        </p:nvGrpSpPr>
        <p:grpSpPr>
          <a:xfrm>
            <a:off x="0" y="1230541"/>
            <a:ext cx="9143899" cy="3912953"/>
            <a:chOff x="0" y="1737996"/>
            <a:chExt cx="9100218" cy="3405529"/>
          </a:xfrm>
        </p:grpSpPr>
        <p:sp>
          <p:nvSpPr>
            <p:cNvPr id="49" name="Google Shape;49;p7"/>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 name="Google Shape;51;p7"/>
          <p:cNvPicPr preferRelativeResize="0"/>
          <p:nvPr/>
        </p:nvPicPr>
        <p:blipFill>
          <a:blip r:embed="rId2">
            <a:alphaModFix/>
          </a:blip>
          <a:stretch>
            <a:fillRect/>
          </a:stretch>
        </p:blipFill>
        <p:spPr>
          <a:xfrm>
            <a:off x="1439" y="0"/>
            <a:ext cx="9141126" cy="5143502"/>
          </a:xfrm>
          <a:prstGeom prst="rect">
            <a:avLst/>
          </a:prstGeom>
          <a:noFill/>
          <a:ln>
            <a:noFill/>
          </a:ln>
        </p:spPr>
      </p:pic>
      <p:sp>
        <p:nvSpPr>
          <p:cNvPr id="52" name="Google Shape;52;p7"/>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7"/>
          <p:cNvSpPr txBox="1">
            <a:spLocks noGrp="1"/>
          </p:cNvSpPr>
          <p:nvPr>
            <p:ph type="subTitle" idx="1"/>
          </p:nvPr>
        </p:nvSpPr>
        <p:spPr>
          <a:xfrm>
            <a:off x="2231250" y="1874150"/>
            <a:ext cx="4681500" cy="174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148764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47"/>
        <p:cNvGrpSpPr/>
        <p:nvPr/>
      </p:nvGrpSpPr>
      <p:grpSpPr>
        <a:xfrm>
          <a:off x="0" y="0"/>
          <a:ext cx="0" cy="0"/>
          <a:chOff x="0" y="0"/>
          <a:chExt cx="0" cy="0"/>
        </a:xfrm>
      </p:grpSpPr>
      <p:sp>
        <p:nvSpPr>
          <p:cNvPr id="1148" name="Google Shape;1148;p29"/>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29"/>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50" name="Google Shape;1150;p29"/>
          <p:cNvSpPr txBox="1">
            <a:spLocks noGrp="1"/>
          </p:cNvSpPr>
          <p:nvPr>
            <p:ph type="title"/>
          </p:nvPr>
        </p:nvSpPr>
        <p:spPr>
          <a:xfrm flipH="1">
            <a:off x="2269973" y="1414725"/>
            <a:ext cx="4102800" cy="83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1" name="Google Shape;1151;p29"/>
          <p:cNvSpPr txBox="1">
            <a:spLocks noGrp="1"/>
          </p:cNvSpPr>
          <p:nvPr>
            <p:ph type="subTitle" idx="1"/>
          </p:nvPr>
        </p:nvSpPr>
        <p:spPr>
          <a:xfrm flipH="1">
            <a:off x="2269973" y="2254376"/>
            <a:ext cx="4102800" cy="37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2" name="Google Shape;1152;p29"/>
          <p:cNvSpPr txBox="1">
            <a:spLocks noGrp="1"/>
          </p:cNvSpPr>
          <p:nvPr>
            <p:ph type="title" idx="2" hasCustomPrompt="1"/>
          </p:nvPr>
        </p:nvSpPr>
        <p:spPr>
          <a:xfrm flipH="1">
            <a:off x="6372850" y="1507024"/>
            <a:ext cx="2159400" cy="12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8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05801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21" name="Google Shape;21;p3"/>
          <p:cNvSpPr txBox="1">
            <a:spLocks noGrp="1"/>
          </p:cNvSpPr>
          <p:nvPr>
            <p:ph type="title"/>
          </p:nvPr>
        </p:nvSpPr>
        <p:spPr>
          <a:xfrm>
            <a:off x="1608450" y="2791619"/>
            <a:ext cx="5927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a:off x="2137050" y="3496540"/>
            <a:ext cx="4869900" cy="4779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3" name="Google Shape;23;p3"/>
          <p:cNvSpPr txBox="1">
            <a:spLocks noGrp="1"/>
          </p:cNvSpPr>
          <p:nvPr>
            <p:ph type="title" idx="2" hasCustomPrompt="1"/>
          </p:nvPr>
        </p:nvSpPr>
        <p:spPr>
          <a:xfrm>
            <a:off x="3118800" y="1210729"/>
            <a:ext cx="2906400" cy="151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10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grpSp>
        <p:nvGrpSpPr>
          <p:cNvPr id="25" name="Google Shape;25;p4"/>
          <p:cNvGrpSpPr/>
          <p:nvPr/>
        </p:nvGrpSpPr>
        <p:grpSpPr>
          <a:xfrm>
            <a:off x="0" y="1230541"/>
            <a:ext cx="9143899" cy="3912953"/>
            <a:chOff x="0" y="1737996"/>
            <a:chExt cx="9100218" cy="3405529"/>
          </a:xfrm>
        </p:grpSpPr>
        <p:sp>
          <p:nvSpPr>
            <p:cNvPr id="26" name="Google Shape;26;p4"/>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Google Shape;28;p4"/>
          <p:cNvPicPr preferRelativeResize="0"/>
          <p:nvPr/>
        </p:nvPicPr>
        <p:blipFill>
          <a:blip r:embed="rId2">
            <a:alphaModFix/>
          </a:blip>
          <a:stretch>
            <a:fillRect/>
          </a:stretch>
        </p:blipFill>
        <p:spPr>
          <a:xfrm>
            <a:off x="1439" y="0"/>
            <a:ext cx="9141126" cy="5143502"/>
          </a:xfrm>
          <a:prstGeom prst="rect">
            <a:avLst/>
          </a:prstGeom>
          <a:noFill/>
          <a:ln>
            <a:noFill/>
          </a:ln>
        </p:spPr>
      </p:pic>
      <p:sp>
        <p:nvSpPr>
          <p:cNvPr id="29" name="Google Shape;29;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90"/>
        <p:cNvGrpSpPr/>
        <p:nvPr/>
      </p:nvGrpSpPr>
      <p:grpSpPr>
        <a:xfrm>
          <a:off x="0" y="0"/>
          <a:ext cx="0" cy="0"/>
          <a:chOff x="0" y="0"/>
          <a:chExt cx="0" cy="0"/>
        </a:xfrm>
      </p:grpSpPr>
      <p:grpSp>
        <p:nvGrpSpPr>
          <p:cNvPr id="991" name="Google Shape;991;p13"/>
          <p:cNvGrpSpPr/>
          <p:nvPr/>
        </p:nvGrpSpPr>
        <p:grpSpPr>
          <a:xfrm>
            <a:off x="50" y="377672"/>
            <a:ext cx="9143899" cy="4765829"/>
            <a:chOff x="0" y="995725"/>
            <a:chExt cx="9100218" cy="4147806"/>
          </a:xfrm>
        </p:grpSpPr>
        <p:sp>
          <p:nvSpPr>
            <p:cNvPr id="992" name="Google Shape;992;p13"/>
            <p:cNvSpPr/>
            <p:nvPr/>
          </p:nvSpPr>
          <p:spPr>
            <a:xfrm>
              <a:off x="0" y="995725"/>
              <a:ext cx="9100218" cy="4147806"/>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5" name="Google Shape;995;p13"/>
          <p:cNvSpPr txBox="1">
            <a:spLocks noGrp="1"/>
          </p:cNvSpPr>
          <p:nvPr>
            <p:ph type="title" idx="2"/>
          </p:nvPr>
        </p:nvSpPr>
        <p:spPr>
          <a:xfrm>
            <a:off x="713250" y="1865500"/>
            <a:ext cx="2829000" cy="613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800"/>
              <a:buNone/>
              <a:defRPr>
                <a:latin typeface="Barlow"/>
                <a:ea typeface="Barlow"/>
                <a:cs typeface="Barlow"/>
                <a:sym typeface="Barlow"/>
              </a:defRPr>
            </a:lvl2pPr>
            <a:lvl3pPr lvl="2">
              <a:spcBef>
                <a:spcPts val="0"/>
              </a:spcBef>
              <a:spcAft>
                <a:spcPts val="0"/>
              </a:spcAft>
              <a:buSzPts val="2800"/>
              <a:buNone/>
              <a:defRPr>
                <a:latin typeface="Barlow"/>
                <a:ea typeface="Barlow"/>
                <a:cs typeface="Barlow"/>
                <a:sym typeface="Barlow"/>
              </a:defRPr>
            </a:lvl3pPr>
            <a:lvl4pPr lvl="3">
              <a:spcBef>
                <a:spcPts val="0"/>
              </a:spcBef>
              <a:spcAft>
                <a:spcPts val="0"/>
              </a:spcAft>
              <a:buSzPts val="2800"/>
              <a:buNone/>
              <a:defRPr>
                <a:latin typeface="Barlow"/>
                <a:ea typeface="Barlow"/>
                <a:cs typeface="Barlow"/>
                <a:sym typeface="Barlow"/>
              </a:defRPr>
            </a:lvl4pPr>
            <a:lvl5pPr lvl="4">
              <a:spcBef>
                <a:spcPts val="0"/>
              </a:spcBef>
              <a:spcAft>
                <a:spcPts val="0"/>
              </a:spcAft>
              <a:buSzPts val="2800"/>
              <a:buNone/>
              <a:defRPr>
                <a:latin typeface="Barlow"/>
                <a:ea typeface="Barlow"/>
                <a:cs typeface="Barlow"/>
                <a:sym typeface="Barlow"/>
              </a:defRPr>
            </a:lvl5pPr>
            <a:lvl6pPr lvl="5">
              <a:spcBef>
                <a:spcPts val="0"/>
              </a:spcBef>
              <a:spcAft>
                <a:spcPts val="0"/>
              </a:spcAft>
              <a:buSzPts val="2800"/>
              <a:buNone/>
              <a:defRPr>
                <a:latin typeface="Barlow"/>
                <a:ea typeface="Barlow"/>
                <a:cs typeface="Barlow"/>
                <a:sym typeface="Barlow"/>
              </a:defRPr>
            </a:lvl6pPr>
            <a:lvl7pPr lvl="6">
              <a:spcBef>
                <a:spcPts val="0"/>
              </a:spcBef>
              <a:spcAft>
                <a:spcPts val="0"/>
              </a:spcAft>
              <a:buSzPts val="2800"/>
              <a:buNone/>
              <a:defRPr>
                <a:latin typeface="Barlow"/>
                <a:ea typeface="Barlow"/>
                <a:cs typeface="Barlow"/>
                <a:sym typeface="Barlow"/>
              </a:defRPr>
            </a:lvl7pPr>
            <a:lvl8pPr lvl="7">
              <a:spcBef>
                <a:spcPts val="0"/>
              </a:spcBef>
              <a:spcAft>
                <a:spcPts val="0"/>
              </a:spcAft>
              <a:buSzPts val="2800"/>
              <a:buNone/>
              <a:defRPr>
                <a:latin typeface="Barlow"/>
                <a:ea typeface="Barlow"/>
                <a:cs typeface="Barlow"/>
                <a:sym typeface="Barlow"/>
              </a:defRPr>
            </a:lvl8pPr>
            <a:lvl9pPr lvl="8">
              <a:spcBef>
                <a:spcPts val="0"/>
              </a:spcBef>
              <a:spcAft>
                <a:spcPts val="0"/>
              </a:spcAft>
              <a:buSzPts val="2800"/>
              <a:buNone/>
              <a:defRPr>
                <a:latin typeface="Barlow"/>
                <a:ea typeface="Barlow"/>
                <a:cs typeface="Barlow"/>
                <a:sym typeface="Barlow"/>
              </a:defRPr>
            </a:lvl9pPr>
          </a:lstStyle>
          <a:p>
            <a:endParaRPr/>
          </a:p>
        </p:txBody>
      </p:sp>
      <p:sp>
        <p:nvSpPr>
          <p:cNvPr id="996" name="Google Shape;996;p13"/>
          <p:cNvSpPr txBox="1">
            <a:spLocks noGrp="1"/>
          </p:cNvSpPr>
          <p:nvPr>
            <p:ph type="subTitle" idx="1"/>
          </p:nvPr>
        </p:nvSpPr>
        <p:spPr>
          <a:xfrm>
            <a:off x="713250" y="2225549"/>
            <a:ext cx="2829000" cy="613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97" name="Google Shape;997;p13"/>
          <p:cNvSpPr txBox="1">
            <a:spLocks noGrp="1"/>
          </p:cNvSpPr>
          <p:nvPr>
            <p:ph type="title" idx="3" hasCustomPrompt="1"/>
          </p:nvPr>
        </p:nvSpPr>
        <p:spPr>
          <a:xfrm>
            <a:off x="1514900"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8" name="Google Shape;998;p13"/>
          <p:cNvSpPr txBox="1">
            <a:spLocks noGrp="1"/>
          </p:cNvSpPr>
          <p:nvPr>
            <p:ph type="title" idx="4"/>
          </p:nvPr>
        </p:nvSpPr>
        <p:spPr>
          <a:xfrm>
            <a:off x="4155560" y="1865500"/>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999" name="Google Shape;999;p13"/>
          <p:cNvSpPr txBox="1">
            <a:spLocks noGrp="1"/>
          </p:cNvSpPr>
          <p:nvPr>
            <p:ph type="subTitle" idx="5"/>
          </p:nvPr>
        </p:nvSpPr>
        <p:spPr>
          <a:xfrm>
            <a:off x="4155555" y="2225549"/>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0" name="Google Shape;1000;p13"/>
          <p:cNvSpPr txBox="1">
            <a:spLocks noGrp="1"/>
          </p:cNvSpPr>
          <p:nvPr>
            <p:ph type="title" idx="6" hasCustomPrompt="1"/>
          </p:nvPr>
        </p:nvSpPr>
        <p:spPr>
          <a:xfrm>
            <a:off x="4957221"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1" name="Google Shape;1001;p13"/>
          <p:cNvSpPr txBox="1">
            <a:spLocks noGrp="1"/>
          </p:cNvSpPr>
          <p:nvPr>
            <p:ph type="title" idx="7"/>
          </p:nvPr>
        </p:nvSpPr>
        <p:spPr>
          <a:xfrm>
            <a:off x="2159427"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2" name="Google Shape;1002;p13"/>
          <p:cNvSpPr txBox="1">
            <a:spLocks noGrp="1"/>
          </p:cNvSpPr>
          <p:nvPr>
            <p:ph type="subTitle" idx="8"/>
          </p:nvPr>
        </p:nvSpPr>
        <p:spPr>
          <a:xfrm>
            <a:off x="21594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3" name="Google Shape;1003;p13"/>
          <p:cNvSpPr txBox="1">
            <a:spLocks noGrp="1"/>
          </p:cNvSpPr>
          <p:nvPr>
            <p:ph type="title" idx="9" hasCustomPrompt="1"/>
          </p:nvPr>
        </p:nvSpPr>
        <p:spPr>
          <a:xfrm>
            <a:off x="2961075"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4" name="Google Shape;1004;p13"/>
          <p:cNvSpPr txBox="1">
            <a:spLocks noGrp="1"/>
          </p:cNvSpPr>
          <p:nvPr>
            <p:ph type="title" idx="13"/>
          </p:nvPr>
        </p:nvSpPr>
        <p:spPr>
          <a:xfrm>
            <a:off x="5601738"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5" name="Google Shape;1005;p13"/>
          <p:cNvSpPr txBox="1">
            <a:spLocks noGrp="1"/>
          </p:cNvSpPr>
          <p:nvPr>
            <p:ph type="subTitle" idx="14"/>
          </p:nvPr>
        </p:nvSpPr>
        <p:spPr>
          <a:xfrm>
            <a:off x="56016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6" name="Google Shape;1006;p13"/>
          <p:cNvSpPr txBox="1">
            <a:spLocks noGrp="1"/>
          </p:cNvSpPr>
          <p:nvPr>
            <p:ph type="title" idx="15" hasCustomPrompt="1"/>
          </p:nvPr>
        </p:nvSpPr>
        <p:spPr>
          <a:xfrm>
            <a:off x="6403396"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007" name="Google Shape;1007;p13"/>
          <p:cNvPicPr preferRelativeResize="0"/>
          <p:nvPr/>
        </p:nvPicPr>
        <p:blipFill>
          <a:blip r:embed="rId2">
            <a:alphaModFix/>
          </a:blip>
          <a:stretch>
            <a:fillRect/>
          </a:stretch>
        </p:blipFill>
        <p:spPr>
          <a:xfrm flipH="1">
            <a:off x="1439" y="0"/>
            <a:ext cx="9141126" cy="51435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CUSTOM_8">
    <p:spTree>
      <p:nvGrpSpPr>
        <p:cNvPr id="1" name="Shape 1008"/>
        <p:cNvGrpSpPr/>
        <p:nvPr/>
      </p:nvGrpSpPr>
      <p:grpSpPr>
        <a:xfrm>
          <a:off x="0" y="0"/>
          <a:ext cx="0" cy="0"/>
          <a:chOff x="0" y="0"/>
          <a:chExt cx="0" cy="0"/>
        </a:xfrm>
      </p:grpSpPr>
      <p:sp>
        <p:nvSpPr>
          <p:cNvPr id="1009" name="Google Shape;1009;p1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0" name="Google Shape;1010;p14"/>
          <p:cNvSpPr txBox="1">
            <a:spLocks noGrp="1"/>
          </p:cNvSpPr>
          <p:nvPr>
            <p:ph type="subTitle" idx="1"/>
          </p:nvPr>
        </p:nvSpPr>
        <p:spPr>
          <a:xfrm>
            <a:off x="3892625" y="1309975"/>
            <a:ext cx="4538100" cy="32940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Char char="●"/>
              <a:defRPr sz="16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pic>
        <p:nvPicPr>
          <p:cNvPr id="1011" name="Google Shape;1011;p14"/>
          <p:cNvPicPr preferRelativeResize="0"/>
          <p:nvPr/>
        </p:nvPicPr>
        <p:blipFill>
          <a:blip r:embed="rId2">
            <a:alphaModFix/>
          </a:blip>
          <a:stretch>
            <a:fillRect/>
          </a:stretch>
        </p:blipFill>
        <p:spPr>
          <a:xfrm>
            <a:off x="1426" y="0"/>
            <a:ext cx="9141126" cy="51435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18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1186"/>
        <p:cNvGrpSpPr/>
        <p:nvPr/>
      </p:nvGrpSpPr>
      <p:grpSpPr>
        <a:xfrm>
          <a:off x="0" y="0"/>
          <a:ext cx="0" cy="0"/>
          <a:chOff x="0" y="0"/>
          <a:chExt cx="0" cy="0"/>
        </a:xfrm>
      </p:grpSpPr>
      <p:grpSp>
        <p:nvGrpSpPr>
          <p:cNvPr id="1187" name="Google Shape;1187;p33"/>
          <p:cNvGrpSpPr/>
          <p:nvPr/>
        </p:nvGrpSpPr>
        <p:grpSpPr>
          <a:xfrm>
            <a:off x="0" y="1230541"/>
            <a:ext cx="9143899" cy="3912953"/>
            <a:chOff x="0" y="1737996"/>
            <a:chExt cx="9100218" cy="3405529"/>
          </a:xfrm>
        </p:grpSpPr>
        <p:sp>
          <p:nvSpPr>
            <p:cNvPr id="1188" name="Google Shape;1188;p3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90" name="Google Shape;1190;p33"/>
          <p:cNvPicPr preferRelativeResize="0"/>
          <p:nvPr/>
        </p:nvPicPr>
        <p:blipFill>
          <a:blip r:embed="rId2">
            <a:alphaModFix/>
          </a:blip>
          <a:stretch>
            <a:fillRect/>
          </a:stretch>
        </p:blipFill>
        <p:spPr>
          <a:xfrm>
            <a:off x="152400" y="152400"/>
            <a:ext cx="8839198" cy="30556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1191"/>
        <p:cNvGrpSpPr/>
        <p:nvPr/>
      </p:nvGrpSpPr>
      <p:grpSpPr>
        <a:xfrm>
          <a:off x="0" y="0"/>
          <a:ext cx="0" cy="0"/>
          <a:chOff x="0" y="0"/>
          <a:chExt cx="0" cy="0"/>
        </a:xfrm>
      </p:grpSpPr>
      <p:sp>
        <p:nvSpPr>
          <p:cNvPr id="1192" name="Google Shape;1192;p34"/>
          <p:cNvSpPr/>
          <p:nvPr/>
        </p:nvSpPr>
        <p:spPr>
          <a:xfrm>
            <a:off x="0" y="1795724"/>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3" name="Google Shape;1193;p34"/>
          <p:cNvPicPr preferRelativeResize="0"/>
          <p:nvPr/>
        </p:nvPicPr>
        <p:blipFill>
          <a:blip r:embed="rId2">
            <a:alphaModFix/>
          </a:blip>
          <a:stretch>
            <a:fillRect/>
          </a:stretch>
        </p:blipFill>
        <p:spPr>
          <a:xfrm>
            <a:off x="4616575" y="152400"/>
            <a:ext cx="4479375" cy="4838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1pPr>
            <a:lvl2pPr lvl="1"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2pPr>
            <a:lvl3pPr lvl="2"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3pPr>
            <a:lvl4pPr lvl="3"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4pPr>
            <a:lvl5pPr lvl="4"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5pPr>
            <a:lvl6pPr lvl="5"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6pPr>
            <a:lvl7pPr lvl="6"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7pPr>
            <a:lvl8pPr lvl="7"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8pPr>
            <a:lvl9pPr lvl="8"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1pPr>
            <a:lvl2pPr marL="914400" lvl="1"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2pPr>
            <a:lvl3pPr marL="1371600" lvl="2"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3pPr>
            <a:lvl4pPr marL="1828800" lvl="3"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4pPr>
            <a:lvl5pPr marL="2286000" lvl="4"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5pPr>
            <a:lvl6pPr marL="2743200" lvl="5"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6pPr>
            <a:lvl7pPr marL="3200400" lvl="6"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7pPr>
            <a:lvl8pPr marL="3657600" lvl="7"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8pPr>
            <a:lvl9pPr marL="4114800" lvl="8"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0" r:id="rId6"/>
    <p:sldLayoutId id="2147483678" r:id="rId7"/>
    <p:sldLayoutId id="2147483679" r:id="rId8"/>
    <p:sldLayoutId id="2147483680" r:id="rId9"/>
    <p:sldLayoutId id="2147483681" r:id="rId10"/>
    <p:sldLayoutId id="2147483684" r:id="rId11"/>
    <p:sldLayoutId id="2147483685"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613" name="Google Shape;1613;p38"/>
          <p:cNvSpPr txBox="1">
            <a:spLocks noGrp="1"/>
          </p:cNvSpPr>
          <p:nvPr>
            <p:ph type="ctrTitle"/>
          </p:nvPr>
        </p:nvSpPr>
        <p:spPr>
          <a:xfrm>
            <a:off x="611560" y="411510"/>
            <a:ext cx="3709500" cy="2867400"/>
          </a:xfrm>
          <a:prstGeom prst="rect">
            <a:avLst/>
          </a:prstGeom>
        </p:spPr>
        <p:txBody>
          <a:bodyPr spcFirstLastPara="1" wrap="square" lIns="91425" tIns="91425" rIns="91425" bIns="91425" anchor="b" anchorCtr="0">
            <a:noAutofit/>
          </a:bodyPr>
          <a:lstStyle/>
          <a:p>
            <a:pPr lvl="0"/>
            <a:r>
              <a:rPr lang="en" dirty="0"/>
              <a:t>Read </a:t>
            </a:r>
            <a:r>
              <a:rPr lang="en" dirty="0" smtClean="0"/>
              <a:t>Write</a:t>
            </a:r>
            <a:r>
              <a:rPr lang="en" dirty="0" smtClean="0">
                <a:solidFill>
                  <a:schemeClr val="accent2"/>
                </a:solidFill>
              </a:rPr>
              <a:t/>
            </a:r>
            <a:br>
              <a:rPr lang="en" dirty="0" smtClean="0">
                <a:solidFill>
                  <a:schemeClr val="accent2"/>
                </a:solidFill>
              </a:rPr>
            </a:br>
            <a:r>
              <a:rPr lang="en" dirty="0" smtClean="0">
                <a:solidFill>
                  <a:srgbClr val="FF0000"/>
                </a:solidFill>
              </a:rPr>
              <a:t>C</a:t>
            </a:r>
            <a:r>
              <a:rPr lang="en" dirty="0" smtClean="0">
                <a:solidFill>
                  <a:srgbClr val="FFFF00"/>
                </a:solidFill>
              </a:rPr>
              <a:t>r</a:t>
            </a:r>
            <a:r>
              <a:rPr lang="en" dirty="0" smtClean="0">
                <a:solidFill>
                  <a:srgbClr val="00B0F0"/>
                </a:solidFill>
              </a:rPr>
              <a:t>e</a:t>
            </a:r>
            <a:r>
              <a:rPr lang="en" dirty="0" smtClean="0">
                <a:solidFill>
                  <a:srgbClr val="7030A0"/>
                </a:solidFill>
              </a:rPr>
              <a:t>a</a:t>
            </a:r>
            <a:r>
              <a:rPr lang="en" dirty="0" smtClean="0">
                <a:solidFill>
                  <a:srgbClr val="00B050"/>
                </a:solidFill>
              </a:rPr>
              <a:t>t</a:t>
            </a:r>
            <a:r>
              <a:rPr lang="en" dirty="0" smtClean="0">
                <a:solidFill>
                  <a:srgbClr val="FFC000"/>
                </a:solidFill>
              </a:rPr>
              <a:t>e</a:t>
            </a:r>
            <a:endParaRPr dirty="0">
              <a:solidFill>
                <a:srgbClr val="FFC000"/>
              </a:solidFill>
            </a:endParaRPr>
          </a:p>
        </p:txBody>
      </p:sp>
      <p:sp>
        <p:nvSpPr>
          <p:cNvPr id="1614" name="Google Shape;1614;p38"/>
          <p:cNvSpPr txBox="1">
            <a:spLocks noGrp="1"/>
          </p:cNvSpPr>
          <p:nvPr>
            <p:ph type="subTitle" idx="1"/>
          </p:nvPr>
        </p:nvSpPr>
        <p:spPr>
          <a:xfrm>
            <a:off x="1043608" y="3507854"/>
            <a:ext cx="2848500" cy="4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Hook Text: How Lexi Walker Almost Saved the World</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23478"/>
            <a:ext cx="4759576" cy="4759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4" name="Google Shape;1620;p39"/>
          <p:cNvSpPr txBox="1">
            <a:spLocks/>
          </p:cNvSpPr>
          <p:nvPr/>
        </p:nvSpPr>
        <p:spPr>
          <a:xfrm>
            <a:off x="179512" y="483518"/>
            <a:ext cx="8784976" cy="3760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9pPr>
          </a:lstStyle>
          <a:p>
            <a:pPr marL="0" indent="0">
              <a:buFont typeface="Barlow"/>
              <a:buNone/>
            </a:pPr>
            <a:r>
              <a:rPr lang="en-GB" sz="2000" b="1" dirty="0" smtClean="0">
                <a:latin typeface="Orbitron" charset="0"/>
              </a:rPr>
              <a:t>Part of our hook lesson </a:t>
            </a:r>
            <a:r>
              <a:rPr lang="en-GB" sz="2000" b="1" dirty="0" smtClean="0">
                <a:solidFill>
                  <a:schemeClr val="accent2">
                    <a:lumMod val="60000"/>
                    <a:lumOff val="40000"/>
                  </a:schemeClr>
                </a:solidFill>
                <a:latin typeface="Orbitron" charset="0"/>
              </a:rPr>
              <a:t>today is acting! </a:t>
            </a:r>
            <a:endParaRPr lang="en-GB" sz="2000" b="1" dirty="0">
              <a:solidFill>
                <a:schemeClr val="accent2">
                  <a:lumMod val="60000"/>
                  <a:lumOff val="40000"/>
                </a:schemeClr>
              </a:solidFill>
              <a:latin typeface="Orbitron" charset="0"/>
            </a:endParaRPr>
          </a:p>
        </p:txBody>
      </p:sp>
      <p:sp>
        <p:nvSpPr>
          <p:cNvPr id="5" name="Google Shape;1620;p39"/>
          <p:cNvSpPr txBox="1">
            <a:spLocks/>
          </p:cNvSpPr>
          <p:nvPr/>
        </p:nvSpPr>
        <p:spPr>
          <a:xfrm>
            <a:off x="467544" y="1347614"/>
            <a:ext cx="7717500" cy="19405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9pPr>
          </a:lstStyle>
          <a:p>
            <a:pPr marL="0" indent="0">
              <a:buFont typeface="Barlow"/>
              <a:buNone/>
            </a:pPr>
            <a:r>
              <a:rPr lang="en-GB" sz="2000" dirty="0" smtClean="0">
                <a:latin typeface="Bahnschrift SemiBold" pitchFamily="34" charset="0"/>
              </a:rPr>
              <a:t>Split into groups and act out the chapter you’ve just read. </a:t>
            </a:r>
          </a:p>
          <a:p>
            <a:pPr marL="0" indent="0">
              <a:buFont typeface="Barlow"/>
              <a:buNone/>
            </a:pPr>
            <a:endParaRPr lang="en-GB" sz="2000" dirty="0">
              <a:latin typeface="Bahnschrift SemiBold" pitchFamily="34" charset="0"/>
            </a:endParaRPr>
          </a:p>
          <a:p>
            <a:pPr marL="0" indent="0">
              <a:buFont typeface="Barlow"/>
              <a:buNone/>
            </a:pPr>
            <a:r>
              <a:rPr lang="en-GB" sz="2000" dirty="0" smtClean="0">
                <a:latin typeface="Bahnschrift SemiBold" pitchFamily="34" charset="0"/>
              </a:rPr>
              <a:t>How is Lexi feeling in that chapter?</a:t>
            </a:r>
          </a:p>
          <a:p>
            <a:pPr marL="0" indent="0">
              <a:buFont typeface="Barlow"/>
              <a:buNone/>
            </a:pPr>
            <a:endParaRPr lang="en-GB" sz="2000" dirty="0">
              <a:latin typeface="Bahnschrift SemiBold" pitchFamily="34" charset="0"/>
            </a:endParaRPr>
          </a:p>
          <a:p>
            <a:pPr marL="0" indent="0">
              <a:buFont typeface="Barlow"/>
              <a:buNone/>
            </a:pPr>
            <a:r>
              <a:rPr lang="en-GB" sz="2000" dirty="0" smtClean="0">
                <a:latin typeface="Bahnschrift SemiBold" pitchFamily="34" charset="0"/>
              </a:rPr>
              <a:t>How does Tim feel? </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08518" y="3003798"/>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p:cNvSpPr txBox="1"/>
          <p:nvPr/>
        </p:nvSpPr>
        <p:spPr>
          <a:xfrm>
            <a:off x="603257" y="1131590"/>
            <a:ext cx="7867363" cy="2677656"/>
          </a:xfrm>
          <a:prstGeom prst="rect">
            <a:avLst/>
          </a:prstGeom>
          <a:solidFill>
            <a:schemeClr val="bg2">
              <a:lumMod val="75000"/>
            </a:schemeClr>
          </a:solidFill>
          <a:ln>
            <a:solidFill>
              <a:schemeClr val="bg2">
                <a:lumMod val="60000"/>
                <a:lumOff val="40000"/>
              </a:schemeClr>
            </a:solidFill>
          </a:ln>
        </p:spPr>
        <p:txBody>
          <a:bodyPr wrap="square" rtlCol="0">
            <a:spAutoFit/>
          </a:bodyPr>
          <a:lstStyle/>
          <a:p>
            <a:pPr>
              <a:lnSpc>
                <a:spcPct val="150000"/>
              </a:lnSpc>
            </a:pPr>
            <a:r>
              <a:rPr lang="en-GB" sz="1600" dirty="0">
                <a:solidFill>
                  <a:schemeClr val="accent3"/>
                </a:solidFill>
                <a:latin typeface="Orbitron" charset="0"/>
              </a:rPr>
              <a:t>I know this is all a shock to you, but you must retell everything that has happened so far. Your memory wipes have failed, it is important that we </a:t>
            </a:r>
            <a:r>
              <a:rPr lang="en-GB" sz="1600" dirty="0" smtClean="0">
                <a:solidFill>
                  <a:schemeClr val="accent3"/>
                </a:solidFill>
                <a:latin typeface="Orbitron" charset="0"/>
              </a:rPr>
              <a:t>fully </a:t>
            </a:r>
            <a:r>
              <a:rPr lang="en-GB" sz="1600" dirty="0">
                <a:solidFill>
                  <a:schemeClr val="accent3"/>
                </a:solidFill>
                <a:latin typeface="Orbitron" charset="0"/>
              </a:rPr>
              <a:t>understand what has happened. It is imperative you include as much detail as possible to explain what happened from the very start. Tim, Lexi, the orb is precious but immensely dangerous. To protect the earth, I must know everything. </a:t>
            </a:r>
          </a:p>
          <a:p>
            <a:pPr algn="r">
              <a:lnSpc>
                <a:spcPct val="150000"/>
              </a:lnSpc>
            </a:pPr>
            <a:r>
              <a:rPr lang="en-GB" sz="1600" dirty="0">
                <a:solidFill>
                  <a:schemeClr val="accent3"/>
                </a:solidFill>
                <a:latin typeface="Orbitron" charset="0"/>
              </a:rPr>
              <a:t>Yours sincerely, Ms </a:t>
            </a:r>
            <a:r>
              <a:rPr lang="en-GB" sz="1600" dirty="0" err="1">
                <a:solidFill>
                  <a:schemeClr val="accent3"/>
                </a:solidFill>
                <a:latin typeface="Orbitron" charset="0"/>
              </a:rPr>
              <a:t>Boiko</a:t>
            </a:r>
            <a:endParaRPr lang="en-GB" sz="1600" dirty="0">
              <a:solidFill>
                <a:schemeClr val="accent3"/>
              </a:solidFill>
              <a:latin typeface="Orbitron" charset="0"/>
            </a:endParaRPr>
          </a:p>
        </p:txBody>
      </p:sp>
      <p:pic>
        <p:nvPicPr>
          <p:cNvPr id="18" name="logo-bumper-4750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96336" y="414540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10344"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8"/>
                </p:tgtEl>
              </p:cMediaNode>
            </p:audio>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lvl="0" algn="l"/>
            <a:r>
              <a:rPr lang="en" sz="2400" dirty="0" smtClean="0"/>
              <a:t>What has </a:t>
            </a:r>
            <a:r>
              <a:rPr lang="en" sz="2400" dirty="0" smtClean="0">
                <a:solidFill>
                  <a:schemeClr val="accent2">
                    <a:lumMod val="60000"/>
                    <a:lumOff val="40000"/>
                  </a:schemeClr>
                </a:solidFill>
              </a:rPr>
              <a:t>Ms Boiko </a:t>
            </a:r>
            <a:r>
              <a:rPr lang="en" sz="2400" dirty="0" smtClean="0"/>
              <a:t>asked us to do?</a:t>
            </a:r>
            <a:endParaRPr sz="2400" dirty="0">
              <a:solidFill>
                <a:schemeClr val="accent2">
                  <a:lumMod val="60000"/>
                  <a:lumOff val="40000"/>
                </a:schemeClr>
              </a:solidFill>
            </a:endParaRPr>
          </a:p>
        </p:txBody>
      </p:sp>
      <p:sp>
        <p:nvSpPr>
          <p:cNvPr id="1626" name="Google Shape;1626;p40"/>
          <p:cNvSpPr txBox="1">
            <a:spLocks noGrp="1"/>
          </p:cNvSpPr>
          <p:nvPr>
            <p:ph type="title" idx="2"/>
          </p:nvPr>
        </p:nvSpPr>
        <p:spPr>
          <a:xfrm>
            <a:off x="846330" y="2625487"/>
            <a:ext cx="7920880" cy="613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smtClean="0">
                <a:solidFill>
                  <a:schemeClr val="accent2">
                    <a:lumMod val="60000"/>
                    <a:lumOff val="40000"/>
                  </a:schemeClr>
                </a:solidFill>
              </a:rPr>
              <a:t>Writing purpose: </a:t>
            </a:r>
            <a:r>
              <a:rPr lang="en" b="0" dirty="0" smtClean="0"/>
              <a:t>to inform</a:t>
            </a:r>
            <a:r>
              <a:rPr lang="en" b="0" dirty="0" smtClean="0">
                <a:solidFill>
                  <a:schemeClr val="accent2">
                    <a:lumMod val="60000"/>
                    <a:lumOff val="40000"/>
                  </a:schemeClr>
                </a:solidFill>
              </a:rPr>
              <a:t/>
            </a:r>
            <a:br>
              <a:rPr lang="en" b="0" dirty="0" smtClean="0">
                <a:solidFill>
                  <a:schemeClr val="accent2">
                    <a:lumMod val="60000"/>
                    <a:lumOff val="40000"/>
                  </a:schemeClr>
                </a:solidFill>
              </a:rPr>
            </a:br>
            <a:r>
              <a:rPr lang="en" dirty="0" smtClean="0">
                <a:solidFill>
                  <a:schemeClr val="accent2">
                    <a:lumMod val="60000"/>
                    <a:lumOff val="40000"/>
                  </a:schemeClr>
                </a:solidFill>
              </a:rPr>
              <a:t/>
            </a:r>
            <a:br>
              <a:rPr lang="en" dirty="0" smtClean="0">
                <a:solidFill>
                  <a:schemeClr val="accent2">
                    <a:lumMod val="60000"/>
                    <a:lumOff val="40000"/>
                  </a:schemeClr>
                </a:solidFill>
              </a:rPr>
            </a:br>
            <a:r>
              <a:rPr lang="en" dirty="0" smtClean="0">
                <a:solidFill>
                  <a:schemeClr val="accent2">
                    <a:lumMod val="60000"/>
                    <a:lumOff val="40000"/>
                  </a:schemeClr>
                </a:solidFill>
              </a:rPr>
              <a:t>Writing outcome: </a:t>
            </a:r>
            <a:r>
              <a:rPr lang="en" b="0" dirty="0" smtClean="0"/>
              <a:t>retell the story of Lexi and Tim capturing the orb</a:t>
            </a:r>
            <a:endParaRPr b="0" dirty="0"/>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88206" y="2645179"/>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1626;p40"/>
          <p:cNvSpPr txBox="1">
            <a:spLocks noGrp="1"/>
          </p:cNvSpPr>
          <p:nvPr>
            <p:ph type="title" idx="2"/>
          </p:nvPr>
        </p:nvSpPr>
        <p:spPr>
          <a:xfrm>
            <a:off x="504795" y="1526202"/>
            <a:ext cx="3923189"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dirty="0" smtClean="0">
                <a:solidFill>
                  <a:schemeClr val="accent2">
                    <a:lumMod val="60000"/>
                    <a:lumOff val="40000"/>
                  </a:schemeClr>
                </a:solidFill>
              </a:rPr>
              <a:t>What does ‘lots of detail’ mean?</a:t>
            </a:r>
            <a:endParaRPr sz="1500" dirty="0">
              <a:solidFill>
                <a:schemeClr val="accent2">
                  <a:lumMod val="60000"/>
                  <a:lumOff val="40000"/>
                </a:schemeClr>
              </a:solidFill>
            </a:endParaRPr>
          </a:p>
        </p:txBody>
      </p:sp>
      <p:sp>
        <p:nvSpPr>
          <p:cNvPr id="51" name="Google Shape;1626;p40"/>
          <p:cNvSpPr txBox="1">
            <a:spLocks noGrp="1"/>
          </p:cNvSpPr>
          <p:nvPr>
            <p:ph type="title" idx="2"/>
          </p:nvPr>
        </p:nvSpPr>
        <p:spPr>
          <a:xfrm>
            <a:off x="868572" y="1851670"/>
            <a:ext cx="8671980" cy="6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smtClean="0">
                <a:solidFill>
                  <a:schemeClr val="accent2">
                    <a:lumMod val="60000"/>
                    <a:lumOff val="40000"/>
                  </a:schemeClr>
                </a:solidFill>
              </a:rPr>
              <a:t>How can we add more detail? What have we been learning about?</a:t>
            </a:r>
            <a:endParaRPr sz="1500" dirty="0">
              <a:solidFill>
                <a:schemeClr val="accent2">
                  <a:lumMod val="60000"/>
                  <a:lumOff val="40000"/>
                </a:schemeClr>
              </a:solidFill>
            </a:endParaRPr>
          </a:p>
        </p:txBody>
      </p:sp>
    </p:spTree>
    <p:extLst>
      <p:ext uri="{BB962C8B-B14F-4D97-AF65-F5344CB8AC3E}">
        <p14:creationId xmlns:p14="http://schemas.microsoft.com/office/powerpoint/2010/main" val="3227995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26"/>
                                        </p:tgtEl>
                                        <p:attrNameLst>
                                          <p:attrName>style.visibility</p:attrName>
                                        </p:attrNameLst>
                                      </p:cBhvr>
                                      <p:to>
                                        <p:strVal val="visible"/>
                                      </p:to>
                                    </p:set>
                                    <p:animEffect transition="in" filter="barn(inVertical)">
                                      <p:cBhvr>
                                        <p:cTn id="17" dur="500"/>
                                        <p:tgtEl>
                                          <p:spTgt spid="1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6" grpId="0"/>
      <p:bldP spid="79"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335398" y="339502"/>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Read the </a:t>
            </a:r>
            <a:r>
              <a:rPr lang="en" sz="2400" dirty="0" smtClean="0">
                <a:solidFill>
                  <a:schemeClr val="accent2">
                    <a:lumMod val="60000"/>
                    <a:lumOff val="40000"/>
                  </a:schemeClr>
                </a:solidFill>
              </a:rPr>
              <a:t>example text:</a:t>
            </a:r>
            <a:endParaRPr sz="2400"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88206" y="2645179"/>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1626;p40"/>
          <p:cNvSpPr txBox="1">
            <a:spLocks noGrp="1"/>
          </p:cNvSpPr>
          <p:nvPr>
            <p:ph type="title" idx="2"/>
          </p:nvPr>
        </p:nvSpPr>
        <p:spPr>
          <a:xfrm>
            <a:off x="1063766" y="4233623"/>
            <a:ext cx="7821312"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dirty="0" smtClean="0">
                <a:solidFill>
                  <a:schemeClr val="accent2">
                    <a:lumMod val="60000"/>
                    <a:lumOff val="40000"/>
                  </a:schemeClr>
                </a:solidFill>
              </a:rPr>
              <a:t>Keep your eyes peeled for </a:t>
            </a:r>
            <a:r>
              <a:rPr lang="en" sz="1500" dirty="0" smtClean="0">
                <a:solidFill>
                  <a:srgbClr val="D41CC7"/>
                </a:solidFill>
              </a:rPr>
              <a:t>metaphors</a:t>
            </a:r>
            <a:r>
              <a:rPr lang="en" sz="1500" dirty="0" smtClean="0">
                <a:solidFill>
                  <a:schemeClr val="accent2">
                    <a:lumMod val="60000"/>
                    <a:lumOff val="40000"/>
                  </a:schemeClr>
                </a:solidFill>
              </a:rPr>
              <a:t> and </a:t>
            </a:r>
            <a:r>
              <a:rPr lang="en" sz="1500" dirty="0" smtClean="0">
                <a:solidFill>
                  <a:srgbClr val="FFC000"/>
                </a:solidFill>
              </a:rPr>
              <a:t>similes</a:t>
            </a:r>
            <a:r>
              <a:rPr lang="en" sz="1500" dirty="0" smtClean="0">
                <a:solidFill>
                  <a:schemeClr val="accent2">
                    <a:lumMod val="60000"/>
                    <a:lumOff val="40000"/>
                  </a:schemeClr>
                </a:solidFill>
              </a:rPr>
              <a:t>.</a:t>
            </a:r>
            <a:endParaRPr sz="1500" dirty="0">
              <a:solidFill>
                <a:schemeClr val="accent2">
                  <a:lumMod val="60000"/>
                  <a:lumOff val="40000"/>
                </a:schemeClr>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130584"/>
            <a:ext cx="4275519" cy="296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328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inVertical)">
                                      <p:cBhvr>
                                        <p:cTn id="1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Link the word to the meaning.</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626;p40"/>
          <p:cNvSpPr txBox="1">
            <a:spLocks noGrp="1"/>
          </p:cNvSpPr>
          <p:nvPr>
            <p:ph type="title" idx="2"/>
          </p:nvPr>
        </p:nvSpPr>
        <p:spPr>
          <a:xfrm>
            <a:off x="2507630" y="4550538"/>
            <a:ext cx="6605690"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smtClean="0">
                <a:solidFill>
                  <a:schemeClr val="accent2">
                    <a:lumMod val="60000"/>
                    <a:lumOff val="40000"/>
                  </a:schemeClr>
                </a:solidFill>
              </a:rPr>
              <a:t>We can mark these together!</a:t>
            </a:r>
            <a:endParaRPr dirty="0">
              <a:solidFill>
                <a:schemeClr val="accent2">
                  <a:lumMod val="60000"/>
                  <a:lumOff val="40000"/>
                </a:schemeClr>
              </a:solidFill>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09226"/>
            <a:ext cx="6300192" cy="251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7411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randombar(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Help me add </a:t>
            </a:r>
            <a:r>
              <a:rPr lang="en" sz="2400" dirty="0" smtClean="0">
                <a:solidFill>
                  <a:schemeClr val="accent2">
                    <a:lumMod val="60000"/>
                    <a:lumOff val="40000"/>
                  </a:schemeClr>
                </a:solidFill>
              </a:rPr>
              <a:t>inverted commas </a:t>
            </a:r>
            <a:r>
              <a:rPr lang="en" sz="2400" dirty="0" smtClean="0"/>
              <a:t>to this dialogue.</a:t>
            </a:r>
            <a:endParaRPr sz="2400" dirty="0"/>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043608" y="1804160"/>
            <a:ext cx="6696744" cy="830997"/>
          </a:xfrm>
          <a:prstGeom prst="rect">
            <a:avLst/>
          </a:prstGeom>
        </p:spPr>
        <p:txBody>
          <a:bodyPr wrap="square">
            <a:spAutoFit/>
          </a:bodyPr>
          <a:lstStyle/>
          <a:p>
            <a:r>
              <a:rPr lang="en-GB" sz="4800" dirty="0">
                <a:solidFill>
                  <a:schemeClr val="accent3"/>
                </a:solidFill>
              </a:rPr>
              <a:t>What is that? Tim cried.</a:t>
            </a:r>
          </a:p>
        </p:txBody>
      </p:sp>
    </p:spTree>
    <p:extLst>
      <p:ext uri="{BB962C8B-B14F-4D97-AF65-F5344CB8AC3E}">
        <p14:creationId xmlns:p14="http://schemas.microsoft.com/office/powerpoint/2010/main" val="30801115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3"/>
        <p:cNvGrpSpPr/>
        <p:nvPr/>
      </p:nvGrpSpPr>
      <p:grpSpPr>
        <a:xfrm>
          <a:off x="0" y="0"/>
          <a:ext cx="0" cy="0"/>
          <a:chOff x="0" y="0"/>
          <a:chExt cx="0" cy="0"/>
        </a:xfrm>
      </p:grpSpPr>
      <p:sp>
        <p:nvSpPr>
          <p:cNvPr id="3414" name="Google Shape;3414;p67"/>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Can you remember the </a:t>
            </a:r>
            <a:r>
              <a:rPr lang="en" dirty="0" smtClean="0">
                <a:solidFill>
                  <a:schemeClr val="accent2">
                    <a:lumMod val="60000"/>
                    <a:lumOff val="40000"/>
                  </a:schemeClr>
                </a:solidFill>
              </a:rPr>
              <a:t>speech rules?</a:t>
            </a:r>
            <a:endParaRPr dirty="0">
              <a:solidFill>
                <a:schemeClr val="accent2">
                  <a:lumMod val="60000"/>
                  <a:lumOff val="40000"/>
                </a:schemeClr>
              </a:solidFill>
            </a:endParaRPr>
          </a:p>
        </p:txBody>
      </p:sp>
      <p:sp>
        <p:nvSpPr>
          <p:cNvPr id="3415" name="Google Shape;3415;p67"/>
          <p:cNvSpPr/>
          <p:nvPr/>
        </p:nvSpPr>
        <p:spPr>
          <a:xfrm>
            <a:off x="1330703" y="1268403"/>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7"/>
          <p:cNvSpPr/>
          <p:nvPr/>
        </p:nvSpPr>
        <p:spPr>
          <a:xfrm rot="-5400000">
            <a:off x="2115906" y="4597521"/>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8" name="Google Shape;3418;p67"/>
          <p:cNvGrpSpPr/>
          <p:nvPr/>
        </p:nvGrpSpPr>
        <p:grpSpPr>
          <a:xfrm>
            <a:off x="559858" y="2624330"/>
            <a:ext cx="1135998" cy="1050583"/>
            <a:chOff x="249044" y="1100462"/>
            <a:chExt cx="3625911" cy="3353281"/>
          </a:xfrm>
        </p:grpSpPr>
        <p:sp>
          <p:nvSpPr>
            <p:cNvPr id="3419" name="Google Shape;3419;p67"/>
            <p:cNvSpPr/>
            <p:nvPr/>
          </p:nvSpPr>
          <p:spPr>
            <a:xfrm>
              <a:off x="249044" y="1150024"/>
              <a:ext cx="3531856" cy="3300011"/>
            </a:xfrm>
            <a:custGeom>
              <a:avLst/>
              <a:gdLst/>
              <a:ahLst/>
              <a:cxnLst/>
              <a:rect l="l" t="t" r="r" b="b"/>
              <a:pathLst>
                <a:path w="46676" h="43612" extrusionOk="0">
                  <a:moveTo>
                    <a:pt x="23368" y="1"/>
                  </a:moveTo>
                  <a:cubicBezTo>
                    <a:pt x="12762" y="1"/>
                    <a:pt x="3427" y="7725"/>
                    <a:pt x="1775" y="18523"/>
                  </a:cubicBezTo>
                  <a:cubicBezTo>
                    <a:pt x="1" y="30458"/>
                    <a:pt x="8164" y="41550"/>
                    <a:pt x="20055" y="43369"/>
                  </a:cubicBezTo>
                  <a:cubicBezTo>
                    <a:pt x="21152" y="43532"/>
                    <a:pt x="22242" y="43611"/>
                    <a:pt x="23318" y="43611"/>
                  </a:cubicBezTo>
                  <a:cubicBezTo>
                    <a:pt x="33951" y="43611"/>
                    <a:pt x="43249" y="35887"/>
                    <a:pt x="44901" y="25089"/>
                  </a:cubicBezTo>
                  <a:cubicBezTo>
                    <a:pt x="46676" y="13154"/>
                    <a:pt x="38512" y="2062"/>
                    <a:pt x="26621" y="243"/>
                  </a:cubicBezTo>
                  <a:cubicBezTo>
                    <a:pt x="25528" y="80"/>
                    <a:pt x="24442" y="1"/>
                    <a:pt x="23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7"/>
            <p:cNvSpPr/>
            <p:nvPr/>
          </p:nvSpPr>
          <p:spPr>
            <a:xfrm>
              <a:off x="661961" y="1671979"/>
              <a:ext cx="2712756" cy="230635"/>
            </a:xfrm>
            <a:custGeom>
              <a:avLst/>
              <a:gdLst/>
              <a:ahLst/>
              <a:cxnLst/>
              <a:rect l="l" t="t" r="r" b="b"/>
              <a:pathLst>
                <a:path w="35851" h="3048" extrusionOk="0">
                  <a:moveTo>
                    <a:pt x="33765" y="0"/>
                  </a:moveTo>
                  <a:cubicBezTo>
                    <a:pt x="30526" y="355"/>
                    <a:pt x="27287" y="710"/>
                    <a:pt x="24048" y="843"/>
                  </a:cubicBezTo>
                  <a:cubicBezTo>
                    <a:pt x="19567" y="1110"/>
                    <a:pt x="15042" y="1243"/>
                    <a:pt x="10560" y="1243"/>
                  </a:cubicBezTo>
                  <a:cubicBezTo>
                    <a:pt x="7987" y="1243"/>
                    <a:pt x="5414" y="1198"/>
                    <a:pt x="2840" y="1154"/>
                  </a:cubicBezTo>
                  <a:cubicBezTo>
                    <a:pt x="2308" y="1154"/>
                    <a:pt x="1642" y="1154"/>
                    <a:pt x="977" y="1198"/>
                  </a:cubicBezTo>
                  <a:cubicBezTo>
                    <a:pt x="622" y="1598"/>
                    <a:pt x="311" y="2041"/>
                    <a:pt x="1" y="2485"/>
                  </a:cubicBezTo>
                  <a:lnTo>
                    <a:pt x="933" y="2529"/>
                  </a:lnTo>
                  <a:cubicBezTo>
                    <a:pt x="5675" y="2910"/>
                    <a:pt x="10444" y="3048"/>
                    <a:pt x="15199" y="3048"/>
                  </a:cubicBezTo>
                  <a:cubicBezTo>
                    <a:pt x="16538" y="3048"/>
                    <a:pt x="17876" y="3037"/>
                    <a:pt x="19212" y="3017"/>
                  </a:cubicBezTo>
                  <a:cubicBezTo>
                    <a:pt x="24536" y="2929"/>
                    <a:pt x="30215" y="2929"/>
                    <a:pt x="35850" y="2574"/>
                  </a:cubicBezTo>
                  <a:cubicBezTo>
                    <a:pt x="35229" y="1686"/>
                    <a:pt x="34519" y="799"/>
                    <a:pt x="33765"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7"/>
            <p:cNvSpPr/>
            <p:nvPr/>
          </p:nvSpPr>
          <p:spPr>
            <a:xfrm>
              <a:off x="369885" y="1910331"/>
              <a:ext cx="3293504" cy="805783"/>
            </a:xfrm>
            <a:custGeom>
              <a:avLst/>
              <a:gdLst/>
              <a:ahLst/>
              <a:cxnLst/>
              <a:rect l="l" t="t" r="r" b="b"/>
              <a:pathLst>
                <a:path w="43526" h="10649" extrusionOk="0">
                  <a:moveTo>
                    <a:pt x="40110" y="1"/>
                  </a:moveTo>
                  <a:lnTo>
                    <a:pt x="35318" y="489"/>
                  </a:lnTo>
                  <a:cubicBezTo>
                    <a:pt x="23605" y="1731"/>
                    <a:pt x="12025" y="3772"/>
                    <a:pt x="578" y="6567"/>
                  </a:cubicBezTo>
                  <a:cubicBezTo>
                    <a:pt x="311" y="7676"/>
                    <a:pt x="134" y="8830"/>
                    <a:pt x="1" y="9983"/>
                  </a:cubicBezTo>
                  <a:cubicBezTo>
                    <a:pt x="4142" y="9616"/>
                    <a:pt x="8311" y="9478"/>
                    <a:pt x="12487" y="9478"/>
                  </a:cubicBezTo>
                  <a:cubicBezTo>
                    <a:pt x="21417" y="9478"/>
                    <a:pt x="30380" y="10109"/>
                    <a:pt x="39178" y="10471"/>
                  </a:cubicBezTo>
                  <a:cubicBezTo>
                    <a:pt x="40598" y="10560"/>
                    <a:pt x="42062" y="10604"/>
                    <a:pt x="43526" y="10649"/>
                  </a:cubicBezTo>
                  <a:cubicBezTo>
                    <a:pt x="43304" y="6878"/>
                    <a:pt x="42150" y="3195"/>
                    <a:pt x="4011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7"/>
            <p:cNvSpPr/>
            <p:nvPr/>
          </p:nvSpPr>
          <p:spPr>
            <a:xfrm>
              <a:off x="366556" y="2803359"/>
              <a:ext cx="3296833" cy="154513"/>
            </a:xfrm>
            <a:custGeom>
              <a:avLst/>
              <a:gdLst/>
              <a:ahLst/>
              <a:cxnLst/>
              <a:rect l="l" t="t" r="r" b="b"/>
              <a:pathLst>
                <a:path w="43570" h="2042" extrusionOk="0">
                  <a:moveTo>
                    <a:pt x="0" y="0"/>
                  </a:moveTo>
                  <a:lnTo>
                    <a:pt x="0" y="533"/>
                  </a:lnTo>
                  <a:cubicBezTo>
                    <a:pt x="11536" y="1287"/>
                    <a:pt x="23072" y="2041"/>
                    <a:pt x="34608" y="2041"/>
                  </a:cubicBezTo>
                  <a:cubicBezTo>
                    <a:pt x="37580" y="2041"/>
                    <a:pt x="40553" y="1997"/>
                    <a:pt x="43481" y="1953"/>
                  </a:cubicBezTo>
                  <a:cubicBezTo>
                    <a:pt x="43525" y="1420"/>
                    <a:pt x="43570" y="932"/>
                    <a:pt x="43570" y="400"/>
                  </a:cubicBezTo>
                  <a:lnTo>
                    <a:pt x="43570" y="400"/>
                  </a:lnTo>
                  <a:cubicBezTo>
                    <a:pt x="38749" y="710"/>
                    <a:pt x="33888" y="829"/>
                    <a:pt x="29020" y="829"/>
                  </a:cubicBezTo>
                  <a:cubicBezTo>
                    <a:pt x="19286" y="829"/>
                    <a:pt x="9525" y="355"/>
                    <a:pt x="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7"/>
            <p:cNvSpPr/>
            <p:nvPr/>
          </p:nvSpPr>
          <p:spPr>
            <a:xfrm>
              <a:off x="933910" y="1514212"/>
              <a:ext cx="2215847" cy="137715"/>
            </a:xfrm>
            <a:custGeom>
              <a:avLst/>
              <a:gdLst/>
              <a:ahLst/>
              <a:cxnLst/>
              <a:rect l="l" t="t" r="r" b="b"/>
              <a:pathLst>
                <a:path w="29284" h="1820" extrusionOk="0">
                  <a:moveTo>
                    <a:pt x="666" y="0"/>
                  </a:moveTo>
                  <a:cubicBezTo>
                    <a:pt x="444" y="178"/>
                    <a:pt x="223" y="355"/>
                    <a:pt x="1" y="577"/>
                  </a:cubicBezTo>
                  <a:cubicBezTo>
                    <a:pt x="5791" y="1351"/>
                    <a:pt x="11709" y="1820"/>
                    <a:pt x="17611" y="1820"/>
                  </a:cubicBezTo>
                  <a:cubicBezTo>
                    <a:pt x="21523" y="1820"/>
                    <a:pt x="25428" y="1614"/>
                    <a:pt x="29284" y="1154"/>
                  </a:cubicBezTo>
                  <a:cubicBezTo>
                    <a:pt x="28840" y="754"/>
                    <a:pt x="28441" y="399"/>
                    <a:pt x="27952" y="44"/>
                  </a:cubicBezTo>
                  <a:cubicBezTo>
                    <a:pt x="23101" y="351"/>
                    <a:pt x="18288" y="557"/>
                    <a:pt x="13472" y="557"/>
                  </a:cubicBezTo>
                  <a:cubicBezTo>
                    <a:pt x="9214" y="557"/>
                    <a:pt x="4955" y="396"/>
                    <a:pt x="66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7"/>
            <p:cNvSpPr/>
            <p:nvPr/>
          </p:nvSpPr>
          <p:spPr>
            <a:xfrm>
              <a:off x="433673" y="3259937"/>
              <a:ext cx="3162599" cy="165939"/>
            </a:xfrm>
            <a:custGeom>
              <a:avLst/>
              <a:gdLst/>
              <a:ahLst/>
              <a:cxnLst/>
              <a:rect l="l" t="t" r="r" b="b"/>
              <a:pathLst>
                <a:path w="41796" h="2193" extrusionOk="0">
                  <a:moveTo>
                    <a:pt x="1" y="0"/>
                  </a:moveTo>
                  <a:cubicBezTo>
                    <a:pt x="1" y="178"/>
                    <a:pt x="45" y="311"/>
                    <a:pt x="90" y="444"/>
                  </a:cubicBezTo>
                  <a:cubicBezTo>
                    <a:pt x="10615" y="1610"/>
                    <a:pt x="21193" y="2193"/>
                    <a:pt x="31783" y="2193"/>
                  </a:cubicBezTo>
                  <a:cubicBezTo>
                    <a:pt x="34898" y="2193"/>
                    <a:pt x="38014" y="2142"/>
                    <a:pt x="41130" y="2041"/>
                  </a:cubicBezTo>
                  <a:cubicBezTo>
                    <a:pt x="41396" y="1420"/>
                    <a:pt x="41618" y="755"/>
                    <a:pt x="41795" y="89"/>
                  </a:cubicBezTo>
                  <a:lnTo>
                    <a:pt x="41795" y="89"/>
                  </a:lnTo>
                  <a:cubicBezTo>
                    <a:pt x="35035" y="434"/>
                    <a:pt x="28264" y="611"/>
                    <a:pt x="21497" y="611"/>
                  </a:cubicBezTo>
                  <a:cubicBezTo>
                    <a:pt x="14320" y="611"/>
                    <a:pt x="7149" y="412"/>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7"/>
            <p:cNvSpPr/>
            <p:nvPr/>
          </p:nvSpPr>
          <p:spPr>
            <a:xfrm>
              <a:off x="625036" y="3575092"/>
              <a:ext cx="2846990" cy="165031"/>
            </a:xfrm>
            <a:custGeom>
              <a:avLst/>
              <a:gdLst/>
              <a:ahLst/>
              <a:cxnLst/>
              <a:rect l="l" t="t" r="r" b="b"/>
              <a:pathLst>
                <a:path w="37625" h="2181" extrusionOk="0">
                  <a:moveTo>
                    <a:pt x="36150" y="0"/>
                  </a:moveTo>
                  <a:cubicBezTo>
                    <a:pt x="31090" y="0"/>
                    <a:pt x="26005" y="195"/>
                    <a:pt x="21031" y="317"/>
                  </a:cubicBezTo>
                  <a:cubicBezTo>
                    <a:pt x="13977" y="494"/>
                    <a:pt x="7011" y="849"/>
                    <a:pt x="1" y="1426"/>
                  </a:cubicBezTo>
                  <a:cubicBezTo>
                    <a:pt x="134" y="1692"/>
                    <a:pt x="311" y="1914"/>
                    <a:pt x="489" y="2180"/>
                  </a:cubicBezTo>
                  <a:cubicBezTo>
                    <a:pt x="7322" y="1825"/>
                    <a:pt x="14199" y="1603"/>
                    <a:pt x="21031" y="1470"/>
                  </a:cubicBezTo>
                  <a:cubicBezTo>
                    <a:pt x="21487" y="1466"/>
                    <a:pt x="21943" y="1464"/>
                    <a:pt x="22400" y="1464"/>
                  </a:cubicBezTo>
                  <a:cubicBezTo>
                    <a:pt x="27097" y="1464"/>
                    <a:pt x="31829" y="1659"/>
                    <a:pt x="36560" y="1781"/>
                  </a:cubicBezTo>
                  <a:cubicBezTo>
                    <a:pt x="36915" y="1204"/>
                    <a:pt x="37270" y="627"/>
                    <a:pt x="37625" y="6"/>
                  </a:cubicBezTo>
                  <a:cubicBezTo>
                    <a:pt x="37134" y="2"/>
                    <a:pt x="36642" y="0"/>
                    <a:pt x="36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7"/>
            <p:cNvSpPr/>
            <p:nvPr/>
          </p:nvSpPr>
          <p:spPr>
            <a:xfrm>
              <a:off x="698887" y="3737474"/>
              <a:ext cx="2635499" cy="711804"/>
            </a:xfrm>
            <a:custGeom>
              <a:avLst/>
              <a:gdLst/>
              <a:ahLst/>
              <a:cxnLst/>
              <a:rect l="l" t="t" r="r" b="b"/>
              <a:pathLst>
                <a:path w="34830" h="9407" extrusionOk="0">
                  <a:moveTo>
                    <a:pt x="10106" y="1"/>
                  </a:moveTo>
                  <a:cubicBezTo>
                    <a:pt x="6712" y="1"/>
                    <a:pt x="3329" y="167"/>
                    <a:pt x="1" y="700"/>
                  </a:cubicBezTo>
                  <a:cubicBezTo>
                    <a:pt x="4357" y="6501"/>
                    <a:pt x="10896" y="9407"/>
                    <a:pt x="17436" y="9407"/>
                  </a:cubicBezTo>
                  <a:cubicBezTo>
                    <a:pt x="23951" y="9407"/>
                    <a:pt x="30468" y="6523"/>
                    <a:pt x="34830" y="744"/>
                  </a:cubicBezTo>
                  <a:cubicBezTo>
                    <a:pt x="29949" y="611"/>
                    <a:pt x="25113" y="522"/>
                    <a:pt x="20277" y="300"/>
                  </a:cubicBezTo>
                  <a:cubicBezTo>
                    <a:pt x="16905" y="167"/>
                    <a:pt x="13500" y="1"/>
                    <a:pt x="1010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7"/>
            <p:cNvSpPr/>
            <p:nvPr/>
          </p:nvSpPr>
          <p:spPr>
            <a:xfrm>
              <a:off x="1967982" y="1148208"/>
              <a:ext cx="1671949" cy="3300238"/>
            </a:xfrm>
            <a:custGeom>
              <a:avLst/>
              <a:gdLst/>
              <a:ahLst/>
              <a:cxnLst/>
              <a:rect l="l" t="t" r="r" b="b"/>
              <a:pathLst>
                <a:path w="22096" h="43615" extrusionOk="0">
                  <a:moveTo>
                    <a:pt x="621" y="1"/>
                  </a:moveTo>
                  <a:lnTo>
                    <a:pt x="621" y="45"/>
                  </a:lnTo>
                  <a:lnTo>
                    <a:pt x="222" y="45"/>
                  </a:lnTo>
                  <a:cubicBezTo>
                    <a:pt x="3549" y="6035"/>
                    <a:pt x="4215" y="13888"/>
                    <a:pt x="4304" y="20499"/>
                  </a:cubicBezTo>
                  <a:cubicBezTo>
                    <a:pt x="4392" y="28396"/>
                    <a:pt x="2928" y="36250"/>
                    <a:pt x="0" y="43615"/>
                  </a:cubicBezTo>
                  <a:lnTo>
                    <a:pt x="621" y="43615"/>
                  </a:lnTo>
                  <a:cubicBezTo>
                    <a:pt x="12512" y="43393"/>
                    <a:pt x="22095" y="33721"/>
                    <a:pt x="22095" y="21786"/>
                  </a:cubicBezTo>
                  <a:cubicBezTo>
                    <a:pt x="22095" y="9895"/>
                    <a:pt x="12512" y="178"/>
                    <a:pt x="62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7"/>
            <p:cNvSpPr/>
            <p:nvPr/>
          </p:nvSpPr>
          <p:spPr>
            <a:xfrm>
              <a:off x="1961248" y="1151613"/>
              <a:ext cx="1913707" cy="3296833"/>
            </a:xfrm>
            <a:custGeom>
              <a:avLst/>
              <a:gdLst/>
              <a:ahLst/>
              <a:cxnLst/>
              <a:rect l="l" t="t" r="r" b="b"/>
              <a:pathLst>
                <a:path w="25291" h="43570" extrusionOk="0">
                  <a:moveTo>
                    <a:pt x="1109" y="0"/>
                  </a:moveTo>
                  <a:lnTo>
                    <a:pt x="1109" y="0"/>
                  </a:lnTo>
                  <a:cubicBezTo>
                    <a:pt x="5768" y="2130"/>
                    <a:pt x="9894" y="4925"/>
                    <a:pt x="11580" y="10161"/>
                  </a:cubicBezTo>
                  <a:cubicBezTo>
                    <a:pt x="13133" y="15130"/>
                    <a:pt x="13399" y="20410"/>
                    <a:pt x="12290" y="25512"/>
                  </a:cubicBezTo>
                  <a:cubicBezTo>
                    <a:pt x="11181" y="30614"/>
                    <a:pt x="8741" y="35362"/>
                    <a:pt x="5236" y="39266"/>
                  </a:cubicBezTo>
                  <a:cubicBezTo>
                    <a:pt x="3727" y="40908"/>
                    <a:pt x="1819" y="42194"/>
                    <a:pt x="0" y="43570"/>
                  </a:cubicBezTo>
                  <a:lnTo>
                    <a:pt x="710" y="43570"/>
                  </a:lnTo>
                  <a:cubicBezTo>
                    <a:pt x="14908" y="43525"/>
                    <a:pt x="25290" y="30215"/>
                    <a:pt x="21874" y="16461"/>
                  </a:cubicBezTo>
                  <a:cubicBezTo>
                    <a:pt x="21164" y="14021"/>
                    <a:pt x="20143" y="11714"/>
                    <a:pt x="18768" y="9584"/>
                  </a:cubicBezTo>
                  <a:cubicBezTo>
                    <a:pt x="14819" y="3683"/>
                    <a:pt x="8208" y="89"/>
                    <a:pt x="1109"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7"/>
            <p:cNvSpPr/>
            <p:nvPr/>
          </p:nvSpPr>
          <p:spPr>
            <a:xfrm>
              <a:off x="319566" y="1100462"/>
              <a:ext cx="3491601" cy="3353281"/>
            </a:xfrm>
            <a:custGeom>
              <a:avLst/>
              <a:gdLst/>
              <a:ahLst/>
              <a:cxnLst/>
              <a:rect l="l" t="t" r="r" b="b"/>
              <a:pathLst>
                <a:path w="46144" h="44316" extrusionOk="0">
                  <a:moveTo>
                    <a:pt x="43925" y="22860"/>
                  </a:moveTo>
                  <a:cubicBezTo>
                    <a:pt x="43925" y="23659"/>
                    <a:pt x="43836" y="24413"/>
                    <a:pt x="43747" y="25212"/>
                  </a:cubicBezTo>
                  <a:cubicBezTo>
                    <a:pt x="43703" y="24413"/>
                    <a:pt x="43747" y="23615"/>
                    <a:pt x="43925" y="22860"/>
                  </a:cubicBezTo>
                  <a:close/>
                  <a:moveTo>
                    <a:pt x="32655" y="33553"/>
                  </a:moveTo>
                  <a:lnTo>
                    <a:pt x="32655" y="33553"/>
                  </a:lnTo>
                  <a:cubicBezTo>
                    <a:pt x="33764" y="33642"/>
                    <a:pt x="34829" y="34085"/>
                    <a:pt x="35672" y="34840"/>
                  </a:cubicBezTo>
                  <a:lnTo>
                    <a:pt x="35273" y="35283"/>
                  </a:lnTo>
                  <a:cubicBezTo>
                    <a:pt x="35273" y="35239"/>
                    <a:pt x="35229" y="35150"/>
                    <a:pt x="35184" y="35106"/>
                  </a:cubicBezTo>
                  <a:cubicBezTo>
                    <a:pt x="34474" y="34662"/>
                    <a:pt x="33676" y="34352"/>
                    <a:pt x="32833" y="34263"/>
                  </a:cubicBezTo>
                  <a:cubicBezTo>
                    <a:pt x="32744" y="34041"/>
                    <a:pt x="32700" y="33775"/>
                    <a:pt x="32655" y="33553"/>
                  </a:cubicBezTo>
                  <a:close/>
                  <a:moveTo>
                    <a:pt x="39310" y="35816"/>
                  </a:moveTo>
                  <a:lnTo>
                    <a:pt x="39310" y="35816"/>
                  </a:lnTo>
                  <a:cubicBezTo>
                    <a:pt x="39000" y="36215"/>
                    <a:pt x="38645" y="36614"/>
                    <a:pt x="38334" y="37014"/>
                  </a:cubicBezTo>
                  <a:cubicBezTo>
                    <a:pt x="37580" y="37812"/>
                    <a:pt x="36781" y="38522"/>
                    <a:pt x="35938" y="39188"/>
                  </a:cubicBezTo>
                  <a:cubicBezTo>
                    <a:pt x="36914" y="37945"/>
                    <a:pt x="38024" y="36792"/>
                    <a:pt x="39310" y="35816"/>
                  </a:cubicBezTo>
                  <a:close/>
                  <a:moveTo>
                    <a:pt x="39577" y="26720"/>
                  </a:moveTo>
                  <a:cubicBezTo>
                    <a:pt x="39621" y="26942"/>
                    <a:pt x="39710" y="27164"/>
                    <a:pt x="39754" y="27386"/>
                  </a:cubicBezTo>
                  <a:cubicBezTo>
                    <a:pt x="39577" y="27563"/>
                    <a:pt x="39488" y="27830"/>
                    <a:pt x="39488" y="28140"/>
                  </a:cubicBezTo>
                  <a:cubicBezTo>
                    <a:pt x="39488" y="28318"/>
                    <a:pt x="39632" y="28406"/>
                    <a:pt x="39776" y="28406"/>
                  </a:cubicBezTo>
                  <a:cubicBezTo>
                    <a:pt x="39920" y="28406"/>
                    <a:pt x="40065" y="28318"/>
                    <a:pt x="40065" y="28140"/>
                  </a:cubicBezTo>
                  <a:cubicBezTo>
                    <a:pt x="40331" y="28850"/>
                    <a:pt x="40641" y="29516"/>
                    <a:pt x="41041" y="30137"/>
                  </a:cubicBezTo>
                  <a:cubicBezTo>
                    <a:pt x="41085" y="30225"/>
                    <a:pt x="41174" y="30270"/>
                    <a:pt x="41218" y="30270"/>
                  </a:cubicBezTo>
                  <a:lnTo>
                    <a:pt x="40242" y="30891"/>
                  </a:lnTo>
                  <a:cubicBezTo>
                    <a:pt x="39978" y="31042"/>
                    <a:pt x="40163" y="31417"/>
                    <a:pt x="40388" y="31417"/>
                  </a:cubicBezTo>
                  <a:cubicBezTo>
                    <a:pt x="40428" y="31417"/>
                    <a:pt x="40468" y="31406"/>
                    <a:pt x="40508" y="31379"/>
                  </a:cubicBezTo>
                  <a:lnTo>
                    <a:pt x="42549" y="30092"/>
                  </a:lnTo>
                  <a:lnTo>
                    <a:pt x="42549" y="30092"/>
                  </a:lnTo>
                  <a:cubicBezTo>
                    <a:pt x="42416" y="30492"/>
                    <a:pt x="42239" y="30891"/>
                    <a:pt x="42106" y="31246"/>
                  </a:cubicBezTo>
                  <a:cubicBezTo>
                    <a:pt x="42061" y="31224"/>
                    <a:pt x="42017" y="31213"/>
                    <a:pt x="41972" y="31213"/>
                  </a:cubicBezTo>
                  <a:cubicBezTo>
                    <a:pt x="41928" y="31213"/>
                    <a:pt x="41884" y="31224"/>
                    <a:pt x="41839" y="31246"/>
                  </a:cubicBezTo>
                  <a:cubicBezTo>
                    <a:pt x="40508" y="32045"/>
                    <a:pt x="39310" y="33021"/>
                    <a:pt x="38201" y="34130"/>
                  </a:cubicBezTo>
                  <a:cubicBezTo>
                    <a:pt x="37990" y="34306"/>
                    <a:pt x="38198" y="34594"/>
                    <a:pt x="38404" y="34594"/>
                  </a:cubicBezTo>
                  <a:cubicBezTo>
                    <a:pt x="38457" y="34594"/>
                    <a:pt x="38510" y="34575"/>
                    <a:pt x="38556" y="34529"/>
                  </a:cubicBezTo>
                  <a:cubicBezTo>
                    <a:pt x="39532" y="33553"/>
                    <a:pt x="40597" y="32710"/>
                    <a:pt x="41751" y="31956"/>
                  </a:cubicBezTo>
                  <a:lnTo>
                    <a:pt x="41751" y="31956"/>
                  </a:lnTo>
                  <a:cubicBezTo>
                    <a:pt x="41351" y="32843"/>
                    <a:pt x="40863" y="33686"/>
                    <a:pt x="40331" y="34485"/>
                  </a:cubicBezTo>
                  <a:cubicBezTo>
                    <a:pt x="40286" y="34485"/>
                    <a:pt x="40286" y="34485"/>
                    <a:pt x="40242" y="34529"/>
                  </a:cubicBezTo>
                  <a:cubicBezTo>
                    <a:pt x="38201" y="35816"/>
                    <a:pt x="36426" y="37502"/>
                    <a:pt x="35051" y="39498"/>
                  </a:cubicBezTo>
                  <a:cubicBezTo>
                    <a:pt x="35007" y="39543"/>
                    <a:pt x="35007" y="39587"/>
                    <a:pt x="35007" y="39587"/>
                  </a:cubicBezTo>
                  <a:lnTo>
                    <a:pt x="34918" y="39454"/>
                  </a:lnTo>
                  <a:cubicBezTo>
                    <a:pt x="34874" y="39410"/>
                    <a:pt x="34829" y="39365"/>
                    <a:pt x="34740" y="39321"/>
                  </a:cubicBezTo>
                  <a:lnTo>
                    <a:pt x="34607" y="39099"/>
                  </a:lnTo>
                  <a:cubicBezTo>
                    <a:pt x="34652" y="39099"/>
                    <a:pt x="34696" y="39055"/>
                    <a:pt x="34740" y="39010"/>
                  </a:cubicBezTo>
                  <a:cubicBezTo>
                    <a:pt x="35317" y="37945"/>
                    <a:pt x="36071" y="36969"/>
                    <a:pt x="36959" y="36126"/>
                  </a:cubicBezTo>
                  <a:cubicBezTo>
                    <a:pt x="37163" y="35922"/>
                    <a:pt x="36975" y="35639"/>
                    <a:pt x="36757" y="35639"/>
                  </a:cubicBezTo>
                  <a:cubicBezTo>
                    <a:pt x="36690" y="35639"/>
                    <a:pt x="36621" y="35665"/>
                    <a:pt x="36560" y="35727"/>
                  </a:cubicBezTo>
                  <a:cubicBezTo>
                    <a:pt x="35628" y="36570"/>
                    <a:pt x="34874" y="37546"/>
                    <a:pt x="34297" y="38655"/>
                  </a:cubicBezTo>
                  <a:cubicBezTo>
                    <a:pt x="34119" y="38434"/>
                    <a:pt x="33986" y="38256"/>
                    <a:pt x="33853" y="38123"/>
                  </a:cubicBezTo>
                  <a:cubicBezTo>
                    <a:pt x="33897" y="38079"/>
                    <a:pt x="33942" y="38034"/>
                    <a:pt x="33986" y="37990"/>
                  </a:cubicBezTo>
                  <a:cubicBezTo>
                    <a:pt x="35184" y="36126"/>
                    <a:pt x="36693" y="34440"/>
                    <a:pt x="38423" y="33021"/>
                  </a:cubicBezTo>
                  <a:cubicBezTo>
                    <a:pt x="38512" y="32932"/>
                    <a:pt x="38512" y="32754"/>
                    <a:pt x="38423" y="32621"/>
                  </a:cubicBezTo>
                  <a:cubicBezTo>
                    <a:pt x="38512" y="32577"/>
                    <a:pt x="38556" y="32399"/>
                    <a:pt x="38467" y="32266"/>
                  </a:cubicBezTo>
                  <a:cubicBezTo>
                    <a:pt x="37314" y="30669"/>
                    <a:pt x="38423" y="28051"/>
                    <a:pt x="39577" y="26720"/>
                  </a:cubicBezTo>
                  <a:close/>
                  <a:moveTo>
                    <a:pt x="35051" y="39809"/>
                  </a:moveTo>
                  <a:cubicBezTo>
                    <a:pt x="35051" y="39809"/>
                    <a:pt x="35051" y="39853"/>
                    <a:pt x="35095" y="39853"/>
                  </a:cubicBezTo>
                  <a:lnTo>
                    <a:pt x="35051" y="39853"/>
                  </a:lnTo>
                  <a:cubicBezTo>
                    <a:pt x="35051" y="39853"/>
                    <a:pt x="35051" y="39809"/>
                    <a:pt x="35051" y="39809"/>
                  </a:cubicBezTo>
                  <a:close/>
                  <a:moveTo>
                    <a:pt x="32211" y="40785"/>
                  </a:moveTo>
                  <a:cubicBezTo>
                    <a:pt x="32300" y="40962"/>
                    <a:pt x="32433" y="41096"/>
                    <a:pt x="32566" y="41273"/>
                  </a:cubicBezTo>
                  <a:cubicBezTo>
                    <a:pt x="32566" y="41317"/>
                    <a:pt x="32611" y="41317"/>
                    <a:pt x="32611" y="41362"/>
                  </a:cubicBezTo>
                  <a:cubicBezTo>
                    <a:pt x="32211" y="41539"/>
                    <a:pt x="31857" y="41761"/>
                    <a:pt x="31457" y="41894"/>
                  </a:cubicBezTo>
                  <a:cubicBezTo>
                    <a:pt x="31590" y="41539"/>
                    <a:pt x="31812" y="41184"/>
                    <a:pt x="32123" y="40918"/>
                  </a:cubicBezTo>
                  <a:cubicBezTo>
                    <a:pt x="32167" y="40874"/>
                    <a:pt x="32211" y="40829"/>
                    <a:pt x="32211" y="40785"/>
                  </a:cubicBezTo>
                  <a:close/>
                  <a:moveTo>
                    <a:pt x="31413" y="39765"/>
                  </a:moveTo>
                  <a:cubicBezTo>
                    <a:pt x="31635" y="39986"/>
                    <a:pt x="31812" y="40253"/>
                    <a:pt x="31990" y="40474"/>
                  </a:cubicBezTo>
                  <a:cubicBezTo>
                    <a:pt x="31964" y="40461"/>
                    <a:pt x="31934" y="40456"/>
                    <a:pt x="31904" y="40456"/>
                  </a:cubicBezTo>
                  <a:cubicBezTo>
                    <a:pt x="31831" y="40456"/>
                    <a:pt x="31755" y="40487"/>
                    <a:pt x="31723" y="40519"/>
                  </a:cubicBezTo>
                  <a:cubicBezTo>
                    <a:pt x="31324" y="40874"/>
                    <a:pt x="31014" y="41317"/>
                    <a:pt x="30880" y="41850"/>
                  </a:cubicBezTo>
                  <a:cubicBezTo>
                    <a:pt x="30836" y="41939"/>
                    <a:pt x="30880" y="42072"/>
                    <a:pt x="30969" y="42116"/>
                  </a:cubicBezTo>
                  <a:cubicBezTo>
                    <a:pt x="30659" y="42249"/>
                    <a:pt x="30348" y="42382"/>
                    <a:pt x="30037" y="42471"/>
                  </a:cubicBezTo>
                  <a:cubicBezTo>
                    <a:pt x="30304" y="41495"/>
                    <a:pt x="30792" y="40563"/>
                    <a:pt x="31413" y="39765"/>
                  </a:cubicBezTo>
                  <a:close/>
                  <a:moveTo>
                    <a:pt x="29505" y="37945"/>
                  </a:moveTo>
                  <a:cubicBezTo>
                    <a:pt x="30037" y="38389"/>
                    <a:pt x="30570" y="38833"/>
                    <a:pt x="31058" y="39365"/>
                  </a:cubicBezTo>
                  <a:cubicBezTo>
                    <a:pt x="30304" y="40253"/>
                    <a:pt x="29771" y="41317"/>
                    <a:pt x="29461" y="42471"/>
                  </a:cubicBezTo>
                  <a:cubicBezTo>
                    <a:pt x="29461" y="42560"/>
                    <a:pt x="29461" y="42604"/>
                    <a:pt x="29461" y="42693"/>
                  </a:cubicBezTo>
                  <a:cubicBezTo>
                    <a:pt x="29283" y="42737"/>
                    <a:pt x="29106" y="42826"/>
                    <a:pt x="28928" y="42870"/>
                  </a:cubicBezTo>
                  <a:cubicBezTo>
                    <a:pt x="29017" y="42027"/>
                    <a:pt x="29239" y="41273"/>
                    <a:pt x="29594" y="40519"/>
                  </a:cubicBezTo>
                  <a:cubicBezTo>
                    <a:pt x="29716" y="40274"/>
                    <a:pt x="29522" y="40071"/>
                    <a:pt x="29331" y="40071"/>
                  </a:cubicBezTo>
                  <a:cubicBezTo>
                    <a:pt x="29246" y="40071"/>
                    <a:pt x="29161" y="40112"/>
                    <a:pt x="29106" y="40208"/>
                  </a:cubicBezTo>
                  <a:cubicBezTo>
                    <a:pt x="28751" y="41007"/>
                    <a:pt x="28529" y="41805"/>
                    <a:pt x="28396" y="42693"/>
                  </a:cubicBezTo>
                  <a:cubicBezTo>
                    <a:pt x="28218" y="42560"/>
                    <a:pt x="28041" y="42471"/>
                    <a:pt x="27863" y="42382"/>
                  </a:cubicBezTo>
                  <a:cubicBezTo>
                    <a:pt x="27908" y="40918"/>
                    <a:pt x="28351" y="39498"/>
                    <a:pt x="29239" y="38300"/>
                  </a:cubicBezTo>
                  <a:cubicBezTo>
                    <a:pt x="29328" y="38256"/>
                    <a:pt x="29372" y="38212"/>
                    <a:pt x="29416" y="38123"/>
                  </a:cubicBezTo>
                  <a:lnTo>
                    <a:pt x="29505" y="37945"/>
                  </a:lnTo>
                  <a:close/>
                  <a:moveTo>
                    <a:pt x="26086" y="43413"/>
                  </a:moveTo>
                  <a:cubicBezTo>
                    <a:pt x="26234" y="43413"/>
                    <a:pt x="26383" y="43424"/>
                    <a:pt x="26532" y="43447"/>
                  </a:cubicBezTo>
                  <a:cubicBezTo>
                    <a:pt x="25956" y="43536"/>
                    <a:pt x="25423" y="43580"/>
                    <a:pt x="24846" y="43669"/>
                  </a:cubicBezTo>
                  <a:cubicBezTo>
                    <a:pt x="25241" y="43504"/>
                    <a:pt x="25661" y="43413"/>
                    <a:pt x="26086" y="43413"/>
                  </a:cubicBezTo>
                  <a:close/>
                  <a:moveTo>
                    <a:pt x="21641" y="583"/>
                  </a:moveTo>
                  <a:cubicBezTo>
                    <a:pt x="27812" y="583"/>
                    <a:pt x="33697" y="3098"/>
                    <a:pt x="37979" y="7553"/>
                  </a:cubicBezTo>
                  <a:cubicBezTo>
                    <a:pt x="37979" y="7598"/>
                    <a:pt x="37935" y="7598"/>
                    <a:pt x="37935" y="7642"/>
                  </a:cubicBezTo>
                  <a:cubicBezTo>
                    <a:pt x="37802" y="8041"/>
                    <a:pt x="37713" y="8485"/>
                    <a:pt x="37757" y="8929"/>
                  </a:cubicBezTo>
                  <a:cubicBezTo>
                    <a:pt x="37757" y="9106"/>
                    <a:pt x="37891" y="9195"/>
                    <a:pt x="38024" y="9195"/>
                  </a:cubicBezTo>
                  <a:cubicBezTo>
                    <a:pt x="38157" y="9195"/>
                    <a:pt x="38290" y="9106"/>
                    <a:pt x="38290" y="8929"/>
                  </a:cubicBezTo>
                  <a:cubicBezTo>
                    <a:pt x="38290" y="8618"/>
                    <a:pt x="38334" y="8308"/>
                    <a:pt x="38423" y="7997"/>
                  </a:cubicBezTo>
                  <a:cubicBezTo>
                    <a:pt x="38734" y="8396"/>
                    <a:pt x="39044" y="8751"/>
                    <a:pt x="39355" y="9106"/>
                  </a:cubicBezTo>
                  <a:cubicBezTo>
                    <a:pt x="39222" y="9106"/>
                    <a:pt x="39089" y="9151"/>
                    <a:pt x="39044" y="9284"/>
                  </a:cubicBezTo>
                  <a:cubicBezTo>
                    <a:pt x="38911" y="9594"/>
                    <a:pt x="38911" y="9949"/>
                    <a:pt x="39089" y="10260"/>
                  </a:cubicBezTo>
                  <a:cubicBezTo>
                    <a:pt x="39130" y="10358"/>
                    <a:pt x="39208" y="10398"/>
                    <a:pt x="39289" y="10398"/>
                  </a:cubicBezTo>
                  <a:cubicBezTo>
                    <a:pt x="39467" y="10398"/>
                    <a:pt x="39668" y="10206"/>
                    <a:pt x="39577" y="9994"/>
                  </a:cubicBezTo>
                  <a:cubicBezTo>
                    <a:pt x="39488" y="9816"/>
                    <a:pt x="39488" y="9639"/>
                    <a:pt x="39577" y="9461"/>
                  </a:cubicBezTo>
                  <a:cubicBezTo>
                    <a:pt x="39577" y="9417"/>
                    <a:pt x="39577" y="9417"/>
                    <a:pt x="39577" y="9417"/>
                  </a:cubicBezTo>
                  <a:cubicBezTo>
                    <a:pt x="39798" y="9727"/>
                    <a:pt x="40065" y="10038"/>
                    <a:pt x="40286" y="10349"/>
                  </a:cubicBezTo>
                  <a:cubicBezTo>
                    <a:pt x="40198" y="10393"/>
                    <a:pt x="40153" y="10482"/>
                    <a:pt x="40153" y="10570"/>
                  </a:cubicBezTo>
                  <a:lnTo>
                    <a:pt x="40153" y="11147"/>
                  </a:lnTo>
                  <a:cubicBezTo>
                    <a:pt x="40153" y="11325"/>
                    <a:pt x="40286" y="11413"/>
                    <a:pt x="40420" y="11413"/>
                  </a:cubicBezTo>
                  <a:cubicBezTo>
                    <a:pt x="40553" y="11413"/>
                    <a:pt x="40686" y="11325"/>
                    <a:pt x="40686" y="11147"/>
                  </a:cubicBezTo>
                  <a:lnTo>
                    <a:pt x="40686" y="11058"/>
                  </a:lnTo>
                  <a:cubicBezTo>
                    <a:pt x="41129" y="11680"/>
                    <a:pt x="41484" y="12345"/>
                    <a:pt x="41795" y="13011"/>
                  </a:cubicBezTo>
                  <a:cubicBezTo>
                    <a:pt x="42106" y="13587"/>
                    <a:pt x="42372" y="14209"/>
                    <a:pt x="42594" y="14830"/>
                  </a:cubicBezTo>
                  <a:cubicBezTo>
                    <a:pt x="42327" y="15140"/>
                    <a:pt x="42061" y="15451"/>
                    <a:pt x="41839" y="15761"/>
                  </a:cubicBezTo>
                  <a:cubicBezTo>
                    <a:pt x="41307" y="15052"/>
                    <a:pt x="40952" y="14209"/>
                    <a:pt x="40819" y="13277"/>
                  </a:cubicBezTo>
                  <a:cubicBezTo>
                    <a:pt x="40784" y="13138"/>
                    <a:pt x="40682" y="13081"/>
                    <a:pt x="40573" y="13081"/>
                  </a:cubicBezTo>
                  <a:cubicBezTo>
                    <a:pt x="40402" y="13081"/>
                    <a:pt x="40215" y="13221"/>
                    <a:pt x="40242" y="13410"/>
                  </a:cubicBezTo>
                  <a:cubicBezTo>
                    <a:pt x="40375" y="14342"/>
                    <a:pt x="40730" y="15229"/>
                    <a:pt x="41263" y="15983"/>
                  </a:cubicBezTo>
                  <a:cubicBezTo>
                    <a:pt x="41129" y="16028"/>
                    <a:pt x="40996" y="16116"/>
                    <a:pt x="40863" y="16205"/>
                  </a:cubicBezTo>
                  <a:cubicBezTo>
                    <a:pt x="40153" y="15362"/>
                    <a:pt x="39710" y="14297"/>
                    <a:pt x="39577" y="13188"/>
                  </a:cubicBezTo>
                  <a:cubicBezTo>
                    <a:pt x="39577" y="13011"/>
                    <a:pt x="39432" y="12922"/>
                    <a:pt x="39294" y="12922"/>
                  </a:cubicBezTo>
                  <a:cubicBezTo>
                    <a:pt x="39155" y="12922"/>
                    <a:pt x="39022" y="13011"/>
                    <a:pt x="39044" y="13188"/>
                  </a:cubicBezTo>
                  <a:cubicBezTo>
                    <a:pt x="39177" y="14430"/>
                    <a:pt x="39665" y="15628"/>
                    <a:pt x="40464" y="16604"/>
                  </a:cubicBezTo>
                  <a:cubicBezTo>
                    <a:pt x="40508" y="16649"/>
                    <a:pt x="40553" y="16649"/>
                    <a:pt x="40597" y="16649"/>
                  </a:cubicBezTo>
                  <a:cubicBezTo>
                    <a:pt x="40597" y="16800"/>
                    <a:pt x="40720" y="16889"/>
                    <a:pt x="40854" y="16889"/>
                  </a:cubicBezTo>
                  <a:cubicBezTo>
                    <a:pt x="40918" y="16889"/>
                    <a:pt x="40984" y="16869"/>
                    <a:pt x="41041" y="16826"/>
                  </a:cubicBezTo>
                  <a:cubicBezTo>
                    <a:pt x="41129" y="16738"/>
                    <a:pt x="41218" y="16649"/>
                    <a:pt x="41351" y="16604"/>
                  </a:cubicBezTo>
                  <a:lnTo>
                    <a:pt x="41351" y="16604"/>
                  </a:lnTo>
                  <a:cubicBezTo>
                    <a:pt x="40775" y="17536"/>
                    <a:pt x="40375" y="18512"/>
                    <a:pt x="40065" y="19577"/>
                  </a:cubicBezTo>
                  <a:lnTo>
                    <a:pt x="40020" y="19577"/>
                  </a:lnTo>
                  <a:cubicBezTo>
                    <a:pt x="39577" y="19710"/>
                    <a:pt x="39222" y="19976"/>
                    <a:pt x="38911" y="20287"/>
                  </a:cubicBezTo>
                  <a:cubicBezTo>
                    <a:pt x="38707" y="20491"/>
                    <a:pt x="38894" y="20774"/>
                    <a:pt x="39113" y="20774"/>
                  </a:cubicBezTo>
                  <a:cubicBezTo>
                    <a:pt x="39179" y="20774"/>
                    <a:pt x="39248" y="20748"/>
                    <a:pt x="39310" y="20686"/>
                  </a:cubicBezTo>
                  <a:cubicBezTo>
                    <a:pt x="39488" y="20509"/>
                    <a:pt x="39710" y="20331"/>
                    <a:pt x="39932" y="20243"/>
                  </a:cubicBezTo>
                  <a:cubicBezTo>
                    <a:pt x="39956" y="20391"/>
                    <a:pt x="40105" y="20484"/>
                    <a:pt x="40247" y="20484"/>
                  </a:cubicBezTo>
                  <a:cubicBezTo>
                    <a:pt x="40360" y="20484"/>
                    <a:pt x="40469" y="20425"/>
                    <a:pt x="40508" y="20287"/>
                  </a:cubicBezTo>
                  <a:cubicBezTo>
                    <a:pt x="40908" y="18512"/>
                    <a:pt x="41706" y="16871"/>
                    <a:pt x="42815" y="15451"/>
                  </a:cubicBezTo>
                  <a:cubicBezTo>
                    <a:pt x="42993" y="15895"/>
                    <a:pt x="43126" y="16338"/>
                    <a:pt x="43259" y="16782"/>
                  </a:cubicBezTo>
                  <a:cubicBezTo>
                    <a:pt x="43170" y="16782"/>
                    <a:pt x="43126" y="16826"/>
                    <a:pt x="43082" y="16871"/>
                  </a:cubicBezTo>
                  <a:cubicBezTo>
                    <a:pt x="41706" y="18778"/>
                    <a:pt x="40952" y="21041"/>
                    <a:pt x="40863" y="23348"/>
                  </a:cubicBezTo>
                  <a:cubicBezTo>
                    <a:pt x="40863" y="23526"/>
                    <a:pt x="41007" y="23615"/>
                    <a:pt x="41152" y="23615"/>
                  </a:cubicBezTo>
                  <a:cubicBezTo>
                    <a:pt x="41296" y="23615"/>
                    <a:pt x="41440" y="23526"/>
                    <a:pt x="41440" y="23348"/>
                  </a:cubicBezTo>
                  <a:cubicBezTo>
                    <a:pt x="41484" y="21219"/>
                    <a:pt x="42194" y="19133"/>
                    <a:pt x="43437" y="17403"/>
                  </a:cubicBezTo>
                  <a:cubicBezTo>
                    <a:pt x="43525" y="17758"/>
                    <a:pt x="43570" y="18157"/>
                    <a:pt x="43658" y="18512"/>
                  </a:cubicBezTo>
                  <a:cubicBezTo>
                    <a:pt x="43614" y="18512"/>
                    <a:pt x="43614" y="18557"/>
                    <a:pt x="43614" y="18557"/>
                  </a:cubicBezTo>
                  <a:cubicBezTo>
                    <a:pt x="43259" y="19000"/>
                    <a:pt x="43037" y="19488"/>
                    <a:pt x="42904" y="20021"/>
                  </a:cubicBezTo>
                  <a:cubicBezTo>
                    <a:pt x="42852" y="20230"/>
                    <a:pt x="43016" y="20363"/>
                    <a:pt x="43187" y="20363"/>
                  </a:cubicBezTo>
                  <a:cubicBezTo>
                    <a:pt x="43305" y="20363"/>
                    <a:pt x="43426" y="20299"/>
                    <a:pt x="43481" y="20154"/>
                  </a:cubicBezTo>
                  <a:cubicBezTo>
                    <a:pt x="43525" y="19843"/>
                    <a:pt x="43658" y="19577"/>
                    <a:pt x="43836" y="19267"/>
                  </a:cubicBezTo>
                  <a:cubicBezTo>
                    <a:pt x="43925" y="20021"/>
                    <a:pt x="43969" y="20775"/>
                    <a:pt x="44013" y="21485"/>
                  </a:cubicBezTo>
                  <a:cubicBezTo>
                    <a:pt x="43880" y="21485"/>
                    <a:pt x="43792" y="21574"/>
                    <a:pt x="43747" y="21707"/>
                  </a:cubicBezTo>
                  <a:cubicBezTo>
                    <a:pt x="43259" y="23260"/>
                    <a:pt x="43170" y="24946"/>
                    <a:pt x="43525" y="26543"/>
                  </a:cubicBezTo>
                  <a:cubicBezTo>
                    <a:pt x="43525" y="26632"/>
                    <a:pt x="43570" y="26720"/>
                    <a:pt x="43614" y="26720"/>
                  </a:cubicBezTo>
                  <a:cubicBezTo>
                    <a:pt x="43525" y="27253"/>
                    <a:pt x="43437" y="27741"/>
                    <a:pt x="43303" y="28229"/>
                  </a:cubicBezTo>
                  <a:cubicBezTo>
                    <a:pt x="42682" y="26365"/>
                    <a:pt x="42505" y="24369"/>
                    <a:pt x="42815" y="22417"/>
                  </a:cubicBezTo>
                  <a:cubicBezTo>
                    <a:pt x="42843" y="22197"/>
                    <a:pt x="42650" y="22046"/>
                    <a:pt x="42478" y="22046"/>
                  </a:cubicBezTo>
                  <a:cubicBezTo>
                    <a:pt x="42371" y="22046"/>
                    <a:pt x="42273" y="22104"/>
                    <a:pt x="42239" y="22239"/>
                  </a:cubicBezTo>
                  <a:cubicBezTo>
                    <a:pt x="41884" y="24546"/>
                    <a:pt x="42150" y="26898"/>
                    <a:pt x="42949" y="29072"/>
                  </a:cubicBezTo>
                  <a:cubicBezTo>
                    <a:pt x="42949" y="29116"/>
                    <a:pt x="42993" y="29116"/>
                    <a:pt x="42993" y="29116"/>
                  </a:cubicBezTo>
                  <a:lnTo>
                    <a:pt x="42949" y="29338"/>
                  </a:lnTo>
                  <a:lnTo>
                    <a:pt x="42860" y="29338"/>
                  </a:lnTo>
                  <a:lnTo>
                    <a:pt x="42594" y="29516"/>
                  </a:lnTo>
                  <a:cubicBezTo>
                    <a:pt x="42017" y="28318"/>
                    <a:pt x="41662" y="26987"/>
                    <a:pt x="41484" y="25656"/>
                  </a:cubicBezTo>
                  <a:cubicBezTo>
                    <a:pt x="41462" y="25478"/>
                    <a:pt x="41318" y="25389"/>
                    <a:pt x="41185" y="25389"/>
                  </a:cubicBezTo>
                  <a:cubicBezTo>
                    <a:pt x="41052" y="25389"/>
                    <a:pt x="40930" y="25478"/>
                    <a:pt x="40952" y="25656"/>
                  </a:cubicBezTo>
                  <a:cubicBezTo>
                    <a:pt x="41085" y="27075"/>
                    <a:pt x="41440" y="28495"/>
                    <a:pt x="42061" y="29782"/>
                  </a:cubicBezTo>
                  <a:lnTo>
                    <a:pt x="41573" y="30048"/>
                  </a:lnTo>
                  <a:cubicBezTo>
                    <a:pt x="41617" y="30004"/>
                    <a:pt x="41573" y="29915"/>
                    <a:pt x="41529" y="29870"/>
                  </a:cubicBezTo>
                  <a:cubicBezTo>
                    <a:pt x="40420" y="28096"/>
                    <a:pt x="39843" y="26010"/>
                    <a:pt x="39843" y="23881"/>
                  </a:cubicBezTo>
                  <a:cubicBezTo>
                    <a:pt x="39843" y="23703"/>
                    <a:pt x="39699" y="23615"/>
                    <a:pt x="39554" y="23615"/>
                  </a:cubicBezTo>
                  <a:cubicBezTo>
                    <a:pt x="39410" y="23615"/>
                    <a:pt x="39266" y="23703"/>
                    <a:pt x="39266" y="23881"/>
                  </a:cubicBezTo>
                  <a:cubicBezTo>
                    <a:pt x="39266" y="24147"/>
                    <a:pt x="39266" y="24413"/>
                    <a:pt x="39310" y="24635"/>
                  </a:cubicBezTo>
                  <a:cubicBezTo>
                    <a:pt x="38778" y="24990"/>
                    <a:pt x="38290" y="25389"/>
                    <a:pt x="37891" y="25833"/>
                  </a:cubicBezTo>
                  <a:cubicBezTo>
                    <a:pt x="37891" y="25789"/>
                    <a:pt x="37846" y="25744"/>
                    <a:pt x="37846" y="25656"/>
                  </a:cubicBezTo>
                  <a:cubicBezTo>
                    <a:pt x="37846" y="25611"/>
                    <a:pt x="37846" y="25567"/>
                    <a:pt x="37846" y="25567"/>
                  </a:cubicBezTo>
                  <a:cubicBezTo>
                    <a:pt x="37891" y="24236"/>
                    <a:pt x="38556" y="23038"/>
                    <a:pt x="39621" y="22239"/>
                  </a:cubicBezTo>
                  <a:cubicBezTo>
                    <a:pt x="39832" y="22063"/>
                    <a:pt x="39624" y="21775"/>
                    <a:pt x="39396" y="21775"/>
                  </a:cubicBezTo>
                  <a:cubicBezTo>
                    <a:pt x="39337" y="21775"/>
                    <a:pt x="39276" y="21794"/>
                    <a:pt x="39222" y="21840"/>
                  </a:cubicBezTo>
                  <a:cubicBezTo>
                    <a:pt x="38201" y="22639"/>
                    <a:pt x="37536" y="23748"/>
                    <a:pt x="37358" y="25034"/>
                  </a:cubicBezTo>
                  <a:cubicBezTo>
                    <a:pt x="37318" y="25014"/>
                    <a:pt x="37277" y="25005"/>
                    <a:pt x="37237" y="25005"/>
                  </a:cubicBezTo>
                  <a:cubicBezTo>
                    <a:pt x="37010" y="25005"/>
                    <a:pt x="36815" y="25290"/>
                    <a:pt x="37003" y="25478"/>
                  </a:cubicBezTo>
                  <a:cubicBezTo>
                    <a:pt x="37225" y="25656"/>
                    <a:pt x="37358" y="25922"/>
                    <a:pt x="37403" y="26188"/>
                  </a:cubicBezTo>
                  <a:cubicBezTo>
                    <a:pt x="37403" y="26277"/>
                    <a:pt x="37403" y="26321"/>
                    <a:pt x="37491" y="26365"/>
                  </a:cubicBezTo>
                  <a:cubicBezTo>
                    <a:pt x="37401" y="26547"/>
                    <a:pt x="37557" y="26707"/>
                    <a:pt x="37736" y="26707"/>
                  </a:cubicBezTo>
                  <a:cubicBezTo>
                    <a:pt x="37820" y="26707"/>
                    <a:pt x="37909" y="26672"/>
                    <a:pt x="37979" y="26587"/>
                  </a:cubicBezTo>
                  <a:cubicBezTo>
                    <a:pt x="38334" y="26055"/>
                    <a:pt x="38822" y="25611"/>
                    <a:pt x="39355" y="25256"/>
                  </a:cubicBezTo>
                  <a:cubicBezTo>
                    <a:pt x="39399" y="25567"/>
                    <a:pt x="39443" y="25922"/>
                    <a:pt x="39488" y="26232"/>
                  </a:cubicBezTo>
                  <a:cubicBezTo>
                    <a:pt x="39464" y="26220"/>
                    <a:pt x="39440" y="26215"/>
                    <a:pt x="39417" y="26215"/>
                  </a:cubicBezTo>
                  <a:cubicBezTo>
                    <a:pt x="39355" y="26215"/>
                    <a:pt x="39298" y="26256"/>
                    <a:pt x="39266" y="26321"/>
                  </a:cubicBezTo>
                  <a:cubicBezTo>
                    <a:pt x="37979" y="27785"/>
                    <a:pt x="36737" y="30758"/>
                    <a:pt x="38068" y="32533"/>
                  </a:cubicBezTo>
                  <a:lnTo>
                    <a:pt x="38112" y="32577"/>
                  </a:lnTo>
                  <a:cubicBezTo>
                    <a:pt x="37891" y="32754"/>
                    <a:pt x="37713" y="32932"/>
                    <a:pt x="37491" y="33109"/>
                  </a:cubicBezTo>
                  <a:cubicBezTo>
                    <a:pt x="36870" y="32133"/>
                    <a:pt x="36604" y="30980"/>
                    <a:pt x="36737" y="29782"/>
                  </a:cubicBezTo>
                  <a:cubicBezTo>
                    <a:pt x="36737" y="29604"/>
                    <a:pt x="36604" y="29516"/>
                    <a:pt x="36465" y="29516"/>
                  </a:cubicBezTo>
                  <a:cubicBezTo>
                    <a:pt x="36327" y="29516"/>
                    <a:pt x="36182" y="29604"/>
                    <a:pt x="36160" y="29782"/>
                  </a:cubicBezTo>
                  <a:cubicBezTo>
                    <a:pt x="36160" y="29870"/>
                    <a:pt x="36160" y="29915"/>
                    <a:pt x="36160" y="30004"/>
                  </a:cubicBezTo>
                  <a:cubicBezTo>
                    <a:pt x="36116" y="29959"/>
                    <a:pt x="36071" y="29915"/>
                    <a:pt x="36027" y="29870"/>
                  </a:cubicBezTo>
                  <a:cubicBezTo>
                    <a:pt x="35140" y="29516"/>
                    <a:pt x="34208" y="29338"/>
                    <a:pt x="33276" y="29338"/>
                  </a:cubicBezTo>
                  <a:cubicBezTo>
                    <a:pt x="32877" y="29338"/>
                    <a:pt x="32877" y="29870"/>
                    <a:pt x="33276" y="29870"/>
                  </a:cubicBezTo>
                  <a:cubicBezTo>
                    <a:pt x="34164" y="29870"/>
                    <a:pt x="35051" y="30092"/>
                    <a:pt x="35894" y="30403"/>
                  </a:cubicBezTo>
                  <a:cubicBezTo>
                    <a:pt x="35931" y="30421"/>
                    <a:pt x="35968" y="30432"/>
                    <a:pt x="36004" y="30432"/>
                  </a:cubicBezTo>
                  <a:cubicBezTo>
                    <a:pt x="36056" y="30432"/>
                    <a:pt x="36108" y="30411"/>
                    <a:pt x="36160" y="30359"/>
                  </a:cubicBezTo>
                  <a:lnTo>
                    <a:pt x="36160" y="30359"/>
                  </a:lnTo>
                  <a:cubicBezTo>
                    <a:pt x="36116" y="30580"/>
                    <a:pt x="36160" y="30802"/>
                    <a:pt x="36160" y="31024"/>
                  </a:cubicBezTo>
                  <a:cubicBezTo>
                    <a:pt x="36146" y="31022"/>
                    <a:pt x="36133" y="31021"/>
                    <a:pt x="36119" y="31021"/>
                  </a:cubicBezTo>
                  <a:cubicBezTo>
                    <a:pt x="35877" y="31021"/>
                    <a:pt x="35730" y="31386"/>
                    <a:pt x="35983" y="31512"/>
                  </a:cubicBezTo>
                  <a:lnTo>
                    <a:pt x="36160" y="31601"/>
                  </a:lnTo>
                  <a:cubicBezTo>
                    <a:pt x="36205" y="31601"/>
                    <a:pt x="36249" y="31645"/>
                    <a:pt x="36293" y="31645"/>
                  </a:cubicBezTo>
                  <a:cubicBezTo>
                    <a:pt x="36426" y="32266"/>
                    <a:pt x="36693" y="32888"/>
                    <a:pt x="37003" y="33420"/>
                  </a:cubicBezTo>
                  <a:lnTo>
                    <a:pt x="36560" y="33242"/>
                  </a:lnTo>
                  <a:cubicBezTo>
                    <a:pt x="36525" y="33228"/>
                    <a:pt x="36493" y="33221"/>
                    <a:pt x="36463" y="33221"/>
                  </a:cubicBezTo>
                  <a:cubicBezTo>
                    <a:pt x="36216" y="33221"/>
                    <a:pt x="36110" y="33656"/>
                    <a:pt x="36426" y="33775"/>
                  </a:cubicBezTo>
                  <a:lnTo>
                    <a:pt x="36693" y="33908"/>
                  </a:lnTo>
                  <a:cubicBezTo>
                    <a:pt x="36471" y="34085"/>
                    <a:pt x="36293" y="34263"/>
                    <a:pt x="36116" y="34440"/>
                  </a:cubicBezTo>
                  <a:cubicBezTo>
                    <a:pt x="35140" y="33597"/>
                    <a:pt x="33897" y="33109"/>
                    <a:pt x="32611" y="32976"/>
                  </a:cubicBezTo>
                  <a:cubicBezTo>
                    <a:pt x="32566" y="32710"/>
                    <a:pt x="32566" y="32444"/>
                    <a:pt x="32522" y="32133"/>
                  </a:cubicBezTo>
                  <a:lnTo>
                    <a:pt x="32522" y="32133"/>
                  </a:lnTo>
                  <a:cubicBezTo>
                    <a:pt x="33143" y="32178"/>
                    <a:pt x="33764" y="32311"/>
                    <a:pt x="34341" y="32621"/>
                  </a:cubicBezTo>
                  <a:cubicBezTo>
                    <a:pt x="34388" y="32648"/>
                    <a:pt x="34433" y="32660"/>
                    <a:pt x="34476" y="32660"/>
                  </a:cubicBezTo>
                  <a:cubicBezTo>
                    <a:pt x="34719" y="32660"/>
                    <a:pt x="34871" y="32284"/>
                    <a:pt x="34607" y="32133"/>
                  </a:cubicBezTo>
                  <a:cubicBezTo>
                    <a:pt x="33942" y="31778"/>
                    <a:pt x="33232" y="31601"/>
                    <a:pt x="32478" y="31601"/>
                  </a:cubicBezTo>
                  <a:cubicBezTo>
                    <a:pt x="32458" y="31423"/>
                    <a:pt x="32333" y="31342"/>
                    <a:pt x="32208" y="31342"/>
                  </a:cubicBezTo>
                  <a:cubicBezTo>
                    <a:pt x="32052" y="31342"/>
                    <a:pt x="31896" y="31468"/>
                    <a:pt x="31945" y="31690"/>
                  </a:cubicBezTo>
                  <a:cubicBezTo>
                    <a:pt x="31945" y="33109"/>
                    <a:pt x="32256" y="34529"/>
                    <a:pt x="32833" y="35905"/>
                  </a:cubicBezTo>
                  <a:cubicBezTo>
                    <a:pt x="32886" y="36028"/>
                    <a:pt x="33001" y="36081"/>
                    <a:pt x="33114" y="36081"/>
                  </a:cubicBezTo>
                  <a:cubicBezTo>
                    <a:pt x="33284" y="36081"/>
                    <a:pt x="33445" y="35959"/>
                    <a:pt x="33365" y="35771"/>
                  </a:cubicBezTo>
                  <a:cubicBezTo>
                    <a:pt x="33276" y="35416"/>
                    <a:pt x="33143" y="35150"/>
                    <a:pt x="33054" y="34840"/>
                  </a:cubicBezTo>
                  <a:lnTo>
                    <a:pt x="33054" y="34840"/>
                  </a:lnTo>
                  <a:cubicBezTo>
                    <a:pt x="33720" y="34973"/>
                    <a:pt x="34341" y="35239"/>
                    <a:pt x="34918" y="35594"/>
                  </a:cubicBezTo>
                  <a:cubicBezTo>
                    <a:pt x="34962" y="35638"/>
                    <a:pt x="35007" y="35638"/>
                    <a:pt x="35051" y="35638"/>
                  </a:cubicBezTo>
                  <a:cubicBezTo>
                    <a:pt x="34474" y="36304"/>
                    <a:pt x="33986" y="36969"/>
                    <a:pt x="33498" y="37679"/>
                  </a:cubicBezTo>
                  <a:cubicBezTo>
                    <a:pt x="33188" y="37280"/>
                    <a:pt x="32788" y="36925"/>
                    <a:pt x="32389" y="36614"/>
                  </a:cubicBezTo>
                  <a:cubicBezTo>
                    <a:pt x="32478" y="36526"/>
                    <a:pt x="32478" y="36437"/>
                    <a:pt x="32389" y="36348"/>
                  </a:cubicBezTo>
                  <a:cubicBezTo>
                    <a:pt x="31945" y="35594"/>
                    <a:pt x="31679" y="34751"/>
                    <a:pt x="31546" y="33864"/>
                  </a:cubicBezTo>
                  <a:cubicBezTo>
                    <a:pt x="31524" y="33686"/>
                    <a:pt x="31380" y="33597"/>
                    <a:pt x="31246" y="33597"/>
                  </a:cubicBezTo>
                  <a:cubicBezTo>
                    <a:pt x="31113" y="33597"/>
                    <a:pt x="30991" y="33686"/>
                    <a:pt x="31014" y="33864"/>
                  </a:cubicBezTo>
                  <a:cubicBezTo>
                    <a:pt x="31102" y="34618"/>
                    <a:pt x="31324" y="35372"/>
                    <a:pt x="31635" y="36038"/>
                  </a:cubicBezTo>
                  <a:cubicBezTo>
                    <a:pt x="31235" y="35771"/>
                    <a:pt x="30792" y="35505"/>
                    <a:pt x="30348" y="35283"/>
                  </a:cubicBezTo>
                  <a:cubicBezTo>
                    <a:pt x="30311" y="35268"/>
                    <a:pt x="30275" y="35261"/>
                    <a:pt x="30241" y="35261"/>
                  </a:cubicBezTo>
                  <a:cubicBezTo>
                    <a:pt x="29983" y="35261"/>
                    <a:pt x="29808" y="35654"/>
                    <a:pt x="30082" y="35771"/>
                  </a:cubicBezTo>
                  <a:cubicBezTo>
                    <a:pt x="31990" y="36703"/>
                    <a:pt x="33587" y="38212"/>
                    <a:pt x="34563" y="40075"/>
                  </a:cubicBezTo>
                  <a:cubicBezTo>
                    <a:pt x="34563" y="40119"/>
                    <a:pt x="34607" y="40164"/>
                    <a:pt x="34652" y="40164"/>
                  </a:cubicBezTo>
                  <a:cubicBezTo>
                    <a:pt x="34119" y="40519"/>
                    <a:pt x="33631" y="40829"/>
                    <a:pt x="33099" y="41096"/>
                  </a:cubicBezTo>
                  <a:cubicBezTo>
                    <a:pt x="33099" y="41096"/>
                    <a:pt x="33099" y="41051"/>
                    <a:pt x="33054" y="41007"/>
                  </a:cubicBezTo>
                  <a:cubicBezTo>
                    <a:pt x="32123" y="39454"/>
                    <a:pt x="30836" y="38123"/>
                    <a:pt x="29328" y="37102"/>
                  </a:cubicBezTo>
                  <a:cubicBezTo>
                    <a:pt x="29281" y="37076"/>
                    <a:pt x="29236" y="37064"/>
                    <a:pt x="29193" y="37064"/>
                  </a:cubicBezTo>
                  <a:cubicBezTo>
                    <a:pt x="28950" y="37064"/>
                    <a:pt x="28797" y="37440"/>
                    <a:pt x="29061" y="37591"/>
                  </a:cubicBezTo>
                  <a:cubicBezTo>
                    <a:pt x="27997" y="38877"/>
                    <a:pt x="27420" y="40430"/>
                    <a:pt x="27331" y="42072"/>
                  </a:cubicBezTo>
                  <a:cubicBezTo>
                    <a:pt x="27065" y="41939"/>
                    <a:pt x="26799" y="41805"/>
                    <a:pt x="26532" y="41717"/>
                  </a:cubicBezTo>
                  <a:cubicBezTo>
                    <a:pt x="26514" y="41709"/>
                    <a:pt x="26496" y="41706"/>
                    <a:pt x="26478" y="41706"/>
                  </a:cubicBezTo>
                  <a:cubicBezTo>
                    <a:pt x="26278" y="41706"/>
                    <a:pt x="26114" y="42131"/>
                    <a:pt x="26399" y="42294"/>
                  </a:cubicBezTo>
                  <a:cubicBezTo>
                    <a:pt x="26710" y="42427"/>
                    <a:pt x="27065" y="42560"/>
                    <a:pt x="27375" y="42693"/>
                  </a:cubicBezTo>
                  <a:cubicBezTo>
                    <a:pt x="27420" y="42782"/>
                    <a:pt x="27508" y="42870"/>
                    <a:pt x="27597" y="42870"/>
                  </a:cubicBezTo>
                  <a:cubicBezTo>
                    <a:pt x="27730" y="42915"/>
                    <a:pt x="27908" y="43003"/>
                    <a:pt x="28041" y="43092"/>
                  </a:cubicBezTo>
                  <a:lnTo>
                    <a:pt x="27287" y="43314"/>
                  </a:lnTo>
                  <a:cubicBezTo>
                    <a:pt x="27331" y="43137"/>
                    <a:pt x="27287" y="42959"/>
                    <a:pt x="27109" y="42959"/>
                  </a:cubicBezTo>
                  <a:cubicBezTo>
                    <a:pt x="26816" y="42895"/>
                    <a:pt x="26520" y="42865"/>
                    <a:pt x="26224" y="42865"/>
                  </a:cubicBezTo>
                  <a:cubicBezTo>
                    <a:pt x="25489" y="42865"/>
                    <a:pt x="24757" y="43055"/>
                    <a:pt x="24092" y="43403"/>
                  </a:cubicBezTo>
                  <a:cubicBezTo>
                    <a:pt x="23959" y="43491"/>
                    <a:pt x="23915" y="43625"/>
                    <a:pt x="23959" y="43758"/>
                  </a:cubicBezTo>
                  <a:cubicBezTo>
                    <a:pt x="23471" y="43758"/>
                    <a:pt x="22983" y="43802"/>
                    <a:pt x="22451" y="43802"/>
                  </a:cubicBezTo>
                  <a:cubicBezTo>
                    <a:pt x="22894" y="43314"/>
                    <a:pt x="23427" y="42959"/>
                    <a:pt x="24048" y="42737"/>
                  </a:cubicBezTo>
                  <a:cubicBezTo>
                    <a:pt x="24376" y="42655"/>
                    <a:pt x="24287" y="42195"/>
                    <a:pt x="23992" y="42195"/>
                  </a:cubicBezTo>
                  <a:cubicBezTo>
                    <a:pt x="23968" y="42195"/>
                    <a:pt x="23942" y="42198"/>
                    <a:pt x="23915" y="42205"/>
                  </a:cubicBezTo>
                  <a:cubicBezTo>
                    <a:pt x="23116" y="42427"/>
                    <a:pt x="22406" y="42915"/>
                    <a:pt x="21918" y="43536"/>
                  </a:cubicBezTo>
                  <a:cubicBezTo>
                    <a:pt x="21874" y="43625"/>
                    <a:pt x="21829" y="43669"/>
                    <a:pt x="21874" y="43713"/>
                  </a:cubicBezTo>
                  <a:cubicBezTo>
                    <a:pt x="19300" y="43669"/>
                    <a:pt x="16771" y="43181"/>
                    <a:pt x="14376" y="42249"/>
                  </a:cubicBezTo>
                  <a:cubicBezTo>
                    <a:pt x="10072" y="40652"/>
                    <a:pt x="6345" y="37724"/>
                    <a:pt x="3816" y="33908"/>
                  </a:cubicBezTo>
                  <a:cubicBezTo>
                    <a:pt x="1287" y="29870"/>
                    <a:pt x="666" y="25034"/>
                    <a:pt x="1198" y="20420"/>
                  </a:cubicBezTo>
                  <a:cubicBezTo>
                    <a:pt x="2396" y="10038"/>
                    <a:pt x="10382" y="987"/>
                    <a:pt x="21164" y="588"/>
                  </a:cubicBezTo>
                  <a:cubicBezTo>
                    <a:pt x="21323" y="584"/>
                    <a:pt x="21482" y="583"/>
                    <a:pt x="21641" y="583"/>
                  </a:cubicBezTo>
                  <a:close/>
                  <a:moveTo>
                    <a:pt x="21546" y="0"/>
                  </a:moveTo>
                  <a:cubicBezTo>
                    <a:pt x="21316" y="0"/>
                    <a:pt x="21085" y="4"/>
                    <a:pt x="20853" y="11"/>
                  </a:cubicBezTo>
                  <a:lnTo>
                    <a:pt x="20765" y="11"/>
                  </a:lnTo>
                  <a:cubicBezTo>
                    <a:pt x="11492" y="588"/>
                    <a:pt x="3905" y="7465"/>
                    <a:pt x="1464" y="16250"/>
                  </a:cubicBezTo>
                  <a:cubicBezTo>
                    <a:pt x="133" y="20953"/>
                    <a:pt x="0" y="26277"/>
                    <a:pt x="1731" y="30891"/>
                  </a:cubicBezTo>
                  <a:cubicBezTo>
                    <a:pt x="3328" y="35062"/>
                    <a:pt x="6478" y="38478"/>
                    <a:pt x="10249" y="40785"/>
                  </a:cubicBezTo>
                  <a:cubicBezTo>
                    <a:pt x="14030" y="43109"/>
                    <a:pt x="18375" y="44316"/>
                    <a:pt x="22688" y="44316"/>
                  </a:cubicBezTo>
                  <a:cubicBezTo>
                    <a:pt x="27435" y="44316"/>
                    <a:pt x="32145" y="42854"/>
                    <a:pt x="36027" y="39809"/>
                  </a:cubicBezTo>
                  <a:cubicBezTo>
                    <a:pt x="43170" y="34263"/>
                    <a:pt x="46143" y="24901"/>
                    <a:pt x="43614" y="16250"/>
                  </a:cubicBezTo>
                  <a:cubicBezTo>
                    <a:pt x="40795" y="6535"/>
                    <a:pt x="31533" y="0"/>
                    <a:pt x="2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7"/>
            <p:cNvSpPr/>
            <p:nvPr/>
          </p:nvSpPr>
          <p:spPr>
            <a:xfrm>
              <a:off x="2216399" y="4260413"/>
              <a:ext cx="63863" cy="40331"/>
            </a:xfrm>
            <a:custGeom>
              <a:avLst/>
              <a:gdLst/>
              <a:ahLst/>
              <a:cxnLst/>
              <a:rect l="l" t="t" r="r" b="b"/>
              <a:pathLst>
                <a:path w="844" h="533" extrusionOk="0">
                  <a:moveTo>
                    <a:pt x="400" y="0"/>
                  </a:moveTo>
                  <a:cubicBezTo>
                    <a:pt x="0" y="0"/>
                    <a:pt x="0" y="533"/>
                    <a:pt x="400" y="533"/>
                  </a:cubicBezTo>
                  <a:lnTo>
                    <a:pt x="488" y="533"/>
                  </a:lnTo>
                  <a:cubicBezTo>
                    <a:pt x="843" y="533"/>
                    <a:pt x="843"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7"/>
            <p:cNvSpPr/>
            <p:nvPr/>
          </p:nvSpPr>
          <p:spPr>
            <a:xfrm>
              <a:off x="2552136" y="4055581"/>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7"/>
            <p:cNvSpPr/>
            <p:nvPr/>
          </p:nvSpPr>
          <p:spPr>
            <a:xfrm>
              <a:off x="2549185" y="3854456"/>
              <a:ext cx="233283" cy="170933"/>
            </a:xfrm>
            <a:custGeom>
              <a:avLst/>
              <a:gdLst/>
              <a:ahLst/>
              <a:cxnLst/>
              <a:rect l="l" t="t" r="r" b="b"/>
              <a:pathLst>
                <a:path w="3083" h="2259" extrusionOk="0">
                  <a:moveTo>
                    <a:pt x="425" y="0"/>
                  </a:moveTo>
                  <a:cubicBezTo>
                    <a:pt x="177" y="0"/>
                    <a:pt x="0" y="343"/>
                    <a:pt x="261" y="529"/>
                  </a:cubicBezTo>
                  <a:cubicBezTo>
                    <a:pt x="1059" y="1017"/>
                    <a:pt x="1769" y="1594"/>
                    <a:pt x="2479" y="2171"/>
                  </a:cubicBezTo>
                  <a:cubicBezTo>
                    <a:pt x="2542" y="2233"/>
                    <a:pt x="2612" y="2259"/>
                    <a:pt x="2679" y="2259"/>
                  </a:cubicBezTo>
                  <a:cubicBezTo>
                    <a:pt x="2896" y="2259"/>
                    <a:pt x="3082" y="1985"/>
                    <a:pt x="2879" y="1816"/>
                  </a:cubicBezTo>
                  <a:cubicBezTo>
                    <a:pt x="2124" y="1150"/>
                    <a:pt x="1370" y="573"/>
                    <a:pt x="571" y="41"/>
                  </a:cubicBezTo>
                  <a:cubicBezTo>
                    <a:pt x="522" y="13"/>
                    <a:pt x="472"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7"/>
            <p:cNvSpPr/>
            <p:nvPr/>
          </p:nvSpPr>
          <p:spPr>
            <a:xfrm>
              <a:off x="2783754" y="4048846"/>
              <a:ext cx="63863" cy="43736"/>
            </a:xfrm>
            <a:custGeom>
              <a:avLst/>
              <a:gdLst/>
              <a:ahLst/>
              <a:cxnLst/>
              <a:rect l="l" t="t" r="r" b="b"/>
              <a:pathLst>
                <a:path w="844" h="578" extrusionOk="0">
                  <a:moveTo>
                    <a:pt x="355" y="1"/>
                  </a:moveTo>
                  <a:cubicBezTo>
                    <a:pt x="0" y="1"/>
                    <a:pt x="0" y="578"/>
                    <a:pt x="355" y="578"/>
                  </a:cubicBezTo>
                  <a:lnTo>
                    <a:pt x="444" y="578"/>
                  </a:lnTo>
                  <a:cubicBezTo>
                    <a:pt x="843" y="578"/>
                    <a:pt x="84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7"/>
            <p:cNvSpPr/>
            <p:nvPr/>
          </p:nvSpPr>
          <p:spPr>
            <a:xfrm>
              <a:off x="2838083" y="4112710"/>
              <a:ext cx="65301" cy="50319"/>
            </a:xfrm>
            <a:custGeom>
              <a:avLst/>
              <a:gdLst/>
              <a:ahLst/>
              <a:cxnLst/>
              <a:rect l="l" t="t" r="r" b="b"/>
              <a:pathLst>
                <a:path w="863" h="665" extrusionOk="0">
                  <a:moveTo>
                    <a:pt x="394" y="0"/>
                  </a:moveTo>
                  <a:cubicBezTo>
                    <a:pt x="194" y="0"/>
                    <a:pt x="0" y="274"/>
                    <a:pt x="170" y="444"/>
                  </a:cubicBezTo>
                  <a:lnTo>
                    <a:pt x="259" y="577"/>
                  </a:lnTo>
                  <a:cubicBezTo>
                    <a:pt x="320" y="639"/>
                    <a:pt x="389" y="664"/>
                    <a:pt x="456" y="664"/>
                  </a:cubicBezTo>
                  <a:cubicBezTo>
                    <a:pt x="674" y="664"/>
                    <a:pt x="862" y="382"/>
                    <a:pt x="658" y="177"/>
                  </a:cubicBezTo>
                  <a:cubicBezTo>
                    <a:pt x="658" y="133"/>
                    <a:pt x="613" y="89"/>
                    <a:pt x="569" y="89"/>
                  </a:cubicBezTo>
                  <a:cubicBezTo>
                    <a:pt x="517" y="26"/>
                    <a:pt x="45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7"/>
            <p:cNvSpPr/>
            <p:nvPr/>
          </p:nvSpPr>
          <p:spPr>
            <a:xfrm>
              <a:off x="3153011" y="3719844"/>
              <a:ext cx="43736" cy="49638"/>
            </a:xfrm>
            <a:custGeom>
              <a:avLst/>
              <a:gdLst/>
              <a:ahLst/>
              <a:cxnLst/>
              <a:rect l="l" t="t" r="r" b="b"/>
              <a:pathLst>
                <a:path w="578" h="656" extrusionOk="0">
                  <a:moveTo>
                    <a:pt x="289" y="1"/>
                  </a:moveTo>
                  <a:cubicBezTo>
                    <a:pt x="145" y="1"/>
                    <a:pt x="1" y="90"/>
                    <a:pt x="1" y="267"/>
                  </a:cubicBezTo>
                  <a:lnTo>
                    <a:pt x="1" y="356"/>
                  </a:lnTo>
                  <a:cubicBezTo>
                    <a:pt x="1" y="555"/>
                    <a:pt x="145" y="655"/>
                    <a:pt x="289" y="655"/>
                  </a:cubicBezTo>
                  <a:cubicBezTo>
                    <a:pt x="433" y="655"/>
                    <a:pt x="578" y="555"/>
                    <a:pt x="578" y="356"/>
                  </a:cubicBezTo>
                  <a:lnTo>
                    <a:pt x="578" y="267"/>
                  </a:lnTo>
                  <a:cubicBezTo>
                    <a:pt x="578"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7"/>
            <p:cNvSpPr/>
            <p:nvPr/>
          </p:nvSpPr>
          <p:spPr>
            <a:xfrm>
              <a:off x="3300790" y="2796625"/>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7"/>
            <p:cNvSpPr/>
            <p:nvPr/>
          </p:nvSpPr>
          <p:spPr>
            <a:xfrm>
              <a:off x="3262199" y="3378659"/>
              <a:ext cx="57129" cy="159961"/>
            </a:xfrm>
            <a:custGeom>
              <a:avLst/>
              <a:gdLst/>
              <a:ahLst/>
              <a:cxnLst/>
              <a:rect l="l" t="t" r="r" b="b"/>
              <a:pathLst>
                <a:path w="755" h="2114" extrusionOk="0">
                  <a:moveTo>
                    <a:pt x="263" y="1"/>
                  </a:moveTo>
                  <a:cubicBezTo>
                    <a:pt x="124" y="1"/>
                    <a:pt x="1" y="79"/>
                    <a:pt x="22" y="251"/>
                  </a:cubicBezTo>
                  <a:cubicBezTo>
                    <a:pt x="66" y="783"/>
                    <a:pt x="155" y="1315"/>
                    <a:pt x="200" y="1848"/>
                  </a:cubicBezTo>
                  <a:cubicBezTo>
                    <a:pt x="222" y="2025"/>
                    <a:pt x="366" y="2114"/>
                    <a:pt x="499" y="2114"/>
                  </a:cubicBezTo>
                  <a:cubicBezTo>
                    <a:pt x="632" y="2114"/>
                    <a:pt x="754" y="2025"/>
                    <a:pt x="732" y="1848"/>
                  </a:cubicBezTo>
                  <a:cubicBezTo>
                    <a:pt x="688" y="1315"/>
                    <a:pt x="643" y="783"/>
                    <a:pt x="599" y="251"/>
                  </a:cubicBezTo>
                  <a:cubicBezTo>
                    <a:pt x="576" y="90"/>
                    <a:pt x="411"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7"/>
            <p:cNvSpPr/>
            <p:nvPr/>
          </p:nvSpPr>
          <p:spPr>
            <a:xfrm>
              <a:off x="3062740" y="3244576"/>
              <a:ext cx="65528" cy="48957"/>
            </a:xfrm>
            <a:custGeom>
              <a:avLst/>
              <a:gdLst/>
              <a:ahLst/>
              <a:cxnLst/>
              <a:rect l="l" t="t" r="r" b="b"/>
              <a:pathLst>
                <a:path w="866" h="647" extrusionOk="0">
                  <a:moveTo>
                    <a:pt x="391" y="1"/>
                  </a:moveTo>
                  <a:cubicBezTo>
                    <a:pt x="178" y="1"/>
                    <a:pt x="0" y="262"/>
                    <a:pt x="173" y="470"/>
                  </a:cubicBezTo>
                  <a:lnTo>
                    <a:pt x="262" y="558"/>
                  </a:lnTo>
                  <a:cubicBezTo>
                    <a:pt x="324" y="620"/>
                    <a:pt x="393" y="646"/>
                    <a:pt x="459" y="646"/>
                  </a:cubicBezTo>
                  <a:cubicBezTo>
                    <a:pt x="678" y="646"/>
                    <a:pt x="866" y="363"/>
                    <a:pt x="661" y="159"/>
                  </a:cubicBezTo>
                  <a:lnTo>
                    <a:pt x="573" y="70"/>
                  </a:lnTo>
                  <a:cubicBezTo>
                    <a:pt x="514" y="21"/>
                    <a:pt x="451"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7"/>
            <p:cNvSpPr/>
            <p:nvPr/>
          </p:nvSpPr>
          <p:spPr>
            <a:xfrm>
              <a:off x="2770285" y="3404310"/>
              <a:ext cx="175095" cy="62123"/>
            </a:xfrm>
            <a:custGeom>
              <a:avLst/>
              <a:gdLst/>
              <a:ahLst/>
              <a:cxnLst/>
              <a:rect l="l" t="t" r="r" b="b"/>
              <a:pathLst>
                <a:path w="2314" h="821" extrusionOk="0">
                  <a:moveTo>
                    <a:pt x="356" y="0"/>
                  </a:moveTo>
                  <a:cubicBezTo>
                    <a:pt x="1" y="45"/>
                    <a:pt x="1" y="577"/>
                    <a:pt x="356" y="577"/>
                  </a:cubicBezTo>
                  <a:cubicBezTo>
                    <a:pt x="888" y="577"/>
                    <a:pt x="1376" y="621"/>
                    <a:pt x="1864" y="799"/>
                  </a:cubicBezTo>
                  <a:cubicBezTo>
                    <a:pt x="1903" y="813"/>
                    <a:pt x="1940" y="820"/>
                    <a:pt x="1973" y="820"/>
                  </a:cubicBezTo>
                  <a:cubicBezTo>
                    <a:pt x="2243" y="820"/>
                    <a:pt x="2314" y="385"/>
                    <a:pt x="1998" y="266"/>
                  </a:cubicBezTo>
                  <a:cubicBezTo>
                    <a:pt x="1465" y="45"/>
                    <a:pt x="933"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7"/>
            <p:cNvSpPr/>
            <p:nvPr/>
          </p:nvSpPr>
          <p:spPr>
            <a:xfrm>
              <a:off x="2951584" y="3434502"/>
              <a:ext cx="63863" cy="40331"/>
            </a:xfrm>
            <a:custGeom>
              <a:avLst/>
              <a:gdLst/>
              <a:ahLst/>
              <a:cxnLst/>
              <a:rect l="l" t="t" r="r" b="b"/>
              <a:pathLst>
                <a:path w="844" h="533" extrusionOk="0">
                  <a:moveTo>
                    <a:pt x="356" y="1"/>
                  </a:moveTo>
                  <a:cubicBezTo>
                    <a:pt x="1" y="1"/>
                    <a:pt x="1" y="533"/>
                    <a:pt x="356" y="533"/>
                  </a:cubicBezTo>
                  <a:lnTo>
                    <a:pt x="445" y="533"/>
                  </a:lnTo>
                  <a:cubicBezTo>
                    <a:pt x="844" y="533"/>
                    <a:pt x="844"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7"/>
            <p:cNvSpPr/>
            <p:nvPr/>
          </p:nvSpPr>
          <p:spPr>
            <a:xfrm>
              <a:off x="2847541" y="3246468"/>
              <a:ext cx="239563" cy="74759"/>
            </a:xfrm>
            <a:custGeom>
              <a:avLst/>
              <a:gdLst/>
              <a:ahLst/>
              <a:cxnLst/>
              <a:rect l="l" t="t" r="r" b="b"/>
              <a:pathLst>
                <a:path w="3166" h="988" extrusionOk="0">
                  <a:moveTo>
                    <a:pt x="355" y="1"/>
                  </a:moveTo>
                  <a:cubicBezTo>
                    <a:pt x="0" y="1"/>
                    <a:pt x="0" y="533"/>
                    <a:pt x="355" y="533"/>
                  </a:cubicBezTo>
                  <a:cubicBezTo>
                    <a:pt x="1154" y="578"/>
                    <a:pt x="1953" y="711"/>
                    <a:pt x="2707" y="977"/>
                  </a:cubicBezTo>
                  <a:cubicBezTo>
                    <a:pt x="2732" y="984"/>
                    <a:pt x="2757" y="988"/>
                    <a:pt x="2781" y="988"/>
                  </a:cubicBezTo>
                  <a:cubicBezTo>
                    <a:pt x="3043" y="988"/>
                    <a:pt x="3166" y="567"/>
                    <a:pt x="2840" y="445"/>
                  </a:cubicBezTo>
                  <a:cubicBezTo>
                    <a:pt x="2041" y="178"/>
                    <a:pt x="1198" y="45"/>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7"/>
            <p:cNvSpPr/>
            <p:nvPr/>
          </p:nvSpPr>
          <p:spPr>
            <a:xfrm>
              <a:off x="2847541" y="3169060"/>
              <a:ext cx="110777" cy="47519"/>
            </a:xfrm>
            <a:custGeom>
              <a:avLst/>
              <a:gdLst/>
              <a:ahLst/>
              <a:cxnLst/>
              <a:rect l="l" t="t" r="r" b="b"/>
              <a:pathLst>
                <a:path w="1464" h="628" extrusionOk="0">
                  <a:moveTo>
                    <a:pt x="315" y="1"/>
                  </a:moveTo>
                  <a:cubicBezTo>
                    <a:pt x="1" y="1"/>
                    <a:pt x="15" y="493"/>
                    <a:pt x="355" y="536"/>
                  </a:cubicBezTo>
                  <a:lnTo>
                    <a:pt x="1110" y="625"/>
                  </a:lnTo>
                  <a:cubicBezTo>
                    <a:pt x="1124" y="626"/>
                    <a:pt x="1137" y="627"/>
                    <a:pt x="1150" y="627"/>
                  </a:cubicBezTo>
                  <a:cubicBezTo>
                    <a:pt x="1464" y="627"/>
                    <a:pt x="1450" y="135"/>
                    <a:pt x="1110" y="92"/>
                  </a:cubicBezTo>
                  <a:lnTo>
                    <a:pt x="355" y="4"/>
                  </a:lnTo>
                  <a:cubicBezTo>
                    <a:pt x="341" y="2"/>
                    <a:pt x="328"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7"/>
            <p:cNvSpPr/>
            <p:nvPr/>
          </p:nvSpPr>
          <p:spPr>
            <a:xfrm>
              <a:off x="3028008" y="3174433"/>
              <a:ext cx="78543" cy="50243"/>
            </a:xfrm>
            <a:custGeom>
              <a:avLst/>
              <a:gdLst/>
              <a:ahLst/>
              <a:cxnLst/>
              <a:rect l="l" t="t" r="r" b="b"/>
              <a:pathLst>
                <a:path w="1038" h="664" extrusionOk="0">
                  <a:moveTo>
                    <a:pt x="347" y="0"/>
                  </a:moveTo>
                  <a:cubicBezTo>
                    <a:pt x="76" y="0"/>
                    <a:pt x="1" y="435"/>
                    <a:pt x="277" y="554"/>
                  </a:cubicBezTo>
                  <a:lnTo>
                    <a:pt x="588" y="642"/>
                  </a:lnTo>
                  <a:cubicBezTo>
                    <a:pt x="622" y="657"/>
                    <a:pt x="655" y="664"/>
                    <a:pt x="685" y="664"/>
                  </a:cubicBezTo>
                  <a:cubicBezTo>
                    <a:pt x="931" y="664"/>
                    <a:pt x="1037" y="228"/>
                    <a:pt x="721" y="110"/>
                  </a:cubicBezTo>
                  <a:lnTo>
                    <a:pt x="455" y="21"/>
                  </a:lnTo>
                  <a:cubicBezTo>
                    <a:pt x="416" y="7"/>
                    <a:pt x="380"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7"/>
            <p:cNvSpPr/>
            <p:nvPr/>
          </p:nvSpPr>
          <p:spPr>
            <a:xfrm>
              <a:off x="2881970" y="3040804"/>
              <a:ext cx="159583" cy="162458"/>
            </a:xfrm>
            <a:custGeom>
              <a:avLst/>
              <a:gdLst/>
              <a:ahLst/>
              <a:cxnLst/>
              <a:rect l="l" t="t" r="r" b="b"/>
              <a:pathLst>
                <a:path w="2109" h="2147" extrusionOk="0">
                  <a:moveTo>
                    <a:pt x="363" y="0"/>
                  </a:moveTo>
                  <a:cubicBezTo>
                    <a:pt x="134" y="0"/>
                    <a:pt x="0" y="363"/>
                    <a:pt x="255" y="545"/>
                  </a:cubicBezTo>
                  <a:cubicBezTo>
                    <a:pt x="788" y="856"/>
                    <a:pt x="1231" y="1388"/>
                    <a:pt x="1542" y="2009"/>
                  </a:cubicBezTo>
                  <a:cubicBezTo>
                    <a:pt x="1583" y="2105"/>
                    <a:pt x="1659" y="2146"/>
                    <a:pt x="1738" y="2146"/>
                  </a:cubicBezTo>
                  <a:cubicBezTo>
                    <a:pt x="1914" y="2146"/>
                    <a:pt x="2108" y="1943"/>
                    <a:pt x="1986" y="1699"/>
                  </a:cubicBezTo>
                  <a:cubicBezTo>
                    <a:pt x="1675" y="1033"/>
                    <a:pt x="1187" y="456"/>
                    <a:pt x="522" y="57"/>
                  </a:cubicBezTo>
                  <a:cubicBezTo>
                    <a:pt x="466" y="17"/>
                    <a:pt x="412"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7"/>
            <p:cNvSpPr/>
            <p:nvPr/>
          </p:nvSpPr>
          <p:spPr>
            <a:xfrm>
              <a:off x="2912767" y="2929346"/>
              <a:ext cx="206951" cy="230332"/>
            </a:xfrm>
            <a:custGeom>
              <a:avLst/>
              <a:gdLst/>
              <a:ahLst/>
              <a:cxnLst/>
              <a:rect l="l" t="t" r="r" b="b"/>
              <a:pathLst>
                <a:path w="2735" h="3044" extrusionOk="0">
                  <a:moveTo>
                    <a:pt x="429" y="1"/>
                  </a:moveTo>
                  <a:cubicBezTo>
                    <a:pt x="202" y="1"/>
                    <a:pt x="1" y="289"/>
                    <a:pt x="248" y="465"/>
                  </a:cubicBezTo>
                  <a:cubicBezTo>
                    <a:pt x="1002" y="1131"/>
                    <a:pt x="1667" y="1974"/>
                    <a:pt x="2155" y="2905"/>
                  </a:cubicBezTo>
                  <a:cubicBezTo>
                    <a:pt x="2211" y="3003"/>
                    <a:pt x="2294" y="3044"/>
                    <a:pt x="2376" y="3044"/>
                  </a:cubicBezTo>
                  <a:cubicBezTo>
                    <a:pt x="2555" y="3044"/>
                    <a:pt x="2735" y="2852"/>
                    <a:pt x="2643" y="2639"/>
                  </a:cubicBezTo>
                  <a:cubicBezTo>
                    <a:pt x="2155" y="1663"/>
                    <a:pt x="1446" y="776"/>
                    <a:pt x="603" y="66"/>
                  </a:cubicBezTo>
                  <a:cubicBezTo>
                    <a:pt x="548" y="20"/>
                    <a:pt x="48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7"/>
            <p:cNvSpPr/>
            <p:nvPr/>
          </p:nvSpPr>
          <p:spPr>
            <a:xfrm>
              <a:off x="3063799" y="2717552"/>
              <a:ext cx="138699" cy="246071"/>
            </a:xfrm>
            <a:custGeom>
              <a:avLst/>
              <a:gdLst/>
              <a:ahLst/>
              <a:cxnLst/>
              <a:rect l="l" t="t" r="r" b="b"/>
              <a:pathLst>
                <a:path w="1833" h="3252" extrusionOk="0">
                  <a:moveTo>
                    <a:pt x="1462" y="1"/>
                  </a:moveTo>
                  <a:cubicBezTo>
                    <a:pt x="1395" y="1"/>
                    <a:pt x="1326" y="34"/>
                    <a:pt x="1269" y="114"/>
                  </a:cubicBezTo>
                  <a:cubicBezTo>
                    <a:pt x="603" y="913"/>
                    <a:pt x="159" y="1889"/>
                    <a:pt x="26" y="2909"/>
                  </a:cubicBezTo>
                  <a:cubicBezTo>
                    <a:pt x="0" y="3119"/>
                    <a:pt x="175" y="3251"/>
                    <a:pt x="332" y="3251"/>
                  </a:cubicBezTo>
                  <a:cubicBezTo>
                    <a:pt x="441" y="3251"/>
                    <a:pt x="541" y="3188"/>
                    <a:pt x="559" y="3042"/>
                  </a:cubicBezTo>
                  <a:cubicBezTo>
                    <a:pt x="692" y="2110"/>
                    <a:pt x="1091" y="1223"/>
                    <a:pt x="1668" y="469"/>
                  </a:cubicBezTo>
                  <a:cubicBezTo>
                    <a:pt x="1832" y="271"/>
                    <a:pt x="1655" y="1"/>
                    <a:pt x="1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7"/>
            <p:cNvSpPr/>
            <p:nvPr/>
          </p:nvSpPr>
          <p:spPr>
            <a:xfrm>
              <a:off x="2923436" y="2453473"/>
              <a:ext cx="302216" cy="468987"/>
            </a:xfrm>
            <a:custGeom>
              <a:avLst/>
              <a:gdLst/>
              <a:ahLst/>
              <a:cxnLst/>
              <a:rect l="l" t="t" r="r" b="b"/>
              <a:pathLst>
                <a:path w="3994" h="6198" extrusionOk="0">
                  <a:moveTo>
                    <a:pt x="393" y="0"/>
                  </a:moveTo>
                  <a:cubicBezTo>
                    <a:pt x="127" y="0"/>
                    <a:pt x="1" y="464"/>
                    <a:pt x="328" y="587"/>
                  </a:cubicBezTo>
                  <a:cubicBezTo>
                    <a:pt x="994" y="809"/>
                    <a:pt x="1659" y="1119"/>
                    <a:pt x="2281" y="1474"/>
                  </a:cubicBezTo>
                  <a:cubicBezTo>
                    <a:pt x="2340" y="1474"/>
                    <a:pt x="2379" y="1494"/>
                    <a:pt x="2412" y="1494"/>
                  </a:cubicBezTo>
                  <a:cubicBezTo>
                    <a:pt x="2429" y="1494"/>
                    <a:pt x="2443" y="1489"/>
                    <a:pt x="2458" y="1474"/>
                  </a:cubicBezTo>
                  <a:lnTo>
                    <a:pt x="2458" y="1474"/>
                  </a:lnTo>
                  <a:cubicBezTo>
                    <a:pt x="1659" y="2495"/>
                    <a:pt x="1083" y="3648"/>
                    <a:pt x="772" y="4891"/>
                  </a:cubicBezTo>
                  <a:cubicBezTo>
                    <a:pt x="683" y="4846"/>
                    <a:pt x="595" y="4758"/>
                    <a:pt x="506" y="4713"/>
                  </a:cubicBezTo>
                  <a:cubicBezTo>
                    <a:pt x="463" y="4695"/>
                    <a:pt x="422" y="4687"/>
                    <a:pt x="384" y="4687"/>
                  </a:cubicBezTo>
                  <a:cubicBezTo>
                    <a:pt x="144" y="4687"/>
                    <a:pt x="10" y="5010"/>
                    <a:pt x="240" y="5201"/>
                  </a:cubicBezTo>
                  <a:cubicBezTo>
                    <a:pt x="639" y="5423"/>
                    <a:pt x="994" y="5689"/>
                    <a:pt x="1260" y="6089"/>
                  </a:cubicBezTo>
                  <a:cubicBezTo>
                    <a:pt x="1324" y="6165"/>
                    <a:pt x="1410" y="6198"/>
                    <a:pt x="1495" y="6198"/>
                  </a:cubicBezTo>
                  <a:cubicBezTo>
                    <a:pt x="1704" y="6198"/>
                    <a:pt x="1906" y="5999"/>
                    <a:pt x="1748" y="5778"/>
                  </a:cubicBezTo>
                  <a:cubicBezTo>
                    <a:pt x="1571" y="5600"/>
                    <a:pt x="1438" y="5423"/>
                    <a:pt x="1260" y="5246"/>
                  </a:cubicBezTo>
                  <a:cubicBezTo>
                    <a:pt x="1260" y="5201"/>
                    <a:pt x="1260" y="5201"/>
                    <a:pt x="1260" y="5157"/>
                  </a:cubicBezTo>
                  <a:cubicBezTo>
                    <a:pt x="1659" y="3515"/>
                    <a:pt x="2547" y="2007"/>
                    <a:pt x="3789" y="853"/>
                  </a:cubicBezTo>
                  <a:cubicBezTo>
                    <a:pt x="3993" y="649"/>
                    <a:pt x="3806" y="366"/>
                    <a:pt x="3587" y="366"/>
                  </a:cubicBezTo>
                  <a:cubicBezTo>
                    <a:pt x="3521" y="366"/>
                    <a:pt x="3452" y="392"/>
                    <a:pt x="3390" y="454"/>
                  </a:cubicBezTo>
                  <a:cubicBezTo>
                    <a:pt x="3168" y="676"/>
                    <a:pt x="2946" y="897"/>
                    <a:pt x="2724" y="1164"/>
                  </a:cubicBezTo>
                  <a:cubicBezTo>
                    <a:pt x="2724" y="1075"/>
                    <a:pt x="2680" y="986"/>
                    <a:pt x="2591" y="942"/>
                  </a:cubicBezTo>
                  <a:cubicBezTo>
                    <a:pt x="2547" y="942"/>
                    <a:pt x="2502" y="897"/>
                    <a:pt x="2458" y="897"/>
                  </a:cubicBezTo>
                  <a:lnTo>
                    <a:pt x="2414" y="897"/>
                  </a:lnTo>
                  <a:cubicBezTo>
                    <a:pt x="1793" y="543"/>
                    <a:pt x="1127" y="276"/>
                    <a:pt x="462" y="10"/>
                  </a:cubicBezTo>
                  <a:cubicBezTo>
                    <a:pt x="438" y="3"/>
                    <a:pt x="41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7"/>
            <p:cNvSpPr/>
            <p:nvPr/>
          </p:nvSpPr>
          <p:spPr>
            <a:xfrm>
              <a:off x="3214832" y="2428351"/>
              <a:ext cx="62653" cy="46006"/>
            </a:xfrm>
            <a:custGeom>
              <a:avLst/>
              <a:gdLst/>
              <a:ahLst/>
              <a:cxnLst/>
              <a:rect l="l" t="t" r="r" b="b"/>
              <a:pathLst>
                <a:path w="828" h="608" extrusionOk="0">
                  <a:moveTo>
                    <a:pt x="485" y="0"/>
                  </a:moveTo>
                  <a:cubicBezTo>
                    <a:pt x="423" y="0"/>
                    <a:pt x="357" y="23"/>
                    <a:pt x="293" y="76"/>
                  </a:cubicBezTo>
                  <a:lnTo>
                    <a:pt x="204" y="165"/>
                  </a:lnTo>
                  <a:cubicBezTo>
                    <a:pt x="1" y="334"/>
                    <a:pt x="187" y="608"/>
                    <a:pt x="404" y="608"/>
                  </a:cubicBezTo>
                  <a:cubicBezTo>
                    <a:pt x="471" y="608"/>
                    <a:pt x="541" y="582"/>
                    <a:pt x="604" y="520"/>
                  </a:cubicBezTo>
                  <a:lnTo>
                    <a:pt x="692" y="431"/>
                  </a:lnTo>
                  <a:cubicBezTo>
                    <a:pt x="827" y="228"/>
                    <a:pt x="68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7"/>
            <p:cNvSpPr/>
            <p:nvPr/>
          </p:nvSpPr>
          <p:spPr>
            <a:xfrm>
              <a:off x="3260459" y="1978281"/>
              <a:ext cx="40406" cy="49638"/>
            </a:xfrm>
            <a:custGeom>
              <a:avLst/>
              <a:gdLst/>
              <a:ahLst/>
              <a:cxnLst/>
              <a:rect l="l" t="t" r="r" b="b"/>
              <a:pathLst>
                <a:path w="534" h="656" extrusionOk="0">
                  <a:moveTo>
                    <a:pt x="267" y="1"/>
                  </a:moveTo>
                  <a:cubicBezTo>
                    <a:pt x="134" y="1"/>
                    <a:pt x="1" y="101"/>
                    <a:pt x="1" y="300"/>
                  </a:cubicBezTo>
                  <a:lnTo>
                    <a:pt x="1" y="389"/>
                  </a:lnTo>
                  <a:cubicBezTo>
                    <a:pt x="1"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7"/>
            <p:cNvSpPr/>
            <p:nvPr/>
          </p:nvSpPr>
          <p:spPr>
            <a:xfrm>
              <a:off x="3163151" y="2027843"/>
              <a:ext cx="194995" cy="398238"/>
            </a:xfrm>
            <a:custGeom>
              <a:avLst/>
              <a:gdLst/>
              <a:ahLst/>
              <a:cxnLst/>
              <a:rect l="l" t="t" r="r" b="b"/>
              <a:pathLst>
                <a:path w="2577" h="5263" extrusionOk="0">
                  <a:moveTo>
                    <a:pt x="266" y="0"/>
                  </a:moveTo>
                  <a:cubicBezTo>
                    <a:pt x="133" y="0"/>
                    <a:pt x="0" y="89"/>
                    <a:pt x="0" y="267"/>
                  </a:cubicBezTo>
                  <a:cubicBezTo>
                    <a:pt x="44" y="1908"/>
                    <a:pt x="577" y="3505"/>
                    <a:pt x="1509" y="4837"/>
                  </a:cubicBezTo>
                  <a:cubicBezTo>
                    <a:pt x="1573" y="4901"/>
                    <a:pt x="1662" y="4943"/>
                    <a:pt x="1740" y="4943"/>
                  </a:cubicBezTo>
                  <a:cubicBezTo>
                    <a:pt x="1768" y="4943"/>
                    <a:pt x="1795" y="4937"/>
                    <a:pt x="1819" y="4925"/>
                  </a:cubicBezTo>
                  <a:cubicBezTo>
                    <a:pt x="1819" y="5117"/>
                    <a:pt x="1980" y="5263"/>
                    <a:pt x="2137" y="5263"/>
                  </a:cubicBezTo>
                  <a:cubicBezTo>
                    <a:pt x="2198" y="5263"/>
                    <a:pt x="2258" y="5241"/>
                    <a:pt x="2307" y="5191"/>
                  </a:cubicBezTo>
                  <a:lnTo>
                    <a:pt x="2396" y="5103"/>
                  </a:lnTo>
                  <a:cubicBezTo>
                    <a:pt x="2576" y="4886"/>
                    <a:pt x="2375" y="4611"/>
                    <a:pt x="2175" y="4611"/>
                  </a:cubicBezTo>
                  <a:cubicBezTo>
                    <a:pt x="2129" y="4611"/>
                    <a:pt x="2082" y="4626"/>
                    <a:pt x="2041" y="4659"/>
                  </a:cubicBezTo>
                  <a:cubicBezTo>
                    <a:pt x="2041" y="4615"/>
                    <a:pt x="1997" y="4615"/>
                    <a:pt x="1997" y="4570"/>
                  </a:cubicBezTo>
                  <a:cubicBezTo>
                    <a:pt x="1109" y="3284"/>
                    <a:pt x="621" y="1819"/>
                    <a:pt x="532" y="267"/>
                  </a:cubicBezTo>
                  <a:cubicBezTo>
                    <a:pt x="532" y="89"/>
                    <a:pt x="399"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7"/>
            <p:cNvSpPr/>
            <p:nvPr/>
          </p:nvSpPr>
          <p:spPr>
            <a:xfrm>
              <a:off x="3176544" y="1914493"/>
              <a:ext cx="40331" cy="49638"/>
            </a:xfrm>
            <a:custGeom>
              <a:avLst/>
              <a:gdLst/>
              <a:ahLst/>
              <a:cxnLst/>
              <a:rect l="l" t="t" r="r" b="b"/>
              <a:pathLst>
                <a:path w="533" h="656" extrusionOk="0">
                  <a:moveTo>
                    <a:pt x="267" y="1"/>
                  </a:moveTo>
                  <a:cubicBezTo>
                    <a:pt x="134" y="1"/>
                    <a:pt x="0" y="101"/>
                    <a:pt x="0" y="300"/>
                  </a:cubicBezTo>
                  <a:lnTo>
                    <a:pt x="0" y="389"/>
                  </a:lnTo>
                  <a:cubicBezTo>
                    <a:pt x="0"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7"/>
            <p:cNvSpPr/>
            <p:nvPr/>
          </p:nvSpPr>
          <p:spPr>
            <a:xfrm>
              <a:off x="2907546" y="2321660"/>
              <a:ext cx="262339" cy="178802"/>
            </a:xfrm>
            <a:custGeom>
              <a:avLst/>
              <a:gdLst/>
              <a:ahLst/>
              <a:cxnLst/>
              <a:rect l="l" t="t" r="r" b="b"/>
              <a:pathLst>
                <a:path w="3467" h="2363" extrusionOk="0">
                  <a:moveTo>
                    <a:pt x="341" y="1"/>
                  </a:moveTo>
                  <a:cubicBezTo>
                    <a:pt x="71" y="1"/>
                    <a:pt x="1" y="436"/>
                    <a:pt x="317" y="554"/>
                  </a:cubicBezTo>
                  <a:cubicBezTo>
                    <a:pt x="805" y="732"/>
                    <a:pt x="1293" y="998"/>
                    <a:pt x="1736" y="1308"/>
                  </a:cubicBezTo>
                  <a:cubicBezTo>
                    <a:pt x="2003" y="1442"/>
                    <a:pt x="2224" y="1619"/>
                    <a:pt x="2491" y="1796"/>
                  </a:cubicBezTo>
                  <a:lnTo>
                    <a:pt x="2757" y="2063"/>
                  </a:lnTo>
                  <a:lnTo>
                    <a:pt x="2801" y="2107"/>
                  </a:lnTo>
                  <a:cubicBezTo>
                    <a:pt x="2801" y="2196"/>
                    <a:pt x="2890" y="2285"/>
                    <a:pt x="2979" y="2329"/>
                  </a:cubicBezTo>
                  <a:cubicBezTo>
                    <a:pt x="3023" y="2351"/>
                    <a:pt x="3079" y="2362"/>
                    <a:pt x="3140" y="2362"/>
                  </a:cubicBezTo>
                  <a:cubicBezTo>
                    <a:pt x="3201" y="2362"/>
                    <a:pt x="3267" y="2351"/>
                    <a:pt x="3334" y="2329"/>
                  </a:cubicBezTo>
                  <a:cubicBezTo>
                    <a:pt x="3422" y="2285"/>
                    <a:pt x="3467" y="2196"/>
                    <a:pt x="3467" y="2063"/>
                  </a:cubicBezTo>
                  <a:cubicBezTo>
                    <a:pt x="3422" y="1619"/>
                    <a:pt x="2757" y="1264"/>
                    <a:pt x="2358" y="998"/>
                  </a:cubicBezTo>
                  <a:cubicBezTo>
                    <a:pt x="1736" y="599"/>
                    <a:pt x="1115" y="244"/>
                    <a:pt x="450" y="22"/>
                  </a:cubicBezTo>
                  <a:cubicBezTo>
                    <a:pt x="411" y="7"/>
                    <a:pt x="375"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7"/>
            <p:cNvSpPr/>
            <p:nvPr/>
          </p:nvSpPr>
          <p:spPr>
            <a:xfrm>
              <a:off x="2887797" y="2076346"/>
              <a:ext cx="352535" cy="356016"/>
            </a:xfrm>
            <a:custGeom>
              <a:avLst/>
              <a:gdLst/>
              <a:ahLst/>
              <a:cxnLst/>
              <a:rect l="l" t="t" r="r" b="b"/>
              <a:pathLst>
                <a:path w="4659" h="4705" extrusionOk="0">
                  <a:moveTo>
                    <a:pt x="3256" y="1"/>
                  </a:moveTo>
                  <a:cubicBezTo>
                    <a:pt x="3189" y="1"/>
                    <a:pt x="3120" y="33"/>
                    <a:pt x="3062" y="114"/>
                  </a:cubicBezTo>
                  <a:cubicBezTo>
                    <a:pt x="2574" y="735"/>
                    <a:pt x="2175" y="1400"/>
                    <a:pt x="1864" y="2155"/>
                  </a:cubicBezTo>
                  <a:cubicBezTo>
                    <a:pt x="1820" y="2199"/>
                    <a:pt x="1820" y="2288"/>
                    <a:pt x="1864" y="2376"/>
                  </a:cubicBezTo>
                  <a:cubicBezTo>
                    <a:pt x="1376" y="2155"/>
                    <a:pt x="888" y="1933"/>
                    <a:pt x="356" y="1800"/>
                  </a:cubicBezTo>
                  <a:cubicBezTo>
                    <a:pt x="90" y="1844"/>
                    <a:pt x="1" y="2199"/>
                    <a:pt x="223" y="2332"/>
                  </a:cubicBezTo>
                  <a:cubicBezTo>
                    <a:pt x="1687" y="2731"/>
                    <a:pt x="3018" y="3530"/>
                    <a:pt x="4083" y="4639"/>
                  </a:cubicBezTo>
                  <a:cubicBezTo>
                    <a:pt x="4137" y="4685"/>
                    <a:pt x="4196" y="4704"/>
                    <a:pt x="4253" y="4704"/>
                  </a:cubicBezTo>
                  <a:cubicBezTo>
                    <a:pt x="4471" y="4704"/>
                    <a:pt x="4658" y="4416"/>
                    <a:pt x="4482" y="4240"/>
                  </a:cubicBezTo>
                  <a:cubicBezTo>
                    <a:pt x="3772" y="3530"/>
                    <a:pt x="2973" y="2909"/>
                    <a:pt x="2086" y="2465"/>
                  </a:cubicBezTo>
                  <a:cubicBezTo>
                    <a:pt x="2219" y="2465"/>
                    <a:pt x="2352" y="2421"/>
                    <a:pt x="2397" y="2288"/>
                  </a:cubicBezTo>
                  <a:cubicBezTo>
                    <a:pt x="2663" y="1622"/>
                    <a:pt x="3018" y="1045"/>
                    <a:pt x="3462" y="469"/>
                  </a:cubicBezTo>
                  <a:cubicBezTo>
                    <a:pt x="3626" y="271"/>
                    <a:pt x="3449"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7"/>
            <p:cNvSpPr/>
            <p:nvPr/>
          </p:nvSpPr>
          <p:spPr>
            <a:xfrm>
              <a:off x="2984575" y="2046381"/>
              <a:ext cx="110702" cy="128256"/>
            </a:xfrm>
            <a:custGeom>
              <a:avLst/>
              <a:gdLst/>
              <a:ahLst/>
              <a:cxnLst/>
              <a:rect l="l" t="t" r="r" b="b"/>
              <a:pathLst>
                <a:path w="1463" h="1695" extrusionOk="0">
                  <a:moveTo>
                    <a:pt x="1026" y="1"/>
                  </a:moveTo>
                  <a:cubicBezTo>
                    <a:pt x="967" y="1"/>
                    <a:pt x="906" y="20"/>
                    <a:pt x="851" y="66"/>
                  </a:cubicBezTo>
                  <a:cubicBezTo>
                    <a:pt x="452" y="377"/>
                    <a:pt x="142" y="820"/>
                    <a:pt x="53" y="1353"/>
                  </a:cubicBezTo>
                  <a:cubicBezTo>
                    <a:pt x="0" y="1562"/>
                    <a:pt x="165" y="1695"/>
                    <a:pt x="326" y="1695"/>
                  </a:cubicBezTo>
                  <a:cubicBezTo>
                    <a:pt x="438" y="1695"/>
                    <a:pt x="549" y="1631"/>
                    <a:pt x="585" y="1486"/>
                  </a:cubicBezTo>
                  <a:cubicBezTo>
                    <a:pt x="674" y="1086"/>
                    <a:pt x="896" y="731"/>
                    <a:pt x="1251" y="465"/>
                  </a:cubicBezTo>
                  <a:cubicBezTo>
                    <a:pt x="1462" y="289"/>
                    <a:pt x="1254"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7"/>
            <p:cNvSpPr/>
            <p:nvPr/>
          </p:nvSpPr>
          <p:spPr>
            <a:xfrm>
              <a:off x="2958924" y="1967006"/>
              <a:ext cx="71430" cy="60685"/>
            </a:xfrm>
            <a:custGeom>
              <a:avLst/>
              <a:gdLst/>
              <a:ahLst/>
              <a:cxnLst/>
              <a:rect l="l" t="t" r="r" b="b"/>
              <a:pathLst>
                <a:path w="944" h="802" extrusionOk="0">
                  <a:moveTo>
                    <a:pt x="576" y="0"/>
                  </a:moveTo>
                  <a:cubicBezTo>
                    <a:pt x="490" y="0"/>
                    <a:pt x="403" y="41"/>
                    <a:pt x="348" y="139"/>
                  </a:cubicBezTo>
                  <a:lnTo>
                    <a:pt x="126" y="405"/>
                  </a:lnTo>
                  <a:cubicBezTo>
                    <a:pt x="1" y="592"/>
                    <a:pt x="205" y="801"/>
                    <a:pt x="399" y="801"/>
                  </a:cubicBezTo>
                  <a:cubicBezTo>
                    <a:pt x="481" y="801"/>
                    <a:pt x="561" y="764"/>
                    <a:pt x="614" y="671"/>
                  </a:cubicBezTo>
                  <a:lnTo>
                    <a:pt x="791" y="405"/>
                  </a:lnTo>
                  <a:cubicBezTo>
                    <a:pt x="943" y="192"/>
                    <a:pt x="762"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7"/>
            <p:cNvSpPr/>
            <p:nvPr/>
          </p:nvSpPr>
          <p:spPr>
            <a:xfrm>
              <a:off x="2918064" y="1758013"/>
              <a:ext cx="117966" cy="53270"/>
            </a:xfrm>
            <a:custGeom>
              <a:avLst/>
              <a:gdLst/>
              <a:ahLst/>
              <a:cxnLst/>
              <a:rect l="l" t="t" r="r" b="b"/>
              <a:pathLst>
                <a:path w="1559" h="704" extrusionOk="0">
                  <a:moveTo>
                    <a:pt x="587" y="0"/>
                  </a:moveTo>
                  <a:cubicBezTo>
                    <a:pt x="510" y="0"/>
                    <a:pt x="433" y="6"/>
                    <a:pt x="355" y="17"/>
                  </a:cubicBezTo>
                  <a:cubicBezTo>
                    <a:pt x="14" y="102"/>
                    <a:pt x="1" y="596"/>
                    <a:pt x="314" y="596"/>
                  </a:cubicBezTo>
                  <a:cubicBezTo>
                    <a:pt x="327" y="596"/>
                    <a:pt x="341" y="596"/>
                    <a:pt x="355" y="594"/>
                  </a:cubicBezTo>
                  <a:cubicBezTo>
                    <a:pt x="426" y="582"/>
                    <a:pt x="498" y="576"/>
                    <a:pt x="568" y="576"/>
                  </a:cubicBezTo>
                  <a:cubicBezTo>
                    <a:pt x="761" y="576"/>
                    <a:pt x="947" y="618"/>
                    <a:pt x="1109" y="682"/>
                  </a:cubicBezTo>
                  <a:cubicBezTo>
                    <a:pt x="1148" y="697"/>
                    <a:pt x="1184" y="704"/>
                    <a:pt x="1218" y="704"/>
                  </a:cubicBezTo>
                  <a:cubicBezTo>
                    <a:pt x="1488" y="704"/>
                    <a:pt x="1558" y="269"/>
                    <a:pt x="1242" y="150"/>
                  </a:cubicBezTo>
                  <a:cubicBezTo>
                    <a:pt x="1043" y="50"/>
                    <a:pt x="81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7"/>
            <p:cNvSpPr/>
            <p:nvPr/>
          </p:nvSpPr>
          <p:spPr>
            <a:xfrm>
              <a:off x="2955141" y="1628773"/>
              <a:ext cx="90347" cy="56221"/>
            </a:xfrm>
            <a:custGeom>
              <a:avLst/>
              <a:gdLst/>
              <a:ahLst/>
              <a:cxnLst/>
              <a:rect l="l" t="t" r="r" b="b"/>
              <a:pathLst>
                <a:path w="1194" h="743" extrusionOk="0">
                  <a:moveTo>
                    <a:pt x="396" y="1"/>
                  </a:moveTo>
                  <a:cubicBezTo>
                    <a:pt x="153" y="1"/>
                    <a:pt x="0" y="376"/>
                    <a:pt x="264" y="527"/>
                  </a:cubicBezTo>
                  <a:lnTo>
                    <a:pt x="664" y="704"/>
                  </a:lnTo>
                  <a:cubicBezTo>
                    <a:pt x="710" y="731"/>
                    <a:pt x="756" y="743"/>
                    <a:pt x="798" y="743"/>
                  </a:cubicBezTo>
                  <a:cubicBezTo>
                    <a:pt x="1041" y="743"/>
                    <a:pt x="1194" y="367"/>
                    <a:pt x="930" y="216"/>
                  </a:cubicBezTo>
                  <a:lnTo>
                    <a:pt x="531" y="39"/>
                  </a:lnTo>
                  <a:cubicBezTo>
                    <a:pt x="484" y="12"/>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7"/>
            <p:cNvSpPr/>
            <p:nvPr/>
          </p:nvSpPr>
          <p:spPr>
            <a:xfrm>
              <a:off x="2714896" y="2427594"/>
              <a:ext cx="90725" cy="150881"/>
            </a:xfrm>
            <a:custGeom>
              <a:avLst/>
              <a:gdLst/>
              <a:ahLst/>
              <a:cxnLst/>
              <a:rect l="l" t="t" r="r" b="b"/>
              <a:pathLst>
                <a:path w="1199" h="1994" extrusionOk="0">
                  <a:moveTo>
                    <a:pt x="386" y="1"/>
                  </a:moveTo>
                  <a:cubicBezTo>
                    <a:pt x="195" y="1"/>
                    <a:pt x="0" y="209"/>
                    <a:pt x="156" y="396"/>
                  </a:cubicBezTo>
                  <a:cubicBezTo>
                    <a:pt x="422" y="796"/>
                    <a:pt x="555" y="1239"/>
                    <a:pt x="600" y="1728"/>
                  </a:cubicBezTo>
                  <a:cubicBezTo>
                    <a:pt x="622" y="1905"/>
                    <a:pt x="777" y="1994"/>
                    <a:pt x="922" y="1994"/>
                  </a:cubicBezTo>
                  <a:cubicBezTo>
                    <a:pt x="1066" y="1994"/>
                    <a:pt x="1199" y="1905"/>
                    <a:pt x="1177" y="1728"/>
                  </a:cubicBezTo>
                  <a:cubicBezTo>
                    <a:pt x="1132" y="1151"/>
                    <a:pt x="955" y="618"/>
                    <a:pt x="600" y="130"/>
                  </a:cubicBezTo>
                  <a:cubicBezTo>
                    <a:pt x="547" y="38"/>
                    <a:pt x="46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7"/>
            <p:cNvSpPr/>
            <p:nvPr/>
          </p:nvSpPr>
          <p:spPr>
            <a:xfrm>
              <a:off x="2796542" y="2354727"/>
              <a:ext cx="65074" cy="91860"/>
            </a:xfrm>
            <a:custGeom>
              <a:avLst/>
              <a:gdLst/>
              <a:ahLst/>
              <a:cxnLst/>
              <a:rect l="l" t="t" r="r" b="b"/>
              <a:pathLst>
                <a:path w="860" h="1214" extrusionOk="0">
                  <a:moveTo>
                    <a:pt x="334" y="0"/>
                  </a:moveTo>
                  <a:cubicBezTo>
                    <a:pt x="170" y="0"/>
                    <a:pt x="0" y="144"/>
                    <a:pt x="53" y="383"/>
                  </a:cubicBezTo>
                  <a:cubicBezTo>
                    <a:pt x="98" y="561"/>
                    <a:pt x="186" y="783"/>
                    <a:pt x="231" y="1005"/>
                  </a:cubicBezTo>
                  <a:cubicBezTo>
                    <a:pt x="267" y="1150"/>
                    <a:pt x="385" y="1213"/>
                    <a:pt x="506" y="1213"/>
                  </a:cubicBezTo>
                  <a:cubicBezTo>
                    <a:pt x="680" y="1213"/>
                    <a:pt x="860" y="1081"/>
                    <a:pt x="808" y="871"/>
                  </a:cubicBezTo>
                  <a:lnTo>
                    <a:pt x="586" y="206"/>
                  </a:lnTo>
                  <a:cubicBezTo>
                    <a:pt x="550" y="64"/>
                    <a:pt x="44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7"/>
            <p:cNvSpPr/>
            <p:nvPr/>
          </p:nvSpPr>
          <p:spPr>
            <a:xfrm>
              <a:off x="2743045" y="2868887"/>
              <a:ext cx="74381" cy="138472"/>
            </a:xfrm>
            <a:custGeom>
              <a:avLst/>
              <a:gdLst/>
              <a:ahLst/>
              <a:cxnLst/>
              <a:rect l="l" t="t" r="r" b="b"/>
              <a:pathLst>
                <a:path w="983" h="1830" extrusionOk="0">
                  <a:moveTo>
                    <a:pt x="360" y="0"/>
                  </a:moveTo>
                  <a:cubicBezTo>
                    <a:pt x="173" y="0"/>
                    <a:pt x="1" y="188"/>
                    <a:pt x="95" y="377"/>
                  </a:cubicBezTo>
                  <a:cubicBezTo>
                    <a:pt x="317" y="732"/>
                    <a:pt x="405" y="1131"/>
                    <a:pt x="405" y="1530"/>
                  </a:cubicBezTo>
                  <a:cubicBezTo>
                    <a:pt x="405" y="1730"/>
                    <a:pt x="538" y="1830"/>
                    <a:pt x="672" y="1830"/>
                  </a:cubicBezTo>
                  <a:cubicBezTo>
                    <a:pt x="805" y="1830"/>
                    <a:pt x="938" y="1730"/>
                    <a:pt x="938" y="1530"/>
                  </a:cubicBezTo>
                  <a:cubicBezTo>
                    <a:pt x="982" y="1042"/>
                    <a:pt x="849" y="554"/>
                    <a:pt x="583" y="110"/>
                  </a:cubicBezTo>
                  <a:cubicBezTo>
                    <a:pt x="518" y="33"/>
                    <a:pt x="438"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7"/>
            <p:cNvSpPr/>
            <p:nvPr/>
          </p:nvSpPr>
          <p:spPr>
            <a:xfrm>
              <a:off x="2663745" y="2930027"/>
              <a:ext cx="63031" cy="70673"/>
            </a:xfrm>
            <a:custGeom>
              <a:avLst/>
              <a:gdLst/>
              <a:ahLst/>
              <a:cxnLst/>
              <a:rect l="l" t="t" r="r" b="b"/>
              <a:pathLst>
                <a:path w="833" h="934" extrusionOk="0">
                  <a:moveTo>
                    <a:pt x="362" y="0"/>
                  </a:moveTo>
                  <a:cubicBezTo>
                    <a:pt x="134" y="0"/>
                    <a:pt x="1" y="355"/>
                    <a:pt x="255" y="500"/>
                  </a:cubicBezTo>
                  <a:cubicBezTo>
                    <a:pt x="300" y="545"/>
                    <a:pt x="300" y="589"/>
                    <a:pt x="300" y="634"/>
                  </a:cubicBezTo>
                  <a:cubicBezTo>
                    <a:pt x="300" y="833"/>
                    <a:pt x="433" y="933"/>
                    <a:pt x="566" y="933"/>
                  </a:cubicBezTo>
                  <a:cubicBezTo>
                    <a:pt x="699" y="933"/>
                    <a:pt x="832" y="833"/>
                    <a:pt x="832" y="634"/>
                  </a:cubicBezTo>
                  <a:cubicBezTo>
                    <a:pt x="832" y="412"/>
                    <a:pt x="743" y="145"/>
                    <a:pt x="522" y="57"/>
                  </a:cubicBezTo>
                  <a:cubicBezTo>
                    <a:pt x="466" y="17"/>
                    <a:pt x="412"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7"/>
            <p:cNvSpPr/>
            <p:nvPr/>
          </p:nvSpPr>
          <p:spPr>
            <a:xfrm>
              <a:off x="2622582" y="3223011"/>
              <a:ext cx="43736" cy="50395"/>
            </a:xfrm>
            <a:custGeom>
              <a:avLst/>
              <a:gdLst/>
              <a:ahLst/>
              <a:cxnLst/>
              <a:rect l="l" t="t" r="r" b="b"/>
              <a:pathLst>
                <a:path w="578" h="666" extrusionOk="0">
                  <a:moveTo>
                    <a:pt x="289" y="0"/>
                  </a:moveTo>
                  <a:cubicBezTo>
                    <a:pt x="145" y="0"/>
                    <a:pt x="1" y="89"/>
                    <a:pt x="1" y="267"/>
                  </a:cubicBezTo>
                  <a:lnTo>
                    <a:pt x="1" y="400"/>
                  </a:lnTo>
                  <a:cubicBezTo>
                    <a:pt x="1" y="577"/>
                    <a:pt x="145" y="666"/>
                    <a:pt x="289" y="666"/>
                  </a:cubicBezTo>
                  <a:cubicBezTo>
                    <a:pt x="433" y="666"/>
                    <a:pt x="578" y="577"/>
                    <a:pt x="578" y="400"/>
                  </a:cubicBezTo>
                  <a:lnTo>
                    <a:pt x="578" y="267"/>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7"/>
            <p:cNvSpPr/>
            <p:nvPr/>
          </p:nvSpPr>
          <p:spPr>
            <a:xfrm>
              <a:off x="2579300" y="3384259"/>
              <a:ext cx="65528" cy="48881"/>
            </a:xfrm>
            <a:custGeom>
              <a:avLst/>
              <a:gdLst/>
              <a:ahLst/>
              <a:cxnLst/>
              <a:rect l="l" t="t" r="r" b="b"/>
              <a:pathLst>
                <a:path w="866" h="646" extrusionOk="0">
                  <a:moveTo>
                    <a:pt x="479" y="0"/>
                  </a:moveTo>
                  <a:cubicBezTo>
                    <a:pt x="419" y="0"/>
                    <a:pt x="358" y="26"/>
                    <a:pt x="307" y="88"/>
                  </a:cubicBezTo>
                  <a:lnTo>
                    <a:pt x="173" y="177"/>
                  </a:lnTo>
                  <a:cubicBezTo>
                    <a:pt x="0" y="384"/>
                    <a:pt x="178" y="646"/>
                    <a:pt x="391" y="646"/>
                  </a:cubicBezTo>
                  <a:cubicBezTo>
                    <a:pt x="451" y="646"/>
                    <a:pt x="514" y="625"/>
                    <a:pt x="573" y="576"/>
                  </a:cubicBezTo>
                  <a:lnTo>
                    <a:pt x="661" y="487"/>
                  </a:lnTo>
                  <a:cubicBezTo>
                    <a:pt x="866" y="283"/>
                    <a:pt x="67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7"/>
            <p:cNvSpPr/>
            <p:nvPr/>
          </p:nvSpPr>
          <p:spPr>
            <a:xfrm>
              <a:off x="2062113" y="3683372"/>
              <a:ext cx="217922" cy="123035"/>
            </a:xfrm>
            <a:custGeom>
              <a:avLst/>
              <a:gdLst/>
              <a:ahLst/>
              <a:cxnLst/>
              <a:rect l="l" t="t" r="r" b="b"/>
              <a:pathLst>
                <a:path w="2880" h="1626" extrusionOk="0">
                  <a:moveTo>
                    <a:pt x="396" y="1"/>
                  </a:moveTo>
                  <a:cubicBezTo>
                    <a:pt x="153" y="1"/>
                    <a:pt x="0" y="376"/>
                    <a:pt x="265" y="527"/>
                  </a:cubicBezTo>
                  <a:cubicBezTo>
                    <a:pt x="930" y="971"/>
                    <a:pt x="1684" y="1326"/>
                    <a:pt x="2439" y="1592"/>
                  </a:cubicBezTo>
                  <a:cubicBezTo>
                    <a:pt x="2480" y="1615"/>
                    <a:pt x="2518" y="1626"/>
                    <a:pt x="2554" y="1626"/>
                  </a:cubicBezTo>
                  <a:cubicBezTo>
                    <a:pt x="2787" y="1626"/>
                    <a:pt x="2880" y="1181"/>
                    <a:pt x="2572" y="1104"/>
                  </a:cubicBezTo>
                  <a:cubicBezTo>
                    <a:pt x="1862" y="793"/>
                    <a:pt x="1196" y="438"/>
                    <a:pt x="531" y="39"/>
                  </a:cubicBezTo>
                  <a:cubicBezTo>
                    <a:pt x="484" y="13"/>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7"/>
            <p:cNvSpPr/>
            <p:nvPr/>
          </p:nvSpPr>
          <p:spPr>
            <a:xfrm>
              <a:off x="2136494" y="3629724"/>
              <a:ext cx="154210" cy="92087"/>
            </a:xfrm>
            <a:custGeom>
              <a:avLst/>
              <a:gdLst/>
              <a:ahLst/>
              <a:cxnLst/>
              <a:rect l="l" t="t" r="r" b="b"/>
              <a:pathLst>
                <a:path w="2038" h="1217" extrusionOk="0">
                  <a:moveTo>
                    <a:pt x="431" y="0"/>
                  </a:moveTo>
                  <a:cubicBezTo>
                    <a:pt x="180" y="0"/>
                    <a:pt x="0" y="375"/>
                    <a:pt x="302" y="526"/>
                  </a:cubicBezTo>
                  <a:lnTo>
                    <a:pt x="1456" y="1192"/>
                  </a:lnTo>
                  <a:cubicBezTo>
                    <a:pt x="1495" y="1209"/>
                    <a:pt x="1535" y="1216"/>
                    <a:pt x="1573" y="1216"/>
                  </a:cubicBezTo>
                  <a:cubicBezTo>
                    <a:pt x="1835" y="1216"/>
                    <a:pt x="2037" y="859"/>
                    <a:pt x="1766" y="704"/>
                  </a:cubicBezTo>
                  <a:lnTo>
                    <a:pt x="568" y="38"/>
                  </a:lnTo>
                  <a:cubicBezTo>
                    <a:pt x="522" y="12"/>
                    <a:pt x="475"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7"/>
            <p:cNvSpPr/>
            <p:nvPr/>
          </p:nvSpPr>
          <p:spPr>
            <a:xfrm>
              <a:off x="2186359" y="3565936"/>
              <a:ext cx="100335" cy="71052"/>
            </a:xfrm>
            <a:custGeom>
              <a:avLst/>
              <a:gdLst/>
              <a:ahLst/>
              <a:cxnLst/>
              <a:rect l="l" t="t" r="r" b="b"/>
              <a:pathLst>
                <a:path w="1326" h="939" extrusionOk="0">
                  <a:moveTo>
                    <a:pt x="396" y="0"/>
                  </a:moveTo>
                  <a:cubicBezTo>
                    <a:pt x="153" y="0"/>
                    <a:pt x="0" y="375"/>
                    <a:pt x="264" y="526"/>
                  </a:cubicBezTo>
                  <a:lnTo>
                    <a:pt x="797" y="881"/>
                  </a:lnTo>
                  <a:cubicBezTo>
                    <a:pt x="852" y="921"/>
                    <a:pt x="907" y="938"/>
                    <a:pt x="957" y="938"/>
                  </a:cubicBezTo>
                  <a:cubicBezTo>
                    <a:pt x="1185" y="938"/>
                    <a:pt x="1326" y="583"/>
                    <a:pt x="1107" y="438"/>
                  </a:cubicBezTo>
                  <a:lnTo>
                    <a:pt x="530" y="38"/>
                  </a:lnTo>
                  <a:cubicBezTo>
                    <a:pt x="484" y="12"/>
                    <a:pt x="43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7"/>
            <p:cNvSpPr/>
            <p:nvPr/>
          </p:nvSpPr>
          <p:spPr>
            <a:xfrm>
              <a:off x="2276782" y="3545279"/>
              <a:ext cx="99957" cy="252275"/>
            </a:xfrm>
            <a:custGeom>
              <a:avLst/>
              <a:gdLst/>
              <a:ahLst/>
              <a:cxnLst/>
              <a:rect l="l" t="t" r="r" b="b"/>
              <a:pathLst>
                <a:path w="1321" h="3334" extrusionOk="0">
                  <a:moveTo>
                    <a:pt x="378" y="1"/>
                  </a:moveTo>
                  <a:cubicBezTo>
                    <a:pt x="234" y="1"/>
                    <a:pt x="90" y="89"/>
                    <a:pt x="90" y="267"/>
                  </a:cubicBezTo>
                  <a:cubicBezTo>
                    <a:pt x="1" y="1287"/>
                    <a:pt x="223" y="2308"/>
                    <a:pt x="711" y="3195"/>
                  </a:cubicBezTo>
                  <a:cubicBezTo>
                    <a:pt x="767" y="3293"/>
                    <a:pt x="853" y="3334"/>
                    <a:pt x="940" y="3334"/>
                  </a:cubicBezTo>
                  <a:cubicBezTo>
                    <a:pt x="1130" y="3334"/>
                    <a:pt x="1320" y="3142"/>
                    <a:pt x="1199" y="2929"/>
                  </a:cubicBezTo>
                  <a:cubicBezTo>
                    <a:pt x="755" y="2086"/>
                    <a:pt x="578" y="1199"/>
                    <a:pt x="666" y="267"/>
                  </a:cubicBezTo>
                  <a:cubicBezTo>
                    <a:pt x="666" y="89"/>
                    <a:pt x="52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7"/>
            <p:cNvSpPr/>
            <p:nvPr/>
          </p:nvSpPr>
          <p:spPr>
            <a:xfrm>
              <a:off x="2360772" y="3568812"/>
              <a:ext cx="83461" cy="154437"/>
            </a:xfrm>
            <a:custGeom>
              <a:avLst/>
              <a:gdLst/>
              <a:ahLst/>
              <a:cxnLst/>
              <a:rect l="l" t="t" r="r" b="b"/>
              <a:pathLst>
                <a:path w="1103" h="2041" extrusionOk="0">
                  <a:moveTo>
                    <a:pt x="344" y="0"/>
                  </a:moveTo>
                  <a:cubicBezTo>
                    <a:pt x="211" y="0"/>
                    <a:pt x="67" y="89"/>
                    <a:pt x="44" y="267"/>
                  </a:cubicBezTo>
                  <a:cubicBezTo>
                    <a:pt x="0" y="843"/>
                    <a:pt x="178" y="1464"/>
                    <a:pt x="577" y="1952"/>
                  </a:cubicBezTo>
                  <a:cubicBezTo>
                    <a:pt x="628" y="2014"/>
                    <a:pt x="687" y="2040"/>
                    <a:pt x="744" y="2040"/>
                  </a:cubicBezTo>
                  <a:cubicBezTo>
                    <a:pt x="933" y="2040"/>
                    <a:pt x="1102" y="1758"/>
                    <a:pt x="932" y="1553"/>
                  </a:cubicBezTo>
                  <a:cubicBezTo>
                    <a:pt x="666" y="1198"/>
                    <a:pt x="532" y="710"/>
                    <a:pt x="577" y="267"/>
                  </a:cubicBezTo>
                  <a:cubicBezTo>
                    <a:pt x="599" y="89"/>
                    <a:pt x="477"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7"/>
            <p:cNvSpPr/>
            <p:nvPr/>
          </p:nvSpPr>
          <p:spPr>
            <a:xfrm>
              <a:off x="2442115" y="3546263"/>
              <a:ext cx="67117" cy="74381"/>
            </a:xfrm>
            <a:custGeom>
              <a:avLst/>
              <a:gdLst/>
              <a:ahLst/>
              <a:cxnLst/>
              <a:rect l="l" t="t" r="r" b="b"/>
              <a:pathLst>
                <a:path w="887" h="983" extrusionOk="0">
                  <a:moveTo>
                    <a:pt x="329" y="1"/>
                  </a:moveTo>
                  <a:cubicBezTo>
                    <a:pt x="154" y="1"/>
                    <a:pt x="0" y="133"/>
                    <a:pt x="79" y="343"/>
                  </a:cubicBezTo>
                  <a:lnTo>
                    <a:pt x="256" y="786"/>
                  </a:lnTo>
                  <a:cubicBezTo>
                    <a:pt x="308" y="925"/>
                    <a:pt x="421" y="982"/>
                    <a:pt x="534" y="982"/>
                  </a:cubicBezTo>
                  <a:cubicBezTo>
                    <a:pt x="710" y="982"/>
                    <a:pt x="887" y="843"/>
                    <a:pt x="833" y="653"/>
                  </a:cubicBezTo>
                  <a:cubicBezTo>
                    <a:pt x="744" y="520"/>
                    <a:pt x="700" y="343"/>
                    <a:pt x="655" y="210"/>
                  </a:cubicBezTo>
                  <a:cubicBezTo>
                    <a:pt x="583" y="64"/>
                    <a:pt x="451"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7"/>
            <p:cNvSpPr/>
            <p:nvPr/>
          </p:nvSpPr>
          <p:spPr>
            <a:xfrm>
              <a:off x="2368264" y="1811434"/>
              <a:ext cx="123489" cy="186293"/>
            </a:xfrm>
            <a:custGeom>
              <a:avLst/>
              <a:gdLst/>
              <a:ahLst/>
              <a:cxnLst/>
              <a:rect l="l" t="t" r="r" b="b"/>
              <a:pathLst>
                <a:path w="1632" h="2462" extrusionOk="0">
                  <a:moveTo>
                    <a:pt x="437" y="0"/>
                  </a:moveTo>
                  <a:cubicBezTo>
                    <a:pt x="209" y="0"/>
                    <a:pt x="0" y="288"/>
                    <a:pt x="212" y="465"/>
                  </a:cubicBezTo>
                  <a:cubicBezTo>
                    <a:pt x="744" y="908"/>
                    <a:pt x="1010" y="1529"/>
                    <a:pt x="1055" y="2195"/>
                  </a:cubicBezTo>
                  <a:cubicBezTo>
                    <a:pt x="1055" y="2372"/>
                    <a:pt x="1199" y="2461"/>
                    <a:pt x="1343" y="2461"/>
                  </a:cubicBezTo>
                  <a:cubicBezTo>
                    <a:pt x="1487" y="2461"/>
                    <a:pt x="1631" y="2372"/>
                    <a:pt x="1631" y="2195"/>
                  </a:cubicBezTo>
                  <a:cubicBezTo>
                    <a:pt x="1587" y="1396"/>
                    <a:pt x="1232" y="598"/>
                    <a:pt x="611" y="65"/>
                  </a:cubicBezTo>
                  <a:cubicBezTo>
                    <a:pt x="556" y="20"/>
                    <a:pt x="496"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7"/>
            <p:cNvSpPr/>
            <p:nvPr/>
          </p:nvSpPr>
          <p:spPr>
            <a:xfrm>
              <a:off x="2498941" y="1809921"/>
              <a:ext cx="75062" cy="140742"/>
            </a:xfrm>
            <a:custGeom>
              <a:avLst/>
              <a:gdLst/>
              <a:ahLst/>
              <a:cxnLst/>
              <a:rect l="l" t="t" r="r" b="b"/>
              <a:pathLst>
                <a:path w="992" h="1860" extrusionOk="0">
                  <a:moveTo>
                    <a:pt x="387" y="1"/>
                  </a:moveTo>
                  <a:cubicBezTo>
                    <a:pt x="208" y="1"/>
                    <a:pt x="1" y="221"/>
                    <a:pt x="126" y="440"/>
                  </a:cubicBezTo>
                  <a:cubicBezTo>
                    <a:pt x="304" y="795"/>
                    <a:pt x="392" y="1194"/>
                    <a:pt x="437" y="1594"/>
                  </a:cubicBezTo>
                  <a:cubicBezTo>
                    <a:pt x="459" y="1771"/>
                    <a:pt x="603" y="1860"/>
                    <a:pt x="736" y="1860"/>
                  </a:cubicBezTo>
                  <a:cubicBezTo>
                    <a:pt x="869" y="1860"/>
                    <a:pt x="991" y="1771"/>
                    <a:pt x="969" y="1594"/>
                  </a:cubicBezTo>
                  <a:cubicBezTo>
                    <a:pt x="925" y="1061"/>
                    <a:pt x="792" y="573"/>
                    <a:pt x="570" y="130"/>
                  </a:cubicBezTo>
                  <a:cubicBezTo>
                    <a:pt x="531" y="39"/>
                    <a:pt x="462"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7"/>
            <p:cNvSpPr/>
            <p:nvPr/>
          </p:nvSpPr>
          <p:spPr>
            <a:xfrm>
              <a:off x="2600411" y="1831940"/>
              <a:ext cx="51076" cy="90877"/>
            </a:xfrm>
            <a:custGeom>
              <a:avLst/>
              <a:gdLst/>
              <a:ahLst/>
              <a:cxnLst/>
              <a:rect l="l" t="t" r="r" b="b"/>
              <a:pathLst>
                <a:path w="675" h="1201" extrusionOk="0">
                  <a:moveTo>
                    <a:pt x="355" y="0"/>
                  </a:moveTo>
                  <a:cubicBezTo>
                    <a:pt x="193" y="0"/>
                    <a:pt x="0" y="152"/>
                    <a:pt x="28" y="371"/>
                  </a:cubicBezTo>
                  <a:cubicBezTo>
                    <a:pt x="28" y="548"/>
                    <a:pt x="72" y="770"/>
                    <a:pt x="116" y="992"/>
                  </a:cubicBezTo>
                  <a:cubicBezTo>
                    <a:pt x="134" y="1137"/>
                    <a:pt x="234" y="1201"/>
                    <a:pt x="343" y="1201"/>
                  </a:cubicBezTo>
                  <a:cubicBezTo>
                    <a:pt x="500" y="1201"/>
                    <a:pt x="675" y="1069"/>
                    <a:pt x="649" y="859"/>
                  </a:cubicBezTo>
                  <a:cubicBezTo>
                    <a:pt x="649" y="637"/>
                    <a:pt x="604" y="415"/>
                    <a:pt x="560" y="194"/>
                  </a:cubicBezTo>
                  <a:cubicBezTo>
                    <a:pt x="543" y="58"/>
                    <a:pt x="455"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7"/>
            <p:cNvSpPr/>
            <p:nvPr/>
          </p:nvSpPr>
          <p:spPr>
            <a:xfrm>
              <a:off x="2535489" y="1679167"/>
              <a:ext cx="140212" cy="83083"/>
            </a:xfrm>
            <a:custGeom>
              <a:avLst/>
              <a:gdLst/>
              <a:ahLst/>
              <a:cxnLst/>
              <a:rect l="l" t="t" r="r" b="b"/>
              <a:pathLst>
                <a:path w="1853" h="1098" extrusionOk="0">
                  <a:moveTo>
                    <a:pt x="396" y="0"/>
                  </a:moveTo>
                  <a:cubicBezTo>
                    <a:pt x="153" y="0"/>
                    <a:pt x="0" y="376"/>
                    <a:pt x="264" y="527"/>
                  </a:cubicBezTo>
                  <a:lnTo>
                    <a:pt x="1285" y="1059"/>
                  </a:lnTo>
                  <a:cubicBezTo>
                    <a:pt x="1331" y="1086"/>
                    <a:pt x="1378" y="1097"/>
                    <a:pt x="1422" y="1097"/>
                  </a:cubicBezTo>
                  <a:cubicBezTo>
                    <a:pt x="1674" y="1097"/>
                    <a:pt x="1853" y="722"/>
                    <a:pt x="1551" y="571"/>
                  </a:cubicBezTo>
                  <a:lnTo>
                    <a:pt x="531" y="38"/>
                  </a:lnTo>
                  <a:cubicBezTo>
                    <a:pt x="484" y="12"/>
                    <a:pt x="439"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7"/>
            <p:cNvSpPr/>
            <p:nvPr/>
          </p:nvSpPr>
          <p:spPr>
            <a:xfrm>
              <a:off x="2600790" y="1594344"/>
              <a:ext cx="80964" cy="64166"/>
            </a:xfrm>
            <a:custGeom>
              <a:avLst/>
              <a:gdLst/>
              <a:ahLst/>
              <a:cxnLst/>
              <a:rect l="l" t="t" r="r" b="b"/>
              <a:pathLst>
                <a:path w="1070" h="848" extrusionOk="0">
                  <a:moveTo>
                    <a:pt x="387" y="0"/>
                  </a:moveTo>
                  <a:cubicBezTo>
                    <a:pt x="175" y="0"/>
                    <a:pt x="0" y="250"/>
                    <a:pt x="200" y="450"/>
                  </a:cubicBezTo>
                  <a:cubicBezTo>
                    <a:pt x="289" y="583"/>
                    <a:pt x="377" y="671"/>
                    <a:pt x="466" y="760"/>
                  </a:cubicBezTo>
                  <a:cubicBezTo>
                    <a:pt x="528" y="822"/>
                    <a:pt x="597" y="848"/>
                    <a:pt x="663" y="848"/>
                  </a:cubicBezTo>
                  <a:cubicBezTo>
                    <a:pt x="882" y="848"/>
                    <a:pt x="1070" y="565"/>
                    <a:pt x="866" y="361"/>
                  </a:cubicBezTo>
                  <a:lnTo>
                    <a:pt x="599" y="95"/>
                  </a:lnTo>
                  <a:cubicBezTo>
                    <a:pt x="533" y="28"/>
                    <a:pt x="458"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67"/>
          <p:cNvGrpSpPr/>
          <p:nvPr/>
        </p:nvGrpSpPr>
        <p:grpSpPr>
          <a:xfrm>
            <a:off x="7386812" y="999036"/>
            <a:ext cx="912832" cy="854448"/>
            <a:chOff x="4231052" y="1337496"/>
            <a:chExt cx="3948235" cy="3695710"/>
          </a:xfrm>
        </p:grpSpPr>
        <p:sp>
          <p:nvSpPr>
            <p:cNvPr id="3476" name="Google Shape;3476;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7"/>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7"/>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7"/>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7"/>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7"/>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7"/>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7"/>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7"/>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7"/>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7"/>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7"/>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7"/>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7"/>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7"/>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7"/>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7"/>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7"/>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7"/>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7"/>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7"/>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7"/>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7"/>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7"/>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7"/>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7"/>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7"/>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7"/>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7"/>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7"/>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7"/>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7"/>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7"/>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7"/>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7"/>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7"/>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7"/>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7"/>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7"/>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7"/>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7"/>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67"/>
          <p:cNvGrpSpPr/>
          <p:nvPr/>
        </p:nvGrpSpPr>
        <p:grpSpPr>
          <a:xfrm flipH="1">
            <a:off x="6317845" y="3615659"/>
            <a:ext cx="2024784" cy="1210776"/>
            <a:chOff x="1186065" y="489079"/>
            <a:chExt cx="6771853" cy="4049419"/>
          </a:xfrm>
        </p:grpSpPr>
        <p:sp>
          <p:nvSpPr>
            <p:cNvPr id="3519" name="Google Shape;3519;p67"/>
            <p:cNvSpPr/>
            <p:nvPr/>
          </p:nvSpPr>
          <p:spPr>
            <a:xfrm>
              <a:off x="2263761" y="505698"/>
              <a:ext cx="4572358" cy="4011138"/>
            </a:xfrm>
            <a:custGeom>
              <a:avLst/>
              <a:gdLst/>
              <a:ahLst/>
              <a:cxnLst/>
              <a:rect l="l" t="t" r="r" b="b"/>
              <a:pathLst>
                <a:path w="64379" h="56477" extrusionOk="0">
                  <a:moveTo>
                    <a:pt x="32163" y="0"/>
                  </a:moveTo>
                  <a:cubicBezTo>
                    <a:pt x="27096" y="0"/>
                    <a:pt x="21968" y="1368"/>
                    <a:pt x="17349" y="4235"/>
                  </a:cubicBezTo>
                  <a:cubicBezTo>
                    <a:pt x="4083" y="12443"/>
                    <a:pt x="1" y="29880"/>
                    <a:pt x="8209" y="43102"/>
                  </a:cubicBezTo>
                  <a:cubicBezTo>
                    <a:pt x="13549" y="51733"/>
                    <a:pt x="22778" y="56476"/>
                    <a:pt x="32228" y="56476"/>
                  </a:cubicBezTo>
                  <a:cubicBezTo>
                    <a:pt x="37302" y="56476"/>
                    <a:pt x="42441" y="55109"/>
                    <a:pt x="47075" y="52241"/>
                  </a:cubicBezTo>
                  <a:cubicBezTo>
                    <a:pt x="60297" y="44033"/>
                    <a:pt x="64379" y="26641"/>
                    <a:pt x="56171" y="13375"/>
                  </a:cubicBezTo>
                  <a:cubicBezTo>
                    <a:pt x="50830" y="4744"/>
                    <a:pt x="41601" y="0"/>
                    <a:pt x="32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7"/>
            <p:cNvSpPr/>
            <p:nvPr/>
          </p:nvSpPr>
          <p:spPr>
            <a:xfrm>
              <a:off x="3435987" y="636308"/>
              <a:ext cx="2101911" cy="211505"/>
            </a:xfrm>
            <a:custGeom>
              <a:avLst/>
              <a:gdLst/>
              <a:ahLst/>
              <a:cxnLst/>
              <a:rect l="l" t="t" r="r" b="b"/>
              <a:pathLst>
                <a:path w="29595" h="2978" extrusionOk="0">
                  <a:moveTo>
                    <a:pt x="25601" y="0"/>
                  </a:moveTo>
                  <a:cubicBezTo>
                    <a:pt x="21963" y="400"/>
                    <a:pt x="18280" y="710"/>
                    <a:pt x="14509" y="799"/>
                  </a:cubicBezTo>
                  <a:cubicBezTo>
                    <a:pt x="10782" y="932"/>
                    <a:pt x="6878" y="1154"/>
                    <a:pt x="2929" y="1243"/>
                  </a:cubicBezTo>
                  <a:cubicBezTo>
                    <a:pt x="2840" y="1287"/>
                    <a:pt x="2751" y="1331"/>
                    <a:pt x="2663" y="1376"/>
                  </a:cubicBezTo>
                  <a:cubicBezTo>
                    <a:pt x="1775" y="1864"/>
                    <a:pt x="844" y="2396"/>
                    <a:pt x="1" y="2973"/>
                  </a:cubicBezTo>
                  <a:cubicBezTo>
                    <a:pt x="372" y="2976"/>
                    <a:pt x="744" y="2978"/>
                    <a:pt x="1116" y="2978"/>
                  </a:cubicBezTo>
                  <a:cubicBezTo>
                    <a:pt x="5668" y="2978"/>
                    <a:pt x="10202" y="2741"/>
                    <a:pt x="14509" y="2618"/>
                  </a:cubicBezTo>
                  <a:cubicBezTo>
                    <a:pt x="19434" y="2529"/>
                    <a:pt x="24536" y="2352"/>
                    <a:pt x="29594" y="1864"/>
                  </a:cubicBezTo>
                  <a:cubicBezTo>
                    <a:pt x="28307" y="1154"/>
                    <a:pt x="26976" y="533"/>
                    <a:pt x="2560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7"/>
            <p:cNvSpPr/>
            <p:nvPr/>
          </p:nvSpPr>
          <p:spPr>
            <a:xfrm>
              <a:off x="2604101" y="2700293"/>
              <a:ext cx="3938979" cy="934869"/>
            </a:xfrm>
            <a:custGeom>
              <a:avLst/>
              <a:gdLst/>
              <a:ahLst/>
              <a:cxnLst/>
              <a:rect l="l" t="t" r="r" b="b"/>
              <a:pathLst>
                <a:path w="55461" h="13163" extrusionOk="0">
                  <a:moveTo>
                    <a:pt x="55460" y="0"/>
                  </a:moveTo>
                  <a:lnTo>
                    <a:pt x="55460" y="0"/>
                  </a:lnTo>
                  <a:cubicBezTo>
                    <a:pt x="52088" y="400"/>
                    <a:pt x="48716" y="755"/>
                    <a:pt x="45300" y="1110"/>
                  </a:cubicBezTo>
                  <a:cubicBezTo>
                    <a:pt x="35495" y="2086"/>
                    <a:pt x="25689" y="2840"/>
                    <a:pt x="15840" y="3195"/>
                  </a:cubicBezTo>
                  <a:cubicBezTo>
                    <a:pt x="10560" y="3372"/>
                    <a:pt x="5280" y="3772"/>
                    <a:pt x="0" y="4215"/>
                  </a:cubicBezTo>
                  <a:cubicBezTo>
                    <a:pt x="533" y="6256"/>
                    <a:pt x="1287" y="8297"/>
                    <a:pt x="2219" y="10205"/>
                  </a:cubicBezTo>
                  <a:cubicBezTo>
                    <a:pt x="5990" y="10826"/>
                    <a:pt x="9761" y="11314"/>
                    <a:pt x="13577" y="11669"/>
                  </a:cubicBezTo>
                  <a:cubicBezTo>
                    <a:pt x="23338" y="12512"/>
                    <a:pt x="33188" y="13000"/>
                    <a:pt x="42993" y="13133"/>
                  </a:cubicBezTo>
                  <a:cubicBezTo>
                    <a:pt x="44077" y="13152"/>
                    <a:pt x="45162" y="13162"/>
                    <a:pt x="46243" y="13162"/>
                  </a:cubicBezTo>
                  <a:cubicBezTo>
                    <a:pt x="47772" y="13162"/>
                    <a:pt x="49294" y="13141"/>
                    <a:pt x="50802" y="13089"/>
                  </a:cubicBezTo>
                  <a:cubicBezTo>
                    <a:pt x="53419" y="9185"/>
                    <a:pt x="55017" y="4659"/>
                    <a:pt x="5546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7"/>
            <p:cNvSpPr/>
            <p:nvPr/>
          </p:nvSpPr>
          <p:spPr>
            <a:xfrm>
              <a:off x="2607226" y="1367343"/>
              <a:ext cx="3901195" cy="764486"/>
            </a:xfrm>
            <a:custGeom>
              <a:avLst/>
              <a:gdLst/>
              <a:ahLst/>
              <a:cxnLst/>
              <a:rect l="l" t="t" r="r" b="b"/>
              <a:pathLst>
                <a:path w="54929" h="10764" extrusionOk="0">
                  <a:moveTo>
                    <a:pt x="50492" y="1"/>
                  </a:moveTo>
                  <a:cubicBezTo>
                    <a:pt x="44236" y="755"/>
                    <a:pt x="37980" y="1465"/>
                    <a:pt x="31724" y="2308"/>
                  </a:cubicBezTo>
                  <a:cubicBezTo>
                    <a:pt x="21741" y="3639"/>
                    <a:pt x="11625" y="4437"/>
                    <a:pt x="1554" y="4659"/>
                  </a:cubicBezTo>
                  <a:cubicBezTo>
                    <a:pt x="888" y="6123"/>
                    <a:pt x="400" y="7588"/>
                    <a:pt x="1" y="9096"/>
                  </a:cubicBezTo>
                  <a:cubicBezTo>
                    <a:pt x="10072" y="10338"/>
                    <a:pt x="20366" y="10294"/>
                    <a:pt x="30570" y="10649"/>
                  </a:cubicBezTo>
                  <a:cubicBezTo>
                    <a:pt x="32848" y="10728"/>
                    <a:pt x="35118" y="10764"/>
                    <a:pt x="37383" y="10764"/>
                  </a:cubicBezTo>
                  <a:cubicBezTo>
                    <a:pt x="42753" y="10764"/>
                    <a:pt x="48097" y="10562"/>
                    <a:pt x="53464" y="10250"/>
                  </a:cubicBezTo>
                  <a:lnTo>
                    <a:pt x="54928" y="10161"/>
                  </a:lnTo>
                  <a:cubicBezTo>
                    <a:pt x="54174" y="6523"/>
                    <a:pt x="52666" y="3062"/>
                    <a:pt x="5049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7"/>
            <p:cNvSpPr/>
            <p:nvPr/>
          </p:nvSpPr>
          <p:spPr>
            <a:xfrm>
              <a:off x="2547354" y="2467126"/>
              <a:ext cx="4008297" cy="245241"/>
            </a:xfrm>
            <a:custGeom>
              <a:avLst/>
              <a:gdLst/>
              <a:ahLst/>
              <a:cxnLst/>
              <a:rect l="l" t="t" r="r" b="b"/>
              <a:pathLst>
                <a:path w="56437" h="3453" extrusionOk="0">
                  <a:moveTo>
                    <a:pt x="1" y="0"/>
                  </a:moveTo>
                  <a:lnTo>
                    <a:pt x="1" y="1553"/>
                  </a:lnTo>
                  <a:cubicBezTo>
                    <a:pt x="9229" y="2529"/>
                    <a:pt x="18591" y="3017"/>
                    <a:pt x="27864" y="3328"/>
                  </a:cubicBezTo>
                  <a:cubicBezTo>
                    <a:pt x="30636" y="3405"/>
                    <a:pt x="33407" y="3452"/>
                    <a:pt x="36177" y="3452"/>
                  </a:cubicBezTo>
                  <a:cubicBezTo>
                    <a:pt x="42939" y="3452"/>
                    <a:pt x="49688" y="3170"/>
                    <a:pt x="56393" y="2352"/>
                  </a:cubicBezTo>
                  <a:cubicBezTo>
                    <a:pt x="56437" y="1642"/>
                    <a:pt x="56437" y="887"/>
                    <a:pt x="56437" y="178"/>
                  </a:cubicBezTo>
                  <a:lnTo>
                    <a:pt x="56437" y="178"/>
                  </a:lnTo>
                  <a:cubicBezTo>
                    <a:pt x="49326" y="911"/>
                    <a:pt x="42214" y="1278"/>
                    <a:pt x="35103" y="1278"/>
                  </a:cubicBezTo>
                  <a:cubicBezTo>
                    <a:pt x="32320" y="1278"/>
                    <a:pt x="29537" y="1222"/>
                    <a:pt x="26755" y="1109"/>
                  </a:cubicBezTo>
                  <a:cubicBezTo>
                    <a:pt x="17881" y="799"/>
                    <a:pt x="8919" y="533"/>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7"/>
            <p:cNvSpPr/>
            <p:nvPr/>
          </p:nvSpPr>
          <p:spPr>
            <a:xfrm>
              <a:off x="2881372" y="1074304"/>
              <a:ext cx="3289833" cy="366334"/>
            </a:xfrm>
            <a:custGeom>
              <a:avLst/>
              <a:gdLst/>
              <a:ahLst/>
              <a:cxnLst/>
              <a:rect l="l" t="t" r="r" b="b"/>
              <a:pathLst>
                <a:path w="46321" h="5158" extrusionOk="0">
                  <a:moveTo>
                    <a:pt x="43126" y="0"/>
                  </a:moveTo>
                  <a:cubicBezTo>
                    <a:pt x="37270" y="710"/>
                    <a:pt x="31413" y="1420"/>
                    <a:pt x="25512" y="1864"/>
                  </a:cubicBezTo>
                  <a:cubicBezTo>
                    <a:pt x="19130" y="2358"/>
                    <a:pt x="12776" y="2571"/>
                    <a:pt x="6450" y="2571"/>
                  </a:cubicBezTo>
                  <a:cubicBezTo>
                    <a:pt x="4816" y="2571"/>
                    <a:pt x="3184" y="2557"/>
                    <a:pt x="1554" y="2529"/>
                  </a:cubicBezTo>
                  <a:cubicBezTo>
                    <a:pt x="977" y="3195"/>
                    <a:pt x="444" y="3905"/>
                    <a:pt x="1" y="4659"/>
                  </a:cubicBezTo>
                  <a:cubicBezTo>
                    <a:pt x="5132" y="4981"/>
                    <a:pt x="10280" y="5157"/>
                    <a:pt x="15435" y="5157"/>
                  </a:cubicBezTo>
                  <a:cubicBezTo>
                    <a:pt x="18792" y="5157"/>
                    <a:pt x="22152" y="5083"/>
                    <a:pt x="25512" y="4925"/>
                  </a:cubicBezTo>
                  <a:cubicBezTo>
                    <a:pt x="32389" y="4703"/>
                    <a:pt x="39355" y="4260"/>
                    <a:pt x="46321" y="3683"/>
                  </a:cubicBezTo>
                  <a:cubicBezTo>
                    <a:pt x="45389" y="2352"/>
                    <a:pt x="44324" y="1110"/>
                    <a:pt x="4312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7"/>
            <p:cNvSpPr/>
            <p:nvPr/>
          </p:nvSpPr>
          <p:spPr>
            <a:xfrm>
              <a:off x="3086201" y="3806327"/>
              <a:ext cx="2993669" cy="646021"/>
            </a:xfrm>
            <a:custGeom>
              <a:avLst/>
              <a:gdLst/>
              <a:ahLst/>
              <a:cxnLst/>
              <a:rect l="l" t="t" r="r" b="b"/>
              <a:pathLst>
                <a:path w="42151" h="9096" extrusionOk="0">
                  <a:moveTo>
                    <a:pt x="42150" y="0"/>
                  </a:moveTo>
                  <a:lnTo>
                    <a:pt x="42150" y="0"/>
                  </a:lnTo>
                  <a:cubicBezTo>
                    <a:pt x="32186" y="744"/>
                    <a:pt x="22253" y="1207"/>
                    <a:pt x="12220" y="1207"/>
                  </a:cubicBezTo>
                  <a:cubicBezTo>
                    <a:pt x="10281" y="1207"/>
                    <a:pt x="8337" y="1190"/>
                    <a:pt x="6390" y="1154"/>
                  </a:cubicBezTo>
                  <a:cubicBezTo>
                    <a:pt x="4260" y="1110"/>
                    <a:pt x="2130" y="1065"/>
                    <a:pt x="1" y="1065"/>
                  </a:cubicBezTo>
                  <a:cubicBezTo>
                    <a:pt x="3639" y="4970"/>
                    <a:pt x="8342" y="7765"/>
                    <a:pt x="13533" y="9096"/>
                  </a:cubicBezTo>
                  <a:cubicBezTo>
                    <a:pt x="21342" y="7898"/>
                    <a:pt x="29150" y="6478"/>
                    <a:pt x="36915" y="4837"/>
                  </a:cubicBezTo>
                  <a:cubicBezTo>
                    <a:pt x="38867" y="3461"/>
                    <a:pt x="40642" y="1820"/>
                    <a:pt x="42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7"/>
            <p:cNvSpPr/>
            <p:nvPr/>
          </p:nvSpPr>
          <p:spPr>
            <a:xfrm>
              <a:off x="4595572" y="510243"/>
              <a:ext cx="1960079" cy="4008297"/>
            </a:xfrm>
            <a:custGeom>
              <a:avLst/>
              <a:gdLst/>
              <a:ahLst/>
              <a:cxnLst/>
              <a:rect l="l" t="t" r="r" b="b"/>
              <a:pathLst>
                <a:path w="27598" h="56437" extrusionOk="0">
                  <a:moveTo>
                    <a:pt x="312" y="1"/>
                  </a:moveTo>
                  <a:cubicBezTo>
                    <a:pt x="5458" y="7410"/>
                    <a:pt x="6079" y="19389"/>
                    <a:pt x="5991" y="27376"/>
                  </a:cubicBezTo>
                  <a:cubicBezTo>
                    <a:pt x="5858" y="37358"/>
                    <a:pt x="3817" y="47208"/>
                    <a:pt x="1" y="56437"/>
                  </a:cubicBezTo>
                  <a:cubicBezTo>
                    <a:pt x="15264" y="56037"/>
                    <a:pt x="27420" y="43614"/>
                    <a:pt x="27509" y="28352"/>
                  </a:cubicBezTo>
                  <a:cubicBezTo>
                    <a:pt x="27598" y="13089"/>
                    <a:pt x="15530" y="533"/>
                    <a:pt x="31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7"/>
            <p:cNvSpPr/>
            <p:nvPr/>
          </p:nvSpPr>
          <p:spPr>
            <a:xfrm>
              <a:off x="4623981" y="541777"/>
              <a:ext cx="2000988" cy="3973638"/>
            </a:xfrm>
            <a:custGeom>
              <a:avLst/>
              <a:gdLst/>
              <a:ahLst/>
              <a:cxnLst/>
              <a:rect l="l" t="t" r="r" b="b"/>
              <a:pathLst>
                <a:path w="28174" h="55949" extrusionOk="0">
                  <a:moveTo>
                    <a:pt x="4127" y="0"/>
                  </a:moveTo>
                  <a:cubicBezTo>
                    <a:pt x="8031" y="2662"/>
                    <a:pt x="11713" y="5546"/>
                    <a:pt x="14154" y="9850"/>
                  </a:cubicBezTo>
                  <a:cubicBezTo>
                    <a:pt x="17304" y="15618"/>
                    <a:pt x="18857" y="22140"/>
                    <a:pt x="18679" y="28751"/>
                  </a:cubicBezTo>
                  <a:cubicBezTo>
                    <a:pt x="18546" y="34918"/>
                    <a:pt x="17038" y="40863"/>
                    <a:pt x="13266" y="45877"/>
                  </a:cubicBezTo>
                  <a:cubicBezTo>
                    <a:pt x="9761" y="50535"/>
                    <a:pt x="4881" y="53064"/>
                    <a:pt x="0" y="55948"/>
                  </a:cubicBezTo>
                  <a:cubicBezTo>
                    <a:pt x="14420" y="55416"/>
                    <a:pt x="26089" y="44146"/>
                    <a:pt x="27154" y="29816"/>
                  </a:cubicBezTo>
                  <a:cubicBezTo>
                    <a:pt x="28174" y="15485"/>
                    <a:pt x="18280" y="2618"/>
                    <a:pt x="4127"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7"/>
            <p:cNvSpPr/>
            <p:nvPr/>
          </p:nvSpPr>
          <p:spPr>
            <a:xfrm>
              <a:off x="1220724" y="671536"/>
              <a:ext cx="6737194" cy="3681877"/>
            </a:xfrm>
            <a:custGeom>
              <a:avLst/>
              <a:gdLst/>
              <a:ahLst/>
              <a:cxnLst/>
              <a:rect l="l" t="t" r="r" b="b"/>
              <a:pathLst>
                <a:path w="94860" h="51841" extrusionOk="0">
                  <a:moveTo>
                    <a:pt x="84175" y="1"/>
                  </a:moveTo>
                  <a:cubicBezTo>
                    <a:pt x="79341" y="1"/>
                    <a:pt x="72571" y="1420"/>
                    <a:pt x="64734" y="4074"/>
                  </a:cubicBezTo>
                  <a:cubicBezTo>
                    <a:pt x="65311" y="4562"/>
                    <a:pt x="65932" y="5095"/>
                    <a:pt x="66464" y="5627"/>
                  </a:cubicBezTo>
                  <a:cubicBezTo>
                    <a:pt x="69838" y="4798"/>
                    <a:pt x="72782" y="4365"/>
                    <a:pt x="75128" y="4365"/>
                  </a:cubicBezTo>
                  <a:cubicBezTo>
                    <a:pt x="78058" y="4365"/>
                    <a:pt x="80056" y="5041"/>
                    <a:pt x="80795" y="6470"/>
                  </a:cubicBezTo>
                  <a:cubicBezTo>
                    <a:pt x="83368" y="11395"/>
                    <a:pt x="69925" y="23463"/>
                    <a:pt x="50758" y="33446"/>
                  </a:cubicBezTo>
                  <a:cubicBezTo>
                    <a:pt x="37157" y="40498"/>
                    <a:pt x="24360" y="44579"/>
                    <a:pt x="17156" y="44579"/>
                  </a:cubicBezTo>
                  <a:cubicBezTo>
                    <a:pt x="14207" y="44579"/>
                    <a:pt x="12195" y="43896"/>
                    <a:pt x="11448" y="42453"/>
                  </a:cubicBezTo>
                  <a:cubicBezTo>
                    <a:pt x="10117" y="39879"/>
                    <a:pt x="13089" y="35398"/>
                    <a:pt x="19035" y="30251"/>
                  </a:cubicBezTo>
                  <a:cubicBezTo>
                    <a:pt x="18902" y="29497"/>
                    <a:pt x="18813" y="28743"/>
                    <a:pt x="18769" y="27944"/>
                  </a:cubicBezTo>
                  <a:cubicBezTo>
                    <a:pt x="6834" y="36729"/>
                    <a:pt x="1" y="44893"/>
                    <a:pt x="2219" y="49108"/>
                  </a:cubicBezTo>
                  <a:cubicBezTo>
                    <a:pt x="3185" y="50962"/>
                    <a:pt x="5780" y="51841"/>
                    <a:pt x="9581" y="51841"/>
                  </a:cubicBezTo>
                  <a:cubicBezTo>
                    <a:pt x="18875" y="51841"/>
                    <a:pt x="35378" y="46584"/>
                    <a:pt x="52888" y="37483"/>
                  </a:cubicBezTo>
                  <a:cubicBezTo>
                    <a:pt x="77556" y="24661"/>
                    <a:pt x="94860" y="9088"/>
                    <a:pt x="91576" y="2743"/>
                  </a:cubicBezTo>
                  <a:cubicBezTo>
                    <a:pt x="90598" y="884"/>
                    <a:pt x="87989" y="1"/>
                    <a:pt x="8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7"/>
            <p:cNvSpPr/>
            <p:nvPr/>
          </p:nvSpPr>
          <p:spPr>
            <a:xfrm>
              <a:off x="3454879" y="2640421"/>
              <a:ext cx="3094521" cy="1780463"/>
            </a:xfrm>
            <a:custGeom>
              <a:avLst/>
              <a:gdLst/>
              <a:ahLst/>
              <a:cxnLst/>
              <a:rect l="l" t="t" r="r" b="b"/>
              <a:pathLst>
                <a:path w="43571" h="25069" extrusionOk="0">
                  <a:moveTo>
                    <a:pt x="43570" y="0"/>
                  </a:moveTo>
                  <a:lnTo>
                    <a:pt x="43570" y="0"/>
                  </a:lnTo>
                  <a:cubicBezTo>
                    <a:pt x="37492" y="4615"/>
                    <a:pt x="31014" y="8696"/>
                    <a:pt x="24226" y="12157"/>
                  </a:cubicBezTo>
                  <a:cubicBezTo>
                    <a:pt x="15396" y="16771"/>
                    <a:pt x="6878" y="20099"/>
                    <a:pt x="1" y="21874"/>
                  </a:cubicBezTo>
                  <a:cubicBezTo>
                    <a:pt x="2086" y="23205"/>
                    <a:pt x="4304" y="24314"/>
                    <a:pt x="6656" y="25068"/>
                  </a:cubicBezTo>
                  <a:cubicBezTo>
                    <a:pt x="13400" y="22495"/>
                    <a:pt x="20011" y="19567"/>
                    <a:pt x="26400" y="16239"/>
                  </a:cubicBezTo>
                  <a:cubicBezTo>
                    <a:pt x="31813" y="13399"/>
                    <a:pt x="37092" y="10338"/>
                    <a:pt x="42239" y="6966"/>
                  </a:cubicBezTo>
                  <a:cubicBezTo>
                    <a:pt x="42993" y="4703"/>
                    <a:pt x="43437" y="2352"/>
                    <a:pt x="4357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7"/>
            <p:cNvSpPr/>
            <p:nvPr/>
          </p:nvSpPr>
          <p:spPr>
            <a:xfrm>
              <a:off x="4850968" y="4348725"/>
              <a:ext cx="64844" cy="64915"/>
            </a:xfrm>
            <a:custGeom>
              <a:avLst/>
              <a:gdLst/>
              <a:ahLst/>
              <a:cxnLst/>
              <a:rect l="l" t="t" r="r" b="b"/>
              <a:pathLst>
                <a:path w="913" h="914" extrusionOk="0">
                  <a:moveTo>
                    <a:pt x="396" y="1"/>
                  </a:moveTo>
                  <a:cubicBezTo>
                    <a:pt x="154" y="1"/>
                    <a:pt x="1" y="376"/>
                    <a:pt x="265" y="527"/>
                  </a:cubicBezTo>
                  <a:cubicBezTo>
                    <a:pt x="309" y="572"/>
                    <a:pt x="309" y="616"/>
                    <a:pt x="354" y="705"/>
                  </a:cubicBezTo>
                  <a:cubicBezTo>
                    <a:pt x="372" y="850"/>
                    <a:pt x="472" y="913"/>
                    <a:pt x="581" y="913"/>
                  </a:cubicBezTo>
                  <a:cubicBezTo>
                    <a:pt x="737" y="913"/>
                    <a:pt x="912" y="781"/>
                    <a:pt x="886" y="572"/>
                  </a:cubicBezTo>
                  <a:cubicBezTo>
                    <a:pt x="842" y="350"/>
                    <a:pt x="709" y="172"/>
                    <a:pt x="531" y="39"/>
                  </a:cubicBezTo>
                  <a:cubicBezTo>
                    <a:pt x="485" y="13"/>
                    <a:pt x="439" y="1"/>
                    <a:pt x="396" y="1"/>
                  </a:cubicBezTo>
                  <a:close/>
                </a:path>
              </a:pathLst>
            </a:custGeom>
            <a:solidFill>
              <a:srgbClr val="111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1" name="Google Shape;3531;p67"/>
            <p:cNvGrpSpPr/>
            <p:nvPr/>
          </p:nvGrpSpPr>
          <p:grpSpPr>
            <a:xfrm>
              <a:off x="1186065" y="489079"/>
              <a:ext cx="6623771" cy="4049419"/>
              <a:chOff x="1186065" y="489079"/>
              <a:chExt cx="6623771" cy="4049419"/>
            </a:xfrm>
          </p:grpSpPr>
          <p:sp>
            <p:nvSpPr>
              <p:cNvPr id="3532" name="Google Shape;3532;p67"/>
              <p:cNvSpPr/>
              <p:nvPr/>
            </p:nvSpPr>
            <p:spPr>
              <a:xfrm>
                <a:off x="6168010" y="1402002"/>
                <a:ext cx="129261" cy="126136"/>
              </a:xfrm>
              <a:custGeom>
                <a:avLst/>
                <a:gdLst/>
                <a:ahLst/>
                <a:cxnLst/>
                <a:rect l="l" t="t" r="r" b="b"/>
                <a:pathLst>
                  <a:path w="1820" h="1776" extrusionOk="0">
                    <a:moveTo>
                      <a:pt x="711" y="1"/>
                    </a:moveTo>
                    <a:cubicBezTo>
                      <a:pt x="489" y="89"/>
                      <a:pt x="267" y="178"/>
                      <a:pt x="1" y="223"/>
                    </a:cubicBezTo>
                    <a:cubicBezTo>
                      <a:pt x="622" y="755"/>
                      <a:pt x="1199" y="1243"/>
                      <a:pt x="1775" y="1775"/>
                    </a:cubicBezTo>
                    <a:lnTo>
                      <a:pt x="1820" y="1775"/>
                    </a:lnTo>
                    <a:cubicBezTo>
                      <a:pt x="1465" y="1154"/>
                      <a:pt x="1110" y="578"/>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7"/>
              <p:cNvSpPr/>
              <p:nvPr/>
            </p:nvSpPr>
            <p:spPr>
              <a:xfrm>
                <a:off x="1186065" y="489079"/>
                <a:ext cx="6623771" cy="4049419"/>
              </a:xfrm>
              <a:custGeom>
                <a:avLst/>
                <a:gdLst/>
                <a:ahLst/>
                <a:cxnLst/>
                <a:rect l="l" t="t" r="r" b="b"/>
                <a:pathLst>
                  <a:path w="93263" h="57016" extrusionOk="0">
                    <a:moveTo>
                      <a:pt x="69126" y="11169"/>
                    </a:moveTo>
                    <a:cubicBezTo>
                      <a:pt x="69392" y="11524"/>
                      <a:pt x="69659" y="11834"/>
                      <a:pt x="69880" y="12145"/>
                    </a:cubicBezTo>
                    <a:cubicBezTo>
                      <a:pt x="69747" y="12278"/>
                      <a:pt x="69614" y="12367"/>
                      <a:pt x="69525" y="12544"/>
                    </a:cubicBezTo>
                    <a:cubicBezTo>
                      <a:pt x="69259" y="12100"/>
                      <a:pt x="69126" y="11657"/>
                      <a:pt x="69126" y="11169"/>
                    </a:cubicBezTo>
                    <a:close/>
                    <a:moveTo>
                      <a:pt x="71034" y="13786"/>
                    </a:moveTo>
                    <a:cubicBezTo>
                      <a:pt x="71256" y="14141"/>
                      <a:pt x="71478" y="14496"/>
                      <a:pt x="71655" y="14851"/>
                    </a:cubicBezTo>
                    <a:cubicBezTo>
                      <a:pt x="71300" y="14629"/>
                      <a:pt x="70901" y="14452"/>
                      <a:pt x="70502" y="14363"/>
                    </a:cubicBezTo>
                    <a:cubicBezTo>
                      <a:pt x="70635" y="14230"/>
                      <a:pt x="70812" y="14053"/>
                      <a:pt x="70945" y="13920"/>
                    </a:cubicBezTo>
                    <a:cubicBezTo>
                      <a:pt x="70990" y="13875"/>
                      <a:pt x="70990" y="13831"/>
                      <a:pt x="71034" y="13786"/>
                    </a:cubicBezTo>
                    <a:close/>
                    <a:moveTo>
                      <a:pt x="75792" y="6910"/>
                    </a:moveTo>
                    <a:cubicBezTo>
                      <a:pt x="76615" y="6910"/>
                      <a:pt x="77424" y="6992"/>
                      <a:pt x="78177" y="7220"/>
                    </a:cubicBezTo>
                    <a:cubicBezTo>
                      <a:pt x="80396" y="7930"/>
                      <a:pt x="81638" y="9793"/>
                      <a:pt x="80884" y="12056"/>
                    </a:cubicBezTo>
                    <a:cubicBezTo>
                      <a:pt x="80307" y="13831"/>
                      <a:pt x="78931" y="15472"/>
                      <a:pt x="77689" y="16803"/>
                    </a:cubicBezTo>
                    <a:cubicBezTo>
                      <a:pt x="76713" y="17913"/>
                      <a:pt x="75648" y="18977"/>
                      <a:pt x="74539" y="19998"/>
                    </a:cubicBezTo>
                    <a:cubicBezTo>
                      <a:pt x="73075" y="15561"/>
                      <a:pt x="70590" y="11568"/>
                      <a:pt x="67218" y="8329"/>
                    </a:cubicBezTo>
                    <a:cubicBezTo>
                      <a:pt x="68816" y="7841"/>
                      <a:pt x="70413" y="7531"/>
                      <a:pt x="72054" y="7264"/>
                    </a:cubicBezTo>
                    <a:cubicBezTo>
                      <a:pt x="73236" y="7103"/>
                      <a:pt x="74531" y="6910"/>
                      <a:pt x="75792" y="6910"/>
                    </a:cubicBezTo>
                    <a:close/>
                    <a:moveTo>
                      <a:pt x="73652" y="19066"/>
                    </a:moveTo>
                    <a:cubicBezTo>
                      <a:pt x="73785" y="19510"/>
                      <a:pt x="73962" y="19954"/>
                      <a:pt x="74095" y="20397"/>
                    </a:cubicBezTo>
                    <a:cubicBezTo>
                      <a:pt x="73252" y="21196"/>
                      <a:pt x="72321" y="21950"/>
                      <a:pt x="71389" y="22704"/>
                    </a:cubicBezTo>
                    <a:cubicBezTo>
                      <a:pt x="71522" y="22039"/>
                      <a:pt x="71744" y="21373"/>
                      <a:pt x="72054" y="20797"/>
                    </a:cubicBezTo>
                    <a:cubicBezTo>
                      <a:pt x="72321" y="20309"/>
                      <a:pt x="72986" y="19332"/>
                      <a:pt x="73563" y="19066"/>
                    </a:cubicBezTo>
                    <a:close/>
                    <a:moveTo>
                      <a:pt x="69254" y="20486"/>
                    </a:moveTo>
                    <a:cubicBezTo>
                      <a:pt x="69437" y="20486"/>
                      <a:pt x="69614" y="20530"/>
                      <a:pt x="69747" y="20663"/>
                    </a:cubicBezTo>
                    <a:cubicBezTo>
                      <a:pt x="69799" y="20715"/>
                      <a:pt x="69851" y="20737"/>
                      <a:pt x="69903" y="20737"/>
                    </a:cubicBezTo>
                    <a:cubicBezTo>
                      <a:pt x="69940" y="20737"/>
                      <a:pt x="69977" y="20726"/>
                      <a:pt x="70014" y="20708"/>
                    </a:cubicBezTo>
                    <a:lnTo>
                      <a:pt x="70014" y="20708"/>
                    </a:lnTo>
                    <a:cubicBezTo>
                      <a:pt x="69880" y="21018"/>
                      <a:pt x="69792" y="21373"/>
                      <a:pt x="69747" y="21684"/>
                    </a:cubicBezTo>
                    <a:cubicBezTo>
                      <a:pt x="69614" y="22128"/>
                      <a:pt x="69570" y="22616"/>
                      <a:pt x="69525" y="23059"/>
                    </a:cubicBezTo>
                    <a:cubicBezTo>
                      <a:pt x="69126" y="22261"/>
                      <a:pt x="68860" y="21418"/>
                      <a:pt x="68727" y="20575"/>
                    </a:cubicBezTo>
                    <a:cubicBezTo>
                      <a:pt x="68882" y="20530"/>
                      <a:pt x="69071" y="20486"/>
                      <a:pt x="69254" y="20486"/>
                    </a:cubicBezTo>
                    <a:close/>
                    <a:moveTo>
                      <a:pt x="71433" y="29581"/>
                    </a:moveTo>
                    <a:lnTo>
                      <a:pt x="71433" y="29581"/>
                    </a:lnTo>
                    <a:cubicBezTo>
                      <a:pt x="71300" y="29803"/>
                      <a:pt x="71211" y="30025"/>
                      <a:pt x="71123" y="30247"/>
                    </a:cubicBezTo>
                    <a:cubicBezTo>
                      <a:pt x="70990" y="30158"/>
                      <a:pt x="70945" y="30025"/>
                      <a:pt x="70901" y="29892"/>
                    </a:cubicBezTo>
                    <a:lnTo>
                      <a:pt x="71433" y="29581"/>
                    </a:lnTo>
                    <a:close/>
                    <a:moveTo>
                      <a:pt x="70457" y="30247"/>
                    </a:moveTo>
                    <a:cubicBezTo>
                      <a:pt x="70457" y="30291"/>
                      <a:pt x="70457" y="30291"/>
                      <a:pt x="70502" y="30336"/>
                    </a:cubicBezTo>
                    <a:lnTo>
                      <a:pt x="70413" y="30336"/>
                    </a:lnTo>
                    <a:cubicBezTo>
                      <a:pt x="69659" y="31001"/>
                      <a:pt x="68949" y="31711"/>
                      <a:pt x="68328" y="32465"/>
                    </a:cubicBezTo>
                    <a:cubicBezTo>
                      <a:pt x="68150" y="32288"/>
                      <a:pt x="68017" y="32110"/>
                      <a:pt x="67884" y="31933"/>
                    </a:cubicBezTo>
                    <a:cubicBezTo>
                      <a:pt x="68727" y="31356"/>
                      <a:pt x="69614" y="30824"/>
                      <a:pt x="70457" y="30247"/>
                    </a:cubicBezTo>
                    <a:close/>
                    <a:moveTo>
                      <a:pt x="74938" y="27052"/>
                    </a:moveTo>
                    <a:lnTo>
                      <a:pt x="74938" y="27052"/>
                    </a:lnTo>
                    <a:cubicBezTo>
                      <a:pt x="74450" y="27762"/>
                      <a:pt x="74007" y="28561"/>
                      <a:pt x="73696" y="29404"/>
                    </a:cubicBezTo>
                    <a:cubicBezTo>
                      <a:pt x="73574" y="29617"/>
                      <a:pt x="73765" y="29809"/>
                      <a:pt x="73954" y="29809"/>
                    </a:cubicBezTo>
                    <a:cubicBezTo>
                      <a:pt x="74041" y="29809"/>
                      <a:pt x="74128" y="29768"/>
                      <a:pt x="74184" y="29670"/>
                    </a:cubicBezTo>
                    <a:cubicBezTo>
                      <a:pt x="74450" y="28960"/>
                      <a:pt x="74850" y="28295"/>
                      <a:pt x="75249" y="27674"/>
                    </a:cubicBezTo>
                    <a:lnTo>
                      <a:pt x="75249" y="27674"/>
                    </a:lnTo>
                    <a:cubicBezTo>
                      <a:pt x="75338" y="30513"/>
                      <a:pt x="74983" y="33308"/>
                      <a:pt x="74273" y="36059"/>
                    </a:cubicBezTo>
                    <a:cubicBezTo>
                      <a:pt x="74051" y="34728"/>
                      <a:pt x="74184" y="33353"/>
                      <a:pt x="74539" y="32110"/>
                    </a:cubicBezTo>
                    <a:cubicBezTo>
                      <a:pt x="74621" y="31893"/>
                      <a:pt x="74452" y="31759"/>
                      <a:pt x="74279" y="31759"/>
                    </a:cubicBezTo>
                    <a:cubicBezTo>
                      <a:pt x="74170" y="31759"/>
                      <a:pt x="74058" y="31813"/>
                      <a:pt x="74007" y="31933"/>
                    </a:cubicBezTo>
                    <a:cubicBezTo>
                      <a:pt x="73430" y="33708"/>
                      <a:pt x="73607" y="35438"/>
                      <a:pt x="73829" y="37213"/>
                    </a:cubicBezTo>
                    <a:cubicBezTo>
                      <a:pt x="73829" y="37257"/>
                      <a:pt x="73829" y="37301"/>
                      <a:pt x="73874" y="37301"/>
                    </a:cubicBezTo>
                    <a:lnTo>
                      <a:pt x="73652" y="37923"/>
                    </a:lnTo>
                    <a:lnTo>
                      <a:pt x="73519" y="37923"/>
                    </a:lnTo>
                    <a:cubicBezTo>
                      <a:pt x="73563" y="37878"/>
                      <a:pt x="73563" y="37834"/>
                      <a:pt x="73519" y="37790"/>
                    </a:cubicBezTo>
                    <a:cubicBezTo>
                      <a:pt x="73075" y="36769"/>
                      <a:pt x="72853" y="35660"/>
                      <a:pt x="72942" y="34551"/>
                    </a:cubicBezTo>
                    <a:cubicBezTo>
                      <a:pt x="72942" y="34357"/>
                      <a:pt x="72806" y="34268"/>
                      <a:pt x="72666" y="34268"/>
                    </a:cubicBezTo>
                    <a:cubicBezTo>
                      <a:pt x="72518" y="34268"/>
                      <a:pt x="72365" y="34368"/>
                      <a:pt x="72365" y="34551"/>
                    </a:cubicBezTo>
                    <a:cubicBezTo>
                      <a:pt x="72321" y="35749"/>
                      <a:pt x="72542" y="36991"/>
                      <a:pt x="73075" y="38100"/>
                    </a:cubicBezTo>
                    <a:lnTo>
                      <a:pt x="72454" y="38366"/>
                    </a:lnTo>
                    <a:cubicBezTo>
                      <a:pt x="70812" y="34861"/>
                      <a:pt x="72099" y="31046"/>
                      <a:pt x="73874" y="27807"/>
                    </a:cubicBezTo>
                    <a:cubicBezTo>
                      <a:pt x="74228" y="27541"/>
                      <a:pt x="74583" y="27274"/>
                      <a:pt x="74938" y="27052"/>
                    </a:cubicBezTo>
                    <a:close/>
                    <a:moveTo>
                      <a:pt x="70368" y="37479"/>
                    </a:moveTo>
                    <a:cubicBezTo>
                      <a:pt x="70546" y="38056"/>
                      <a:pt x="70768" y="38588"/>
                      <a:pt x="71034" y="39121"/>
                    </a:cubicBezTo>
                    <a:cubicBezTo>
                      <a:pt x="70546" y="39431"/>
                      <a:pt x="70058" y="39742"/>
                      <a:pt x="69525" y="40052"/>
                    </a:cubicBezTo>
                    <a:cubicBezTo>
                      <a:pt x="69481" y="39121"/>
                      <a:pt x="69792" y="38189"/>
                      <a:pt x="70368" y="37479"/>
                    </a:cubicBezTo>
                    <a:close/>
                    <a:moveTo>
                      <a:pt x="47491" y="640"/>
                    </a:moveTo>
                    <a:cubicBezTo>
                      <a:pt x="52129" y="640"/>
                      <a:pt x="56786" y="1802"/>
                      <a:pt x="61007" y="4247"/>
                    </a:cubicBezTo>
                    <a:cubicBezTo>
                      <a:pt x="62338" y="5002"/>
                      <a:pt x="63580" y="5889"/>
                      <a:pt x="64778" y="6821"/>
                    </a:cubicBezTo>
                    <a:cubicBezTo>
                      <a:pt x="64822" y="6865"/>
                      <a:pt x="64822" y="6909"/>
                      <a:pt x="64867" y="6909"/>
                    </a:cubicBezTo>
                    <a:cubicBezTo>
                      <a:pt x="65044" y="7087"/>
                      <a:pt x="65266" y="7220"/>
                      <a:pt x="65444" y="7353"/>
                    </a:cubicBezTo>
                    <a:cubicBezTo>
                      <a:pt x="65177" y="7841"/>
                      <a:pt x="65044" y="8418"/>
                      <a:pt x="65044" y="8950"/>
                    </a:cubicBezTo>
                    <a:cubicBezTo>
                      <a:pt x="65044" y="9128"/>
                      <a:pt x="65177" y="9217"/>
                      <a:pt x="65311" y="9217"/>
                    </a:cubicBezTo>
                    <a:cubicBezTo>
                      <a:pt x="65444" y="9217"/>
                      <a:pt x="65577" y="9128"/>
                      <a:pt x="65577" y="8950"/>
                    </a:cubicBezTo>
                    <a:cubicBezTo>
                      <a:pt x="65621" y="8551"/>
                      <a:pt x="65710" y="8107"/>
                      <a:pt x="65887" y="7752"/>
                    </a:cubicBezTo>
                    <a:cubicBezTo>
                      <a:pt x="66109" y="7974"/>
                      <a:pt x="66375" y="8196"/>
                      <a:pt x="66597" y="8418"/>
                    </a:cubicBezTo>
                    <a:cubicBezTo>
                      <a:pt x="66597" y="8462"/>
                      <a:pt x="66597" y="8462"/>
                      <a:pt x="66597" y="8462"/>
                    </a:cubicBezTo>
                    <a:cubicBezTo>
                      <a:pt x="66153" y="9838"/>
                      <a:pt x="66153" y="11302"/>
                      <a:pt x="66597" y="12633"/>
                    </a:cubicBezTo>
                    <a:cubicBezTo>
                      <a:pt x="66331" y="12500"/>
                      <a:pt x="66065" y="12367"/>
                      <a:pt x="65843" y="12234"/>
                    </a:cubicBezTo>
                    <a:cubicBezTo>
                      <a:pt x="65976" y="12145"/>
                      <a:pt x="66020" y="11923"/>
                      <a:pt x="65887" y="11790"/>
                    </a:cubicBezTo>
                    <a:cubicBezTo>
                      <a:pt x="65754" y="11657"/>
                      <a:pt x="65665" y="11391"/>
                      <a:pt x="65710" y="11169"/>
                    </a:cubicBezTo>
                    <a:cubicBezTo>
                      <a:pt x="65736" y="10959"/>
                      <a:pt x="65561" y="10827"/>
                      <a:pt x="65395" y="10827"/>
                    </a:cubicBezTo>
                    <a:cubicBezTo>
                      <a:pt x="65280" y="10827"/>
                      <a:pt x="65169" y="10890"/>
                      <a:pt x="65133" y="11036"/>
                    </a:cubicBezTo>
                    <a:cubicBezTo>
                      <a:pt x="65089" y="11302"/>
                      <a:pt x="65133" y="11612"/>
                      <a:pt x="65266" y="11923"/>
                    </a:cubicBezTo>
                    <a:cubicBezTo>
                      <a:pt x="65089" y="11790"/>
                      <a:pt x="64911" y="11657"/>
                      <a:pt x="64734" y="11524"/>
                    </a:cubicBezTo>
                    <a:cubicBezTo>
                      <a:pt x="64674" y="11474"/>
                      <a:pt x="64608" y="11453"/>
                      <a:pt x="64545" y="11453"/>
                    </a:cubicBezTo>
                    <a:cubicBezTo>
                      <a:pt x="64323" y="11453"/>
                      <a:pt x="64128" y="11706"/>
                      <a:pt x="64334" y="11879"/>
                    </a:cubicBezTo>
                    <a:cubicBezTo>
                      <a:pt x="65488" y="12810"/>
                      <a:pt x="66863" y="13476"/>
                      <a:pt x="68328" y="13786"/>
                    </a:cubicBezTo>
                    <a:cubicBezTo>
                      <a:pt x="68351" y="13793"/>
                      <a:pt x="68374" y="13796"/>
                      <a:pt x="68396" y="13796"/>
                    </a:cubicBezTo>
                    <a:cubicBezTo>
                      <a:pt x="68662" y="13796"/>
                      <a:pt x="68788" y="13336"/>
                      <a:pt x="68461" y="13254"/>
                    </a:cubicBezTo>
                    <a:cubicBezTo>
                      <a:pt x="67973" y="13121"/>
                      <a:pt x="67529" y="12988"/>
                      <a:pt x="67085" y="12810"/>
                    </a:cubicBezTo>
                    <a:cubicBezTo>
                      <a:pt x="67130" y="12766"/>
                      <a:pt x="67174" y="12633"/>
                      <a:pt x="67130" y="12544"/>
                    </a:cubicBezTo>
                    <a:cubicBezTo>
                      <a:pt x="66686" y="11346"/>
                      <a:pt x="66686" y="10060"/>
                      <a:pt x="67085" y="8817"/>
                    </a:cubicBezTo>
                    <a:lnTo>
                      <a:pt x="67085" y="8817"/>
                    </a:lnTo>
                    <a:cubicBezTo>
                      <a:pt x="67263" y="9039"/>
                      <a:pt x="67440" y="9217"/>
                      <a:pt x="67618" y="9394"/>
                    </a:cubicBezTo>
                    <a:lnTo>
                      <a:pt x="67573" y="9438"/>
                    </a:lnTo>
                    <a:cubicBezTo>
                      <a:pt x="67440" y="9882"/>
                      <a:pt x="67396" y="10326"/>
                      <a:pt x="67529" y="10769"/>
                    </a:cubicBezTo>
                    <a:cubicBezTo>
                      <a:pt x="67547" y="10915"/>
                      <a:pt x="67654" y="10978"/>
                      <a:pt x="67769" y="10978"/>
                    </a:cubicBezTo>
                    <a:cubicBezTo>
                      <a:pt x="67934" y="10978"/>
                      <a:pt x="68114" y="10846"/>
                      <a:pt x="68061" y="10636"/>
                    </a:cubicBezTo>
                    <a:cubicBezTo>
                      <a:pt x="68017" y="10370"/>
                      <a:pt x="68017" y="10104"/>
                      <a:pt x="68061" y="9838"/>
                    </a:cubicBezTo>
                    <a:cubicBezTo>
                      <a:pt x="68283" y="10104"/>
                      <a:pt x="68461" y="10326"/>
                      <a:pt x="68682" y="10548"/>
                    </a:cubicBezTo>
                    <a:cubicBezTo>
                      <a:pt x="68505" y="11346"/>
                      <a:pt x="68682" y="12145"/>
                      <a:pt x="69126" y="12855"/>
                    </a:cubicBezTo>
                    <a:cubicBezTo>
                      <a:pt x="69171" y="12855"/>
                      <a:pt x="69171" y="12899"/>
                      <a:pt x="69215" y="12899"/>
                    </a:cubicBezTo>
                    <a:cubicBezTo>
                      <a:pt x="68949" y="13210"/>
                      <a:pt x="68727" y="13520"/>
                      <a:pt x="68505" y="13875"/>
                    </a:cubicBezTo>
                    <a:cubicBezTo>
                      <a:pt x="68380" y="14062"/>
                      <a:pt x="68584" y="14271"/>
                      <a:pt x="68778" y="14271"/>
                    </a:cubicBezTo>
                    <a:cubicBezTo>
                      <a:pt x="68860" y="14271"/>
                      <a:pt x="68940" y="14234"/>
                      <a:pt x="68993" y="14141"/>
                    </a:cubicBezTo>
                    <a:cubicBezTo>
                      <a:pt x="69171" y="13831"/>
                      <a:pt x="69392" y="13565"/>
                      <a:pt x="69614" y="13298"/>
                    </a:cubicBezTo>
                    <a:cubicBezTo>
                      <a:pt x="69703" y="13165"/>
                      <a:pt x="69792" y="13077"/>
                      <a:pt x="69925" y="12943"/>
                    </a:cubicBezTo>
                    <a:cubicBezTo>
                      <a:pt x="70014" y="12855"/>
                      <a:pt x="70102" y="12766"/>
                      <a:pt x="70147" y="12677"/>
                    </a:cubicBezTo>
                    <a:lnTo>
                      <a:pt x="70235" y="12677"/>
                    </a:lnTo>
                    <a:cubicBezTo>
                      <a:pt x="70413" y="12943"/>
                      <a:pt x="70635" y="13210"/>
                      <a:pt x="70812" y="13476"/>
                    </a:cubicBezTo>
                    <a:cubicBezTo>
                      <a:pt x="70786" y="13463"/>
                      <a:pt x="70760" y="13457"/>
                      <a:pt x="70735" y="13457"/>
                    </a:cubicBezTo>
                    <a:cubicBezTo>
                      <a:pt x="70675" y="13457"/>
                      <a:pt x="70622" y="13489"/>
                      <a:pt x="70590" y="13520"/>
                    </a:cubicBezTo>
                    <a:cubicBezTo>
                      <a:pt x="69836" y="14230"/>
                      <a:pt x="69259" y="15073"/>
                      <a:pt x="68904" y="16005"/>
                    </a:cubicBezTo>
                    <a:cubicBezTo>
                      <a:pt x="68823" y="16222"/>
                      <a:pt x="68991" y="16356"/>
                      <a:pt x="69174" y="16356"/>
                    </a:cubicBezTo>
                    <a:cubicBezTo>
                      <a:pt x="69290" y="16356"/>
                      <a:pt x="69412" y="16303"/>
                      <a:pt x="69481" y="16182"/>
                    </a:cubicBezTo>
                    <a:cubicBezTo>
                      <a:pt x="69481" y="16094"/>
                      <a:pt x="69570" y="15960"/>
                      <a:pt x="69614" y="15872"/>
                    </a:cubicBezTo>
                    <a:cubicBezTo>
                      <a:pt x="69636" y="15894"/>
                      <a:pt x="69659" y="15905"/>
                      <a:pt x="69686" y="15905"/>
                    </a:cubicBezTo>
                    <a:cubicBezTo>
                      <a:pt x="69714" y="15905"/>
                      <a:pt x="69747" y="15894"/>
                      <a:pt x="69792" y="15872"/>
                    </a:cubicBezTo>
                    <a:cubicBezTo>
                      <a:pt x="69822" y="15864"/>
                      <a:pt x="69854" y="15860"/>
                      <a:pt x="69886" y="15860"/>
                    </a:cubicBezTo>
                    <a:cubicBezTo>
                      <a:pt x="70043" y="15860"/>
                      <a:pt x="70214" y="15947"/>
                      <a:pt x="70324" y="16094"/>
                    </a:cubicBezTo>
                    <a:cubicBezTo>
                      <a:pt x="70376" y="16155"/>
                      <a:pt x="70437" y="16181"/>
                      <a:pt x="70497" y="16181"/>
                    </a:cubicBezTo>
                    <a:cubicBezTo>
                      <a:pt x="70698" y="16181"/>
                      <a:pt x="70894" y="15899"/>
                      <a:pt x="70723" y="15694"/>
                    </a:cubicBezTo>
                    <a:cubicBezTo>
                      <a:pt x="70530" y="15462"/>
                      <a:pt x="70268" y="15331"/>
                      <a:pt x="69999" y="15331"/>
                    </a:cubicBezTo>
                    <a:cubicBezTo>
                      <a:pt x="69959" y="15331"/>
                      <a:pt x="69920" y="15334"/>
                      <a:pt x="69880" y="15339"/>
                    </a:cubicBezTo>
                    <a:cubicBezTo>
                      <a:pt x="69969" y="15162"/>
                      <a:pt x="70058" y="15029"/>
                      <a:pt x="70147" y="14851"/>
                    </a:cubicBezTo>
                    <a:cubicBezTo>
                      <a:pt x="70945" y="14940"/>
                      <a:pt x="71611" y="15384"/>
                      <a:pt x="72054" y="16005"/>
                    </a:cubicBezTo>
                    <a:cubicBezTo>
                      <a:pt x="72143" y="16094"/>
                      <a:pt x="72232" y="16138"/>
                      <a:pt x="72365" y="16138"/>
                    </a:cubicBezTo>
                    <a:cubicBezTo>
                      <a:pt x="72542" y="16493"/>
                      <a:pt x="72720" y="16848"/>
                      <a:pt x="72897" y="17247"/>
                    </a:cubicBezTo>
                    <a:lnTo>
                      <a:pt x="72853" y="17247"/>
                    </a:lnTo>
                    <a:cubicBezTo>
                      <a:pt x="72853" y="17247"/>
                      <a:pt x="72853" y="17203"/>
                      <a:pt x="72853" y="17158"/>
                    </a:cubicBezTo>
                    <a:lnTo>
                      <a:pt x="72542" y="16759"/>
                    </a:lnTo>
                    <a:cubicBezTo>
                      <a:pt x="72491" y="16681"/>
                      <a:pt x="72412" y="16649"/>
                      <a:pt x="72331" y="16649"/>
                    </a:cubicBezTo>
                    <a:cubicBezTo>
                      <a:pt x="72136" y="16649"/>
                      <a:pt x="71929" y="16837"/>
                      <a:pt x="72054" y="17025"/>
                    </a:cubicBezTo>
                    <a:lnTo>
                      <a:pt x="72365" y="17469"/>
                    </a:lnTo>
                    <a:cubicBezTo>
                      <a:pt x="72409" y="17513"/>
                      <a:pt x="72498" y="17558"/>
                      <a:pt x="72587" y="17558"/>
                    </a:cubicBezTo>
                    <a:cubicBezTo>
                      <a:pt x="72498" y="17646"/>
                      <a:pt x="72409" y="17735"/>
                      <a:pt x="72321" y="17824"/>
                    </a:cubicBezTo>
                    <a:cubicBezTo>
                      <a:pt x="72116" y="18028"/>
                      <a:pt x="72304" y="18311"/>
                      <a:pt x="72523" y="18311"/>
                    </a:cubicBezTo>
                    <a:cubicBezTo>
                      <a:pt x="72589" y="18311"/>
                      <a:pt x="72658" y="18285"/>
                      <a:pt x="72720" y="18223"/>
                    </a:cubicBezTo>
                    <a:lnTo>
                      <a:pt x="73164" y="17780"/>
                    </a:lnTo>
                    <a:lnTo>
                      <a:pt x="73430" y="18489"/>
                    </a:lnTo>
                    <a:cubicBezTo>
                      <a:pt x="72764" y="18756"/>
                      <a:pt x="72099" y="19687"/>
                      <a:pt x="71744" y="20264"/>
                    </a:cubicBezTo>
                    <a:cubicBezTo>
                      <a:pt x="71211" y="21107"/>
                      <a:pt x="70901" y="22039"/>
                      <a:pt x="70812" y="23059"/>
                    </a:cubicBezTo>
                    <a:cubicBezTo>
                      <a:pt x="70812" y="23059"/>
                      <a:pt x="70812" y="23104"/>
                      <a:pt x="70812" y="23148"/>
                    </a:cubicBezTo>
                    <a:lnTo>
                      <a:pt x="70147" y="23681"/>
                    </a:lnTo>
                    <a:cubicBezTo>
                      <a:pt x="70058" y="23059"/>
                      <a:pt x="70102" y="22394"/>
                      <a:pt x="70280" y="21773"/>
                    </a:cubicBezTo>
                    <a:cubicBezTo>
                      <a:pt x="70413" y="21063"/>
                      <a:pt x="70723" y="20353"/>
                      <a:pt x="71167" y="19776"/>
                    </a:cubicBezTo>
                    <a:cubicBezTo>
                      <a:pt x="71371" y="19572"/>
                      <a:pt x="71184" y="19289"/>
                      <a:pt x="70965" y="19289"/>
                    </a:cubicBezTo>
                    <a:cubicBezTo>
                      <a:pt x="70899" y="19289"/>
                      <a:pt x="70830" y="19315"/>
                      <a:pt x="70768" y="19377"/>
                    </a:cubicBezTo>
                    <a:cubicBezTo>
                      <a:pt x="70546" y="19643"/>
                      <a:pt x="70368" y="19954"/>
                      <a:pt x="70191" y="20309"/>
                    </a:cubicBezTo>
                    <a:cubicBezTo>
                      <a:pt x="70191" y="20264"/>
                      <a:pt x="70147" y="20264"/>
                      <a:pt x="70147" y="20220"/>
                    </a:cubicBezTo>
                    <a:cubicBezTo>
                      <a:pt x="69869" y="20004"/>
                      <a:pt x="69507" y="19874"/>
                      <a:pt x="69147" y="19874"/>
                    </a:cubicBezTo>
                    <a:cubicBezTo>
                      <a:pt x="68989" y="19874"/>
                      <a:pt x="68832" y="19899"/>
                      <a:pt x="68682" y="19954"/>
                    </a:cubicBezTo>
                    <a:lnTo>
                      <a:pt x="68682" y="19244"/>
                    </a:lnTo>
                    <a:cubicBezTo>
                      <a:pt x="68747" y="19231"/>
                      <a:pt x="68812" y="19225"/>
                      <a:pt x="68877" y="19225"/>
                    </a:cubicBezTo>
                    <a:cubicBezTo>
                      <a:pt x="69034" y="19225"/>
                      <a:pt x="69191" y="19257"/>
                      <a:pt x="69348" y="19288"/>
                    </a:cubicBezTo>
                    <a:cubicBezTo>
                      <a:pt x="69375" y="19295"/>
                      <a:pt x="69401" y="19298"/>
                      <a:pt x="69425" y="19298"/>
                    </a:cubicBezTo>
                    <a:cubicBezTo>
                      <a:pt x="69720" y="19298"/>
                      <a:pt x="69809" y="18834"/>
                      <a:pt x="69481" y="18711"/>
                    </a:cubicBezTo>
                    <a:cubicBezTo>
                      <a:pt x="69293" y="18680"/>
                      <a:pt x="69082" y="18649"/>
                      <a:pt x="68866" y="18649"/>
                    </a:cubicBezTo>
                    <a:cubicBezTo>
                      <a:pt x="68776" y="18649"/>
                      <a:pt x="68685" y="18654"/>
                      <a:pt x="68594" y="18667"/>
                    </a:cubicBezTo>
                    <a:cubicBezTo>
                      <a:pt x="68539" y="18626"/>
                      <a:pt x="68475" y="18606"/>
                      <a:pt x="68413" y="18606"/>
                    </a:cubicBezTo>
                    <a:cubicBezTo>
                      <a:pt x="68273" y="18606"/>
                      <a:pt x="68136" y="18705"/>
                      <a:pt x="68106" y="18889"/>
                    </a:cubicBezTo>
                    <a:cubicBezTo>
                      <a:pt x="68017" y="20309"/>
                      <a:pt x="68328" y="21728"/>
                      <a:pt x="68949" y="23015"/>
                    </a:cubicBezTo>
                    <a:cubicBezTo>
                      <a:pt x="68771" y="23104"/>
                      <a:pt x="68682" y="23326"/>
                      <a:pt x="68860" y="23459"/>
                    </a:cubicBezTo>
                    <a:cubicBezTo>
                      <a:pt x="69082" y="23636"/>
                      <a:pt x="69304" y="23858"/>
                      <a:pt x="69481" y="24124"/>
                    </a:cubicBezTo>
                    <a:cubicBezTo>
                      <a:pt x="69481" y="24124"/>
                      <a:pt x="69481" y="24169"/>
                      <a:pt x="69525" y="24169"/>
                    </a:cubicBezTo>
                    <a:lnTo>
                      <a:pt x="68416" y="25012"/>
                    </a:lnTo>
                    <a:cubicBezTo>
                      <a:pt x="68372" y="24967"/>
                      <a:pt x="68328" y="24923"/>
                      <a:pt x="68283" y="24923"/>
                    </a:cubicBezTo>
                    <a:lnTo>
                      <a:pt x="67085" y="24124"/>
                    </a:lnTo>
                    <a:cubicBezTo>
                      <a:pt x="67039" y="24098"/>
                      <a:pt x="66993" y="24086"/>
                      <a:pt x="66950" y="24086"/>
                    </a:cubicBezTo>
                    <a:cubicBezTo>
                      <a:pt x="66708" y="24086"/>
                      <a:pt x="66555" y="24461"/>
                      <a:pt x="66819" y="24612"/>
                    </a:cubicBezTo>
                    <a:lnTo>
                      <a:pt x="67973" y="25322"/>
                    </a:lnTo>
                    <a:cubicBezTo>
                      <a:pt x="65799" y="26919"/>
                      <a:pt x="63536" y="28384"/>
                      <a:pt x="61317" y="29759"/>
                    </a:cubicBezTo>
                    <a:cubicBezTo>
                      <a:pt x="55461" y="33353"/>
                      <a:pt x="49427" y="36592"/>
                      <a:pt x="43171" y="39431"/>
                    </a:cubicBezTo>
                    <a:cubicBezTo>
                      <a:pt x="37492" y="42093"/>
                      <a:pt x="31591" y="44578"/>
                      <a:pt x="25379" y="45820"/>
                    </a:cubicBezTo>
                    <a:cubicBezTo>
                      <a:pt x="17127" y="35349"/>
                      <a:pt x="17482" y="19421"/>
                      <a:pt x="26755" y="9571"/>
                    </a:cubicBezTo>
                    <a:cubicBezTo>
                      <a:pt x="32251" y="3799"/>
                      <a:pt x="39844" y="640"/>
                      <a:pt x="47491" y="640"/>
                    </a:cubicBezTo>
                    <a:close/>
                    <a:moveTo>
                      <a:pt x="19390" y="33663"/>
                    </a:moveTo>
                    <a:cubicBezTo>
                      <a:pt x="20188" y="38144"/>
                      <a:pt x="22007" y="42404"/>
                      <a:pt x="24758" y="46042"/>
                    </a:cubicBezTo>
                    <a:cubicBezTo>
                      <a:pt x="24137" y="46131"/>
                      <a:pt x="23471" y="46264"/>
                      <a:pt x="22806" y="46353"/>
                    </a:cubicBezTo>
                    <a:cubicBezTo>
                      <a:pt x="21551" y="46544"/>
                      <a:pt x="19563" y="46866"/>
                      <a:pt x="17637" y="46866"/>
                    </a:cubicBezTo>
                    <a:cubicBezTo>
                      <a:pt x="14659" y="46866"/>
                      <a:pt x="11826" y="46097"/>
                      <a:pt x="12069" y="42892"/>
                    </a:cubicBezTo>
                    <a:cubicBezTo>
                      <a:pt x="12202" y="40762"/>
                      <a:pt x="13799" y="38987"/>
                      <a:pt x="15175" y="37523"/>
                    </a:cubicBezTo>
                    <a:cubicBezTo>
                      <a:pt x="16461" y="36104"/>
                      <a:pt x="17881" y="34817"/>
                      <a:pt x="19390" y="33663"/>
                    </a:cubicBezTo>
                    <a:close/>
                    <a:moveTo>
                      <a:pt x="71211" y="43247"/>
                    </a:moveTo>
                    <a:lnTo>
                      <a:pt x="71211" y="43247"/>
                    </a:lnTo>
                    <a:cubicBezTo>
                      <a:pt x="69836" y="45510"/>
                      <a:pt x="68150" y="47550"/>
                      <a:pt x="66198" y="49281"/>
                    </a:cubicBezTo>
                    <a:cubicBezTo>
                      <a:pt x="65799" y="49680"/>
                      <a:pt x="65399" y="49991"/>
                      <a:pt x="64956" y="50346"/>
                    </a:cubicBezTo>
                    <a:cubicBezTo>
                      <a:pt x="65444" y="48748"/>
                      <a:pt x="66730" y="47284"/>
                      <a:pt x="67839" y="46086"/>
                    </a:cubicBezTo>
                    <a:cubicBezTo>
                      <a:pt x="68860" y="45022"/>
                      <a:pt x="69969" y="44090"/>
                      <a:pt x="71211" y="43247"/>
                    </a:cubicBezTo>
                    <a:close/>
                    <a:moveTo>
                      <a:pt x="84923" y="2878"/>
                    </a:moveTo>
                    <a:cubicBezTo>
                      <a:pt x="86673" y="2878"/>
                      <a:pt x="88456" y="3045"/>
                      <a:pt x="89979" y="3626"/>
                    </a:cubicBezTo>
                    <a:cubicBezTo>
                      <a:pt x="93218" y="5002"/>
                      <a:pt x="92020" y="9128"/>
                      <a:pt x="90689" y="11435"/>
                    </a:cubicBezTo>
                    <a:cubicBezTo>
                      <a:pt x="89402" y="13653"/>
                      <a:pt x="87494" y="15517"/>
                      <a:pt x="85675" y="17336"/>
                    </a:cubicBezTo>
                    <a:cubicBezTo>
                      <a:pt x="83901" y="19022"/>
                      <a:pt x="82126" y="20663"/>
                      <a:pt x="80218" y="22261"/>
                    </a:cubicBezTo>
                    <a:cubicBezTo>
                      <a:pt x="76269" y="25544"/>
                      <a:pt x="72054" y="28605"/>
                      <a:pt x="67706" y="31356"/>
                    </a:cubicBezTo>
                    <a:cubicBezTo>
                      <a:pt x="59232" y="36725"/>
                      <a:pt x="50270" y="41161"/>
                      <a:pt x="41130" y="45199"/>
                    </a:cubicBezTo>
                    <a:cubicBezTo>
                      <a:pt x="31280" y="49503"/>
                      <a:pt x="20632" y="54117"/>
                      <a:pt x="9673" y="54516"/>
                    </a:cubicBezTo>
                    <a:cubicBezTo>
                      <a:pt x="9489" y="54522"/>
                      <a:pt x="9302" y="54526"/>
                      <a:pt x="9112" y="54526"/>
                    </a:cubicBezTo>
                    <a:cubicBezTo>
                      <a:pt x="6551" y="54526"/>
                      <a:pt x="3533" y="53912"/>
                      <a:pt x="2707" y="51144"/>
                    </a:cubicBezTo>
                    <a:cubicBezTo>
                      <a:pt x="1864" y="48172"/>
                      <a:pt x="3772" y="45022"/>
                      <a:pt x="5636" y="42803"/>
                    </a:cubicBezTo>
                    <a:cubicBezTo>
                      <a:pt x="9496" y="38233"/>
                      <a:pt x="14287" y="34284"/>
                      <a:pt x="18990" y="30602"/>
                    </a:cubicBezTo>
                    <a:cubicBezTo>
                      <a:pt x="18990" y="30868"/>
                      <a:pt x="19035" y="31090"/>
                      <a:pt x="19035" y="31312"/>
                    </a:cubicBezTo>
                    <a:cubicBezTo>
                      <a:pt x="16018" y="33575"/>
                      <a:pt x="13222" y="36104"/>
                      <a:pt x="10738" y="38899"/>
                    </a:cubicBezTo>
                    <a:cubicBezTo>
                      <a:pt x="10534" y="39103"/>
                      <a:pt x="10721" y="39386"/>
                      <a:pt x="10940" y="39386"/>
                    </a:cubicBezTo>
                    <a:cubicBezTo>
                      <a:pt x="11006" y="39386"/>
                      <a:pt x="11075" y="39360"/>
                      <a:pt x="11137" y="39298"/>
                    </a:cubicBezTo>
                    <a:cubicBezTo>
                      <a:pt x="13533" y="36592"/>
                      <a:pt x="16240" y="34151"/>
                      <a:pt x="19123" y="31977"/>
                    </a:cubicBezTo>
                    <a:cubicBezTo>
                      <a:pt x="19168" y="32332"/>
                      <a:pt x="19212" y="32732"/>
                      <a:pt x="19301" y="33087"/>
                    </a:cubicBezTo>
                    <a:cubicBezTo>
                      <a:pt x="16550" y="35127"/>
                      <a:pt x="13444" y="37790"/>
                      <a:pt x="12025" y="40940"/>
                    </a:cubicBezTo>
                    <a:cubicBezTo>
                      <a:pt x="10827" y="43646"/>
                      <a:pt x="11847" y="46663"/>
                      <a:pt x="14953" y="47151"/>
                    </a:cubicBezTo>
                    <a:cubicBezTo>
                      <a:pt x="15946" y="47331"/>
                      <a:pt x="16974" y="47407"/>
                      <a:pt x="18017" y="47407"/>
                    </a:cubicBezTo>
                    <a:cubicBezTo>
                      <a:pt x="20842" y="47407"/>
                      <a:pt x="23775" y="46847"/>
                      <a:pt x="26400" y="46264"/>
                    </a:cubicBezTo>
                    <a:cubicBezTo>
                      <a:pt x="30482" y="45288"/>
                      <a:pt x="34519" y="43957"/>
                      <a:pt x="38379" y="42271"/>
                    </a:cubicBezTo>
                    <a:cubicBezTo>
                      <a:pt x="46099" y="39032"/>
                      <a:pt x="53597" y="35216"/>
                      <a:pt x="60741" y="30868"/>
                    </a:cubicBezTo>
                    <a:cubicBezTo>
                      <a:pt x="64157" y="28783"/>
                      <a:pt x="67440" y="26476"/>
                      <a:pt x="70590" y="24035"/>
                    </a:cubicBezTo>
                    <a:cubicBezTo>
                      <a:pt x="73785" y="21506"/>
                      <a:pt x="77024" y="18800"/>
                      <a:pt x="79508" y="15561"/>
                    </a:cubicBezTo>
                    <a:cubicBezTo>
                      <a:pt x="81505" y="12899"/>
                      <a:pt x="83102" y="9039"/>
                      <a:pt x="79375" y="7087"/>
                    </a:cubicBezTo>
                    <a:cubicBezTo>
                      <a:pt x="78300" y="6536"/>
                      <a:pt x="77123" y="6361"/>
                      <a:pt x="75928" y="6361"/>
                    </a:cubicBezTo>
                    <a:cubicBezTo>
                      <a:pt x="75199" y="6361"/>
                      <a:pt x="74463" y="6426"/>
                      <a:pt x="73740" y="6510"/>
                    </a:cubicBezTo>
                    <a:cubicBezTo>
                      <a:pt x="71389" y="6732"/>
                      <a:pt x="69082" y="7176"/>
                      <a:pt x="66775" y="7841"/>
                    </a:cubicBezTo>
                    <a:cubicBezTo>
                      <a:pt x="66642" y="7708"/>
                      <a:pt x="66508" y="7575"/>
                      <a:pt x="66331" y="7442"/>
                    </a:cubicBezTo>
                    <a:cubicBezTo>
                      <a:pt x="68993" y="6554"/>
                      <a:pt x="71699" y="5845"/>
                      <a:pt x="74450" y="5401"/>
                    </a:cubicBezTo>
                    <a:cubicBezTo>
                      <a:pt x="74791" y="5316"/>
                      <a:pt x="74682" y="4821"/>
                      <a:pt x="74359" y="4821"/>
                    </a:cubicBezTo>
                    <a:cubicBezTo>
                      <a:pt x="74345" y="4821"/>
                      <a:pt x="74331" y="4822"/>
                      <a:pt x="74317" y="4824"/>
                    </a:cubicBezTo>
                    <a:cubicBezTo>
                      <a:pt x="71522" y="5312"/>
                      <a:pt x="68771" y="6022"/>
                      <a:pt x="66065" y="6909"/>
                    </a:cubicBezTo>
                    <a:cubicBezTo>
                      <a:pt x="66020" y="6954"/>
                      <a:pt x="65932" y="6998"/>
                      <a:pt x="65932" y="7043"/>
                    </a:cubicBezTo>
                    <a:lnTo>
                      <a:pt x="65577" y="6732"/>
                    </a:lnTo>
                    <a:cubicBezTo>
                      <a:pt x="70857" y="4957"/>
                      <a:pt x="76269" y="3360"/>
                      <a:pt x="81860" y="3005"/>
                    </a:cubicBezTo>
                    <a:cubicBezTo>
                      <a:pt x="82827" y="2938"/>
                      <a:pt x="83869" y="2878"/>
                      <a:pt x="84923" y="2878"/>
                    </a:cubicBezTo>
                    <a:close/>
                    <a:moveTo>
                      <a:pt x="56570" y="53806"/>
                    </a:moveTo>
                    <a:lnTo>
                      <a:pt x="57812" y="54472"/>
                    </a:lnTo>
                    <a:cubicBezTo>
                      <a:pt x="57413" y="54649"/>
                      <a:pt x="57058" y="54782"/>
                      <a:pt x="56659" y="54916"/>
                    </a:cubicBezTo>
                    <a:cubicBezTo>
                      <a:pt x="56614" y="54561"/>
                      <a:pt x="56570" y="54161"/>
                      <a:pt x="56570" y="53806"/>
                    </a:cubicBezTo>
                    <a:close/>
                    <a:moveTo>
                      <a:pt x="72942" y="28561"/>
                    </a:moveTo>
                    <a:lnTo>
                      <a:pt x="72942" y="28561"/>
                    </a:lnTo>
                    <a:cubicBezTo>
                      <a:pt x="71345" y="31711"/>
                      <a:pt x="70413" y="35261"/>
                      <a:pt x="72010" y="38633"/>
                    </a:cubicBezTo>
                    <a:lnTo>
                      <a:pt x="71566" y="38899"/>
                    </a:lnTo>
                    <a:cubicBezTo>
                      <a:pt x="70901" y="37656"/>
                      <a:pt x="70590" y="36281"/>
                      <a:pt x="70679" y="34861"/>
                    </a:cubicBezTo>
                    <a:cubicBezTo>
                      <a:pt x="70679" y="34684"/>
                      <a:pt x="70535" y="34595"/>
                      <a:pt x="70391" y="34595"/>
                    </a:cubicBezTo>
                    <a:cubicBezTo>
                      <a:pt x="70246" y="34595"/>
                      <a:pt x="70102" y="34684"/>
                      <a:pt x="70102" y="34861"/>
                    </a:cubicBezTo>
                    <a:lnTo>
                      <a:pt x="70102" y="35127"/>
                    </a:lnTo>
                    <a:cubicBezTo>
                      <a:pt x="70014" y="35039"/>
                      <a:pt x="69925" y="35039"/>
                      <a:pt x="69836" y="35039"/>
                    </a:cubicBezTo>
                    <a:cubicBezTo>
                      <a:pt x="69703" y="35083"/>
                      <a:pt x="69570" y="35216"/>
                      <a:pt x="69525" y="35349"/>
                    </a:cubicBezTo>
                    <a:lnTo>
                      <a:pt x="69082" y="35882"/>
                    </a:lnTo>
                    <a:cubicBezTo>
                      <a:pt x="68960" y="36094"/>
                      <a:pt x="69130" y="36286"/>
                      <a:pt x="69320" y="36286"/>
                    </a:cubicBezTo>
                    <a:cubicBezTo>
                      <a:pt x="69408" y="36286"/>
                      <a:pt x="69500" y="36246"/>
                      <a:pt x="69570" y="36148"/>
                    </a:cubicBezTo>
                    <a:lnTo>
                      <a:pt x="69836" y="35837"/>
                    </a:lnTo>
                    <a:lnTo>
                      <a:pt x="69925" y="35660"/>
                    </a:lnTo>
                    <a:cubicBezTo>
                      <a:pt x="70014" y="35660"/>
                      <a:pt x="70058" y="35660"/>
                      <a:pt x="70102" y="35615"/>
                    </a:cubicBezTo>
                    <a:cubicBezTo>
                      <a:pt x="70147" y="36059"/>
                      <a:pt x="70191" y="36547"/>
                      <a:pt x="70280" y="36991"/>
                    </a:cubicBezTo>
                    <a:cubicBezTo>
                      <a:pt x="70243" y="36973"/>
                      <a:pt x="70199" y="36962"/>
                      <a:pt x="70156" y="36962"/>
                    </a:cubicBezTo>
                    <a:cubicBezTo>
                      <a:pt x="70096" y="36962"/>
                      <a:pt x="70040" y="36983"/>
                      <a:pt x="70014" y="37035"/>
                    </a:cubicBezTo>
                    <a:cubicBezTo>
                      <a:pt x="69259" y="37967"/>
                      <a:pt x="68904" y="39165"/>
                      <a:pt x="69037" y="40363"/>
                    </a:cubicBezTo>
                    <a:cubicBezTo>
                      <a:pt x="68904" y="40452"/>
                      <a:pt x="68816" y="40540"/>
                      <a:pt x="68682" y="40629"/>
                    </a:cubicBezTo>
                    <a:cubicBezTo>
                      <a:pt x="68464" y="40775"/>
                      <a:pt x="68604" y="41130"/>
                      <a:pt x="68833" y="41130"/>
                    </a:cubicBezTo>
                    <a:cubicBezTo>
                      <a:pt x="68883" y="41130"/>
                      <a:pt x="68937" y="41113"/>
                      <a:pt x="68993" y="41073"/>
                    </a:cubicBezTo>
                    <a:cubicBezTo>
                      <a:pt x="70368" y="40097"/>
                      <a:pt x="71877" y="39209"/>
                      <a:pt x="73474" y="38544"/>
                    </a:cubicBezTo>
                    <a:lnTo>
                      <a:pt x="73474" y="38544"/>
                    </a:lnTo>
                    <a:cubicBezTo>
                      <a:pt x="73297" y="38987"/>
                      <a:pt x="73119" y="39431"/>
                      <a:pt x="72897" y="39875"/>
                    </a:cubicBezTo>
                    <a:lnTo>
                      <a:pt x="72720" y="39875"/>
                    </a:lnTo>
                    <a:cubicBezTo>
                      <a:pt x="70590" y="40895"/>
                      <a:pt x="68638" y="42271"/>
                      <a:pt x="66952" y="43957"/>
                    </a:cubicBezTo>
                    <a:cubicBezTo>
                      <a:pt x="66779" y="44164"/>
                      <a:pt x="66984" y="44426"/>
                      <a:pt x="67188" y="44426"/>
                    </a:cubicBezTo>
                    <a:cubicBezTo>
                      <a:pt x="67245" y="44426"/>
                      <a:pt x="67303" y="44405"/>
                      <a:pt x="67351" y="44356"/>
                    </a:cubicBezTo>
                    <a:cubicBezTo>
                      <a:pt x="68904" y="42847"/>
                      <a:pt x="70679" y="41561"/>
                      <a:pt x="72587" y="40585"/>
                    </a:cubicBezTo>
                    <a:lnTo>
                      <a:pt x="72587" y="40585"/>
                    </a:lnTo>
                    <a:cubicBezTo>
                      <a:pt x="72365" y="41117"/>
                      <a:pt x="72099" y="41605"/>
                      <a:pt x="71833" y="42093"/>
                    </a:cubicBezTo>
                    <a:cubicBezTo>
                      <a:pt x="70102" y="43158"/>
                      <a:pt x="68505" y="44445"/>
                      <a:pt x="67174" y="45998"/>
                    </a:cubicBezTo>
                    <a:cubicBezTo>
                      <a:pt x="65932" y="47329"/>
                      <a:pt x="64601" y="48926"/>
                      <a:pt x="64290" y="50789"/>
                    </a:cubicBezTo>
                    <a:lnTo>
                      <a:pt x="64290" y="50834"/>
                    </a:lnTo>
                    <a:cubicBezTo>
                      <a:pt x="64024" y="51011"/>
                      <a:pt x="63758" y="51233"/>
                      <a:pt x="63447" y="51410"/>
                    </a:cubicBezTo>
                    <a:cubicBezTo>
                      <a:pt x="63758" y="49636"/>
                      <a:pt x="64468" y="47994"/>
                      <a:pt x="65577" y="46574"/>
                    </a:cubicBezTo>
                    <a:cubicBezTo>
                      <a:pt x="65734" y="46386"/>
                      <a:pt x="65536" y="46198"/>
                      <a:pt x="65328" y="46198"/>
                    </a:cubicBezTo>
                    <a:cubicBezTo>
                      <a:pt x="65241" y="46198"/>
                      <a:pt x="65154" y="46230"/>
                      <a:pt x="65089" y="46308"/>
                    </a:cubicBezTo>
                    <a:cubicBezTo>
                      <a:pt x="63846" y="47950"/>
                      <a:pt x="63092" y="49858"/>
                      <a:pt x="62826" y="51899"/>
                    </a:cubicBezTo>
                    <a:cubicBezTo>
                      <a:pt x="62648" y="52032"/>
                      <a:pt x="62427" y="52165"/>
                      <a:pt x="62249" y="52298"/>
                    </a:cubicBezTo>
                    <a:cubicBezTo>
                      <a:pt x="62648" y="48527"/>
                      <a:pt x="64468" y="45110"/>
                      <a:pt x="67307" y="42626"/>
                    </a:cubicBezTo>
                    <a:cubicBezTo>
                      <a:pt x="67485" y="42448"/>
                      <a:pt x="67396" y="42182"/>
                      <a:pt x="67130" y="42138"/>
                    </a:cubicBezTo>
                    <a:cubicBezTo>
                      <a:pt x="67174" y="42093"/>
                      <a:pt x="67174" y="42093"/>
                      <a:pt x="67130" y="42049"/>
                    </a:cubicBezTo>
                    <a:cubicBezTo>
                      <a:pt x="66775" y="39964"/>
                      <a:pt x="67174" y="37790"/>
                      <a:pt x="68194" y="35926"/>
                    </a:cubicBezTo>
                    <a:cubicBezTo>
                      <a:pt x="68316" y="35713"/>
                      <a:pt x="68125" y="35521"/>
                      <a:pt x="67936" y="35521"/>
                    </a:cubicBezTo>
                    <a:cubicBezTo>
                      <a:pt x="67849" y="35521"/>
                      <a:pt x="67762" y="35562"/>
                      <a:pt x="67706" y="35660"/>
                    </a:cubicBezTo>
                    <a:cubicBezTo>
                      <a:pt x="66642" y="37656"/>
                      <a:pt x="66242" y="39919"/>
                      <a:pt x="66597" y="42182"/>
                    </a:cubicBezTo>
                    <a:cubicBezTo>
                      <a:pt x="66642" y="42271"/>
                      <a:pt x="66686" y="42315"/>
                      <a:pt x="66775" y="42359"/>
                    </a:cubicBezTo>
                    <a:cubicBezTo>
                      <a:pt x="66420" y="42670"/>
                      <a:pt x="66109" y="42981"/>
                      <a:pt x="65799" y="43291"/>
                    </a:cubicBezTo>
                    <a:cubicBezTo>
                      <a:pt x="65577" y="40984"/>
                      <a:pt x="65887" y="38677"/>
                      <a:pt x="66642" y="36503"/>
                    </a:cubicBezTo>
                    <a:cubicBezTo>
                      <a:pt x="66723" y="36285"/>
                      <a:pt x="66555" y="36151"/>
                      <a:pt x="66382" y="36151"/>
                    </a:cubicBezTo>
                    <a:cubicBezTo>
                      <a:pt x="66272" y="36151"/>
                      <a:pt x="66161" y="36205"/>
                      <a:pt x="66109" y="36325"/>
                    </a:cubicBezTo>
                    <a:cubicBezTo>
                      <a:pt x="65266" y="38633"/>
                      <a:pt x="65000" y="41073"/>
                      <a:pt x="65266" y="43469"/>
                    </a:cubicBezTo>
                    <a:cubicBezTo>
                      <a:pt x="65266" y="43557"/>
                      <a:pt x="65355" y="43646"/>
                      <a:pt x="65444" y="43690"/>
                    </a:cubicBezTo>
                    <a:cubicBezTo>
                      <a:pt x="65222" y="43912"/>
                      <a:pt x="65044" y="44134"/>
                      <a:pt x="64867" y="44356"/>
                    </a:cubicBezTo>
                    <a:cubicBezTo>
                      <a:pt x="64601" y="43602"/>
                      <a:pt x="64512" y="42803"/>
                      <a:pt x="64645" y="42004"/>
                    </a:cubicBezTo>
                    <a:cubicBezTo>
                      <a:pt x="64672" y="41815"/>
                      <a:pt x="64485" y="41675"/>
                      <a:pt x="64314" y="41675"/>
                    </a:cubicBezTo>
                    <a:cubicBezTo>
                      <a:pt x="64205" y="41675"/>
                      <a:pt x="64103" y="41733"/>
                      <a:pt x="64068" y="41871"/>
                    </a:cubicBezTo>
                    <a:cubicBezTo>
                      <a:pt x="63935" y="42803"/>
                      <a:pt x="64024" y="43779"/>
                      <a:pt x="64379" y="44667"/>
                    </a:cubicBezTo>
                    <a:cubicBezTo>
                      <a:pt x="64379" y="44711"/>
                      <a:pt x="64423" y="44755"/>
                      <a:pt x="64512" y="44800"/>
                    </a:cubicBezTo>
                    <a:cubicBezTo>
                      <a:pt x="64113" y="45332"/>
                      <a:pt x="63802" y="45864"/>
                      <a:pt x="63491" y="46397"/>
                    </a:cubicBezTo>
                    <a:cubicBezTo>
                      <a:pt x="63536" y="46264"/>
                      <a:pt x="63491" y="46131"/>
                      <a:pt x="63403" y="46042"/>
                    </a:cubicBezTo>
                    <a:lnTo>
                      <a:pt x="62338" y="45288"/>
                    </a:lnTo>
                    <a:cubicBezTo>
                      <a:pt x="62295" y="45259"/>
                      <a:pt x="62253" y="45247"/>
                      <a:pt x="62212" y="45247"/>
                    </a:cubicBezTo>
                    <a:cubicBezTo>
                      <a:pt x="62000" y="45247"/>
                      <a:pt x="61848" y="45589"/>
                      <a:pt x="62072" y="45776"/>
                    </a:cubicBezTo>
                    <a:lnTo>
                      <a:pt x="63136" y="46574"/>
                    </a:lnTo>
                    <a:cubicBezTo>
                      <a:pt x="63187" y="46608"/>
                      <a:pt x="63238" y="46623"/>
                      <a:pt x="63287" y="46623"/>
                    </a:cubicBezTo>
                    <a:cubicBezTo>
                      <a:pt x="63365" y="46623"/>
                      <a:pt x="63437" y="46585"/>
                      <a:pt x="63491" y="46530"/>
                    </a:cubicBezTo>
                    <a:lnTo>
                      <a:pt x="63491" y="46530"/>
                    </a:lnTo>
                    <a:cubicBezTo>
                      <a:pt x="63403" y="46707"/>
                      <a:pt x="63314" y="46885"/>
                      <a:pt x="63225" y="47062"/>
                    </a:cubicBezTo>
                    <a:lnTo>
                      <a:pt x="63181" y="47062"/>
                    </a:lnTo>
                    <a:lnTo>
                      <a:pt x="61761" y="46264"/>
                    </a:lnTo>
                    <a:cubicBezTo>
                      <a:pt x="61718" y="46245"/>
                      <a:pt x="61677" y="46237"/>
                      <a:pt x="61639" y="46237"/>
                    </a:cubicBezTo>
                    <a:cubicBezTo>
                      <a:pt x="61399" y="46237"/>
                      <a:pt x="61265" y="46561"/>
                      <a:pt x="61495" y="46752"/>
                    </a:cubicBezTo>
                    <a:lnTo>
                      <a:pt x="62870" y="47550"/>
                    </a:lnTo>
                    <a:lnTo>
                      <a:pt x="62959" y="47550"/>
                    </a:lnTo>
                    <a:cubicBezTo>
                      <a:pt x="62826" y="47861"/>
                      <a:pt x="62737" y="48172"/>
                      <a:pt x="62604" y="48482"/>
                    </a:cubicBezTo>
                    <a:cubicBezTo>
                      <a:pt x="62604" y="48393"/>
                      <a:pt x="62604" y="48349"/>
                      <a:pt x="62560" y="48305"/>
                    </a:cubicBezTo>
                    <a:cubicBezTo>
                      <a:pt x="62205" y="47817"/>
                      <a:pt x="61805" y="47417"/>
                      <a:pt x="61273" y="47151"/>
                    </a:cubicBezTo>
                    <a:cubicBezTo>
                      <a:pt x="61227" y="47125"/>
                      <a:pt x="61181" y="47113"/>
                      <a:pt x="61138" y="47113"/>
                    </a:cubicBezTo>
                    <a:cubicBezTo>
                      <a:pt x="60896" y="47113"/>
                      <a:pt x="60743" y="47488"/>
                      <a:pt x="61007" y="47639"/>
                    </a:cubicBezTo>
                    <a:cubicBezTo>
                      <a:pt x="61406" y="47861"/>
                      <a:pt x="61805" y="48172"/>
                      <a:pt x="62072" y="48571"/>
                    </a:cubicBezTo>
                    <a:cubicBezTo>
                      <a:pt x="62130" y="48649"/>
                      <a:pt x="62222" y="48684"/>
                      <a:pt x="62315" y="48684"/>
                    </a:cubicBezTo>
                    <a:cubicBezTo>
                      <a:pt x="62434" y="48684"/>
                      <a:pt x="62554" y="48626"/>
                      <a:pt x="62604" y="48527"/>
                    </a:cubicBezTo>
                    <a:lnTo>
                      <a:pt x="62604" y="48527"/>
                    </a:lnTo>
                    <a:cubicBezTo>
                      <a:pt x="62205" y="49503"/>
                      <a:pt x="61939" y="50523"/>
                      <a:pt x="61805" y="51544"/>
                    </a:cubicBezTo>
                    <a:cubicBezTo>
                      <a:pt x="61761" y="51322"/>
                      <a:pt x="61717" y="51100"/>
                      <a:pt x="61672" y="50834"/>
                    </a:cubicBezTo>
                    <a:cubicBezTo>
                      <a:pt x="61655" y="50698"/>
                      <a:pt x="61567" y="50640"/>
                      <a:pt x="61467" y="50640"/>
                    </a:cubicBezTo>
                    <a:cubicBezTo>
                      <a:pt x="61305" y="50640"/>
                      <a:pt x="61112" y="50792"/>
                      <a:pt x="61140" y="51011"/>
                    </a:cubicBezTo>
                    <a:cubicBezTo>
                      <a:pt x="61140" y="51322"/>
                      <a:pt x="61229" y="51544"/>
                      <a:pt x="61273" y="51854"/>
                    </a:cubicBezTo>
                    <a:cubicBezTo>
                      <a:pt x="61051" y="51721"/>
                      <a:pt x="60829" y="51632"/>
                      <a:pt x="60652" y="51544"/>
                    </a:cubicBezTo>
                    <a:cubicBezTo>
                      <a:pt x="60696" y="51499"/>
                      <a:pt x="60696" y="51410"/>
                      <a:pt x="60696" y="51322"/>
                    </a:cubicBezTo>
                    <a:cubicBezTo>
                      <a:pt x="60563" y="50434"/>
                      <a:pt x="60297" y="49591"/>
                      <a:pt x="59898" y="48748"/>
                    </a:cubicBezTo>
                    <a:cubicBezTo>
                      <a:pt x="59856" y="48652"/>
                      <a:pt x="59781" y="48611"/>
                      <a:pt x="59701" y="48611"/>
                    </a:cubicBezTo>
                    <a:cubicBezTo>
                      <a:pt x="59522" y="48611"/>
                      <a:pt x="59318" y="48814"/>
                      <a:pt x="59410" y="49059"/>
                    </a:cubicBezTo>
                    <a:cubicBezTo>
                      <a:pt x="59765" y="49769"/>
                      <a:pt x="59986" y="50523"/>
                      <a:pt x="60119" y="51322"/>
                    </a:cubicBezTo>
                    <a:lnTo>
                      <a:pt x="59809" y="51189"/>
                    </a:lnTo>
                    <a:cubicBezTo>
                      <a:pt x="59676" y="50612"/>
                      <a:pt x="59498" y="50035"/>
                      <a:pt x="59276" y="49503"/>
                    </a:cubicBezTo>
                    <a:cubicBezTo>
                      <a:pt x="59224" y="49412"/>
                      <a:pt x="59146" y="49374"/>
                      <a:pt x="59065" y="49374"/>
                    </a:cubicBezTo>
                    <a:cubicBezTo>
                      <a:pt x="58870" y="49374"/>
                      <a:pt x="58663" y="49594"/>
                      <a:pt x="58788" y="49813"/>
                    </a:cubicBezTo>
                    <a:cubicBezTo>
                      <a:pt x="58966" y="50168"/>
                      <a:pt x="59099" y="50568"/>
                      <a:pt x="59188" y="50967"/>
                    </a:cubicBezTo>
                    <a:cubicBezTo>
                      <a:pt x="58744" y="50789"/>
                      <a:pt x="58300" y="50656"/>
                      <a:pt x="57857" y="50523"/>
                    </a:cubicBezTo>
                    <a:cubicBezTo>
                      <a:pt x="57830" y="50516"/>
                      <a:pt x="57804" y="50513"/>
                      <a:pt x="57780" y="50513"/>
                    </a:cubicBezTo>
                    <a:cubicBezTo>
                      <a:pt x="57484" y="50513"/>
                      <a:pt x="57396" y="50977"/>
                      <a:pt x="57724" y="51100"/>
                    </a:cubicBezTo>
                    <a:cubicBezTo>
                      <a:pt x="58300" y="51233"/>
                      <a:pt x="58833" y="51410"/>
                      <a:pt x="59410" y="51632"/>
                    </a:cubicBezTo>
                    <a:cubicBezTo>
                      <a:pt x="59443" y="51732"/>
                      <a:pt x="59526" y="51782"/>
                      <a:pt x="59622" y="51782"/>
                    </a:cubicBezTo>
                    <a:cubicBezTo>
                      <a:pt x="59654" y="51782"/>
                      <a:pt x="59687" y="51777"/>
                      <a:pt x="59720" y="51765"/>
                    </a:cubicBezTo>
                    <a:cubicBezTo>
                      <a:pt x="60341" y="52032"/>
                      <a:pt x="60962" y="52298"/>
                      <a:pt x="61584" y="52653"/>
                    </a:cubicBezTo>
                    <a:lnTo>
                      <a:pt x="61672" y="52653"/>
                    </a:lnTo>
                    <a:cubicBezTo>
                      <a:pt x="61450" y="52742"/>
                      <a:pt x="61273" y="52875"/>
                      <a:pt x="61051" y="53008"/>
                    </a:cubicBezTo>
                    <a:cubicBezTo>
                      <a:pt x="61096" y="52875"/>
                      <a:pt x="61051" y="52742"/>
                      <a:pt x="60918" y="52697"/>
                    </a:cubicBezTo>
                    <a:lnTo>
                      <a:pt x="60430" y="52475"/>
                    </a:lnTo>
                    <a:cubicBezTo>
                      <a:pt x="60393" y="52460"/>
                      <a:pt x="60357" y="52453"/>
                      <a:pt x="60323" y="52453"/>
                    </a:cubicBezTo>
                    <a:cubicBezTo>
                      <a:pt x="60065" y="52453"/>
                      <a:pt x="59890" y="52846"/>
                      <a:pt x="60164" y="52963"/>
                    </a:cubicBezTo>
                    <a:lnTo>
                      <a:pt x="60652" y="53185"/>
                    </a:lnTo>
                    <a:cubicBezTo>
                      <a:pt x="59898" y="53585"/>
                      <a:pt x="59099" y="53984"/>
                      <a:pt x="58256" y="54339"/>
                    </a:cubicBezTo>
                    <a:cubicBezTo>
                      <a:pt x="58300" y="54206"/>
                      <a:pt x="58212" y="54117"/>
                      <a:pt x="58123" y="54073"/>
                    </a:cubicBezTo>
                    <a:lnTo>
                      <a:pt x="56570" y="53185"/>
                    </a:lnTo>
                    <a:cubicBezTo>
                      <a:pt x="56570" y="53008"/>
                      <a:pt x="56570" y="52875"/>
                      <a:pt x="56614" y="52697"/>
                    </a:cubicBezTo>
                    <a:cubicBezTo>
                      <a:pt x="57324" y="53052"/>
                      <a:pt x="57990" y="53451"/>
                      <a:pt x="58655" y="53939"/>
                    </a:cubicBezTo>
                    <a:cubicBezTo>
                      <a:pt x="58710" y="53985"/>
                      <a:pt x="58771" y="54004"/>
                      <a:pt x="58830" y="54004"/>
                    </a:cubicBezTo>
                    <a:cubicBezTo>
                      <a:pt x="59058" y="54004"/>
                      <a:pt x="59266" y="53716"/>
                      <a:pt x="59055" y="53540"/>
                    </a:cubicBezTo>
                    <a:cubicBezTo>
                      <a:pt x="58300" y="53008"/>
                      <a:pt x="57546" y="52520"/>
                      <a:pt x="56703" y="52120"/>
                    </a:cubicBezTo>
                    <a:cubicBezTo>
                      <a:pt x="56703" y="52032"/>
                      <a:pt x="56747" y="51899"/>
                      <a:pt x="56792" y="51810"/>
                    </a:cubicBezTo>
                    <a:cubicBezTo>
                      <a:pt x="56792" y="51765"/>
                      <a:pt x="56792" y="51677"/>
                      <a:pt x="56792" y="51632"/>
                    </a:cubicBezTo>
                    <a:lnTo>
                      <a:pt x="58744" y="52298"/>
                    </a:lnTo>
                    <a:cubicBezTo>
                      <a:pt x="58783" y="52312"/>
                      <a:pt x="58819" y="52319"/>
                      <a:pt x="58852" y="52319"/>
                    </a:cubicBezTo>
                    <a:cubicBezTo>
                      <a:pt x="59122" y="52319"/>
                      <a:pt x="59193" y="51884"/>
                      <a:pt x="58877" y="51765"/>
                    </a:cubicBezTo>
                    <a:lnTo>
                      <a:pt x="56792" y="51056"/>
                    </a:lnTo>
                    <a:cubicBezTo>
                      <a:pt x="56756" y="51044"/>
                      <a:pt x="56722" y="51038"/>
                      <a:pt x="56691" y="51038"/>
                    </a:cubicBezTo>
                    <a:cubicBezTo>
                      <a:pt x="56494" y="51038"/>
                      <a:pt x="56405" y="51263"/>
                      <a:pt x="56481" y="51455"/>
                    </a:cubicBezTo>
                    <a:cubicBezTo>
                      <a:pt x="56393" y="51455"/>
                      <a:pt x="56259" y="51544"/>
                      <a:pt x="56259" y="51632"/>
                    </a:cubicBezTo>
                    <a:cubicBezTo>
                      <a:pt x="55993" y="52742"/>
                      <a:pt x="55949" y="53939"/>
                      <a:pt x="56126" y="55049"/>
                    </a:cubicBezTo>
                    <a:cubicBezTo>
                      <a:pt x="56082" y="55093"/>
                      <a:pt x="56082" y="55093"/>
                      <a:pt x="56126" y="55093"/>
                    </a:cubicBezTo>
                    <a:cubicBezTo>
                      <a:pt x="55550" y="55271"/>
                      <a:pt x="54973" y="55448"/>
                      <a:pt x="54352" y="55625"/>
                    </a:cubicBezTo>
                    <a:cubicBezTo>
                      <a:pt x="54263" y="54827"/>
                      <a:pt x="54263" y="54073"/>
                      <a:pt x="54440" y="53318"/>
                    </a:cubicBezTo>
                    <a:cubicBezTo>
                      <a:pt x="54493" y="53109"/>
                      <a:pt x="54328" y="52976"/>
                      <a:pt x="54167" y="52976"/>
                    </a:cubicBezTo>
                    <a:cubicBezTo>
                      <a:pt x="54055" y="52976"/>
                      <a:pt x="53944" y="53040"/>
                      <a:pt x="53908" y="53185"/>
                    </a:cubicBezTo>
                    <a:cubicBezTo>
                      <a:pt x="53775" y="53806"/>
                      <a:pt x="53686" y="54472"/>
                      <a:pt x="53730" y="55137"/>
                    </a:cubicBezTo>
                    <a:cubicBezTo>
                      <a:pt x="53553" y="54694"/>
                      <a:pt x="53287" y="54294"/>
                      <a:pt x="52976" y="53984"/>
                    </a:cubicBezTo>
                    <a:cubicBezTo>
                      <a:pt x="52914" y="53921"/>
                      <a:pt x="52844" y="53895"/>
                      <a:pt x="52777" y="53895"/>
                    </a:cubicBezTo>
                    <a:cubicBezTo>
                      <a:pt x="52559" y="53895"/>
                      <a:pt x="52373" y="54169"/>
                      <a:pt x="52577" y="54339"/>
                    </a:cubicBezTo>
                    <a:cubicBezTo>
                      <a:pt x="52932" y="54738"/>
                      <a:pt x="53242" y="55226"/>
                      <a:pt x="53376" y="55759"/>
                    </a:cubicBezTo>
                    <a:cubicBezTo>
                      <a:pt x="53420" y="55759"/>
                      <a:pt x="53420" y="55803"/>
                      <a:pt x="53420" y="55847"/>
                    </a:cubicBezTo>
                    <a:cubicBezTo>
                      <a:pt x="52887" y="55936"/>
                      <a:pt x="52355" y="56069"/>
                      <a:pt x="51823" y="56158"/>
                    </a:cubicBezTo>
                    <a:cubicBezTo>
                      <a:pt x="51823" y="56069"/>
                      <a:pt x="51823" y="55980"/>
                      <a:pt x="51778" y="55936"/>
                    </a:cubicBezTo>
                    <a:lnTo>
                      <a:pt x="51290" y="55004"/>
                    </a:lnTo>
                    <a:cubicBezTo>
                      <a:pt x="51234" y="54906"/>
                      <a:pt x="51148" y="54866"/>
                      <a:pt x="51061" y="54866"/>
                    </a:cubicBezTo>
                    <a:cubicBezTo>
                      <a:pt x="50871" y="54866"/>
                      <a:pt x="50681" y="55058"/>
                      <a:pt x="50802" y="55271"/>
                    </a:cubicBezTo>
                    <a:lnTo>
                      <a:pt x="51290" y="56202"/>
                    </a:lnTo>
                    <a:lnTo>
                      <a:pt x="50935" y="56247"/>
                    </a:lnTo>
                    <a:lnTo>
                      <a:pt x="50580" y="55448"/>
                    </a:lnTo>
                    <a:cubicBezTo>
                      <a:pt x="50524" y="55350"/>
                      <a:pt x="50438" y="55310"/>
                      <a:pt x="50351" y="55310"/>
                    </a:cubicBezTo>
                    <a:cubicBezTo>
                      <a:pt x="50161" y="55310"/>
                      <a:pt x="49971" y="55501"/>
                      <a:pt x="50092" y="55714"/>
                    </a:cubicBezTo>
                    <a:lnTo>
                      <a:pt x="50403" y="56335"/>
                    </a:lnTo>
                    <a:cubicBezTo>
                      <a:pt x="49440" y="56440"/>
                      <a:pt x="48485" y="56490"/>
                      <a:pt x="47533" y="56490"/>
                    </a:cubicBezTo>
                    <a:cubicBezTo>
                      <a:pt x="46073" y="56490"/>
                      <a:pt x="44622" y="56373"/>
                      <a:pt x="43171" y="56158"/>
                    </a:cubicBezTo>
                    <a:lnTo>
                      <a:pt x="43171" y="56114"/>
                    </a:lnTo>
                    <a:cubicBezTo>
                      <a:pt x="38379" y="55359"/>
                      <a:pt x="33854" y="53318"/>
                      <a:pt x="30082" y="50301"/>
                    </a:cubicBezTo>
                    <a:cubicBezTo>
                      <a:pt x="31990" y="49591"/>
                      <a:pt x="33898" y="48837"/>
                      <a:pt x="35806" y="48039"/>
                    </a:cubicBezTo>
                    <a:cubicBezTo>
                      <a:pt x="46321" y="43690"/>
                      <a:pt x="56659" y="38810"/>
                      <a:pt x="66375" y="32865"/>
                    </a:cubicBezTo>
                    <a:lnTo>
                      <a:pt x="67396" y="32199"/>
                    </a:lnTo>
                    <a:lnTo>
                      <a:pt x="67928" y="32865"/>
                    </a:lnTo>
                    <a:lnTo>
                      <a:pt x="67973" y="32865"/>
                    </a:lnTo>
                    <a:cubicBezTo>
                      <a:pt x="68017" y="32865"/>
                      <a:pt x="67884" y="32953"/>
                      <a:pt x="67884" y="32998"/>
                    </a:cubicBezTo>
                    <a:cubicBezTo>
                      <a:pt x="67714" y="33202"/>
                      <a:pt x="67909" y="33485"/>
                      <a:pt x="68090" y="33485"/>
                    </a:cubicBezTo>
                    <a:cubicBezTo>
                      <a:pt x="68144" y="33485"/>
                      <a:pt x="68198" y="33459"/>
                      <a:pt x="68239" y="33397"/>
                    </a:cubicBezTo>
                    <a:cubicBezTo>
                      <a:pt x="69037" y="32421"/>
                      <a:pt x="69880" y="31534"/>
                      <a:pt x="70812" y="30735"/>
                    </a:cubicBezTo>
                    <a:lnTo>
                      <a:pt x="70901" y="30735"/>
                    </a:lnTo>
                    <a:cubicBezTo>
                      <a:pt x="70679" y="31312"/>
                      <a:pt x="70546" y="31933"/>
                      <a:pt x="70413" y="32554"/>
                    </a:cubicBezTo>
                    <a:cubicBezTo>
                      <a:pt x="70387" y="32764"/>
                      <a:pt x="70562" y="32896"/>
                      <a:pt x="70728" y="32896"/>
                    </a:cubicBezTo>
                    <a:cubicBezTo>
                      <a:pt x="70843" y="32896"/>
                      <a:pt x="70953" y="32832"/>
                      <a:pt x="70990" y="32687"/>
                    </a:cubicBezTo>
                    <a:cubicBezTo>
                      <a:pt x="71211" y="31489"/>
                      <a:pt x="71611" y="30380"/>
                      <a:pt x="72188" y="29315"/>
                    </a:cubicBezTo>
                    <a:cubicBezTo>
                      <a:pt x="72232" y="29227"/>
                      <a:pt x="72232" y="29138"/>
                      <a:pt x="72188" y="29093"/>
                    </a:cubicBezTo>
                    <a:lnTo>
                      <a:pt x="72942" y="28561"/>
                    </a:lnTo>
                    <a:close/>
                    <a:moveTo>
                      <a:pt x="47278" y="0"/>
                    </a:moveTo>
                    <a:cubicBezTo>
                      <a:pt x="46591" y="0"/>
                      <a:pt x="45902" y="26"/>
                      <a:pt x="45212" y="77"/>
                    </a:cubicBezTo>
                    <a:cubicBezTo>
                      <a:pt x="31946" y="1186"/>
                      <a:pt x="20721" y="11524"/>
                      <a:pt x="19079" y="24834"/>
                    </a:cubicBezTo>
                    <a:cubicBezTo>
                      <a:pt x="18902" y="26520"/>
                      <a:pt x="18857" y="28250"/>
                      <a:pt x="18946" y="29936"/>
                    </a:cubicBezTo>
                    <a:lnTo>
                      <a:pt x="18857" y="29981"/>
                    </a:lnTo>
                    <a:cubicBezTo>
                      <a:pt x="14065" y="33752"/>
                      <a:pt x="9185" y="37745"/>
                      <a:pt x="5236" y="42404"/>
                    </a:cubicBezTo>
                    <a:cubicBezTo>
                      <a:pt x="2840" y="45288"/>
                      <a:pt x="1" y="50612"/>
                      <a:pt x="3816" y="53673"/>
                    </a:cubicBezTo>
                    <a:cubicBezTo>
                      <a:pt x="5272" y="54784"/>
                      <a:pt x="7189" y="55068"/>
                      <a:pt x="9028" y="55068"/>
                    </a:cubicBezTo>
                    <a:cubicBezTo>
                      <a:pt x="9320" y="55068"/>
                      <a:pt x="9609" y="55061"/>
                      <a:pt x="9895" y="55049"/>
                    </a:cubicBezTo>
                    <a:cubicBezTo>
                      <a:pt x="12734" y="54871"/>
                      <a:pt x="15530" y="54472"/>
                      <a:pt x="18325" y="53806"/>
                    </a:cubicBezTo>
                    <a:cubicBezTo>
                      <a:pt x="22096" y="52963"/>
                      <a:pt x="25867" y="51854"/>
                      <a:pt x="29506" y="50479"/>
                    </a:cubicBezTo>
                    <a:cubicBezTo>
                      <a:pt x="29550" y="50523"/>
                      <a:pt x="29550" y="50568"/>
                      <a:pt x="29594" y="50612"/>
                    </a:cubicBezTo>
                    <a:cubicBezTo>
                      <a:pt x="34742" y="54845"/>
                      <a:pt x="41105" y="57016"/>
                      <a:pt x="47515" y="57016"/>
                    </a:cubicBezTo>
                    <a:cubicBezTo>
                      <a:pt x="51989" y="57016"/>
                      <a:pt x="56486" y="55958"/>
                      <a:pt x="60608" y="53806"/>
                    </a:cubicBezTo>
                    <a:cubicBezTo>
                      <a:pt x="70679" y="48571"/>
                      <a:pt x="76624" y="37834"/>
                      <a:pt x="75781" y="26520"/>
                    </a:cubicBezTo>
                    <a:lnTo>
                      <a:pt x="75781" y="26476"/>
                    </a:lnTo>
                    <a:cubicBezTo>
                      <a:pt x="77157" y="25455"/>
                      <a:pt x="78532" y="24390"/>
                      <a:pt x="79908" y="23281"/>
                    </a:cubicBezTo>
                    <a:cubicBezTo>
                      <a:pt x="82082" y="21462"/>
                      <a:pt x="84211" y="19599"/>
                      <a:pt x="86252" y="17602"/>
                    </a:cubicBezTo>
                    <a:cubicBezTo>
                      <a:pt x="88116" y="15783"/>
                      <a:pt x="90023" y="13875"/>
                      <a:pt x="91266" y="11524"/>
                    </a:cubicBezTo>
                    <a:cubicBezTo>
                      <a:pt x="92331" y="9571"/>
                      <a:pt x="93262" y="6865"/>
                      <a:pt x="92064" y="4780"/>
                    </a:cubicBezTo>
                    <a:cubicBezTo>
                      <a:pt x="90866" y="2561"/>
                      <a:pt x="87672" y="2517"/>
                      <a:pt x="85498" y="2428"/>
                    </a:cubicBezTo>
                    <a:cubicBezTo>
                      <a:pt x="84969" y="2401"/>
                      <a:pt x="84441" y="2389"/>
                      <a:pt x="83914" y="2389"/>
                    </a:cubicBezTo>
                    <a:cubicBezTo>
                      <a:pt x="77452" y="2389"/>
                      <a:pt x="71116" y="4326"/>
                      <a:pt x="65044" y="6377"/>
                    </a:cubicBezTo>
                    <a:cubicBezTo>
                      <a:pt x="59991" y="2246"/>
                      <a:pt x="53741" y="0"/>
                      <a:pt x="47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7"/>
              <p:cNvSpPr/>
              <p:nvPr/>
            </p:nvSpPr>
            <p:spPr>
              <a:xfrm>
                <a:off x="1891958" y="3308459"/>
                <a:ext cx="37855" cy="44176"/>
              </a:xfrm>
              <a:custGeom>
                <a:avLst/>
                <a:gdLst/>
                <a:ahLst/>
                <a:cxnLst/>
                <a:rect l="l" t="t" r="r" b="b"/>
                <a:pathLst>
                  <a:path w="533" h="622" extrusionOk="0">
                    <a:moveTo>
                      <a:pt x="266" y="0"/>
                    </a:moveTo>
                    <a:cubicBezTo>
                      <a:pt x="133" y="0"/>
                      <a:pt x="0" y="89"/>
                      <a:pt x="0" y="267"/>
                    </a:cubicBezTo>
                    <a:lnTo>
                      <a:pt x="0" y="355"/>
                    </a:lnTo>
                    <a:cubicBezTo>
                      <a:pt x="0" y="533"/>
                      <a:pt x="133" y="622"/>
                      <a:pt x="266" y="622"/>
                    </a:cubicBezTo>
                    <a:cubicBezTo>
                      <a:pt x="400" y="622"/>
                      <a:pt x="533" y="533"/>
                      <a:pt x="533" y="355"/>
                    </a:cubicBezTo>
                    <a:lnTo>
                      <a:pt x="533" y="267"/>
                    </a:lnTo>
                    <a:cubicBezTo>
                      <a:pt x="533" y="89"/>
                      <a:pt x="40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7"/>
              <p:cNvSpPr/>
              <p:nvPr/>
            </p:nvSpPr>
            <p:spPr>
              <a:xfrm>
                <a:off x="1677683" y="3475078"/>
                <a:ext cx="262854" cy="584089"/>
              </a:xfrm>
              <a:custGeom>
                <a:avLst/>
                <a:gdLst/>
                <a:ahLst/>
                <a:cxnLst/>
                <a:rect l="l" t="t" r="r" b="b"/>
                <a:pathLst>
                  <a:path w="3701" h="8224" extrusionOk="0">
                    <a:moveTo>
                      <a:pt x="1960" y="1"/>
                    </a:moveTo>
                    <a:cubicBezTo>
                      <a:pt x="1873" y="1"/>
                      <a:pt x="1787" y="41"/>
                      <a:pt x="1731" y="139"/>
                    </a:cubicBezTo>
                    <a:cubicBezTo>
                      <a:pt x="888" y="1692"/>
                      <a:pt x="0" y="3821"/>
                      <a:pt x="311" y="5641"/>
                    </a:cubicBezTo>
                    <a:cubicBezTo>
                      <a:pt x="621" y="7105"/>
                      <a:pt x="1908" y="7815"/>
                      <a:pt x="3195" y="8214"/>
                    </a:cubicBezTo>
                    <a:cubicBezTo>
                      <a:pt x="3222" y="8221"/>
                      <a:pt x="3248" y="8224"/>
                      <a:pt x="3273" y="8224"/>
                    </a:cubicBezTo>
                    <a:cubicBezTo>
                      <a:pt x="3574" y="8224"/>
                      <a:pt x="3700" y="7760"/>
                      <a:pt x="3372" y="7637"/>
                    </a:cubicBezTo>
                    <a:cubicBezTo>
                      <a:pt x="1642" y="7149"/>
                      <a:pt x="666" y="6173"/>
                      <a:pt x="888" y="4310"/>
                    </a:cubicBezTo>
                    <a:cubicBezTo>
                      <a:pt x="1109" y="2934"/>
                      <a:pt x="1553" y="1603"/>
                      <a:pt x="2219" y="405"/>
                    </a:cubicBezTo>
                    <a:cubicBezTo>
                      <a:pt x="2340" y="192"/>
                      <a:pt x="2150" y="1"/>
                      <a:pt x="1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7"/>
              <p:cNvSpPr/>
              <p:nvPr/>
            </p:nvSpPr>
            <p:spPr>
              <a:xfrm>
                <a:off x="1977043" y="4017477"/>
                <a:ext cx="59943" cy="37855"/>
              </a:xfrm>
              <a:custGeom>
                <a:avLst/>
                <a:gdLst/>
                <a:ahLst/>
                <a:cxnLst/>
                <a:rect l="l" t="t" r="r" b="b"/>
                <a:pathLst>
                  <a:path w="844" h="533" extrusionOk="0">
                    <a:moveTo>
                      <a:pt x="355" y="0"/>
                    </a:moveTo>
                    <a:cubicBezTo>
                      <a:pt x="0" y="0"/>
                      <a:pt x="0" y="533"/>
                      <a:pt x="355" y="533"/>
                    </a:cubicBezTo>
                    <a:lnTo>
                      <a:pt x="444" y="533"/>
                    </a:lnTo>
                    <a:cubicBezTo>
                      <a:pt x="843" y="533"/>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7"/>
              <p:cNvSpPr/>
              <p:nvPr/>
            </p:nvSpPr>
            <p:spPr>
              <a:xfrm>
                <a:off x="4056582" y="2423234"/>
                <a:ext cx="2023360" cy="1126417"/>
              </a:xfrm>
              <a:custGeom>
                <a:avLst/>
                <a:gdLst/>
                <a:ahLst/>
                <a:cxnLst/>
                <a:rect l="l" t="t" r="r" b="b"/>
                <a:pathLst>
                  <a:path w="28489" h="15860" extrusionOk="0">
                    <a:moveTo>
                      <a:pt x="28099" y="0"/>
                    </a:moveTo>
                    <a:cubicBezTo>
                      <a:pt x="28053" y="0"/>
                      <a:pt x="28005" y="13"/>
                      <a:pt x="27955" y="41"/>
                    </a:cubicBezTo>
                    <a:cubicBezTo>
                      <a:pt x="23651" y="3014"/>
                      <a:pt x="19436" y="6164"/>
                      <a:pt x="14733" y="8471"/>
                    </a:cubicBezTo>
                    <a:cubicBezTo>
                      <a:pt x="10030" y="10778"/>
                      <a:pt x="5105" y="13041"/>
                      <a:pt x="314" y="15348"/>
                    </a:cubicBezTo>
                    <a:cubicBezTo>
                      <a:pt x="1" y="15466"/>
                      <a:pt x="205" y="15859"/>
                      <a:pt x="471" y="15859"/>
                    </a:cubicBezTo>
                    <a:cubicBezTo>
                      <a:pt x="506" y="15859"/>
                      <a:pt x="543" y="15852"/>
                      <a:pt x="580" y="15836"/>
                    </a:cubicBezTo>
                    <a:cubicBezTo>
                      <a:pt x="5372" y="13529"/>
                      <a:pt x="10208" y="11266"/>
                      <a:pt x="14999" y="8915"/>
                    </a:cubicBezTo>
                    <a:cubicBezTo>
                      <a:pt x="19791" y="6608"/>
                      <a:pt x="23962" y="3458"/>
                      <a:pt x="28265" y="529"/>
                    </a:cubicBezTo>
                    <a:cubicBezTo>
                      <a:pt x="28489" y="343"/>
                      <a:pt x="28337" y="0"/>
                      <a:pt x="28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7"/>
              <p:cNvSpPr/>
              <p:nvPr/>
            </p:nvSpPr>
            <p:spPr>
              <a:xfrm>
                <a:off x="6212115" y="2296956"/>
                <a:ext cx="56818" cy="37855"/>
              </a:xfrm>
              <a:custGeom>
                <a:avLst/>
                <a:gdLst/>
                <a:ahLst/>
                <a:cxnLst/>
                <a:rect l="l" t="t" r="r" b="b"/>
                <a:pathLst>
                  <a:path w="800" h="533" extrusionOk="0">
                    <a:moveTo>
                      <a:pt x="356" y="0"/>
                    </a:moveTo>
                    <a:cubicBezTo>
                      <a:pt x="1" y="0"/>
                      <a:pt x="1" y="533"/>
                      <a:pt x="356"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7"/>
              <p:cNvSpPr/>
              <p:nvPr/>
            </p:nvSpPr>
            <p:spPr>
              <a:xfrm>
                <a:off x="6392512" y="1222102"/>
                <a:ext cx="897582" cy="975565"/>
              </a:xfrm>
              <a:custGeom>
                <a:avLst/>
                <a:gdLst/>
                <a:ahLst/>
                <a:cxnLst/>
                <a:rect l="l" t="t" r="r" b="b"/>
                <a:pathLst>
                  <a:path w="12638" h="13736" extrusionOk="0">
                    <a:moveTo>
                      <a:pt x="12274" y="1"/>
                    </a:moveTo>
                    <a:cubicBezTo>
                      <a:pt x="12193" y="1"/>
                      <a:pt x="12113" y="42"/>
                      <a:pt x="12058" y="138"/>
                    </a:cubicBezTo>
                    <a:cubicBezTo>
                      <a:pt x="9396" y="5551"/>
                      <a:pt x="4737" y="9499"/>
                      <a:pt x="212" y="13271"/>
                    </a:cubicBezTo>
                    <a:cubicBezTo>
                      <a:pt x="0" y="13447"/>
                      <a:pt x="181" y="13735"/>
                      <a:pt x="419" y="13735"/>
                    </a:cubicBezTo>
                    <a:cubicBezTo>
                      <a:pt x="481" y="13735"/>
                      <a:pt x="547" y="13716"/>
                      <a:pt x="611" y="13670"/>
                    </a:cubicBezTo>
                    <a:cubicBezTo>
                      <a:pt x="5181" y="9854"/>
                      <a:pt x="9839" y="5861"/>
                      <a:pt x="12546" y="448"/>
                    </a:cubicBezTo>
                    <a:cubicBezTo>
                      <a:pt x="12638" y="203"/>
                      <a:pt x="12455" y="1"/>
                      <a:pt x="12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7"/>
              <p:cNvSpPr/>
              <p:nvPr/>
            </p:nvSpPr>
            <p:spPr>
              <a:xfrm>
                <a:off x="7248830" y="1036520"/>
                <a:ext cx="37926" cy="46520"/>
              </a:xfrm>
              <a:custGeom>
                <a:avLst/>
                <a:gdLst/>
                <a:ahLst/>
                <a:cxnLst/>
                <a:rect l="l" t="t" r="r" b="b"/>
                <a:pathLst>
                  <a:path w="534" h="655" extrusionOk="0">
                    <a:moveTo>
                      <a:pt x="267" y="0"/>
                    </a:moveTo>
                    <a:cubicBezTo>
                      <a:pt x="134" y="0"/>
                      <a:pt x="1" y="89"/>
                      <a:pt x="1" y="266"/>
                    </a:cubicBezTo>
                    <a:lnTo>
                      <a:pt x="1" y="355"/>
                    </a:lnTo>
                    <a:cubicBezTo>
                      <a:pt x="1" y="555"/>
                      <a:pt x="134" y="654"/>
                      <a:pt x="267" y="654"/>
                    </a:cubicBezTo>
                    <a:cubicBezTo>
                      <a:pt x="400" y="654"/>
                      <a:pt x="533" y="555"/>
                      <a:pt x="533" y="355"/>
                    </a:cubicBezTo>
                    <a:lnTo>
                      <a:pt x="533" y="266"/>
                    </a:lnTo>
                    <a:cubicBezTo>
                      <a:pt x="533" y="89"/>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7"/>
              <p:cNvSpPr/>
              <p:nvPr/>
            </p:nvSpPr>
            <p:spPr>
              <a:xfrm>
                <a:off x="6527241" y="812728"/>
                <a:ext cx="56818" cy="41051"/>
              </a:xfrm>
              <a:custGeom>
                <a:avLst/>
                <a:gdLst/>
                <a:ahLst/>
                <a:cxnLst/>
                <a:rect l="l" t="t" r="r" b="b"/>
                <a:pathLst>
                  <a:path w="800" h="578" extrusionOk="0">
                    <a:moveTo>
                      <a:pt x="356" y="1"/>
                    </a:moveTo>
                    <a:cubicBezTo>
                      <a:pt x="1" y="1"/>
                      <a:pt x="1" y="578"/>
                      <a:pt x="356"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7"/>
              <p:cNvSpPr/>
              <p:nvPr/>
            </p:nvSpPr>
            <p:spPr>
              <a:xfrm>
                <a:off x="6599755" y="806478"/>
                <a:ext cx="56747" cy="40980"/>
              </a:xfrm>
              <a:custGeom>
                <a:avLst/>
                <a:gdLst/>
                <a:ahLst/>
                <a:cxnLst/>
                <a:rect l="l" t="t" r="r" b="b"/>
                <a:pathLst>
                  <a:path w="799" h="577" extrusionOk="0">
                    <a:moveTo>
                      <a:pt x="355" y="0"/>
                    </a:moveTo>
                    <a:cubicBezTo>
                      <a:pt x="0" y="0"/>
                      <a:pt x="0" y="577"/>
                      <a:pt x="355" y="577"/>
                    </a:cubicBezTo>
                    <a:lnTo>
                      <a:pt x="444" y="577"/>
                    </a:lnTo>
                    <a:cubicBezTo>
                      <a:pt x="799" y="577"/>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7"/>
              <p:cNvSpPr/>
              <p:nvPr/>
            </p:nvSpPr>
            <p:spPr>
              <a:xfrm>
                <a:off x="6777170" y="785172"/>
                <a:ext cx="284019" cy="53551"/>
              </a:xfrm>
              <a:custGeom>
                <a:avLst/>
                <a:gdLst/>
                <a:ahLst/>
                <a:cxnLst/>
                <a:rect l="l" t="t" r="r" b="b"/>
                <a:pathLst>
                  <a:path w="3999" h="754" extrusionOk="0">
                    <a:moveTo>
                      <a:pt x="2005" y="1"/>
                    </a:moveTo>
                    <a:cubicBezTo>
                      <a:pt x="1451" y="1"/>
                      <a:pt x="896" y="56"/>
                      <a:pt x="342" y="167"/>
                    </a:cubicBezTo>
                    <a:cubicBezTo>
                      <a:pt x="1" y="252"/>
                      <a:pt x="110" y="746"/>
                      <a:pt x="433" y="746"/>
                    </a:cubicBezTo>
                    <a:cubicBezTo>
                      <a:pt x="447" y="746"/>
                      <a:pt x="461" y="746"/>
                      <a:pt x="475" y="744"/>
                    </a:cubicBezTo>
                    <a:cubicBezTo>
                      <a:pt x="985" y="633"/>
                      <a:pt x="1495" y="577"/>
                      <a:pt x="2000" y="577"/>
                    </a:cubicBezTo>
                    <a:cubicBezTo>
                      <a:pt x="2505" y="577"/>
                      <a:pt x="3004" y="633"/>
                      <a:pt x="3492" y="744"/>
                    </a:cubicBezTo>
                    <a:cubicBezTo>
                      <a:pt x="3520" y="750"/>
                      <a:pt x="3547" y="753"/>
                      <a:pt x="3573" y="753"/>
                    </a:cubicBezTo>
                    <a:cubicBezTo>
                      <a:pt x="3907" y="753"/>
                      <a:pt x="3999" y="249"/>
                      <a:pt x="3669" y="167"/>
                    </a:cubicBezTo>
                    <a:cubicBezTo>
                      <a:pt x="3115" y="56"/>
                      <a:pt x="2560" y="1"/>
                      <a:pt x="2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7"/>
              <p:cNvSpPr/>
              <p:nvPr/>
            </p:nvSpPr>
            <p:spPr>
              <a:xfrm>
                <a:off x="5084064" y="4208385"/>
                <a:ext cx="56250" cy="92755"/>
              </a:xfrm>
              <a:custGeom>
                <a:avLst/>
                <a:gdLst/>
                <a:ahLst/>
                <a:cxnLst/>
                <a:rect l="l" t="t" r="r" b="b"/>
                <a:pathLst>
                  <a:path w="792" h="1306" extrusionOk="0">
                    <a:moveTo>
                      <a:pt x="443" y="0"/>
                    </a:moveTo>
                    <a:cubicBezTo>
                      <a:pt x="326" y="0"/>
                      <a:pt x="202" y="57"/>
                      <a:pt x="133" y="196"/>
                    </a:cubicBezTo>
                    <a:cubicBezTo>
                      <a:pt x="44" y="462"/>
                      <a:pt x="0" y="728"/>
                      <a:pt x="0" y="1039"/>
                    </a:cubicBezTo>
                    <a:cubicBezTo>
                      <a:pt x="0" y="1217"/>
                      <a:pt x="144" y="1305"/>
                      <a:pt x="288" y="1305"/>
                    </a:cubicBezTo>
                    <a:cubicBezTo>
                      <a:pt x="433" y="1305"/>
                      <a:pt x="577" y="1217"/>
                      <a:pt x="577" y="1039"/>
                    </a:cubicBezTo>
                    <a:cubicBezTo>
                      <a:pt x="577" y="773"/>
                      <a:pt x="621" y="551"/>
                      <a:pt x="710" y="329"/>
                    </a:cubicBezTo>
                    <a:cubicBezTo>
                      <a:pt x="791" y="140"/>
                      <a:pt x="625"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7"/>
              <p:cNvSpPr/>
              <p:nvPr/>
            </p:nvSpPr>
            <p:spPr>
              <a:xfrm>
                <a:off x="5389674" y="4187646"/>
                <a:ext cx="41051" cy="44176"/>
              </a:xfrm>
              <a:custGeom>
                <a:avLst/>
                <a:gdLst/>
                <a:ahLst/>
                <a:cxnLst/>
                <a:rect l="l" t="t" r="r" b="b"/>
                <a:pathLst>
                  <a:path w="578" h="622" extrusionOk="0">
                    <a:moveTo>
                      <a:pt x="289" y="0"/>
                    </a:moveTo>
                    <a:cubicBezTo>
                      <a:pt x="145" y="0"/>
                      <a:pt x="1" y="89"/>
                      <a:pt x="1" y="266"/>
                    </a:cubicBezTo>
                    <a:lnTo>
                      <a:pt x="1" y="355"/>
                    </a:lnTo>
                    <a:cubicBezTo>
                      <a:pt x="1" y="532"/>
                      <a:pt x="145" y="621"/>
                      <a:pt x="289" y="621"/>
                    </a:cubicBezTo>
                    <a:cubicBezTo>
                      <a:pt x="433" y="621"/>
                      <a:pt x="578" y="532"/>
                      <a:pt x="578" y="355"/>
                    </a:cubicBezTo>
                    <a:lnTo>
                      <a:pt x="578" y="266"/>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7"/>
              <p:cNvSpPr/>
              <p:nvPr/>
            </p:nvSpPr>
            <p:spPr>
              <a:xfrm>
                <a:off x="5843437" y="3705475"/>
                <a:ext cx="41051" cy="44176"/>
              </a:xfrm>
              <a:custGeom>
                <a:avLst/>
                <a:gdLst/>
                <a:ahLst/>
                <a:cxnLst/>
                <a:rect l="l" t="t" r="r" b="b"/>
                <a:pathLst>
                  <a:path w="578" h="622" extrusionOk="0">
                    <a:moveTo>
                      <a:pt x="289" y="1"/>
                    </a:moveTo>
                    <a:cubicBezTo>
                      <a:pt x="145" y="1"/>
                      <a:pt x="1" y="89"/>
                      <a:pt x="1" y="267"/>
                    </a:cubicBezTo>
                    <a:lnTo>
                      <a:pt x="1" y="356"/>
                    </a:lnTo>
                    <a:cubicBezTo>
                      <a:pt x="1" y="533"/>
                      <a:pt x="145" y="622"/>
                      <a:pt x="289" y="622"/>
                    </a:cubicBezTo>
                    <a:cubicBezTo>
                      <a:pt x="433" y="622"/>
                      <a:pt x="577" y="533"/>
                      <a:pt x="577" y="356"/>
                    </a:cubicBezTo>
                    <a:lnTo>
                      <a:pt x="577" y="267"/>
                    </a:lnTo>
                    <a:cubicBezTo>
                      <a:pt x="577" y="89"/>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7"/>
              <p:cNvSpPr/>
              <p:nvPr/>
            </p:nvSpPr>
            <p:spPr>
              <a:xfrm>
                <a:off x="5488679" y="3882889"/>
                <a:ext cx="54261" cy="82386"/>
              </a:xfrm>
              <a:custGeom>
                <a:avLst/>
                <a:gdLst/>
                <a:ahLst/>
                <a:cxnLst/>
                <a:rect l="l" t="t" r="r" b="b"/>
                <a:pathLst>
                  <a:path w="764" h="1160" extrusionOk="0">
                    <a:moveTo>
                      <a:pt x="313" y="0"/>
                    </a:moveTo>
                    <a:cubicBezTo>
                      <a:pt x="160" y="0"/>
                      <a:pt x="0" y="133"/>
                      <a:pt x="27" y="342"/>
                    </a:cubicBezTo>
                    <a:cubicBezTo>
                      <a:pt x="71" y="564"/>
                      <a:pt x="115" y="742"/>
                      <a:pt x="160" y="963"/>
                    </a:cubicBezTo>
                    <a:cubicBezTo>
                      <a:pt x="194" y="1102"/>
                      <a:pt x="297" y="1159"/>
                      <a:pt x="406" y="1159"/>
                    </a:cubicBezTo>
                    <a:cubicBezTo>
                      <a:pt x="576" y="1159"/>
                      <a:pt x="763" y="1020"/>
                      <a:pt x="736" y="830"/>
                    </a:cubicBezTo>
                    <a:cubicBezTo>
                      <a:pt x="692" y="608"/>
                      <a:pt x="648" y="387"/>
                      <a:pt x="559" y="209"/>
                    </a:cubicBezTo>
                    <a:cubicBezTo>
                      <a:pt x="523" y="64"/>
                      <a:pt x="419"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7"/>
              <p:cNvSpPr/>
              <p:nvPr/>
            </p:nvSpPr>
            <p:spPr>
              <a:xfrm>
                <a:off x="6168791" y="2862651"/>
                <a:ext cx="59517" cy="44318"/>
              </a:xfrm>
              <a:custGeom>
                <a:avLst/>
                <a:gdLst/>
                <a:ahLst/>
                <a:cxnLst/>
                <a:rect l="l" t="t" r="r" b="b"/>
                <a:pathLst>
                  <a:path w="838" h="624" extrusionOk="0">
                    <a:moveTo>
                      <a:pt x="454" y="1"/>
                    </a:moveTo>
                    <a:cubicBezTo>
                      <a:pt x="236" y="1"/>
                      <a:pt x="0" y="289"/>
                      <a:pt x="211" y="465"/>
                    </a:cubicBezTo>
                    <a:lnTo>
                      <a:pt x="300" y="554"/>
                    </a:lnTo>
                    <a:cubicBezTo>
                      <a:pt x="349" y="603"/>
                      <a:pt x="404" y="624"/>
                      <a:pt x="459" y="624"/>
                    </a:cubicBezTo>
                    <a:cubicBezTo>
                      <a:pt x="653" y="624"/>
                      <a:pt x="838" y="362"/>
                      <a:pt x="700" y="155"/>
                    </a:cubicBezTo>
                    <a:lnTo>
                      <a:pt x="611" y="66"/>
                    </a:lnTo>
                    <a:cubicBezTo>
                      <a:pt x="565" y="20"/>
                      <a:pt x="510"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7"/>
              <p:cNvSpPr/>
              <p:nvPr/>
            </p:nvSpPr>
            <p:spPr>
              <a:xfrm>
                <a:off x="6335055" y="2852352"/>
                <a:ext cx="40980" cy="45738"/>
              </a:xfrm>
              <a:custGeom>
                <a:avLst/>
                <a:gdLst/>
                <a:ahLst/>
                <a:cxnLst/>
                <a:rect l="l" t="t" r="r" b="b"/>
                <a:pathLst>
                  <a:path w="577" h="644" extrusionOk="0">
                    <a:moveTo>
                      <a:pt x="289" y="0"/>
                    </a:moveTo>
                    <a:cubicBezTo>
                      <a:pt x="144" y="0"/>
                      <a:pt x="0" y="100"/>
                      <a:pt x="0" y="300"/>
                    </a:cubicBezTo>
                    <a:lnTo>
                      <a:pt x="0" y="344"/>
                    </a:lnTo>
                    <a:cubicBezTo>
                      <a:pt x="0" y="544"/>
                      <a:pt x="144" y="643"/>
                      <a:pt x="289" y="643"/>
                    </a:cubicBezTo>
                    <a:cubicBezTo>
                      <a:pt x="433" y="643"/>
                      <a:pt x="577" y="544"/>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7"/>
              <p:cNvSpPr/>
              <p:nvPr/>
            </p:nvSpPr>
            <p:spPr>
              <a:xfrm>
                <a:off x="6352100" y="2646955"/>
                <a:ext cx="84162" cy="140696"/>
              </a:xfrm>
              <a:custGeom>
                <a:avLst/>
                <a:gdLst/>
                <a:ahLst/>
                <a:cxnLst/>
                <a:rect l="l" t="t" r="r" b="b"/>
                <a:pathLst>
                  <a:path w="1185" h="1981" extrusionOk="0">
                    <a:moveTo>
                      <a:pt x="810" y="0"/>
                    </a:moveTo>
                    <a:cubicBezTo>
                      <a:pt x="732" y="0"/>
                      <a:pt x="656" y="38"/>
                      <a:pt x="603" y="130"/>
                    </a:cubicBezTo>
                    <a:cubicBezTo>
                      <a:pt x="337" y="618"/>
                      <a:pt x="159" y="1106"/>
                      <a:pt x="26" y="1639"/>
                    </a:cubicBezTo>
                    <a:cubicBezTo>
                      <a:pt x="0" y="1848"/>
                      <a:pt x="175" y="1981"/>
                      <a:pt x="341" y="1981"/>
                    </a:cubicBezTo>
                    <a:cubicBezTo>
                      <a:pt x="456" y="1981"/>
                      <a:pt x="567" y="1917"/>
                      <a:pt x="603" y="1772"/>
                    </a:cubicBezTo>
                    <a:cubicBezTo>
                      <a:pt x="692" y="1328"/>
                      <a:pt x="869" y="840"/>
                      <a:pt x="1091" y="396"/>
                    </a:cubicBezTo>
                    <a:cubicBezTo>
                      <a:pt x="1185" y="209"/>
                      <a:pt x="993"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7"/>
              <p:cNvSpPr/>
              <p:nvPr/>
            </p:nvSpPr>
            <p:spPr>
              <a:xfrm>
                <a:off x="6470494" y="2656188"/>
                <a:ext cx="41051" cy="44176"/>
              </a:xfrm>
              <a:custGeom>
                <a:avLst/>
                <a:gdLst/>
                <a:ahLst/>
                <a:cxnLst/>
                <a:rect l="l" t="t" r="r" b="b"/>
                <a:pathLst>
                  <a:path w="578" h="622" extrusionOk="0">
                    <a:moveTo>
                      <a:pt x="289" y="0"/>
                    </a:moveTo>
                    <a:cubicBezTo>
                      <a:pt x="145" y="0"/>
                      <a:pt x="1" y="89"/>
                      <a:pt x="1" y="266"/>
                    </a:cubicBezTo>
                    <a:lnTo>
                      <a:pt x="1" y="355"/>
                    </a:lnTo>
                    <a:cubicBezTo>
                      <a:pt x="1" y="533"/>
                      <a:pt x="145" y="621"/>
                      <a:pt x="289" y="621"/>
                    </a:cubicBezTo>
                    <a:cubicBezTo>
                      <a:pt x="434" y="621"/>
                      <a:pt x="578" y="533"/>
                      <a:pt x="578" y="355"/>
                    </a:cubicBezTo>
                    <a:lnTo>
                      <a:pt x="578" y="266"/>
                    </a:lnTo>
                    <a:cubicBezTo>
                      <a:pt x="578" y="89"/>
                      <a:pt x="434"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7"/>
              <p:cNvSpPr/>
              <p:nvPr/>
            </p:nvSpPr>
            <p:spPr>
              <a:xfrm>
                <a:off x="5982073" y="3181968"/>
                <a:ext cx="79474" cy="277840"/>
              </a:xfrm>
              <a:custGeom>
                <a:avLst/>
                <a:gdLst/>
                <a:ahLst/>
                <a:cxnLst/>
                <a:rect l="l" t="t" r="r" b="b"/>
                <a:pathLst>
                  <a:path w="1119" h="3912" extrusionOk="0">
                    <a:moveTo>
                      <a:pt x="758" y="1"/>
                    </a:moveTo>
                    <a:cubicBezTo>
                      <a:pt x="639" y="1"/>
                      <a:pt x="525" y="68"/>
                      <a:pt x="489" y="228"/>
                    </a:cubicBezTo>
                    <a:cubicBezTo>
                      <a:pt x="178" y="1249"/>
                      <a:pt x="178" y="2314"/>
                      <a:pt x="489" y="3334"/>
                    </a:cubicBezTo>
                    <a:lnTo>
                      <a:pt x="356" y="3334"/>
                    </a:lnTo>
                    <a:cubicBezTo>
                      <a:pt x="1" y="3334"/>
                      <a:pt x="1" y="3911"/>
                      <a:pt x="356" y="3911"/>
                    </a:cubicBezTo>
                    <a:lnTo>
                      <a:pt x="445" y="3911"/>
                    </a:lnTo>
                    <a:cubicBezTo>
                      <a:pt x="622" y="3911"/>
                      <a:pt x="755" y="3734"/>
                      <a:pt x="666" y="3556"/>
                    </a:cubicBezTo>
                    <a:lnTo>
                      <a:pt x="666" y="3556"/>
                    </a:lnTo>
                    <a:cubicBezTo>
                      <a:pt x="690" y="3561"/>
                      <a:pt x="712" y="3563"/>
                      <a:pt x="734" y="3563"/>
                    </a:cubicBezTo>
                    <a:cubicBezTo>
                      <a:pt x="923" y="3563"/>
                      <a:pt x="1061" y="3400"/>
                      <a:pt x="1021" y="3201"/>
                    </a:cubicBezTo>
                    <a:cubicBezTo>
                      <a:pt x="755" y="2269"/>
                      <a:pt x="755" y="1293"/>
                      <a:pt x="1066" y="362"/>
                    </a:cubicBezTo>
                    <a:cubicBezTo>
                      <a:pt x="1119" y="149"/>
                      <a:pt x="93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7"/>
              <p:cNvSpPr/>
              <p:nvPr/>
            </p:nvSpPr>
            <p:spPr>
              <a:xfrm>
                <a:off x="6025681" y="2939852"/>
                <a:ext cx="59233" cy="44673"/>
              </a:xfrm>
              <a:custGeom>
                <a:avLst/>
                <a:gdLst/>
                <a:ahLst/>
                <a:cxnLst/>
                <a:rect l="l" t="t" r="r" b="b"/>
                <a:pathLst>
                  <a:path w="834" h="629" extrusionOk="0">
                    <a:moveTo>
                      <a:pt x="427" y="0"/>
                    </a:moveTo>
                    <a:cubicBezTo>
                      <a:pt x="361" y="0"/>
                      <a:pt x="292" y="26"/>
                      <a:pt x="230" y="88"/>
                    </a:cubicBezTo>
                    <a:lnTo>
                      <a:pt x="141" y="177"/>
                    </a:lnTo>
                    <a:cubicBezTo>
                      <a:pt x="0" y="388"/>
                      <a:pt x="168" y="628"/>
                      <a:pt x="376" y="628"/>
                    </a:cubicBezTo>
                    <a:cubicBezTo>
                      <a:pt x="430" y="628"/>
                      <a:pt x="486" y="612"/>
                      <a:pt x="540" y="576"/>
                    </a:cubicBezTo>
                    <a:lnTo>
                      <a:pt x="629" y="487"/>
                    </a:lnTo>
                    <a:cubicBezTo>
                      <a:pt x="834" y="283"/>
                      <a:pt x="646"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7"/>
              <p:cNvSpPr/>
              <p:nvPr/>
            </p:nvSpPr>
            <p:spPr>
              <a:xfrm>
                <a:off x="6083422" y="2812438"/>
                <a:ext cx="94105" cy="95809"/>
              </a:xfrm>
              <a:custGeom>
                <a:avLst/>
                <a:gdLst/>
                <a:ahLst/>
                <a:cxnLst/>
                <a:rect l="l" t="t" r="r" b="b"/>
                <a:pathLst>
                  <a:path w="1325" h="1349" extrusionOk="0">
                    <a:moveTo>
                      <a:pt x="1083" y="0"/>
                    </a:moveTo>
                    <a:cubicBezTo>
                      <a:pt x="1062" y="0"/>
                      <a:pt x="1040" y="6"/>
                      <a:pt x="1014" y="19"/>
                    </a:cubicBezTo>
                    <a:cubicBezTo>
                      <a:pt x="837" y="19"/>
                      <a:pt x="748" y="196"/>
                      <a:pt x="659" y="329"/>
                    </a:cubicBezTo>
                    <a:lnTo>
                      <a:pt x="171" y="862"/>
                    </a:lnTo>
                    <a:cubicBezTo>
                      <a:pt x="1" y="1066"/>
                      <a:pt x="197" y="1349"/>
                      <a:pt x="397" y="1349"/>
                    </a:cubicBezTo>
                    <a:cubicBezTo>
                      <a:pt x="458" y="1349"/>
                      <a:pt x="519" y="1323"/>
                      <a:pt x="570" y="1261"/>
                    </a:cubicBezTo>
                    <a:lnTo>
                      <a:pt x="925" y="862"/>
                    </a:lnTo>
                    <a:lnTo>
                      <a:pt x="1059" y="684"/>
                    </a:lnTo>
                    <a:lnTo>
                      <a:pt x="1103" y="595"/>
                    </a:lnTo>
                    <a:cubicBezTo>
                      <a:pt x="1192" y="551"/>
                      <a:pt x="1280" y="507"/>
                      <a:pt x="1325" y="418"/>
                    </a:cubicBezTo>
                    <a:cubicBezTo>
                      <a:pt x="1325" y="285"/>
                      <a:pt x="1325" y="152"/>
                      <a:pt x="1236" y="63"/>
                    </a:cubicBezTo>
                    <a:cubicBezTo>
                      <a:pt x="1173" y="32"/>
                      <a:pt x="1133" y="0"/>
                      <a:pt x="1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7"/>
              <p:cNvSpPr/>
              <p:nvPr/>
            </p:nvSpPr>
            <p:spPr>
              <a:xfrm>
                <a:off x="5887045" y="2115707"/>
                <a:ext cx="192045" cy="126065"/>
              </a:xfrm>
              <a:custGeom>
                <a:avLst/>
                <a:gdLst/>
                <a:ahLst/>
                <a:cxnLst/>
                <a:rect l="l" t="t" r="r" b="b"/>
                <a:pathLst>
                  <a:path w="2704" h="1775" extrusionOk="0">
                    <a:moveTo>
                      <a:pt x="463" y="0"/>
                    </a:moveTo>
                    <a:cubicBezTo>
                      <a:pt x="175" y="0"/>
                      <a:pt x="0" y="394"/>
                      <a:pt x="274" y="511"/>
                    </a:cubicBezTo>
                    <a:cubicBezTo>
                      <a:pt x="940" y="778"/>
                      <a:pt x="1561" y="1177"/>
                      <a:pt x="2138" y="1709"/>
                    </a:cubicBezTo>
                    <a:cubicBezTo>
                      <a:pt x="2183" y="1755"/>
                      <a:pt x="2236" y="1774"/>
                      <a:pt x="2290" y="1774"/>
                    </a:cubicBezTo>
                    <a:cubicBezTo>
                      <a:pt x="2496" y="1774"/>
                      <a:pt x="2704" y="1486"/>
                      <a:pt x="2492" y="1310"/>
                    </a:cubicBezTo>
                    <a:cubicBezTo>
                      <a:pt x="1960" y="778"/>
                      <a:pt x="1295" y="334"/>
                      <a:pt x="585" y="23"/>
                    </a:cubicBezTo>
                    <a:cubicBezTo>
                      <a:pt x="543" y="8"/>
                      <a:pt x="502"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7"/>
              <p:cNvSpPr/>
              <p:nvPr/>
            </p:nvSpPr>
            <p:spPr>
              <a:xfrm>
                <a:off x="6246774" y="1804131"/>
                <a:ext cx="41051" cy="42258"/>
              </a:xfrm>
              <a:custGeom>
                <a:avLst/>
                <a:gdLst/>
                <a:ahLst/>
                <a:cxnLst/>
                <a:rect l="l" t="t" r="r" b="b"/>
                <a:pathLst>
                  <a:path w="578" h="595" extrusionOk="0">
                    <a:moveTo>
                      <a:pt x="285" y="1"/>
                    </a:moveTo>
                    <a:cubicBezTo>
                      <a:pt x="142" y="1"/>
                      <a:pt x="1" y="101"/>
                      <a:pt x="1" y="284"/>
                    </a:cubicBezTo>
                    <a:lnTo>
                      <a:pt x="1" y="328"/>
                    </a:lnTo>
                    <a:cubicBezTo>
                      <a:pt x="1" y="506"/>
                      <a:pt x="145" y="595"/>
                      <a:pt x="289" y="595"/>
                    </a:cubicBezTo>
                    <a:cubicBezTo>
                      <a:pt x="433" y="595"/>
                      <a:pt x="578" y="506"/>
                      <a:pt x="578" y="328"/>
                    </a:cubicBezTo>
                    <a:lnTo>
                      <a:pt x="578" y="284"/>
                    </a:lnTo>
                    <a:cubicBezTo>
                      <a:pt x="556" y="90"/>
                      <a:pt x="42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7"/>
              <p:cNvSpPr/>
              <p:nvPr/>
            </p:nvSpPr>
            <p:spPr>
              <a:xfrm>
                <a:off x="6001036" y="1538294"/>
                <a:ext cx="40980" cy="43395"/>
              </a:xfrm>
              <a:custGeom>
                <a:avLst/>
                <a:gdLst/>
                <a:ahLst/>
                <a:cxnLst/>
                <a:rect l="l" t="t" r="r" b="b"/>
                <a:pathLst>
                  <a:path w="577" h="611" extrusionOk="0">
                    <a:moveTo>
                      <a:pt x="289" y="1"/>
                    </a:moveTo>
                    <a:cubicBezTo>
                      <a:pt x="144" y="1"/>
                      <a:pt x="0" y="100"/>
                      <a:pt x="0" y="300"/>
                    </a:cubicBezTo>
                    <a:lnTo>
                      <a:pt x="0" y="344"/>
                    </a:lnTo>
                    <a:cubicBezTo>
                      <a:pt x="0" y="522"/>
                      <a:pt x="144" y="611"/>
                      <a:pt x="289" y="611"/>
                    </a:cubicBezTo>
                    <a:cubicBezTo>
                      <a:pt x="433" y="611"/>
                      <a:pt x="577" y="522"/>
                      <a:pt x="577" y="344"/>
                    </a:cubicBezTo>
                    <a:lnTo>
                      <a:pt x="577" y="300"/>
                    </a:lnTo>
                    <a:cubicBezTo>
                      <a:pt x="577"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7"/>
              <p:cNvSpPr/>
              <p:nvPr/>
            </p:nvSpPr>
            <p:spPr>
              <a:xfrm>
                <a:off x="6038820" y="1729700"/>
                <a:ext cx="37855" cy="44247"/>
              </a:xfrm>
              <a:custGeom>
                <a:avLst/>
                <a:gdLst/>
                <a:ahLst/>
                <a:cxnLst/>
                <a:rect l="l" t="t" r="r" b="b"/>
                <a:pathLst>
                  <a:path w="533"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7"/>
              <p:cNvSpPr/>
              <p:nvPr/>
            </p:nvSpPr>
            <p:spPr>
              <a:xfrm>
                <a:off x="6049757" y="1668976"/>
                <a:ext cx="237854" cy="124716"/>
              </a:xfrm>
              <a:custGeom>
                <a:avLst/>
                <a:gdLst/>
                <a:ahLst/>
                <a:cxnLst/>
                <a:rect l="l" t="t" r="r" b="b"/>
                <a:pathLst>
                  <a:path w="3349" h="1756" extrusionOk="0">
                    <a:moveTo>
                      <a:pt x="279" y="1"/>
                    </a:moveTo>
                    <a:cubicBezTo>
                      <a:pt x="138" y="1"/>
                      <a:pt x="1" y="113"/>
                      <a:pt x="24" y="324"/>
                    </a:cubicBezTo>
                    <a:lnTo>
                      <a:pt x="24" y="368"/>
                    </a:lnTo>
                    <a:cubicBezTo>
                      <a:pt x="24" y="522"/>
                      <a:pt x="124" y="643"/>
                      <a:pt x="267" y="643"/>
                    </a:cubicBezTo>
                    <a:cubicBezTo>
                      <a:pt x="289" y="643"/>
                      <a:pt x="311" y="640"/>
                      <a:pt x="335" y="634"/>
                    </a:cubicBezTo>
                    <a:cubicBezTo>
                      <a:pt x="379" y="767"/>
                      <a:pt x="512" y="812"/>
                      <a:pt x="645" y="812"/>
                    </a:cubicBezTo>
                    <a:cubicBezTo>
                      <a:pt x="735" y="798"/>
                      <a:pt x="822" y="791"/>
                      <a:pt x="909" y="791"/>
                    </a:cubicBezTo>
                    <a:cubicBezTo>
                      <a:pt x="1638" y="791"/>
                      <a:pt x="2269" y="1263"/>
                      <a:pt x="2864" y="1699"/>
                    </a:cubicBezTo>
                    <a:cubicBezTo>
                      <a:pt x="2911" y="1738"/>
                      <a:pt x="2958" y="1755"/>
                      <a:pt x="3003" y="1755"/>
                    </a:cubicBezTo>
                    <a:cubicBezTo>
                      <a:pt x="3208" y="1755"/>
                      <a:pt x="3349" y="1393"/>
                      <a:pt x="3130" y="1211"/>
                    </a:cubicBezTo>
                    <a:cubicBezTo>
                      <a:pt x="2455" y="735"/>
                      <a:pt x="1710" y="259"/>
                      <a:pt x="861" y="259"/>
                    </a:cubicBezTo>
                    <a:cubicBezTo>
                      <a:pt x="761" y="259"/>
                      <a:pt x="659" y="265"/>
                      <a:pt x="556" y="279"/>
                    </a:cubicBezTo>
                    <a:cubicBezTo>
                      <a:pt x="535" y="91"/>
                      <a:pt x="406"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7"/>
              <p:cNvSpPr/>
              <p:nvPr/>
            </p:nvSpPr>
            <p:spPr>
              <a:xfrm>
                <a:off x="5729659" y="1500155"/>
                <a:ext cx="290695" cy="596660"/>
              </a:xfrm>
              <a:custGeom>
                <a:avLst/>
                <a:gdLst/>
                <a:ahLst/>
                <a:cxnLst/>
                <a:rect l="l" t="t" r="r" b="b"/>
                <a:pathLst>
                  <a:path w="4093" h="8401" extrusionOk="0">
                    <a:moveTo>
                      <a:pt x="348" y="0"/>
                    </a:moveTo>
                    <a:cubicBezTo>
                      <a:pt x="160" y="0"/>
                      <a:pt x="1" y="376"/>
                      <a:pt x="227" y="527"/>
                    </a:cubicBezTo>
                    <a:cubicBezTo>
                      <a:pt x="1159" y="1192"/>
                      <a:pt x="2135" y="1680"/>
                      <a:pt x="3244" y="1991"/>
                    </a:cubicBezTo>
                    <a:lnTo>
                      <a:pt x="3289" y="1991"/>
                    </a:lnTo>
                    <a:cubicBezTo>
                      <a:pt x="3200" y="2168"/>
                      <a:pt x="3156" y="2390"/>
                      <a:pt x="3067" y="2612"/>
                    </a:cubicBezTo>
                    <a:cubicBezTo>
                      <a:pt x="2446" y="2523"/>
                      <a:pt x="1825" y="2257"/>
                      <a:pt x="1292" y="1858"/>
                    </a:cubicBezTo>
                    <a:cubicBezTo>
                      <a:pt x="1237" y="1812"/>
                      <a:pt x="1177" y="1793"/>
                      <a:pt x="1118" y="1793"/>
                    </a:cubicBezTo>
                    <a:cubicBezTo>
                      <a:pt x="890" y="1793"/>
                      <a:pt x="681" y="2081"/>
                      <a:pt x="893" y="2257"/>
                    </a:cubicBezTo>
                    <a:cubicBezTo>
                      <a:pt x="1470" y="2701"/>
                      <a:pt x="2179" y="3011"/>
                      <a:pt x="2934" y="3144"/>
                    </a:cubicBezTo>
                    <a:cubicBezTo>
                      <a:pt x="2579" y="4608"/>
                      <a:pt x="2668" y="6161"/>
                      <a:pt x="3156" y="7581"/>
                    </a:cubicBezTo>
                    <a:cubicBezTo>
                      <a:pt x="2978" y="7492"/>
                      <a:pt x="2801" y="7404"/>
                      <a:pt x="2579" y="7315"/>
                    </a:cubicBezTo>
                    <a:cubicBezTo>
                      <a:pt x="2532" y="7288"/>
                      <a:pt x="2487" y="7277"/>
                      <a:pt x="2444" y="7277"/>
                    </a:cubicBezTo>
                    <a:cubicBezTo>
                      <a:pt x="2201" y="7277"/>
                      <a:pt x="2049" y="7652"/>
                      <a:pt x="2313" y="7803"/>
                    </a:cubicBezTo>
                    <a:cubicBezTo>
                      <a:pt x="2756" y="8025"/>
                      <a:pt x="3200" y="8202"/>
                      <a:pt x="3644" y="8380"/>
                    </a:cubicBezTo>
                    <a:cubicBezTo>
                      <a:pt x="3683" y="8394"/>
                      <a:pt x="3719" y="8401"/>
                      <a:pt x="3752" y="8401"/>
                    </a:cubicBezTo>
                    <a:cubicBezTo>
                      <a:pt x="4022" y="8401"/>
                      <a:pt x="4093" y="7966"/>
                      <a:pt x="3777" y="7847"/>
                    </a:cubicBezTo>
                    <a:lnTo>
                      <a:pt x="3688" y="7803"/>
                    </a:lnTo>
                    <a:cubicBezTo>
                      <a:pt x="3732" y="7714"/>
                      <a:pt x="3732" y="7670"/>
                      <a:pt x="3688" y="7581"/>
                    </a:cubicBezTo>
                    <a:cubicBezTo>
                      <a:pt x="3022" y="5718"/>
                      <a:pt x="3067" y="3632"/>
                      <a:pt x="3910" y="1813"/>
                    </a:cubicBezTo>
                    <a:cubicBezTo>
                      <a:pt x="4013" y="1607"/>
                      <a:pt x="3797" y="1401"/>
                      <a:pt x="3611" y="1401"/>
                    </a:cubicBezTo>
                    <a:cubicBezTo>
                      <a:pt x="3557" y="1401"/>
                      <a:pt x="3506" y="1418"/>
                      <a:pt x="3466" y="1458"/>
                    </a:cubicBezTo>
                    <a:cubicBezTo>
                      <a:pt x="3422" y="1458"/>
                      <a:pt x="3377" y="1414"/>
                      <a:pt x="3333" y="1414"/>
                    </a:cubicBezTo>
                    <a:cubicBezTo>
                      <a:pt x="2313" y="1103"/>
                      <a:pt x="1337" y="660"/>
                      <a:pt x="449" y="38"/>
                    </a:cubicBezTo>
                    <a:cubicBezTo>
                      <a:pt x="416" y="12"/>
                      <a:pt x="382"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7"/>
              <p:cNvSpPr/>
              <p:nvPr/>
            </p:nvSpPr>
            <p:spPr>
              <a:xfrm>
                <a:off x="5670852" y="1353281"/>
                <a:ext cx="207173" cy="136576"/>
              </a:xfrm>
              <a:custGeom>
                <a:avLst/>
                <a:gdLst/>
                <a:ahLst/>
                <a:cxnLst/>
                <a:rect l="l" t="t" r="r" b="b"/>
                <a:pathLst>
                  <a:path w="2917" h="1923" extrusionOk="0">
                    <a:moveTo>
                      <a:pt x="420" y="1"/>
                    </a:moveTo>
                    <a:cubicBezTo>
                      <a:pt x="181" y="1"/>
                      <a:pt x="1" y="289"/>
                      <a:pt x="212" y="465"/>
                    </a:cubicBezTo>
                    <a:cubicBezTo>
                      <a:pt x="833" y="1042"/>
                      <a:pt x="1588" y="1530"/>
                      <a:pt x="2342" y="1885"/>
                    </a:cubicBezTo>
                    <a:cubicBezTo>
                      <a:pt x="2395" y="1911"/>
                      <a:pt x="2446" y="1923"/>
                      <a:pt x="2494" y="1923"/>
                    </a:cubicBezTo>
                    <a:cubicBezTo>
                      <a:pt x="2764" y="1923"/>
                      <a:pt x="2917" y="1547"/>
                      <a:pt x="2653" y="1397"/>
                    </a:cubicBezTo>
                    <a:cubicBezTo>
                      <a:pt x="1898" y="1086"/>
                      <a:pt x="1188" y="642"/>
                      <a:pt x="612" y="66"/>
                    </a:cubicBezTo>
                    <a:cubicBezTo>
                      <a:pt x="548" y="20"/>
                      <a:pt x="482" y="1"/>
                      <a:pt x="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7"/>
              <p:cNvSpPr/>
              <p:nvPr/>
            </p:nvSpPr>
            <p:spPr>
              <a:xfrm>
                <a:off x="5874971" y="1468195"/>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7"/>
              <p:cNvSpPr/>
              <p:nvPr/>
            </p:nvSpPr>
            <p:spPr>
              <a:xfrm>
                <a:off x="5964459" y="1493479"/>
                <a:ext cx="58025" cy="43182"/>
              </a:xfrm>
              <a:custGeom>
                <a:avLst/>
                <a:gdLst/>
                <a:ahLst/>
                <a:cxnLst/>
                <a:rect l="l" t="t" r="r" b="b"/>
                <a:pathLst>
                  <a:path w="817" h="608" extrusionOk="0">
                    <a:moveTo>
                      <a:pt x="387" y="0"/>
                    </a:moveTo>
                    <a:cubicBezTo>
                      <a:pt x="188" y="0"/>
                      <a:pt x="0" y="283"/>
                      <a:pt x="205" y="487"/>
                    </a:cubicBezTo>
                    <a:lnTo>
                      <a:pt x="249" y="532"/>
                    </a:lnTo>
                    <a:cubicBezTo>
                      <a:pt x="313" y="585"/>
                      <a:pt x="381" y="608"/>
                      <a:pt x="446" y="608"/>
                    </a:cubicBezTo>
                    <a:cubicBezTo>
                      <a:pt x="652" y="608"/>
                      <a:pt x="817" y="379"/>
                      <a:pt x="648" y="177"/>
                    </a:cubicBezTo>
                    <a:lnTo>
                      <a:pt x="559" y="88"/>
                    </a:lnTo>
                    <a:cubicBezTo>
                      <a:pt x="508" y="26"/>
                      <a:pt x="447"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7"/>
              <p:cNvSpPr/>
              <p:nvPr/>
            </p:nvSpPr>
            <p:spPr>
              <a:xfrm>
                <a:off x="5620213" y="1559672"/>
                <a:ext cx="149573" cy="254261"/>
              </a:xfrm>
              <a:custGeom>
                <a:avLst/>
                <a:gdLst/>
                <a:ahLst/>
                <a:cxnLst/>
                <a:rect l="l" t="t" r="r" b="b"/>
                <a:pathLst>
                  <a:path w="2106" h="3580" extrusionOk="0">
                    <a:moveTo>
                      <a:pt x="359" y="0"/>
                    </a:moveTo>
                    <a:cubicBezTo>
                      <a:pt x="170" y="0"/>
                      <a:pt x="1" y="283"/>
                      <a:pt x="171" y="487"/>
                    </a:cubicBezTo>
                    <a:cubicBezTo>
                      <a:pt x="837" y="1330"/>
                      <a:pt x="1280" y="2306"/>
                      <a:pt x="1502" y="3371"/>
                    </a:cubicBezTo>
                    <a:cubicBezTo>
                      <a:pt x="1538" y="3516"/>
                      <a:pt x="1649" y="3580"/>
                      <a:pt x="1764" y="3580"/>
                    </a:cubicBezTo>
                    <a:cubicBezTo>
                      <a:pt x="1930" y="3580"/>
                      <a:pt x="2105" y="3448"/>
                      <a:pt x="2079" y="3238"/>
                    </a:cubicBezTo>
                    <a:cubicBezTo>
                      <a:pt x="1813" y="2084"/>
                      <a:pt x="1280" y="1020"/>
                      <a:pt x="526" y="88"/>
                    </a:cubicBezTo>
                    <a:cubicBezTo>
                      <a:pt x="474" y="26"/>
                      <a:pt x="416"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7"/>
              <p:cNvSpPr/>
              <p:nvPr/>
            </p:nvSpPr>
            <p:spPr>
              <a:xfrm>
                <a:off x="5739531" y="1855197"/>
                <a:ext cx="58878" cy="43395"/>
              </a:xfrm>
              <a:custGeom>
                <a:avLst/>
                <a:gdLst/>
                <a:ahLst/>
                <a:cxnLst/>
                <a:rect l="l" t="t" r="r" b="b"/>
                <a:pathLst>
                  <a:path w="829" h="611" extrusionOk="0">
                    <a:moveTo>
                      <a:pt x="385" y="1"/>
                    </a:moveTo>
                    <a:cubicBezTo>
                      <a:pt x="189" y="1"/>
                      <a:pt x="1" y="241"/>
                      <a:pt x="177" y="452"/>
                    </a:cubicBezTo>
                    <a:lnTo>
                      <a:pt x="221" y="541"/>
                    </a:lnTo>
                    <a:cubicBezTo>
                      <a:pt x="280" y="590"/>
                      <a:pt x="345" y="611"/>
                      <a:pt x="408" y="611"/>
                    </a:cubicBezTo>
                    <a:cubicBezTo>
                      <a:pt x="631" y="611"/>
                      <a:pt x="828" y="349"/>
                      <a:pt x="621" y="142"/>
                    </a:cubicBezTo>
                    <a:lnTo>
                      <a:pt x="532" y="53"/>
                    </a:lnTo>
                    <a:cubicBezTo>
                      <a:pt x="487" y="17"/>
                      <a:pt x="436"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7"/>
              <p:cNvSpPr/>
              <p:nvPr/>
            </p:nvSpPr>
            <p:spPr>
              <a:xfrm>
                <a:off x="5592869" y="1632257"/>
                <a:ext cx="121448" cy="221590"/>
              </a:xfrm>
              <a:custGeom>
                <a:avLst/>
                <a:gdLst/>
                <a:ahLst/>
                <a:cxnLst/>
                <a:rect l="l" t="t" r="r" b="b"/>
                <a:pathLst>
                  <a:path w="1710" h="3120" extrusionOk="0">
                    <a:moveTo>
                      <a:pt x="387" y="1"/>
                    </a:moveTo>
                    <a:cubicBezTo>
                      <a:pt x="195" y="1"/>
                      <a:pt x="1" y="210"/>
                      <a:pt x="157" y="397"/>
                    </a:cubicBezTo>
                    <a:cubicBezTo>
                      <a:pt x="645" y="1151"/>
                      <a:pt x="1000" y="1994"/>
                      <a:pt x="1133" y="2926"/>
                    </a:cubicBezTo>
                    <a:cubicBezTo>
                      <a:pt x="1167" y="3061"/>
                      <a:pt x="1259" y="3119"/>
                      <a:pt x="1360" y="3119"/>
                    </a:cubicBezTo>
                    <a:cubicBezTo>
                      <a:pt x="1523" y="3119"/>
                      <a:pt x="1710" y="2968"/>
                      <a:pt x="1710" y="2748"/>
                    </a:cubicBezTo>
                    <a:cubicBezTo>
                      <a:pt x="1532" y="1817"/>
                      <a:pt x="1177" y="929"/>
                      <a:pt x="600" y="131"/>
                    </a:cubicBezTo>
                    <a:cubicBezTo>
                      <a:pt x="548" y="38"/>
                      <a:pt x="46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7"/>
              <p:cNvSpPr/>
              <p:nvPr/>
            </p:nvSpPr>
            <p:spPr>
              <a:xfrm>
                <a:off x="5490526" y="1022600"/>
                <a:ext cx="104758" cy="319601"/>
              </a:xfrm>
              <a:custGeom>
                <a:avLst/>
                <a:gdLst/>
                <a:ahLst/>
                <a:cxnLst/>
                <a:rect l="l" t="t" r="r" b="b"/>
                <a:pathLst>
                  <a:path w="1475" h="4500" extrusionOk="0">
                    <a:moveTo>
                      <a:pt x="1121" y="0"/>
                    </a:moveTo>
                    <a:cubicBezTo>
                      <a:pt x="1008" y="0"/>
                      <a:pt x="895" y="57"/>
                      <a:pt x="843" y="196"/>
                    </a:cubicBezTo>
                    <a:cubicBezTo>
                      <a:pt x="355" y="1483"/>
                      <a:pt x="45" y="2814"/>
                      <a:pt x="1" y="4234"/>
                    </a:cubicBezTo>
                    <a:cubicBezTo>
                      <a:pt x="1" y="4411"/>
                      <a:pt x="145" y="4500"/>
                      <a:pt x="289" y="4500"/>
                    </a:cubicBezTo>
                    <a:cubicBezTo>
                      <a:pt x="433" y="4500"/>
                      <a:pt x="577" y="4411"/>
                      <a:pt x="577" y="4234"/>
                    </a:cubicBezTo>
                    <a:cubicBezTo>
                      <a:pt x="622" y="2902"/>
                      <a:pt x="932" y="1571"/>
                      <a:pt x="1420" y="329"/>
                    </a:cubicBezTo>
                    <a:cubicBezTo>
                      <a:pt x="1474" y="140"/>
                      <a:pt x="129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7"/>
              <p:cNvSpPr/>
              <p:nvPr/>
            </p:nvSpPr>
            <p:spPr>
              <a:xfrm>
                <a:off x="5455228" y="985668"/>
                <a:ext cx="70667" cy="130113"/>
              </a:xfrm>
              <a:custGeom>
                <a:avLst/>
                <a:gdLst/>
                <a:ahLst/>
                <a:cxnLst/>
                <a:rect l="l" t="t" r="r" b="b"/>
                <a:pathLst>
                  <a:path w="995" h="1832" extrusionOk="0">
                    <a:moveTo>
                      <a:pt x="662" y="0"/>
                    </a:moveTo>
                    <a:cubicBezTo>
                      <a:pt x="552" y="0"/>
                      <a:pt x="444" y="67"/>
                      <a:pt x="409" y="228"/>
                    </a:cubicBezTo>
                    <a:cubicBezTo>
                      <a:pt x="276" y="627"/>
                      <a:pt x="143" y="1071"/>
                      <a:pt x="54" y="1470"/>
                    </a:cubicBezTo>
                    <a:cubicBezTo>
                      <a:pt x="1" y="1682"/>
                      <a:pt x="170" y="1831"/>
                      <a:pt x="333" y="1831"/>
                    </a:cubicBezTo>
                    <a:cubicBezTo>
                      <a:pt x="443" y="1831"/>
                      <a:pt x="551" y="1764"/>
                      <a:pt x="586" y="1603"/>
                    </a:cubicBezTo>
                    <a:cubicBezTo>
                      <a:pt x="719" y="1204"/>
                      <a:pt x="852" y="805"/>
                      <a:pt x="941" y="361"/>
                    </a:cubicBezTo>
                    <a:cubicBezTo>
                      <a:pt x="994" y="149"/>
                      <a:pt x="825"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7"/>
              <p:cNvSpPr/>
              <p:nvPr/>
            </p:nvSpPr>
            <p:spPr>
              <a:xfrm>
                <a:off x="5334419" y="869120"/>
                <a:ext cx="86008" cy="87003"/>
              </a:xfrm>
              <a:custGeom>
                <a:avLst/>
                <a:gdLst/>
                <a:ahLst/>
                <a:cxnLst/>
                <a:rect l="l" t="t" r="r" b="b"/>
                <a:pathLst>
                  <a:path w="1211" h="1225" extrusionOk="0">
                    <a:moveTo>
                      <a:pt x="831" y="0"/>
                    </a:moveTo>
                    <a:cubicBezTo>
                      <a:pt x="744" y="0"/>
                      <a:pt x="657" y="41"/>
                      <a:pt x="601" y="139"/>
                    </a:cubicBezTo>
                    <a:cubicBezTo>
                      <a:pt x="468" y="360"/>
                      <a:pt x="335" y="627"/>
                      <a:pt x="158" y="849"/>
                    </a:cubicBezTo>
                    <a:cubicBezTo>
                      <a:pt x="1" y="1037"/>
                      <a:pt x="199" y="1225"/>
                      <a:pt x="391" y="1225"/>
                    </a:cubicBezTo>
                    <a:cubicBezTo>
                      <a:pt x="471" y="1225"/>
                      <a:pt x="549" y="1193"/>
                      <a:pt x="601" y="1115"/>
                    </a:cubicBezTo>
                    <a:cubicBezTo>
                      <a:pt x="779" y="893"/>
                      <a:pt x="956" y="671"/>
                      <a:pt x="1089" y="405"/>
                    </a:cubicBezTo>
                    <a:cubicBezTo>
                      <a:pt x="1211" y="192"/>
                      <a:pt x="1020"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7"/>
              <p:cNvSpPr/>
              <p:nvPr/>
            </p:nvSpPr>
            <p:spPr>
              <a:xfrm>
                <a:off x="5345569" y="813510"/>
                <a:ext cx="41051" cy="49716"/>
              </a:xfrm>
              <a:custGeom>
                <a:avLst/>
                <a:gdLst/>
                <a:ahLst/>
                <a:cxnLst/>
                <a:rect l="l" t="t" r="r" b="b"/>
                <a:pathLst>
                  <a:path w="578" h="700" extrusionOk="0">
                    <a:moveTo>
                      <a:pt x="289" y="1"/>
                    </a:moveTo>
                    <a:cubicBezTo>
                      <a:pt x="145" y="1"/>
                      <a:pt x="1" y="101"/>
                      <a:pt x="1" y="300"/>
                    </a:cubicBezTo>
                    <a:lnTo>
                      <a:pt x="1" y="434"/>
                    </a:lnTo>
                    <a:cubicBezTo>
                      <a:pt x="1" y="611"/>
                      <a:pt x="145" y="700"/>
                      <a:pt x="289" y="700"/>
                    </a:cubicBezTo>
                    <a:cubicBezTo>
                      <a:pt x="433" y="700"/>
                      <a:pt x="577" y="611"/>
                      <a:pt x="577" y="434"/>
                    </a:cubicBezTo>
                    <a:lnTo>
                      <a:pt x="577" y="300"/>
                    </a:lnTo>
                    <a:cubicBezTo>
                      <a:pt x="577"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7"/>
              <p:cNvSpPr/>
              <p:nvPr/>
            </p:nvSpPr>
            <p:spPr>
              <a:xfrm>
                <a:off x="5334916" y="2132397"/>
                <a:ext cx="254616" cy="166690"/>
              </a:xfrm>
              <a:custGeom>
                <a:avLst/>
                <a:gdLst/>
                <a:ahLst/>
                <a:cxnLst/>
                <a:rect l="l" t="t" r="r" b="b"/>
                <a:pathLst>
                  <a:path w="3585" h="2347" extrusionOk="0">
                    <a:moveTo>
                      <a:pt x="384" y="0"/>
                    </a:moveTo>
                    <a:cubicBezTo>
                      <a:pt x="89" y="0"/>
                      <a:pt x="0" y="464"/>
                      <a:pt x="328" y="587"/>
                    </a:cubicBezTo>
                    <a:cubicBezTo>
                      <a:pt x="1215" y="853"/>
                      <a:pt x="2058" y="1341"/>
                      <a:pt x="2724" y="2007"/>
                    </a:cubicBezTo>
                    <a:cubicBezTo>
                      <a:pt x="2724" y="2095"/>
                      <a:pt x="2768" y="2184"/>
                      <a:pt x="2901" y="2228"/>
                    </a:cubicBezTo>
                    <a:lnTo>
                      <a:pt x="3079" y="2317"/>
                    </a:lnTo>
                    <a:cubicBezTo>
                      <a:pt x="3119" y="2337"/>
                      <a:pt x="3159" y="2346"/>
                      <a:pt x="3198" y="2346"/>
                    </a:cubicBezTo>
                    <a:cubicBezTo>
                      <a:pt x="3415" y="2346"/>
                      <a:pt x="3585" y="2062"/>
                      <a:pt x="3434" y="1874"/>
                    </a:cubicBezTo>
                    <a:cubicBezTo>
                      <a:pt x="2591" y="1031"/>
                      <a:pt x="1570" y="365"/>
                      <a:pt x="461" y="10"/>
                    </a:cubicBezTo>
                    <a:cubicBezTo>
                      <a:pt x="434" y="3"/>
                      <a:pt x="408"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7"/>
              <p:cNvSpPr/>
              <p:nvPr/>
            </p:nvSpPr>
            <p:spPr>
              <a:xfrm>
                <a:off x="5379518" y="2074869"/>
                <a:ext cx="154829" cy="86363"/>
              </a:xfrm>
              <a:custGeom>
                <a:avLst/>
                <a:gdLst/>
                <a:ahLst/>
                <a:cxnLst/>
                <a:rect l="l" t="t" r="r" b="b"/>
                <a:pathLst>
                  <a:path w="2180" h="1216" extrusionOk="0">
                    <a:moveTo>
                      <a:pt x="346" y="0"/>
                    </a:moveTo>
                    <a:cubicBezTo>
                      <a:pt x="76" y="0"/>
                      <a:pt x="0" y="440"/>
                      <a:pt x="277" y="598"/>
                    </a:cubicBezTo>
                    <a:cubicBezTo>
                      <a:pt x="765" y="731"/>
                      <a:pt x="1209" y="953"/>
                      <a:pt x="1608" y="1175"/>
                    </a:cubicBezTo>
                    <a:cubicBezTo>
                      <a:pt x="1665" y="1203"/>
                      <a:pt x="1719" y="1216"/>
                      <a:pt x="1770" y="1216"/>
                    </a:cubicBezTo>
                    <a:cubicBezTo>
                      <a:pt x="2033" y="1216"/>
                      <a:pt x="2179" y="873"/>
                      <a:pt x="1918" y="687"/>
                    </a:cubicBezTo>
                    <a:cubicBezTo>
                      <a:pt x="1430" y="421"/>
                      <a:pt x="942" y="199"/>
                      <a:pt x="454" y="21"/>
                    </a:cubicBezTo>
                    <a:cubicBezTo>
                      <a:pt x="416" y="7"/>
                      <a:pt x="37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7"/>
              <p:cNvSpPr/>
              <p:nvPr/>
            </p:nvSpPr>
            <p:spPr>
              <a:xfrm>
                <a:off x="5071422" y="2394683"/>
                <a:ext cx="70028" cy="189062"/>
              </a:xfrm>
              <a:custGeom>
                <a:avLst/>
                <a:gdLst/>
                <a:ahLst/>
                <a:cxnLst/>
                <a:rect l="l" t="t" r="r" b="b"/>
                <a:pathLst>
                  <a:path w="986" h="2662" extrusionOk="0">
                    <a:moveTo>
                      <a:pt x="649" y="0"/>
                    </a:moveTo>
                    <a:cubicBezTo>
                      <a:pt x="540" y="0"/>
                      <a:pt x="435" y="54"/>
                      <a:pt x="400" y="177"/>
                    </a:cubicBezTo>
                    <a:cubicBezTo>
                      <a:pt x="134" y="887"/>
                      <a:pt x="1" y="1641"/>
                      <a:pt x="1" y="2396"/>
                    </a:cubicBezTo>
                    <a:cubicBezTo>
                      <a:pt x="1" y="2573"/>
                      <a:pt x="145" y="2662"/>
                      <a:pt x="289" y="2662"/>
                    </a:cubicBezTo>
                    <a:cubicBezTo>
                      <a:pt x="433" y="2662"/>
                      <a:pt x="577" y="2573"/>
                      <a:pt x="577" y="2396"/>
                    </a:cubicBezTo>
                    <a:cubicBezTo>
                      <a:pt x="533" y="1686"/>
                      <a:pt x="666" y="976"/>
                      <a:pt x="932" y="310"/>
                    </a:cubicBezTo>
                    <a:cubicBezTo>
                      <a:pt x="986" y="123"/>
                      <a:pt x="814"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7"/>
              <p:cNvSpPr/>
              <p:nvPr/>
            </p:nvSpPr>
            <p:spPr>
              <a:xfrm>
                <a:off x="5121848" y="2414428"/>
                <a:ext cx="66832" cy="236647"/>
              </a:xfrm>
              <a:custGeom>
                <a:avLst/>
                <a:gdLst/>
                <a:ahLst/>
                <a:cxnLst/>
                <a:rect l="l" t="t" r="r" b="b"/>
                <a:pathLst>
                  <a:path w="941" h="3332" extrusionOk="0">
                    <a:moveTo>
                      <a:pt x="614" y="1"/>
                    </a:moveTo>
                    <a:cubicBezTo>
                      <a:pt x="502" y="1"/>
                      <a:pt x="392" y="64"/>
                      <a:pt x="355" y="210"/>
                    </a:cubicBezTo>
                    <a:cubicBezTo>
                      <a:pt x="45" y="1141"/>
                      <a:pt x="0" y="2162"/>
                      <a:pt x="178" y="3138"/>
                    </a:cubicBezTo>
                    <a:cubicBezTo>
                      <a:pt x="195" y="3274"/>
                      <a:pt x="283" y="3331"/>
                      <a:pt x="383" y="3331"/>
                    </a:cubicBezTo>
                    <a:cubicBezTo>
                      <a:pt x="545" y="3331"/>
                      <a:pt x="738" y="3180"/>
                      <a:pt x="710" y="2960"/>
                    </a:cubicBezTo>
                    <a:cubicBezTo>
                      <a:pt x="577" y="2118"/>
                      <a:pt x="622" y="1230"/>
                      <a:pt x="888" y="343"/>
                    </a:cubicBezTo>
                    <a:cubicBezTo>
                      <a:pt x="940" y="133"/>
                      <a:pt x="776"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7"/>
              <p:cNvSpPr/>
              <p:nvPr/>
            </p:nvSpPr>
            <p:spPr>
              <a:xfrm>
                <a:off x="5409844" y="3217124"/>
                <a:ext cx="160227" cy="229829"/>
              </a:xfrm>
              <a:custGeom>
                <a:avLst/>
                <a:gdLst/>
                <a:ahLst/>
                <a:cxnLst/>
                <a:rect l="l" t="t" r="r" b="b"/>
                <a:pathLst>
                  <a:path w="2256" h="3236" extrusionOk="0">
                    <a:moveTo>
                      <a:pt x="387" y="1"/>
                    </a:moveTo>
                    <a:cubicBezTo>
                      <a:pt x="188" y="1"/>
                      <a:pt x="0" y="283"/>
                      <a:pt x="205" y="488"/>
                    </a:cubicBezTo>
                    <a:cubicBezTo>
                      <a:pt x="826" y="1242"/>
                      <a:pt x="1358" y="2085"/>
                      <a:pt x="1669" y="3061"/>
                    </a:cubicBezTo>
                    <a:cubicBezTo>
                      <a:pt x="1703" y="3181"/>
                      <a:pt x="1804" y="3235"/>
                      <a:pt x="1910" y="3235"/>
                    </a:cubicBezTo>
                    <a:cubicBezTo>
                      <a:pt x="2077" y="3235"/>
                      <a:pt x="2256" y="3101"/>
                      <a:pt x="2201" y="2884"/>
                    </a:cubicBezTo>
                    <a:cubicBezTo>
                      <a:pt x="1846" y="1863"/>
                      <a:pt x="1314" y="887"/>
                      <a:pt x="560" y="88"/>
                    </a:cubicBezTo>
                    <a:cubicBezTo>
                      <a:pt x="508" y="27"/>
                      <a:pt x="44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7"/>
              <p:cNvSpPr/>
              <p:nvPr/>
            </p:nvSpPr>
            <p:spPr>
              <a:xfrm>
                <a:off x="5456151" y="3174297"/>
                <a:ext cx="100142" cy="86861"/>
              </a:xfrm>
              <a:custGeom>
                <a:avLst/>
                <a:gdLst/>
                <a:ahLst/>
                <a:cxnLst/>
                <a:rect l="l" t="t" r="r" b="b"/>
                <a:pathLst>
                  <a:path w="1410" h="1223" extrusionOk="0">
                    <a:moveTo>
                      <a:pt x="409" y="1"/>
                    </a:moveTo>
                    <a:cubicBezTo>
                      <a:pt x="206" y="1"/>
                      <a:pt x="1" y="262"/>
                      <a:pt x="174" y="470"/>
                    </a:cubicBezTo>
                    <a:lnTo>
                      <a:pt x="839" y="1135"/>
                    </a:lnTo>
                    <a:cubicBezTo>
                      <a:pt x="891" y="1197"/>
                      <a:pt x="952" y="1223"/>
                      <a:pt x="1013" y="1223"/>
                    </a:cubicBezTo>
                    <a:cubicBezTo>
                      <a:pt x="1213" y="1223"/>
                      <a:pt x="1409" y="940"/>
                      <a:pt x="1239" y="736"/>
                    </a:cubicBezTo>
                    <a:cubicBezTo>
                      <a:pt x="973" y="470"/>
                      <a:pt x="795" y="292"/>
                      <a:pt x="573" y="70"/>
                    </a:cubicBezTo>
                    <a:cubicBezTo>
                      <a:pt x="524" y="21"/>
                      <a:pt x="467"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7"/>
              <p:cNvSpPr/>
              <p:nvPr/>
            </p:nvSpPr>
            <p:spPr>
              <a:xfrm>
                <a:off x="5588963" y="3321953"/>
                <a:ext cx="59872" cy="61932"/>
              </a:xfrm>
              <a:custGeom>
                <a:avLst/>
                <a:gdLst/>
                <a:ahLst/>
                <a:cxnLst/>
                <a:rect l="l" t="t" r="r" b="b"/>
                <a:pathLst>
                  <a:path w="843" h="872" extrusionOk="0">
                    <a:moveTo>
                      <a:pt x="320" y="1"/>
                    </a:moveTo>
                    <a:cubicBezTo>
                      <a:pt x="154" y="1"/>
                      <a:pt x="0" y="133"/>
                      <a:pt x="79" y="343"/>
                    </a:cubicBezTo>
                    <a:cubicBezTo>
                      <a:pt x="123" y="432"/>
                      <a:pt x="167" y="609"/>
                      <a:pt x="212" y="698"/>
                    </a:cubicBezTo>
                    <a:cubicBezTo>
                      <a:pt x="263" y="818"/>
                      <a:pt x="375" y="872"/>
                      <a:pt x="487" y="872"/>
                    </a:cubicBezTo>
                    <a:cubicBezTo>
                      <a:pt x="664" y="872"/>
                      <a:pt x="843" y="738"/>
                      <a:pt x="789" y="520"/>
                    </a:cubicBezTo>
                    <a:cubicBezTo>
                      <a:pt x="700" y="432"/>
                      <a:pt x="655" y="298"/>
                      <a:pt x="611" y="210"/>
                    </a:cubicBezTo>
                    <a:cubicBezTo>
                      <a:pt x="557" y="64"/>
                      <a:pt x="435"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7"/>
              <p:cNvSpPr/>
              <p:nvPr/>
            </p:nvSpPr>
            <p:spPr>
              <a:xfrm>
                <a:off x="5672628" y="2994468"/>
                <a:ext cx="104900" cy="194673"/>
              </a:xfrm>
              <a:custGeom>
                <a:avLst/>
                <a:gdLst/>
                <a:ahLst/>
                <a:cxnLst/>
                <a:rect l="l" t="t" r="r" b="b"/>
                <a:pathLst>
                  <a:path w="1477" h="2741" extrusionOk="0">
                    <a:moveTo>
                      <a:pt x="335" y="1"/>
                    </a:moveTo>
                    <a:cubicBezTo>
                      <a:pt x="171" y="1"/>
                      <a:pt x="1" y="144"/>
                      <a:pt x="54" y="384"/>
                    </a:cubicBezTo>
                    <a:cubicBezTo>
                      <a:pt x="232" y="1138"/>
                      <a:pt x="542" y="1892"/>
                      <a:pt x="897" y="2602"/>
                    </a:cubicBezTo>
                    <a:cubicBezTo>
                      <a:pt x="953" y="2700"/>
                      <a:pt x="1035" y="2741"/>
                      <a:pt x="1118" y="2741"/>
                    </a:cubicBezTo>
                    <a:cubicBezTo>
                      <a:pt x="1297" y="2741"/>
                      <a:pt x="1476" y="2549"/>
                      <a:pt x="1385" y="2336"/>
                    </a:cubicBezTo>
                    <a:cubicBezTo>
                      <a:pt x="1030" y="1626"/>
                      <a:pt x="764" y="961"/>
                      <a:pt x="587" y="206"/>
                    </a:cubicBezTo>
                    <a:cubicBezTo>
                      <a:pt x="551" y="64"/>
                      <a:pt x="445"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7"/>
              <p:cNvSpPr/>
              <p:nvPr/>
            </p:nvSpPr>
            <p:spPr>
              <a:xfrm>
                <a:off x="5751392" y="3031400"/>
                <a:ext cx="54900" cy="52486"/>
              </a:xfrm>
              <a:custGeom>
                <a:avLst/>
                <a:gdLst/>
                <a:ahLst/>
                <a:cxnLst/>
                <a:rect l="l" t="t" r="r" b="b"/>
                <a:pathLst>
                  <a:path w="773" h="739" extrusionOk="0">
                    <a:moveTo>
                      <a:pt x="356" y="0"/>
                    </a:moveTo>
                    <a:cubicBezTo>
                      <a:pt x="179" y="0"/>
                      <a:pt x="0" y="135"/>
                      <a:pt x="54" y="352"/>
                    </a:cubicBezTo>
                    <a:lnTo>
                      <a:pt x="143" y="529"/>
                    </a:lnTo>
                    <a:cubicBezTo>
                      <a:pt x="198" y="675"/>
                      <a:pt x="319" y="738"/>
                      <a:pt x="437" y="738"/>
                    </a:cubicBezTo>
                    <a:cubicBezTo>
                      <a:pt x="608" y="738"/>
                      <a:pt x="772" y="606"/>
                      <a:pt x="720" y="396"/>
                    </a:cubicBezTo>
                    <a:cubicBezTo>
                      <a:pt x="720" y="308"/>
                      <a:pt x="631" y="263"/>
                      <a:pt x="631" y="174"/>
                    </a:cubicBezTo>
                    <a:cubicBezTo>
                      <a:pt x="580" y="54"/>
                      <a:pt x="468"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7"/>
              <p:cNvSpPr/>
              <p:nvPr/>
            </p:nvSpPr>
            <p:spPr>
              <a:xfrm>
                <a:off x="5087189" y="3831540"/>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7"/>
              <p:cNvSpPr/>
              <p:nvPr/>
            </p:nvSpPr>
            <p:spPr>
              <a:xfrm>
                <a:off x="5097132" y="3409382"/>
                <a:ext cx="257954" cy="397016"/>
              </a:xfrm>
              <a:custGeom>
                <a:avLst/>
                <a:gdLst/>
                <a:ahLst/>
                <a:cxnLst/>
                <a:rect l="l" t="t" r="r" b="b"/>
                <a:pathLst>
                  <a:path w="3632" h="5590" extrusionOk="0">
                    <a:moveTo>
                      <a:pt x="397" y="0"/>
                    </a:moveTo>
                    <a:cubicBezTo>
                      <a:pt x="196" y="0"/>
                      <a:pt x="1" y="283"/>
                      <a:pt x="171" y="487"/>
                    </a:cubicBezTo>
                    <a:cubicBezTo>
                      <a:pt x="526" y="842"/>
                      <a:pt x="925" y="1197"/>
                      <a:pt x="1280" y="1508"/>
                    </a:cubicBezTo>
                    <a:cubicBezTo>
                      <a:pt x="703" y="2706"/>
                      <a:pt x="304" y="3992"/>
                      <a:pt x="127" y="5323"/>
                    </a:cubicBezTo>
                    <a:cubicBezTo>
                      <a:pt x="104" y="5501"/>
                      <a:pt x="226" y="5589"/>
                      <a:pt x="360" y="5589"/>
                    </a:cubicBezTo>
                    <a:cubicBezTo>
                      <a:pt x="493" y="5589"/>
                      <a:pt x="637" y="5501"/>
                      <a:pt x="659" y="5323"/>
                    </a:cubicBezTo>
                    <a:cubicBezTo>
                      <a:pt x="836" y="4125"/>
                      <a:pt x="1191" y="2927"/>
                      <a:pt x="1768" y="1863"/>
                    </a:cubicBezTo>
                    <a:cubicBezTo>
                      <a:pt x="1857" y="1907"/>
                      <a:pt x="1946" y="1996"/>
                      <a:pt x="2079" y="2040"/>
                    </a:cubicBezTo>
                    <a:cubicBezTo>
                      <a:pt x="1591" y="2927"/>
                      <a:pt x="1280" y="3859"/>
                      <a:pt x="1147" y="4835"/>
                    </a:cubicBezTo>
                    <a:cubicBezTo>
                      <a:pt x="1125" y="5013"/>
                      <a:pt x="1258" y="5101"/>
                      <a:pt x="1402" y="5101"/>
                    </a:cubicBezTo>
                    <a:cubicBezTo>
                      <a:pt x="1546" y="5101"/>
                      <a:pt x="1702" y="5013"/>
                      <a:pt x="1724" y="4835"/>
                    </a:cubicBezTo>
                    <a:cubicBezTo>
                      <a:pt x="1813" y="3948"/>
                      <a:pt x="2079" y="3105"/>
                      <a:pt x="2522" y="2351"/>
                    </a:cubicBezTo>
                    <a:lnTo>
                      <a:pt x="2567" y="2351"/>
                    </a:lnTo>
                    <a:cubicBezTo>
                      <a:pt x="2789" y="2439"/>
                      <a:pt x="3055" y="2661"/>
                      <a:pt x="3277" y="2661"/>
                    </a:cubicBezTo>
                    <a:cubicBezTo>
                      <a:pt x="3619" y="2618"/>
                      <a:pt x="3631" y="2082"/>
                      <a:pt x="3315" y="2082"/>
                    </a:cubicBezTo>
                    <a:cubicBezTo>
                      <a:pt x="3303" y="2082"/>
                      <a:pt x="3290" y="2083"/>
                      <a:pt x="3277" y="2084"/>
                    </a:cubicBezTo>
                    <a:cubicBezTo>
                      <a:pt x="3144" y="2084"/>
                      <a:pt x="2789" y="1818"/>
                      <a:pt x="2700" y="1774"/>
                    </a:cubicBezTo>
                    <a:cubicBezTo>
                      <a:pt x="2434" y="1596"/>
                      <a:pt x="2168" y="1463"/>
                      <a:pt x="1946" y="1286"/>
                    </a:cubicBezTo>
                    <a:cubicBezTo>
                      <a:pt x="1458" y="931"/>
                      <a:pt x="1014" y="532"/>
                      <a:pt x="570" y="88"/>
                    </a:cubicBezTo>
                    <a:cubicBezTo>
                      <a:pt x="519" y="26"/>
                      <a:pt x="458"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7"/>
              <p:cNvSpPr/>
              <p:nvPr/>
            </p:nvSpPr>
            <p:spPr>
              <a:xfrm>
                <a:off x="5141237" y="3365206"/>
                <a:ext cx="115341" cy="92329"/>
              </a:xfrm>
              <a:custGeom>
                <a:avLst/>
                <a:gdLst/>
                <a:ahLst/>
                <a:cxnLst/>
                <a:rect l="l" t="t" r="r" b="b"/>
                <a:pathLst>
                  <a:path w="1624" h="1300" extrusionOk="0">
                    <a:moveTo>
                      <a:pt x="397" y="1"/>
                    </a:moveTo>
                    <a:cubicBezTo>
                      <a:pt x="197" y="1"/>
                      <a:pt x="1" y="284"/>
                      <a:pt x="171" y="488"/>
                    </a:cubicBezTo>
                    <a:cubicBezTo>
                      <a:pt x="437" y="799"/>
                      <a:pt x="748" y="1065"/>
                      <a:pt x="1103" y="1242"/>
                    </a:cubicBezTo>
                    <a:cubicBezTo>
                      <a:pt x="1151" y="1282"/>
                      <a:pt x="1200" y="1299"/>
                      <a:pt x="1247" y="1299"/>
                    </a:cubicBezTo>
                    <a:cubicBezTo>
                      <a:pt x="1460" y="1299"/>
                      <a:pt x="1624" y="944"/>
                      <a:pt x="1369" y="799"/>
                    </a:cubicBezTo>
                    <a:cubicBezTo>
                      <a:pt x="1058" y="577"/>
                      <a:pt x="792" y="355"/>
                      <a:pt x="570" y="89"/>
                    </a:cubicBezTo>
                    <a:cubicBezTo>
                      <a:pt x="519" y="27"/>
                      <a:pt x="458"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7"/>
              <p:cNvSpPr/>
              <p:nvPr/>
            </p:nvSpPr>
            <p:spPr>
              <a:xfrm>
                <a:off x="5309064" y="3478629"/>
                <a:ext cx="105895" cy="57386"/>
              </a:xfrm>
              <a:custGeom>
                <a:avLst/>
                <a:gdLst/>
                <a:ahLst/>
                <a:cxnLst/>
                <a:rect l="l" t="t" r="r" b="b"/>
                <a:pathLst>
                  <a:path w="1491" h="808" extrusionOk="0">
                    <a:moveTo>
                      <a:pt x="404" y="1"/>
                    </a:moveTo>
                    <a:cubicBezTo>
                      <a:pt x="186" y="1"/>
                      <a:pt x="0" y="274"/>
                      <a:pt x="204" y="444"/>
                    </a:cubicBezTo>
                    <a:cubicBezTo>
                      <a:pt x="436" y="676"/>
                      <a:pt x="703" y="807"/>
                      <a:pt x="1003" y="807"/>
                    </a:cubicBezTo>
                    <a:cubicBezTo>
                      <a:pt x="1046" y="807"/>
                      <a:pt x="1091" y="804"/>
                      <a:pt x="1136" y="799"/>
                    </a:cubicBezTo>
                    <a:cubicBezTo>
                      <a:pt x="1491" y="799"/>
                      <a:pt x="1491" y="266"/>
                      <a:pt x="1136" y="266"/>
                    </a:cubicBezTo>
                    <a:cubicBezTo>
                      <a:pt x="958" y="266"/>
                      <a:pt x="736" y="222"/>
                      <a:pt x="603" y="89"/>
                    </a:cubicBezTo>
                    <a:cubicBezTo>
                      <a:pt x="541" y="26"/>
                      <a:pt x="471"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7"/>
              <p:cNvSpPr/>
              <p:nvPr/>
            </p:nvSpPr>
            <p:spPr>
              <a:xfrm>
                <a:off x="4719790" y="3627634"/>
                <a:ext cx="159517" cy="219886"/>
              </a:xfrm>
              <a:custGeom>
                <a:avLst/>
                <a:gdLst/>
                <a:ahLst/>
                <a:cxnLst/>
                <a:rect l="l" t="t" r="r" b="b"/>
                <a:pathLst>
                  <a:path w="2246" h="3096" extrusionOk="0">
                    <a:moveTo>
                      <a:pt x="341" y="1"/>
                    </a:moveTo>
                    <a:cubicBezTo>
                      <a:pt x="176" y="1"/>
                      <a:pt x="1" y="133"/>
                      <a:pt x="27" y="342"/>
                    </a:cubicBezTo>
                    <a:cubicBezTo>
                      <a:pt x="160" y="964"/>
                      <a:pt x="426" y="1585"/>
                      <a:pt x="825" y="2117"/>
                    </a:cubicBezTo>
                    <a:cubicBezTo>
                      <a:pt x="1040" y="2418"/>
                      <a:pt x="1464" y="3095"/>
                      <a:pt x="1894" y="3095"/>
                    </a:cubicBezTo>
                    <a:cubicBezTo>
                      <a:pt x="1908" y="3095"/>
                      <a:pt x="1921" y="3095"/>
                      <a:pt x="1935" y="3093"/>
                    </a:cubicBezTo>
                    <a:cubicBezTo>
                      <a:pt x="2068" y="3093"/>
                      <a:pt x="2156" y="3005"/>
                      <a:pt x="2201" y="2916"/>
                    </a:cubicBezTo>
                    <a:cubicBezTo>
                      <a:pt x="2245" y="2783"/>
                      <a:pt x="2201" y="2650"/>
                      <a:pt x="2112" y="2561"/>
                    </a:cubicBezTo>
                    <a:cubicBezTo>
                      <a:pt x="2081" y="2529"/>
                      <a:pt x="2027" y="2498"/>
                      <a:pt x="1967" y="2498"/>
                    </a:cubicBezTo>
                    <a:cubicBezTo>
                      <a:pt x="1942" y="2498"/>
                      <a:pt x="1916" y="2503"/>
                      <a:pt x="1890" y="2516"/>
                    </a:cubicBezTo>
                    <a:cubicBezTo>
                      <a:pt x="1757" y="2383"/>
                      <a:pt x="1668" y="2295"/>
                      <a:pt x="1580" y="2162"/>
                    </a:cubicBezTo>
                    <a:cubicBezTo>
                      <a:pt x="1402" y="1984"/>
                      <a:pt x="1225" y="1762"/>
                      <a:pt x="1092" y="1540"/>
                    </a:cubicBezTo>
                    <a:cubicBezTo>
                      <a:pt x="870" y="1097"/>
                      <a:pt x="692" y="653"/>
                      <a:pt x="603" y="209"/>
                    </a:cubicBezTo>
                    <a:cubicBezTo>
                      <a:pt x="567" y="64"/>
                      <a:pt x="457"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7"/>
              <p:cNvSpPr/>
              <p:nvPr/>
            </p:nvSpPr>
            <p:spPr>
              <a:xfrm>
                <a:off x="4872985" y="3837932"/>
                <a:ext cx="58594" cy="41477"/>
              </a:xfrm>
              <a:custGeom>
                <a:avLst/>
                <a:gdLst/>
                <a:ahLst/>
                <a:cxnLst/>
                <a:rect l="l" t="t" r="r" b="b"/>
                <a:pathLst>
                  <a:path w="825" h="584" extrusionOk="0">
                    <a:moveTo>
                      <a:pt x="418" y="0"/>
                    </a:moveTo>
                    <a:cubicBezTo>
                      <a:pt x="352" y="0"/>
                      <a:pt x="283" y="26"/>
                      <a:pt x="221" y="88"/>
                    </a:cubicBezTo>
                    <a:lnTo>
                      <a:pt x="177" y="132"/>
                    </a:lnTo>
                    <a:cubicBezTo>
                      <a:pt x="0" y="344"/>
                      <a:pt x="189" y="584"/>
                      <a:pt x="385" y="584"/>
                    </a:cubicBezTo>
                    <a:cubicBezTo>
                      <a:pt x="435" y="584"/>
                      <a:pt x="486" y="568"/>
                      <a:pt x="532" y="532"/>
                    </a:cubicBezTo>
                    <a:lnTo>
                      <a:pt x="621" y="487"/>
                    </a:lnTo>
                    <a:cubicBezTo>
                      <a:pt x="825" y="283"/>
                      <a:pt x="63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7"/>
              <p:cNvSpPr/>
              <p:nvPr/>
            </p:nvSpPr>
            <p:spPr>
              <a:xfrm>
                <a:off x="4777815" y="3611867"/>
                <a:ext cx="99432" cy="103125"/>
              </a:xfrm>
              <a:custGeom>
                <a:avLst/>
                <a:gdLst/>
                <a:ahLst/>
                <a:cxnLst/>
                <a:rect l="l" t="t" r="r" b="b"/>
                <a:pathLst>
                  <a:path w="1400" h="1452" extrusionOk="0">
                    <a:moveTo>
                      <a:pt x="335" y="1"/>
                    </a:moveTo>
                    <a:cubicBezTo>
                      <a:pt x="165" y="1"/>
                      <a:pt x="0" y="133"/>
                      <a:pt x="53" y="343"/>
                    </a:cubicBezTo>
                    <a:cubicBezTo>
                      <a:pt x="230" y="742"/>
                      <a:pt x="452" y="1097"/>
                      <a:pt x="807" y="1363"/>
                    </a:cubicBezTo>
                    <a:cubicBezTo>
                      <a:pt x="870" y="1426"/>
                      <a:pt x="939" y="1451"/>
                      <a:pt x="1006" y="1451"/>
                    </a:cubicBezTo>
                    <a:cubicBezTo>
                      <a:pt x="1222" y="1451"/>
                      <a:pt x="1400" y="1178"/>
                      <a:pt x="1162" y="1008"/>
                    </a:cubicBezTo>
                    <a:cubicBezTo>
                      <a:pt x="940" y="786"/>
                      <a:pt x="763" y="520"/>
                      <a:pt x="629" y="210"/>
                    </a:cubicBezTo>
                    <a:cubicBezTo>
                      <a:pt x="575" y="64"/>
                      <a:pt x="454"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7"/>
              <p:cNvSpPr/>
              <p:nvPr/>
            </p:nvSpPr>
            <p:spPr>
              <a:xfrm>
                <a:off x="4557503" y="3664992"/>
                <a:ext cx="164204" cy="81747"/>
              </a:xfrm>
              <a:custGeom>
                <a:avLst/>
                <a:gdLst/>
                <a:ahLst/>
                <a:cxnLst/>
                <a:rect l="l" t="t" r="r" b="b"/>
                <a:pathLst>
                  <a:path w="2312" h="1151" extrusionOk="0">
                    <a:moveTo>
                      <a:pt x="402" y="0"/>
                    </a:moveTo>
                    <a:cubicBezTo>
                      <a:pt x="159" y="0"/>
                      <a:pt x="0" y="375"/>
                      <a:pt x="226" y="526"/>
                    </a:cubicBezTo>
                    <a:cubicBezTo>
                      <a:pt x="759" y="881"/>
                      <a:pt x="1336" y="1103"/>
                      <a:pt x="2001" y="1147"/>
                    </a:cubicBezTo>
                    <a:cubicBezTo>
                      <a:pt x="2014" y="1149"/>
                      <a:pt x="2025" y="1150"/>
                      <a:pt x="2037" y="1150"/>
                    </a:cubicBezTo>
                    <a:cubicBezTo>
                      <a:pt x="2311" y="1150"/>
                      <a:pt x="2299" y="658"/>
                      <a:pt x="2001" y="615"/>
                    </a:cubicBezTo>
                    <a:cubicBezTo>
                      <a:pt x="1469" y="526"/>
                      <a:pt x="936" y="349"/>
                      <a:pt x="537" y="38"/>
                    </a:cubicBezTo>
                    <a:cubicBezTo>
                      <a:pt x="490" y="12"/>
                      <a:pt x="44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7"/>
              <p:cNvSpPr/>
              <p:nvPr/>
            </p:nvSpPr>
            <p:spPr>
              <a:xfrm>
                <a:off x="4516737" y="3718330"/>
                <a:ext cx="134730" cy="75710"/>
              </a:xfrm>
              <a:custGeom>
                <a:avLst/>
                <a:gdLst/>
                <a:ahLst/>
                <a:cxnLst/>
                <a:rect l="l" t="t" r="r" b="b"/>
                <a:pathLst>
                  <a:path w="1897" h="1066" extrusionOk="0">
                    <a:moveTo>
                      <a:pt x="390" y="1"/>
                    </a:moveTo>
                    <a:cubicBezTo>
                      <a:pt x="152" y="1"/>
                      <a:pt x="0" y="343"/>
                      <a:pt x="224" y="530"/>
                    </a:cubicBezTo>
                    <a:cubicBezTo>
                      <a:pt x="623" y="796"/>
                      <a:pt x="1067" y="973"/>
                      <a:pt x="1510" y="1062"/>
                    </a:cubicBezTo>
                    <a:cubicBezTo>
                      <a:pt x="1525" y="1064"/>
                      <a:pt x="1539" y="1065"/>
                      <a:pt x="1553" y="1065"/>
                    </a:cubicBezTo>
                    <a:cubicBezTo>
                      <a:pt x="1828" y="1065"/>
                      <a:pt x="1897" y="659"/>
                      <a:pt x="1643" y="574"/>
                    </a:cubicBezTo>
                    <a:cubicBezTo>
                      <a:pt x="1244" y="441"/>
                      <a:pt x="845" y="263"/>
                      <a:pt x="534" y="42"/>
                    </a:cubicBezTo>
                    <a:cubicBezTo>
                      <a:pt x="484" y="13"/>
                      <a:pt x="436"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7"/>
              <p:cNvSpPr/>
              <p:nvPr/>
            </p:nvSpPr>
            <p:spPr>
              <a:xfrm>
                <a:off x="4869576" y="2023236"/>
                <a:ext cx="220667" cy="239488"/>
              </a:xfrm>
              <a:custGeom>
                <a:avLst/>
                <a:gdLst/>
                <a:ahLst/>
                <a:cxnLst/>
                <a:rect l="l" t="t" r="r" b="b"/>
                <a:pathLst>
                  <a:path w="3107" h="3372" extrusionOk="0">
                    <a:moveTo>
                      <a:pt x="2669" y="0"/>
                    </a:moveTo>
                    <a:cubicBezTo>
                      <a:pt x="2625" y="0"/>
                      <a:pt x="2579" y="12"/>
                      <a:pt x="2532" y="39"/>
                    </a:cubicBezTo>
                    <a:cubicBezTo>
                      <a:pt x="1467" y="793"/>
                      <a:pt x="624" y="1769"/>
                      <a:pt x="92" y="2967"/>
                    </a:cubicBezTo>
                    <a:cubicBezTo>
                      <a:pt x="1" y="3180"/>
                      <a:pt x="180" y="3372"/>
                      <a:pt x="359" y="3372"/>
                    </a:cubicBezTo>
                    <a:cubicBezTo>
                      <a:pt x="442" y="3372"/>
                      <a:pt x="524" y="3331"/>
                      <a:pt x="580" y="3233"/>
                    </a:cubicBezTo>
                    <a:cubicBezTo>
                      <a:pt x="1068" y="2124"/>
                      <a:pt x="1822" y="1192"/>
                      <a:pt x="2843" y="527"/>
                    </a:cubicBezTo>
                    <a:cubicBezTo>
                      <a:pt x="3107" y="376"/>
                      <a:pt x="2922" y="0"/>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7"/>
              <p:cNvSpPr/>
              <p:nvPr/>
            </p:nvSpPr>
            <p:spPr>
              <a:xfrm>
                <a:off x="5055655" y="1932185"/>
                <a:ext cx="41051" cy="43395"/>
              </a:xfrm>
              <a:custGeom>
                <a:avLst/>
                <a:gdLst/>
                <a:ahLst/>
                <a:cxnLst/>
                <a:rect l="l" t="t" r="r" b="b"/>
                <a:pathLst>
                  <a:path w="578" h="611" extrusionOk="0">
                    <a:moveTo>
                      <a:pt x="289" y="1"/>
                    </a:moveTo>
                    <a:cubicBezTo>
                      <a:pt x="145" y="1"/>
                      <a:pt x="1" y="100"/>
                      <a:pt x="1" y="300"/>
                    </a:cubicBezTo>
                    <a:lnTo>
                      <a:pt x="1" y="344"/>
                    </a:lnTo>
                    <a:cubicBezTo>
                      <a:pt x="1" y="522"/>
                      <a:pt x="145" y="611"/>
                      <a:pt x="289" y="611"/>
                    </a:cubicBezTo>
                    <a:cubicBezTo>
                      <a:pt x="433" y="611"/>
                      <a:pt x="578" y="522"/>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7"/>
              <p:cNvSpPr/>
              <p:nvPr/>
            </p:nvSpPr>
            <p:spPr>
              <a:xfrm>
                <a:off x="4832716" y="1716774"/>
                <a:ext cx="240127" cy="467044"/>
              </a:xfrm>
              <a:custGeom>
                <a:avLst/>
                <a:gdLst/>
                <a:ahLst/>
                <a:cxnLst/>
                <a:rect l="l" t="t" r="r" b="b"/>
                <a:pathLst>
                  <a:path w="3381" h="6576" extrusionOk="0">
                    <a:moveTo>
                      <a:pt x="2999" y="0"/>
                    </a:moveTo>
                    <a:cubicBezTo>
                      <a:pt x="2907" y="0"/>
                      <a:pt x="2810" y="41"/>
                      <a:pt x="2740" y="139"/>
                    </a:cubicBezTo>
                    <a:cubicBezTo>
                      <a:pt x="2031" y="1248"/>
                      <a:pt x="1321" y="2889"/>
                      <a:pt x="1720" y="4265"/>
                    </a:cubicBezTo>
                    <a:cubicBezTo>
                      <a:pt x="1631" y="4354"/>
                      <a:pt x="1542" y="4442"/>
                      <a:pt x="1454" y="4487"/>
                    </a:cubicBezTo>
                    <a:cubicBezTo>
                      <a:pt x="1321" y="4043"/>
                      <a:pt x="1276" y="3555"/>
                      <a:pt x="1321" y="3067"/>
                    </a:cubicBezTo>
                    <a:cubicBezTo>
                      <a:pt x="1365" y="2534"/>
                      <a:pt x="1454" y="2046"/>
                      <a:pt x="1631" y="1603"/>
                    </a:cubicBezTo>
                    <a:cubicBezTo>
                      <a:pt x="1684" y="1363"/>
                      <a:pt x="1498" y="1219"/>
                      <a:pt x="1321" y="1219"/>
                    </a:cubicBezTo>
                    <a:cubicBezTo>
                      <a:pt x="1204" y="1219"/>
                      <a:pt x="1090" y="1283"/>
                      <a:pt x="1054" y="1425"/>
                    </a:cubicBezTo>
                    <a:cubicBezTo>
                      <a:pt x="788" y="2401"/>
                      <a:pt x="433" y="3954"/>
                      <a:pt x="1010" y="4842"/>
                    </a:cubicBezTo>
                    <a:cubicBezTo>
                      <a:pt x="655" y="5241"/>
                      <a:pt x="345" y="5685"/>
                      <a:pt x="123" y="6128"/>
                    </a:cubicBezTo>
                    <a:cubicBezTo>
                      <a:pt x="0" y="6373"/>
                      <a:pt x="195" y="6576"/>
                      <a:pt x="371" y="6576"/>
                    </a:cubicBezTo>
                    <a:cubicBezTo>
                      <a:pt x="450" y="6576"/>
                      <a:pt x="525" y="6535"/>
                      <a:pt x="566" y="6439"/>
                    </a:cubicBezTo>
                    <a:cubicBezTo>
                      <a:pt x="921" y="5729"/>
                      <a:pt x="1409" y="5152"/>
                      <a:pt x="2031" y="4709"/>
                    </a:cubicBezTo>
                    <a:cubicBezTo>
                      <a:pt x="2119" y="4709"/>
                      <a:pt x="2208" y="4664"/>
                      <a:pt x="2252" y="4575"/>
                    </a:cubicBezTo>
                    <a:cubicBezTo>
                      <a:pt x="2430" y="4487"/>
                      <a:pt x="2607" y="4354"/>
                      <a:pt x="2785" y="4265"/>
                    </a:cubicBezTo>
                    <a:cubicBezTo>
                      <a:pt x="3049" y="4152"/>
                      <a:pt x="2864" y="3783"/>
                      <a:pt x="2613" y="3783"/>
                    </a:cubicBezTo>
                    <a:cubicBezTo>
                      <a:pt x="2568" y="3783"/>
                      <a:pt x="2521" y="3794"/>
                      <a:pt x="2474" y="3821"/>
                    </a:cubicBezTo>
                    <a:cubicBezTo>
                      <a:pt x="2385" y="3866"/>
                      <a:pt x="2297" y="3910"/>
                      <a:pt x="2208" y="3954"/>
                    </a:cubicBezTo>
                    <a:cubicBezTo>
                      <a:pt x="1942" y="2801"/>
                      <a:pt x="2652" y="1337"/>
                      <a:pt x="3228" y="405"/>
                    </a:cubicBezTo>
                    <a:cubicBezTo>
                      <a:pt x="3380" y="192"/>
                      <a:pt x="3199" y="0"/>
                      <a:pt x="2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7"/>
              <p:cNvSpPr/>
              <p:nvPr/>
            </p:nvSpPr>
            <p:spPr>
              <a:xfrm>
                <a:off x="5065101" y="1661163"/>
                <a:ext cx="41051" cy="43466"/>
              </a:xfrm>
              <a:custGeom>
                <a:avLst/>
                <a:gdLst/>
                <a:ahLst/>
                <a:cxnLst/>
                <a:rect l="l" t="t" r="r" b="b"/>
                <a:pathLst>
                  <a:path w="578" h="612" extrusionOk="0">
                    <a:moveTo>
                      <a:pt x="289" y="1"/>
                    </a:moveTo>
                    <a:cubicBezTo>
                      <a:pt x="145" y="1"/>
                      <a:pt x="1" y="101"/>
                      <a:pt x="1" y="300"/>
                    </a:cubicBezTo>
                    <a:lnTo>
                      <a:pt x="1" y="345"/>
                    </a:lnTo>
                    <a:cubicBezTo>
                      <a:pt x="1" y="522"/>
                      <a:pt x="145" y="611"/>
                      <a:pt x="289" y="611"/>
                    </a:cubicBezTo>
                    <a:cubicBezTo>
                      <a:pt x="433" y="611"/>
                      <a:pt x="578" y="522"/>
                      <a:pt x="578" y="345"/>
                    </a:cubicBezTo>
                    <a:lnTo>
                      <a:pt x="578" y="300"/>
                    </a:lnTo>
                    <a:cubicBezTo>
                      <a:pt x="578"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7"/>
              <p:cNvSpPr/>
              <p:nvPr/>
            </p:nvSpPr>
            <p:spPr>
              <a:xfrm>
                <a:off x="4976891" y="1650936"/>
                <a:ext cx="41051" cy="44176"/>
              </a:xfrm>
              <a:custGeom>
                <a:avLst/>
                <a:gdLst/>
                <a:ahLst/>
                <a:cxnLst/>
                <a:rect l="l" t="t" r="r" b="b"/>
                <a:pathLst>
                  <a:path w="578" h="622" extrusionOk="0">
                    <a:moveTo>
                      <a:pt x="289" y="1"/>
                    </a:moveTo>
                    <a:cubicBezTo>
                      <a:pt x="145" y="1"/>
                      <a:pt x="1" y="90"/>
                      <a:pt x="1" y="267"/>
                    </a:cubicBezTo>
                    <a:lnTo>
                      <a:pt x="1" y="356"/>
                    </a:lnTo>
                    <a:cubicBezTo>
                      <a:pt x="1" y="533"/>
                      <a:pt x="134" y="622"/>
                      <a:pt x="272" y="622"/>
                    </a:cubicBezTo>
                    <a:cubicBezTo>
                      <a:pt x="411" y="622"/>
                      <a:pt x="555" y="533"/>
                      <a:pt x="577" y="356"/>
                    </a:cubicBezTo>
                    <a:lnTo>
                      <a:pt x="577" y="267"/>
                    </a:lnTo>
                    <a:cubicBezTo>
                      <a:pt x="577"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7"/>
              <p:cNvSpPr/>
              <p:nvPr/>
            </p:nvSpPr>
            <p:spPr>
              <a:xfrm>
                <a:off x="5100044" y="1306619"/>
                <a:ext cx="135440" cy="98366"/>
              </a:xfrm>
              <a:custGeom>
                <a:avLst/>
                <a:gdLst/>
                <a:ahLst/>
                <a:cxnLst/>
                <a:rect l="l" t="t" r="r" b="b"/>
                <a:pathLst>
                  <a:path w="1907" h="1385" extrusionOk="0">
                    <a:moveTo>
                      <a:pt x="329" y="0"/>
                    </a:moveTo>
                    <a:cubicBezTo>
                      <a:pt x="110" y="0"/>
                      <a:pt x="0" y="355"/>
                      <a:pt x="219" y="501"/>
                    </a:cubicBezTo>
                    <a:lnTo>
                      <a:pt x="1417" y="1344"/>
                    </a:lnTo>
                    <a:cubicBezTo>
                      <a:pt x="1459" y="1372"/>
                      <a:pt x="1502" y="1385"/>
                      <a:pt x="1542" y="1385"/>
                    </a:cubicBezTo>
                    <a:cubicBezTo>
                      <a:pt x="1755" y="1385"/>
                      <a:pt x="1906" y="1042"/>
                      <a:pt x="1683" y="856"/>
                    </a:cubicBezTo>
                    <a:lnTo>
                      <a:pt x="485" y="57"/>
                    </a:lnTo>
                    <a:cubicBezTo>
                      <a:pt x="429" y="17"/>
                      <a:pt x="376" y="0"/>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7"/>
              <p:cNvSpPr/>
              <p:nvPr/>
            </p:nvSpPr>
            <p:spPr>
              <a:xfrm>
                <a:off x="5134632" y="1266988"/>
                <a:ext cx="91406" cy="58238"/>
              </a:xfrm>
              <a:custGeom>
                <a:avLst/>
                <a:gdLst/>
                <a:ahLst/>
                <a:cxnLst/>
                <a:rect l="l" t="t" r="r" b="b"/>
                <a:pathLst>
                  <a:path w="1287" h="820" extrusionOk="0">
                    <a:moveTo>
                      <a:pt x="423" y="0"/>
                    </a:moveTo>
                    <a:cubicBezTo>
                      <a:pt x="153" y="0"/>
                      <a:pt x="0" y="375"/>
                      <a:pt x="264" y="526"/>
                    </a:cubicBezTo>
                    <a:lnTo>
                      <a:pt x="752" y="793"/>
                    </a:lnTo>
                    <a:cubicBezTo>
                      <a:pt x="795" y="811"/>
                      <a:pt x="837" y="819"/>
                      <a:pt x="876" y="819"/>
                    </a:cubicBezTo>
                    <a:cubicBezTo>
                      <a:pt x="1125" y="819"/>
                      <a:pt x="1286" y="496"/>
                      <a:pt x="1018" y="304"/>
                    </a:cubicBezTo>
                    <a:lnTo>
                      <a:pt x="575" y="38"/>
                    </a:lnTo>
                    <a:cubicBezTo>
                      <a:pt x="522" y="12"/>
                      <a:pt x="47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7"/>
              <p:cNvSpPr/>
              <p:nvPr/>
            </p:nvSpPr>
            <p:spPr>
              <a:xfrm>
                <a:off x="4782787" y="972032"/>
                <a:ext cx="142400" cy="255823"/>
              </a:xfrm>
              <a:custGeom>
                <a:avLst/>
                <a:gdLst/>
                <a:ahLst/>
                <a:cxnLst/>
                <a:rect l="l" t="t" r="r" b="b"/>
                <a:pathLst>
                  <a:path w="2005" h="3602" extrusionOk="0">
                    <a:moveTo>
                      <a:pt x="1593" y="0"/>
                    </a:moveTo>
                    <a:cubicBezTo>
                      <a:pt x="1508" y="0"/>
                      <a:pt x="1422" y="33"/>
                      <a:pt x="1358" y="109"/>
                    </a:cubicBezTo>
                    <a:cubicBezTo>
                      <a:pt x="693" y="1041"/>
                      <a:pt x="249" y="2106"/>
                      <a:pt x="27" y="3260"/>
                    </a:cubicBezTo>
                    <a:cubicBezTo>
                      <a:pt x="1" y="3469"/>
                      <a:pt x="176" y="3601"/>
                      <a:pt x="342" y="3601"/>
                    </a:cubicBezTo>
                    <a:cubicBezTo>
                      <a:pt x="457" y="3601"/>
                      <a:pt x="568" y="3538"/>
                      <a:pt x="604" y="3393"/>
                    </a:cubicBezTo>
                    <a:cubicBezTo>
                      <a:pt x="737" y="2328"/>
                      <a:pt x="1181" y="1307"/>
                      <a:pt x="1846" y="420"/>
                    </a:cubicBezTo>
                    <a:cubicBezTo>
                      <a:pt x="2004" y="199"/>
                      <a:pt x="1802"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7"/>
              <p:cNvSpPr/>
              <p:nvPr/>
            </p:nvSpPr>
            <p:spPr>
              <a:xfrm>
                <a:off x="4907573" y="932472"/>
                <a:ext cx="56818" cy="41051"/>
              </a:xfrm>
              <a:custGeom>
                <a:avLst/>
                <a:gdLst/>
                <a:ahLst/>
                <a:cxnLst/>
                <a:rect l="l" t="t" r="r" b="b"/>
                <a:pathLst>
                  <a:path w="800" h="578" extrusionOk="0">
                    <a:moveTo>
                      <a:pt x="400" y="1"/>
                    </a:moveTo>
                    <a:cubicBezTo>
                      <a:pt x="0" y="1"/>
                      <a:pt x="0" y="578"/>
                      <a:pt x="400"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7"/>
              <p:cNvSpPr/>
              <p:nvPr/>
            </p:nvSpPr>
            <p:spPr>
              <a:xfrm>
                <a:off x="4740528" y="1084105"/>
                <a:ext cx="197158" cy="332030"/>
              </a:xfrm>
              <a:custGeom>
                <a:avLst/>
                <a:gdLst/>
                <a:ahLst/>
                <a:cxnLst/>
                <a:rect l="l" t="t" r="r" b="b"/>
                <a:pathLst>
                  <a:path w="2776" h="4675" extrusionOk="0">
                    <a:moveTo>
                      <a:pt x="2385" y="0"/>
                    </a:moveTo>
                    <a:cubicBezTo>
                      <a:pt x="2306" y="0"/>
                      <a:pt x="2227" y="38"/>
                      <a:pt x="2175" y="129"/>
                    </a:cubicBezTo>
                    <a:cubicBezTo>
                      <a:pt x="1554" y="1149"/>
                      <a:pt x="1154" y="2303"/>
                      <a:pt x="933" y="3456"/>
                    </a:cubicBezTo>
                    <a:cubicBezTo>
                      <a:pt x="711" y="3412"/>
                      <a:pt x="533" y="3412"/>
                      <a:pt x="356" y="3368"/>
                    </a:cubicBezTo>
                    <a:cubicBezTo>
                      <a:pt x="1" y="3368"/>
                      <a:pt x="1" y="3944"/>
                      <a:pt x="356" y="3944"/>
                    </a:cubicBezTo>
                    <a:cubicBezTo>
                      <a:pt x="977" y="3989"/>
                      <a:pt x="1554" y="4211"/>
                      <a:pt x="1997" y="4610"/>
                    </a:cubicBezTo>
                    <a:cubicBezTo>
                      <a:pt x="2061" y="4655"/>
                      <a:pt x="2127" y="4675"/>
                      <a:pt x="2189" y="4675"/>
                    </a:cubicBezTo>
                    <a:cubicBezTo>
                      <a:pt x="2428" y="4675"/>
                      <a:pt x="2608" y="4387"/>
                      <a:pt x="2397" y="4211"/>
                    </a:cubicBezTo>
                    <a:cubicBezTo>
                      <a:pt x="2131" y="3989"/>
                      <a:pt x="1820" y="3811"/>
                      <a:pt x="1465" y="3634"/>
                    </a:cubicBezTo>
                    <a:cubicBezTo>
                      <a:pt x="1643" y="2480"/>
                      <a:pt x="2042" y="1415"/>
                      <a:pt x="2619" y="439"/>
                    </a:cubicBezTo>
                    <a:cubicBezTo>
                      <a:pt x="2775" y="220"/>
                      <a:pt x="2577"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7"/>
              <p:cNvSpPr/>
              <p:nvPr/>
            </p:nvSpPr>
            <p:spPr>
              <a:xfrm>
                <a:off x="4935911" y="1420894"/>
                <a:ext cx="37926" cy="44247"/>
              </a:xfrm>
              <a:custGeom>
                <a:avLst/>
                <a:gdLst/>
                <a:ahLst/>
                <a:cxnLst/>
                <a:rect l="l" t="t" r="r" b="b"/>
                <a:pathLst>
                  <a:path w="534"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p:cNvSpPr>
            <a:spLocks noGrp="1"/>
          </p:cNvSpPr>
          <p:nvPr>
            <p:ph type="subTitle" idx="1"/>
          </p:nvPr>
        </p:nvSpPr>
        <p:spPr>
          <a:xfrm>
            <a:off x="2408953" y="2037844"/>
            <a:ext cx="4681500" cy="1741500"/>
          </a:xfrm>
        </p:spPr>
        <p:txBody>
          <a:bodyPr/>
          <a:lstStyle/>
          <a:p>
            <a:pPr marL="285750" lvl="0" indent="-285750" algn="l">
              <a:buFont typeface="Arial" pitchFamily="34" charset="0"/>
              <a:buChar char="•"/>
            </a:pPr>
            <a:r>
              <a:rPr lang="en-GB" dirty="0"/>
              <a:t>Starts on a new </a:t>
            </a:r>
            <a:r>
              <a:rPr lang="en-GB" dirty="0" smtClean="0"/>
              <a:t>line</a:t>
            </a:r>
            <a:br>
              <a:rPr lang="en-GB" dirty="0" smtClean="0"/>
            </a:br>
            <a:endParaRPr lang="en-GB" dirty="0"/>
          </a:p>
          <a:p>
            <a:pPr marL="285750" lvl="0" indent="-285750" algn="l">
              <a:buFont typeface="Arial" pitchFamily="34" charset="0"/>
              <a:buChar char="•"/>
            </a:pPr>
            <a:r>
              <a:rPr lang="en-GB" dirty="0"/>
              <a:t>Begins with inverted </a:t>
            </a:r>
            <a:r>
              <a:rPr lang="en-GB" dirty="0" smtClean="0"/>
              <a:t>commas</a:t>
            </a:r>
            <a:br>
              <a:rPr lang="en-GB" dirty="0" smtClean="0"/>
            </a:br>
            <a:endParaRPr lang="en-GB" dirty="0"/>
          </a:p>
          <a:p>
            <a:pPr marL="285750" lvl="0" indent="-285750" algn="l">
              <a:buFont typeface="Arial" pitchFamily="34" charset="0"/>
              <a:buChar char="•"/>
            </a:pPr>
            <a:r>
              <a:rPr lang="en-GB" dirty="0"/>
              <a:t>Starts </a:t>
            </a:r>
            <a:r>
              <a:rPr lang="en-GB" dirty="0" smtClean="0"/>
              <a:t>with </a:t>
            </a:r>
            <a:r>
              <a:rPr lang="en-GB" dirty="0"/>
              <a:t>a capital </a:t>
            </a:r>
            <a:r>
              <a:rPr lang="en-GB" dirty="0" smtClean="0"/>
              <a:t>letter</a:t>
            </a:r>
            <a:br>
              <a:rPr lang="en-GB" dirty="0" smtClean="0"/>
            </a:br>
            <a:endParaRPr lang="en-GB" dirty="0"/>
          </a:p>
          <a:p>
            <a:pPr marL="285750" lvl="0" indent="-285750" algn="l">
              <a:buFont typeface="Arial" pitchFamily="34" charset="0"/>
              <a:buChar char="•"/>
            </a:pPr>
            <a:r>
              <a:rPr lang="en-GB" dirty="0"/>
              <a:t>Ends in a comma, question mark or exclamation </a:t>
            </a:r>
            <a:r>
              <a:rPr lang="en-GB" dirty="0" smtClean="0"/>
              <a:t>mark</a:t>
            </a:r>
            <a:br>
              <a:rPr lang="en-GB" dirty="0" smtClean="0"/>
            </a:br>
            <a:endParaRPr lang="en-GB" dirty="0"/>
          </a:p>
          <a:p>
            <a:pPr marL="285750" lvl="0" indent="-285750" algn="l">
              <a:buFont typeface="Arial" pitchFamily="34" charset="0"/>
              <a:buChar char="•"/>
            </a:pPr>
            <a:r>
              <a:rPr lang="en-GB" dirty="0"/>
              <a:t>Use another word for </a:t>
            </a:r>
            <a:r>
              <a:rPr lang="en-GB" dirty="0" smtClean="0"/>
              <a:t>said</a:t>
            </a:r>
            <a:br>
              <a:rPr lang="en-GB" dirty="0" smtClean="0"/>
            </a:br>
            <a:endParaRPr lang="en-GB" dirty="0"/>
          </a:p>
          <a:p>
            <a:pPr marL="285750" lvl="0" indent="-285750" algn="l">
              <a:buFont typeface="Arial" pitchFamily="34" charset="0"/>
              <a:buChar char="•"/>
            </a:pPr>
            <a:r>
              <a:rPr lang="en-GB" dirty="0"/>
              <a:t>Full stop after the reporting clause</a:t>
            </a:r>
          </a:p>
        </p:txBody>
      </p:sp>
    </p:spTree>
    <p:extLst>
      <p:ext uri="{BB962C8B-B14F-4D97-AF65-F5344CB8AC3E}">
        <p14:creationId xmlns:p14="http://schemas.microsoft.com/office/powerpoint/2010/main" val="8735235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3"/>
        <p:cNvGrpSpPr/>
        <p:nvPr/>
      </p:nvGrpSpPr>
      <p:grpSpPr>
        <a:xfrm>
          <a:off x="0" y="0"/>
          <a:ext cx="0" cy="0"/>
          <a:chOff x="0" y="0"/>
          <a:chExt cx="0" cy="0"/>
        </a:xfrm>
      </p:grpSpPr>
      <p:sp>
        <p:nvSpPr>
          <p:cNvPr id="3414" name="Google Shape;3414;p67"/>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lumMod val="60000"/>
                    <a:lumOff val="40000"/>
                  </a:schemeClr>
                </a:solidFill>
              </a:rPr>
              <a:t>Mark my work: </a:t>
            </a:r>
            <a:endParaRPr dirty="0">
              <a:solidFill>
                <a:schemeClr val="accent2">
                  <a:lumMod val="60000"/>
                  <a:lumOff val="40000"/>
                </a:schemeClr>
              </a:solidFill>
            </a:endParaRPr>
          </a:p>
        </p:txBody>
      </p:sp>
      <p:sp>
        <p:nvSpPr>
          <p:cNvPr id="3415" name="Google Shape;3415;p67"/>
          <p:cNvSpPr/>
          <p:nvPr/>
        </p:nvSpPr>
        <p:spPr>
          <a:xfrm>
            <a:off x="1330703" y="1268403"/>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7"/>
          <p:cNvSpPr/>
          <p:nvPr/>
        </p:nvSpPr>
        <p:spPr>
          <a:xfrm rot="-5400000">
            <a:off x="8065236" y="3765841"/>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8" name="Google Shape;3418;p67"/>
          <p:cNvGrpSpPr/>
          <p:nvPr/>
        </p:nvGrpSpPr>
        <p:grpSpPr>
          <a:xfrm>
            <a:off x="559858" y="2624330"/>
            <a:ext cx="1135998" cy="1050583"/>
            <a:chOff x="249044" y="1100462"/>
            <a:chExt cx="3625911" cy="3353281"/>
          </a:xfrm>
        </p:grpSpPr>
        <p:sp>
          <p:nvSpPr>
            <p:cNvPr id="3419" name="Google Shape;3419;p67"/>
            <p:cNvSpPr/>
            <p:nvPr/>
          </p:nvSpPr>
          <p:spPr>
            <a:xfrm>
              <a:off x="249044" y="1150024"/>
              <a:ext cx="3531856" cy="3300011"/>
            </a:xfrm>
            <a:custGeom>
              <a:avLst/>
              <a:gdLst/>
              <a:ahLst/>
              <a:cxnLst/>
              <a:rect l="l" t="t" r="r" b="b"/>
              <a:pathLst>
                <a:path w="46676" h="43612" extrusionOk="0">
                  <a:moveTo>
                    <a:pt x="23368" y="1"/>
                  </a:moveTo>
                  <a:cubicBezTo>
                    <a:pt x="12762" y="1"/>
                    <a:pt x="3427" y="7725"/>
                    <a:pt x="1775" y="18523"/>
                  </a:cubicBezTo>
                  <a:cubicBezTo>
                    <a:pt x="1" y="30458"/>
                    <a:pt x="8164" y="41550"/>
                    <a:pt x="20055" y="43369"/>
                  </a:cubicBezTo>
                  <a:cubicBezTo>
                    <a:pt x="21152" y="43532"/>
                    <a:pt x="22242" y="43611"/>
                    <a:pt x="23318" y="43611"/>
                  </a:cubicBezTo>
                  <a:cubicBezTo>
                    <a:pt x="33951" y="43611"/>
                    <a:pt x="43249" y="35887"/>
                    <a:pt x="44901" y="25089"/>
                  </a:cubicBezTo>
                  <a:cubicBezTo>
                    <a:pt x="46676" y="13154"/>
                    <a:pt x="38512" y="2062"/>
                    <a:pt x="26621" y="243"/>
                  </a:cubicBezTo>
                  <a:cubicBezTo>
                    <a:pt x="25528" y="80"/>
                    <a:pt x="24442" y="1"/>
                    <a:pt x="23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7"/>
            <p:cNvSpPr/>
            <p:nvPr/>
          </p:nvSpPr>
          <p:spPr>
            <a:xfrm>
              <a:off x="661961" y="1671979"/>
              <a:ext cx="2712756" cy="230635"/>
            </a:xfrm>
            <a:custGeom>
              <a:avLst/>
              <a:gdLst/>
              <a:ahLst/>
              <a:cxnLst/>
              <a:rect l="l" t="t" r="r" b="b"/>
              <a:pathLst>
                <a:path w="35851" h="3048" extrusionOk="0">
                  <a:moveTo>
                    <a:pt x="33765" y="0"/>
                  </a:moveTo>
                  <a:cubicBezTo>
                    <a:pt x="30526" y="355"/>
                    <a:pt x="27287" y="710"/>
                    <a:pt x="24048" y="843"/>
                  </a:cubicBezTo>
                  <a:cubicBezTo>
                    <a:pt x="19567" y="1110"/>
                    <a:pt x="15042" y="1243"/>
                    <a:pt x="10560" y="1243"/>
                  </a:cubicBezTo>
                  <a:cubicBezTo>
                    <a:pt x="7987" y="1243"/>
                    <a:pt x="5414" y="1198"/>
                    <a:pt x="2840" y="1154"/>
                  </a:cubicBezTo>
                  <a:cubicBezTo>
                    <a:pt x="2308" y="1154"/>
                    <a:pt x="1642" y="1154"/>
                    <a:pt x="977" y="1198"/>
                  </a:cubicBezTo>
                  <a:cubicBezTo>
                    <a:pt x="622" y="1598"/>
                    <a:pt x="311" y="2041"/>
                    <a:pt x="1" y="2485"/>
                  </a:cubicBezTo>
                  <a:lnTo>
                    <a:pt x="933" y="2529"/>
                  </a:lnTo>
                  <a:cubicBezTo>
                    <a:pt x="5675" y="2910"/>
                    <a:pt x="10444" y="3048"/>
                    <a:pt x="15199" y="3048"/>
                  </a:cubicBezTo>
                  <a:cubicBezTo>
                    <a:pt x="16538" y="3048"/>
                    <a:pt x="17876" y="3037"/>
                    <a:pt x="19212" y="3017"/>
                  </a:cubicBezTo>
                  <a:cubicBezTo>
                    <a:pt x="24536" y="2929"/>
                    <a:pt x="30215" y="2929"/>
                    <a:pt x="35850" y="2574"/>
                  </a:cubicBezTo>
                  <a:cubicBezTo>
                    <a:pt x="35229" y="1686"/>
                    <a:pt x="34519" y="799"/>
                    <a:pt x="33765"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7"/>
            <p:cNvSpPr/>
            <p:nvPr/>
          </p:nvSpPr>
          <p:spPr>
            <a:xfrm>
              <a:off x="369885" y="1910331"/>
              <a:ext cx="3293504" cy="805783"/>
            </a:xfrm>
            <a:custGeom>
              <a:avLst/>
              <a:gdLst/>
              <a:ahLst/>
              <a:cxnLst/>
              <a:rect l="l" t="t" r="r" b="b"/>
              <a:pathLst>
                <a:path w="43526" h="10649" extrusionOk="0">
                  <a:moveTo>
                    <a:pt x="40110" y="1"/>
                  </a:moveTo>
                  <a:lnTo>
                    <a:pt x="35318" y="489"/>
                  </a:lnTo>
                  <a:cubicBezTo>
                    <a:pt x="23605" y="1731"/>
                    <a:pt x="12025" y="3772"/>
                    <a:pt x="578" y="6567"/>
                  </a:cubicBezTo>
                  <a:cubicBezTo>
                    <a:pt x="311" y="7676"/>
                    <a:pt x="134" y="8830"/>
                    <a:pt x="1" y="9983"/>
                  </a:cubicBezTo>
                  <a:cubicBezTo>
                    <a:pt x="4142" y="9616"/>
                    <a:pt x="8311" y="9478"/>
                    <a:pt x="12487" y="9478"/>
                  </a:cubicBezTo>
                  <a:cubicBezTo>
                    <a:pt x="21417" y="9478"/>
                    <a:pt x="30380" y="10109"/>
                    <a:pt x="39178" y="10471"/>
                  </a:cubicBezTo>
                  <a:cubicBezTo>
                    <a:pt x="40598" y="10560"/>
                    <a:pt x="42062" y="10604"/>
                    <a:pt x="43526" y="10649"/>
                  </a:cubicBezTo>
                  <a:cubicBezTo>
                    <a:pt x="43304" y="6878"/>
                    <a:pt x="42150" y="3195"/>
                    <a:pt x="4011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7"/>
            <p:cNvSpPr/>
            <p:nvPr/>
          </p:nvSpPr>
          <p:spPr>
            <a:xfrm>
              <a:off x="366556" y="2803359"/>
              <a:ext cx="3296833" cy="154513"/>
            </a:xfrm>
            <a:custGeom>
              <a:avLst/>
              <a:gdLst/>
              <a:ahLst/>
              <a:cxnLst/>
              <a:rect l="l" t="t" r="r" b="b"/>
              <a:pathLst>
                <a:path w="43570" h="2042" extrusionOk="0">
                  <a:moveTo>
                    <a:pt x="0" y="0"/>
                  </a:moveTo>
                  <a:lnTo>
                    <a:pt x="0" y="533"/>
                  </a:lnTo>
                  <a:cubicBezTo>
                    <a:pt x="11536" y="1287"/>
                    <a:pt x="23072" y="2041"/>
                    <a:pt x="34608" y="2041"/>
                  </a:cubicBezTo>
                  <a:cubicBezTo>
                    <a:pt x="37580" y="2041"/>
                    <a:pt x="40553" y="1997"/>
                    <a:pt x="43481" y="1953"/>
                  </a:cubicBezTo>
                  <a:cubicBezTo>
                    <a:pt x="43525" y="1420"/>
                    <a:pt x="43570" y="932"/>
                    <a:pt x="43570" y="400"/>
                  </a:cubicBezTo>
                  <a:lnTo>
                    <a:pt x="43570" y="400"/>
                  </a:lnTo>
                  <a:cubicBezTo>
                    <a:pt x="38749" y="710"/>
                    <a:pt x="33888" y="829"/>
                    <a:pt x="29020" y="829"/>
                  </a:cubicBezTo>
                  <a:cubicBezTo>
                    <a:pt x="19286" y="829"/>
                    <a:pt x="9525" y="355"/>
                    <a:pt x="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7"/>
            <p:cNvSpPr/>
            <p:nvPr/>
          </p:nvSpPr>
          <p:spPr>
            <a:xfrm>
              <a:off x="933910" y="1514212"/>
              <a:ext cx="2215847" cy="137715"/>
            </a:xfrm>
            <a:custGeom>
              <a:avLst/>
              <a:gdLst/>
              <a:ahLst/>
              <a:cxnLst/>
              <a:rect l="l" t="t" r="r" b="b"/>
              <a:pathLst>
                <a:path w="29284" h="1820" extrusionOk="0">
                  <a:moveTo>
                    <a:pt x="666" y="0"/>
                  </a:moveTo>
                  <a:cubicBezTo>
                    <a:pt x="444" y="178"/>
                    <a:pt x="223" y="355"/>
                    <a:pt x="1" y="577"/>
                  </a:cubicBezTo>
                  <a:cubicBezTo>
                    <a:pt x="5791" y="1351"/>
                    <a:pt x="11709" y="1820"/>
                    <a:pt x="17611" y="1820"/>
                  </a:cubicBezTo>
                  <a:cubicBezTo>
                    <a:pt x="21523" y="1820"/>
                    <a:pt x="25428" y="1614"/>
                    <a:pt x="29284" y="1154"/>
                  </a:cubicBezTo>
                  <a:cubicBezTo>
                    <a:pt x="28840" y="754"/>
                    <a:pt x="28441" y="399"/>
                    <a:pt x="27952" y="44"/>
                  </a:cubicBezTo>
                  <a:cubicBezTo>
                    <a:pt x="23101" y="351"/>
                    <a:pt x="18288" y="557"/>
                    <a:pt x="13472" y="557"/>
                  </a:cubicBezTo>
                  <a:cubicBezTo>
                    <a:pt x="9214" y="557"/>
                    <a:pt x="4955" y="396"/>
                    <a:pt x="66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7"/>
            <p:cNvSpPr/>
            <p:nvPr/>
          </p:nvSpPr>
          <p:spPr>
            <a:xfrm>
              <a:off x="433673" y="3259937"/>
              <a:ext cx="3162599" cy="165939"/>
            </a:xfrm>
            <a:custGeom>
              <a:avLst/>
              <a:gdLst/>
              <a:ahLst/>
              <a:cxnLst/>
              <a:rect l="l" t="t" r="r" b="b"/>
              <a:pathLst>
                <a:path w="41796" h="2193" extrusionOk="0">
                  <a:moveTo>
                    <a:pt x="1" y="0"/>
                  </a:moveTo>
                  <a:cubicBezTo>
                    <a:pt x="1" y="178"/>
                    <a:pt x="45" y="311"/>
                    <a:pt x="90" y="444"/>
                  </a:cubicBezTo>
                  <a:cubicBezTo>
                    <a:pt x="10615" y="1610"/>
                    <a:pt x="21193" y="2193"/>
                    <a:pt x="31783" y="2193"/>
                  </a:cubicBezTo>
                  <a:cubicBezTo>
                    <a:pt x="34898" y="2193"/>
                    <a:pt x="38014" y="2142"/>
                    <a:pt x="41130" y="2041"/>
                  </a:cubicBezTo>
                  <a:cubicBezTo>
                    <a:pt x="41396" y="1420"/>
                    <a:pt x="41618" y="755"/>
                    <a:pt x="41795" y="89"/>
                  </a:cubicBezTo>
                  <a:lnTo>
                    <a:pt x="41795" y="89"/>
                  </a:lnTo>
                  <a:cubicBezTo>
                    <a:pt x="35035" y="434"/>
                    <a:pt x="28264" y="611"/>
                    <a:pt x="21497" y="611"/>
                  </a:cubicBezTo>
                  <a:cubicBezTo>
                    <a:pt x="14320" y="611"/>
                    <a:pt x="7149" y="412"/>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7"/>
            <p:cNvSpPr/>
            <p:nvPr/>
          </p:nvSpPr>
          <p:spPr>
            <a:xfrm>
              <a:off x="625036" y="3575092"/>
              <a:ext cx="2846990" cy="165031"/>
            </a:xfrm>
            <a:custGeom>
              <a:avLst/>
              <a:gdLst/>
              <a:ahLst/>
              <a:cxnLst/>
              <a:rect l="l" t="t" r="r" b="b"/>
              <a:pathLst>
                <a:path w="37625" h="2181" extrusionOk="0">
                  <a:moveTo>
                    <a:pt x="36150" y="0"/>
                  </a:moveTo>
                  <a:cubicBezTo>
                    <a:pt x="31090" y="0"/>
                    <a:pt x="26005" y="195"/>
                    <a:pt x="21031" y="317"/>
                  </a:cubicBezTo>
                  <a:cubicBezTo>
                    <a:pt x="13977" y="494"/>
                    <a:pt x="7011" y="849"/>
                    <a:pt x="1" y="1426"/>
                  </a:cubicBezTo>
                  <a:cubicBezTo>
                    <a:pt x="134" y="1692"/>
                    <a:pt x="311" y="1914"/>
                    <a:pt x="489" y="2180"/>
                  </a:cubicBezTo>
                  <a:cubicBezTo>
                    <a:pt x="7322" y="1825"/>
                    <a:pt x="14199" y="1603"/>
                    <a:pt x="21031" y="1470"/>
                  </a:cubicBezTo>
                  <a:cubicBezTo>
                    <a:pt x="21487" y="1466"/>
                    <a:pt x="21943" y="1464"/>
                    <a:pt x="22400" y="1464"/>
                  </a:cubicBezTo>
                  <a:cubicBezTo>
                    <a:pt x="27097" y="1464"/>
                    <a:pt x="31829" y="1659"/>
                    <a:pt x="36560" y="1781"/>
                  </a:cubicBezTo>
                  <a:cubicBezTo>
                    <a:pt x="36915" y="1204"/>
                    <a:pt x="37270" y="627"/>
                    <a:pt x="37625" y="6"/>
                  </a:cubicBezTo>
                  <a:cubicBezTo>
                    <a:pt x="37134" y="2"/>
                    <a:pt x="36642" y="0"/>
                    <a:pt x="36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7"/>
            <p:cNvSpPr/>
            <p:nvPr/>
          </p:nvSpPr>
          <p:spPr>
            <a:xfrm>
              <a:off x="698887" y="3737474"/>
              <a:ext cx="2635499" cy="711804"/>
            </a:xfrm>
            <a:custGeom>
              <a:avLst/>
              <a:gdLst/>
              <a:ahLst/>
              <a:cxnLst/>
              <a:rect l="l" t="t" r="r" b="b"/>
              <a:pathLst>
                <a:path w="34830" h="9407" extrusionOk="0">
                  <a:moveTo>
                    <a:pt x="10106" y="1"/>
                  </a:moveTo>
                  <a:cubicBezTo>
                    <a:pt x="6712" y="1"/>
                    <a:pt x="3329" y="167"/>
                    <a:pt x="1" y="700"/>
                  </a:cubicBezTo>
                  <a:cubicBezTo>
                    <a:pt x="4357" y="6501"/>
                    <a:pt x="10896" y="9407"/>
                    <a:pt x="17436" y="9407"/>
                  </a:cubicBezTo>
                  <a:cubicBezTo>
                    <a:pt x="23951" y="9407"/>
                    <a:pt x="30468" y="6523"/>
                    <a:pt x="34830" y="744"/>
                  </a:cubicBezTo>
                  <a:cubicBezTo>
                    <a:pt x="29949" y="611"/>
                    <a:pt x="25113" y="522"/>
                    <a:pt x="20277" y="300"/>
                  </a:cubicBezTo>
                  <a:cubicBezTo>
                    <a:pt x="16905" y="167"/>
                    <a:pt x="13500" y="1"/>
                    <a:pt x="1010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7"/>
            <p:cNvSpPr/>
            <p:nvPr/>
          </p:nvSpPr>
          <p:spPr>
            <a:xfrm>
              <a:off x="1967982" y="1148208"/>
              <a:ext cx="1671949" cy="3300238"/>
            </a:xfrm>
            <a:custGeom>
              <a:avLst/>
              <a:gdLst/>
              <a:ahLst/>
              <a:cxnLst/>
              <a:rect l="l" t="t" r="r" b="b"/>
              <a:pathLst>
                <a:path w="22096" h="43615" extrusionOk="0">
                  <a:moveTo>
                    <a:pt x="621" y="1"/>
                  </a:moveTo>
                  <a:lnTo>
                    <a:pt x="621" y="45"/>
                  </a:lnTo>
                  <a:lnTo>
                    <a:pt x="222" y="45"/>
                  </a:lnTo>
                  <a:cubicBezTo>
                    <a:pt x="3549" y="6035"/>
                    <a:pt x="4215" y="13888"/>
                    <a:pt x="4304" y="20499"/>
                  </a:cubicBezTo>
                  <a:cubicBezTo>
                    <a:pt x="4392" y="28396"/>
                    <a:pt x="2928" y="36250"/>
                    <a:pt x="0" y="43615"/>
                  </a:cubicBezTo>
                  <a:lnTo>
                    <a:pt x="621" y="43615"/>
                  </a:lnTo>
                  <a:cubicBezTo>
                    <a:pt x="12512" y="43393"/>
                    <a:pt x="22095" y="33721"/>
                    <a:pt x="22095" y="21786"/>
                  </a:cubicBezTo>
                  <a:cubicBezTo>
                    <a:pt x="22095" y="9895"/>
                    <a:pt x="12512" y="178"/>
                    <a:pt x="62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7"/>
            <p:cNvSpPr/>
            <p:nvPr/>
          </p:nvSpPr>
          <p:spPr>
            <a:xfrm>
              <a:off x="1961248" y="1151613"/>
              <a:ext cx="1913707" cy="3296833"/>
            </a:xfrm>
            <a:custGeom>
              <a:avLst/>
              <a:gdLst/>
              <a:ahLst/>
              <a:cxnLst/>
              <a:rect l="l" t="t" r="r" b="b"/>
              <a:pathLst>
                <a:path w="25291" h="43570" extrusionOk="0">
                  <a:moveTo>
                    <a:pt x="1109" y="0"/>
                  </a:moveTo>
                  <a:lnTo>
                    <a:pt x="1109" y="0"/>
                  </a:lnTo>
                  <a:cubicBezTo>
                    <a:pt x="5768" y="2130"/>
                    <a:pt x="9894" y="4925"/>
                    <a:pt x="11580" y="10161"/>
                  </a:cubicBezTo>
                  <a:cubicBezTo>
                    <a:pt x="13133" y="15130"/>
                    <a:pt x="13399" y="20410"/>
                    <a:pt x="12290" y="25512"/>
                  </a:cubicBezTo>
                  <a:cubicBezTo>
                    <a:pt x="11181" y="30614"/>
                    <a:pt x="8741" y="35362"/>
                    <a:pt x="5236" y="39266"/>
                  </a:cubicBezTo>
                  <a:cubicBezTo>
                    <a:pt x="3727" y="40908"/>
                    <a:pt x="1819" y="42194"/>
                    <a:pt x="0" y="43570"/>
                  </a:cubicBezTo>
                  <a:lnTo>
                    <a:pt x="710" y="43570"/>
                  </a:lnTo>
                  <a:cubicBezTo>
                    <a:pt x="14908" y="43525"/>
                    <a:pt x="25290" y="30215"/>
                    <a:pt x="21874" y="16461"/>
                  </a:cubicBezTo>
                  <a:cubicBezTo>
                    <a:pt x="21164" y="14021"/>
                    <a:pt x="20143" y="11714"/>
                    <a:pt x="18768" y="9584"/>
                  </a:cubicBezTo>
                  <a:cubicBezTo>
                    <a:pt x="14819" y="3683"/>
                    <a:pt x="8208" y="89"/>
                    <a:pt x="1109"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7"/>
            <p:cNvSpPr/>
            <p:nvPr/>
          </p:nvSpPr>
          <p:spPr>
            <a:xfrm>
              <a:off x="319566" y="1100462"/>
              <a:ext cx="3491601" cy="3353281"/>
            </a:xfrm>
            <a:custGeom>
              <a:avLst/>
              <a:gdLst/>
              <a:ahLst/>
              <a:cxnLst/>
              <a:rect l="l" t="t" r="r" b="b"/>
              <a:pathLst>
                <a:path w="46144" h="44316" extrusionOk="0">
                  <a:moveTo>
                    <a:pt x="43925" y="22860"/>
                  </a:moveTo>
                  <a:cubicBezTo>
                    <a:pt x="43925" y="23659"/>
                    <a:pt x="43836" y="24413"/>
                    <a:pt x="43747" y="25212"/>
                  </a:cubicBezTo>
                  <a:cubicBezTo>
                    <a:pt x="43703" y="24413"/>
                    <a:pt x="43747" y="23615"/>
                    <a:pt x="43925" y="22860"/>
                  </a:cubicBezTo>
                  <a:close/>
                  <a:moveTo>
                    <a:pt x="32655" y="33553"/>
                  </a:moveTo>
                  <a:lnTo>
                    <a:pt x="32655" y="33553"/>
                  </a:lnTo>
                  <a:cubicBezTo>
                    <a:pt x="33764" y="33642"/>
                    <a:pt x="34829" y="34085"/>
                    <a:pt x="35672" y="34840"/>
                  </a:cubicBezTo>
                  <a:lnTo>
                    <a:pt x="35273" y="35283"/>
                  </a:lnTo>
                  <a:cubicBezTo>
                    <a:pt x="35273" y="35239"/>
                    <a:pt x="35229" y="35150"/>
                    <a:pt x="35184" y="35106"/>
                  </a:cubicBezTo>
                  <a:cubicBezTo>
                    <a:pt x="34474" y="34662"/>
                    <a:pt x="33676" y="34352"/>
                    <a:pt x="32833" y="34263"/>
                  </a:cubicBezTo>
                  <a:cubicBezTo>
                    <a:pt x="32744" y="34041"/>
                    <a:pt x="32700" y="33775"/>
                    <a:pt x="32655" y="33553"/>
                  </a:cubicBezTo>
                  <a:close/>
                  <a:moveTo>
                    <a:pt x="39310" y="35816"/>
                  </a:moveTo>
                  <a:lnTo>
                    <a:pt x="39310" y="35816"/>
                  </a:lnTo>
                  <a:cubicBezTo>
                    <a:pt x="39000" y="36215"/>
                    <a:pt x="38645" y="36614"/>
                    <a:pt x="38334" y="37014"/>
                  </a:cubicBezTo>
                  <a:cubicBezTo>
                    <a:pt x="37580" y="37812"/>
                    <a:pt x="36781" y="38522"/>
                    <a:pt x="35938" y="39188"/>
                  </a:cubicBezTo>
                  <a:cubicBezTo>
                    <a:pt x="36914" y="37945"/>
                    <a:pt x="38024" y="36792"/>
                    <a:pt x="39310" y="35816"/>
                  </a:cubicBezTo>
                  <a:close/>
                  <a:moveTo>
                    <a:pt x="39577" y="26720"/>
                  </a:moveTo>
                  <a:cubicBezTo>
                    <a:pt x="39621" y="26942"/>
                    <a:pt x="39710" y="27164"/>
                    <a:pt x="39754" y="27386"/>
                  </a:cubicBezTo>
                  <a:cubicBezTo>
                    <a:pt x="39577" y="27563"/>
                    <a:pt x="39488" y="27830"/>
                    <a:pt x="39488" y="28140"/>
                  </a:cubicBezTo>
                  <a:cubicBezTo>
                    <a:pt x="39488" y="28318"/>
                    <a:pt x="39632" y="28406"/>
                    <a:pt x="39776" y="28406"/>
                  </a:cubicBezTo>
                  <a:cubicBezTo>
                    <a:pt x="39920" y="28406"/>
                    <a:pt x="40065" y="28318"/>
                    <a:pt x="40065" y="28140"/>
                  </a:cubicBezTo>
                  <a:cubicBezTo>
                    <a:pt x="40331" y="28850"/>
                    <a:pt x="40641" y="29516"/>
                    <a:pt x="41041" y="30137"/>
                  </a:cubicBezTo>
                  <a:cubicBezTo>
                    <a:pt x="41085" y="30225"/>
                    <a:pt x="41174" y="30270"/>
                    <a:pt x="41218" y="30270"/>
                  </a:cubicBezTo>
                  <a:lnTo>
                    <a:pt x="40242" y="30891"/>
                  </a:lnTo>
                  <a:cubicBezTo>
                    <a:pt x="39978" y="31042"/>
                    <a:pt x="40163" y="31417"/>
                    <a:pt x="40388" y="31417"/>
                  </a:cubicBezTo>
                  <a:cubicBezTo>
                    <a:pt x="40428" y="31417"/>
                    <a:pt x="40468" y="31406"/>
                    <a:pt x="40508" y="31379"/>
                  </a:cubicBezTo>
                  <a:lnTo>
                    <a:pt x="42549" y="30092"/>
                  </a:lnTo>
                  <a:lnTo>
                    <a:pt x="42549" y="30092"/>
                  </a:lnTo>
                  <a:cubicBezTo>
                    <a:pt x="42416" y="30492"/>
                    <a:pt x="42239" y="30891"/>
                    <a:pt x="42106" y="31246"/>
                  </a:cubicBezTo>
                  <a:cubicBezTo>
                    <a:pt x="42061" y="31224"/>
                    <a:pt x="42017" y="31213"/>
                    <a:pt x="41972" y="31213"/>
                  </a:cubicBezTo>
                  <a:cubicBezTo>
                    <a:pt x="41928" y="31213"/>
                    <a:pt x="41884" y="31224"/>
                    <a:pt x="41839" y="31246"/>
                  </a:cubicBezTo>
                  <a:cubicBezTo>
                    <a:pt x="40508" y="32045"/>
                    <a:pt x="39310" y="33021"/>
                    <a:pt x="38201" y="34130"/>
                  </a:cubicBezTo>
                  <a:cubicBezTo>
                    <a:pt x="37990" y="34306"/>
                    <a:pt x="38198" y="34594"/>
                    <a:pt x="38404" y="34594"/>
                  </a:cubicBezTo>
                  <a:cubicBezTo>
                    <a:pt x="38457" y="34594"/>
                    <a:pt x="38510" y="34575"/>
                    <a:pt x="38556" y="34529"/>
                  </a:cubicBezTo>
                  <a:cubicBezTo>
                    <a:pt x="39532" y="33553"/>
                    <a:pt x="40597" y="32710"/>
                    <a:pt x="41751" y="31956"/>
                  </a:cubicBezTo>
                  <a:lnTo>
                    <a:pt x="41751" y="31956"/>
                  </a:lnTo>
                  <a:cubicBezTo>
                    <a:pt x="41351" y="32843"/>
                    <a:pt x="40863" y="33686"/>
                    <a:pt x="40331" y="34485"/>
                  </a:cubicBezTo>
                  <a:cubicBezTo>
                    <a:pt x="40286" y="34485"/>
                    <a:pt x="40286" y="34485"/>
                    <a:pt x="40242" y="34529"/>
                  </a:cubicBezTo>
                  <a:cubicBezTo>
                    <a:pt x="38201" y="35816"/>
                    <a:pt x="36426" y="37502"/>
                    <a:pt x="35051" y="39498"/>
                  </a:cubicBezTo>
                  <a:cubicBezTo>
                    <a:pt x="35007" y="39543"/>
                    <a:pt x="35007" y="39587"/>
                    <a:pt x="35007" y="39587"/>
                  </a:cubicBezTo>
                  <a:lnTo>
                    <a:pt x="34918" y="39454"/>
                  </a:lnTo>
                  <a:cubicBezTo>
                    <a:pt x="34874" y="39410"/>
                    <a:pt x="34829" y="39365"/>
                    <a:pt x="34740" y="39321"/>
                  </a:cubicBezTo>
                  <a:lnTo>
                    <a:pt x="34607" y="39099"/>
                  </a:lnTo>
                  <a:cubicBezTo>
                    <a:pt x="34652" y="39099"/>
                    <a:pt x="34696" y="39055"/>
                    <a:pt x="34740" y="39010"/>
                  </a:cubicBezTo>
                  <a:cubicBezTo>
                    <a:pt x="35317" y="37945"/>
                    <a:pt x="36071" y="36969"/>
                    <a:pt x="36959" y="36126"/>
                  </a:cubicBezTo>
                  <a:cubicBezTo>
                    <a:pt x="37163" y="35922"/>
                    <a:pt x="36975" y="35639"/>
                    <a:pt x="36757" y="35639"/>
                  </a:cubicBezTo>
                  <a:cubicBezTo>
                    <a:pt x="36690" y="35639"/>
                    <a:pt x="36621" y="35665"/>
                    <a:pt x="36560" y="35727"/>
                  </a:cubicBezTo>
                  <a:cubicBezTo>
                    <a:pt x="35628" y="36570"/>
                    <a:pt x="34874" y="37546"/>
                    <a:pt x="34297" y="38655"/>
                  </a:cubicBezTo>
                  <a:cubicBezTo>
                    <a:pt x="34119" y="38434"/>
                    <a:pt x="33986" y="38256"/>
                    <a:pt x="33853" y="38123"/>
                  </a:cubicBezTo>
                  <a:cubicBezTo>
                    <a:pt x="33897" y="38079"/>
                    <a:pt x="33942" y="38034"/>
                    <a:pt x="33986" y="37990"/>
                  </a:cubicBezTo>
                  <a:cubicBezTo>
                    <a:pt x="35184" y="36126"/>
                    <a:pt x="36693" y="34440"/>
                    <a:pt x="38423" y="33021"/>
                  </a:cubicBezTo>
                  <a:cubicBezTo>
                    <a:pt x="38512" y="32932"/>
                    <a:pt x="38512" y="32754"/>
                    <a:pt x="38423" y="32621"/>
                  </a:cubicBezTo>
                  <a:cubicBezTo>
                    <a:pt x="38512" y="32577"/>
                    <a:pt x="38556" y="32399"/>
                    <a:pt x="38467" y="32266"/>
                  </a:cubicBezTo>
                  <a:cubicBezTo>
                    <a:pt x="37314" y="30669"/>
                    <a:pt x="38423" y="28051"/>
                    <a:pt x="39577" y="26720"/>
                  </a:cubicBezTo>
                  <a:close/>
                  <a:moveTo>
                    <a:pt x="35051" y="39809"/>
                  </a:moveTo>
                  <a:cubicBezTo>
                    <a:pt x="35051" y="39809"/>
                    <a:pt x="35051" y="39853"/>
                    <a:pt x="35095" y="39853"/>
                  </a:cubicBezTo>
                  <a:lnTo>
                    <a:pt x="35051" y="39853"/>
                  </a:lnTo>
                  <a:cubicBezTo>
                    <a:pt x="35051" y="39853"/>
                    <a:pt x="35051" y="39809"/>
                    <a:pt x="35051" y="39809"/>
                  </a:cubicBezTo>
                  <a:close/>
                  <a:moveTo>
                    <a:pt x="32211" y="40785"/>
                  </a:moveTo>
                  <a:cubicBezTo>
                    <a:pt x="32300" y="40962"/>
                    <a:pt x="32433" y="41096"/>
                    <a:pt x="32566" y="41273"/>
                  </a:cubicBezTo>
                  <a:cubicBezTo>
                    <a:pt x="32566" y="41317"/>
                    <a:pt x="32611" y="41317"/>
                    <a:pt x="32611" y="41362"/>
                  </a:cubicBezTo>
                  <a:cubicBezTo>
                    <a:pt x="32211" y="41539"/>
                    <a:pt x="31857" y="41761"/>
                    <a:pt x="31457" y="41894"/>
                  </a:cubicBezTo>
                  <a:cubicBezTo>
                    <a:pt x="31590" y="41539"/>
                    <a:pt x="31812" y="41184"/>
                    <a:pt x="32123" y="40918"/>
                  </a:cubicBezTo>
                  <a:cubicBezTo>
                    <a:pt x="32167" y="40874"/>
                    <a:pt x="32211" y="40829"/>
                    <a:pt x="32211" y="40785"/>
                  </a:cubicBezTo>
                  <a:close/>
                  <a:moveTo>
                    <a:pt x="31413" y="39765"/>
                  </a:moveTo>
                  <a:cubicBezTo>
                    <a:pt x="31635" y="39986"/>
                    <a:pt x="31812" y="40253"/>
                    <a:pt x="31990" y="40474"/>
                  </a:cubicBezTo>
                  <a:cubicBezTo>
                    <a:pt x="31964" y="40461"/>
                    <a:pt x="31934" y="40456"/>
                    <a:pt x="31904" y="40456"/>
                  </a:cubicBezTo>
                  <a:cubicBezTo>
                    <a:pt x="31831" y="40456"/>
                    <a:pt x="31755" y="40487"/>
                    <a:pt x="31723" y="40519"/>
                  </a:cubicBezTo>
                  <a:cubicBezTo>
                    <a:pt x="31324" y="40874"/>
                    <a:pt x="31014" y="41317"/>
                    <a:pt x="30880" y="41850"/>
                  </a:cubicBezTo>
                  <a:cubicBezTo>
                    <a:pt x="30836" y="41939"/>
                    <a:pt x="30880" y="42072"/>
                    <a:pt x="30969" y="42116"/>
                  </a:cubicBezTo>
                  <a:cubicBezTo>
                    <a:pt x="30659" y="42249"/>
                    <a:pt x="30348" y="42382"/>
                    <a:pt x="30037" y="42471"/>
                  </a:cubicBezTo>
                  <a:cubicBezTo>
                    <a:pt x="30304" y="41495"/>
                    <a:pt x="30792" y="40563"/>
                    <a:pt x="31413" y="39765"/>
                  </a:cubicBezTo>
                  <a:close/>
                  <a:moveTo>
                    <a:pt x="29505" y="37945"/>
                  </a:moveTo>
                  <a:cubicBezTo>
                    <a:pt x="30037" y="38389"/>
                    <a:pt x="30570" y="38833"/>
                    <a:pt x="31058" y="39365"/>
                  </a:cubicBezTo>
                  <a:cubicBezTo>
                    <a:pt x="30304" y="40253"/>
                    <a:pt x="29771" y="41317"/>
                    <a:pt x="29461" y="42471"/>
                  </a:cubicBezTo>
                  <a:cubicBezTo>
                    <a:pt x="29461" y="42560"/>
                    <a:pt x="29461" y="42604"/>
                    <a:pt x="29461" y="42693"/>
                  </a:cubicBezTo>
                  <a:cubicBezTo>
                    <a:pt x="29283" y="42737"/>
                    <a:pt x="29106" y="42826"/>
                    <a:pt x="28928" y="42870"/>
                  </a:cubicBezTo>
                  <a:cubicBezTo>
                    <a:pt x="29017" y="42027"/>
                    <a:pt x="29239" y="41273"/>
                    <a:pt x="29594" y="40519"/>
                  </a:cubicBezTo>
                  <a:cubicBezTo>
                    <a:pt x="29716" y="40274"/>
                    <a:pt x="29522" y="40071"/>
                    <a:pt x="29331" y="40071"/>
                  </a:cubicBezTo>
                  <a:cubicBezTo>
                    <a:pt x="29246" y="40071"/>
                    <a:pt x="29161" y="40112"/>
                    <a:pt x="29106" y="40208"/>
                  </a:cubicBezTo>
                  <a:cubicBezTo>
                    <a:pt x="28751" y="41007"/>
                    <a:pt x="28529" y="41805"/>
                    <a:pt x="28396" y="42693"/>
                  </a:cubicBezTo>
                  <a:cubicBezTo>
                    <a:pt x="28218" y="42560"/>
                    <a:pt x="28041" y="42471"/>
                    <a:pt x="27863" y="42382"/>
                  </a:cubicBezTo>
                  <a:cubicBezTo>
                    <a:pt x="27908" y="40918"/>
                    <a:pt x="28351" y="39498"/>
                    <a:pt x="29239" y="38300"/>
                  </a:cubicBezTo>
                  <a:cubicBezTo>
                    <a:pt x="29328" y="38256"/>
                    <a:pt x="29372" y="38212"/>
                    <a:pt x="29416" y="38123"/>
                  </a:cubicBezTo>
                  <a:lnTo>
                    <a:pt x="29505" y="37945"/>
                  </a:lnTo>
                  <a:close/>
                  <a:moveTo>
                    <a:pt x="26086" y="43413"/>
                  </a:moveTo>
                  <a:cubicBezTo>
                    <a:pt x="26234" y="43413"/>
                    <a:pt x="26383" y="43424"/>
                    <a:pt x="26532" y="43447"/>
                  </a:cubicBezTo>
                  <a:cubicBezTo>
                    <a:pt x="25956" y="43536"/>
                    <a:pt x="25423" y="43580"/>
                    <a:pt x="24846" y="43669"/>
                  </a:cubicBezTo>
                  <a:cubicBezTo>
                    <a:pt x="25241" y="43504"/>
                    <a:pt x="25661" y="43413"/>
                    <a:pt x="26086" y="43413"/>
                  </a:cubicBezTo>
                  <a:close/>
                  <a:moveTo>
                    <a:pt x="21641" y="583"/>
                  </a:moveTo>
                  <a:cubicBezTo>
                    <a:pt x="27812" y="583"/>
                    <a:pt x="33697" y="3098"/>
                    <a:pt x="37979" y="7553"/>
                  </a:cubicBezTo>
                  <a:cubicBezTo>
                    <a:pt x="37979" y="7598"/>
                    <a:pt x="37935" y="7598"/>
                    <a:pt x="37935" y="7642"/>
                  </a:cubicBezTo>
                  <a:cubicBezTo>
                    <a:pt x="37802" y="8041"/>
                    <a:pt x="37713" y="8485"/>
                    <a:pt x="37757" y="8929"/>
                  </a:cubicBezTo>
                  <a:cubicBezTo>
                    <a:pt x="37757" y="9106"/>
                    <a:pt x="37891" y="9195"/>
                    <a:pt x="38024" y="9195"/>
                  </a:cubicBezTo>
                  <a:cubicBezTo>
                    <a:pt x="38157" y="9195"/>
                    <a:pt x="38290" y="9106"/>
                    <a:pt x="38290" y="8929"/>
                  </a:cubicBezTo>
                  <a:cubicBezTo>
                    <a:pt x="38290" y="8618"/>
                    <a:pt x="38334" y="8308"/>
                    <a:pt x="38423" y="7997"/>
                  </a:cubicBezTo>
                  <a:cubicBezTo>
                    <a:pt x="38734" y="8396"/>
                    <a:pt x="39044" y="8751"/>
                    <a:pt x="39355" y="9106"/>
                  </a:cubicBezTo>
                  <a:cubicBezTo>
                    <a:pt x="39222" y="9106"/>
                    <a:pt x="39089" y="9151"/>
                    <a:pt x="39044" y="9284"/>
                  </a:cubicBezTo>
                  <a:cubicBezTo>
                    <a:pt x="38911" y="9594"/>
                    <a:pt x="38911" y="9949"/>
                    <a:pt x="39089" y="10260"/>
                  </a:cubicBezTo>
                  <a:cubicBezTo>
                    <a:pt x="39130" y="10358"/>
                    <a:pt x="39208" y="10398"/>
                    <a:pt x="39289" y="10398"/>
                  </a:cubicBezTo>
                  <a:cubicBezTo>
                    <a:pt x="39467" y="10398"/>
                    <a:pt x="39668" y="10206"/>
                    <a:pt x="39577" y="9994"/>
                  </a:cubicBezTo>
                  <a:cubicBezTo>
                    <a:pt x="39488" y="9816"/>
                    <a:pt x="39488" y="9639"/>
                    <a:pt x="39577" y="9461"/>
                  </a:cubicBezTo>
                  <a:cubicBezTo>
                    <a:pt x="39577" y="9417"/>
                    <a:pt x="39577" y="9417"/>
                    <a:pt x="39577" y="9417"/>
                  </a:cubicBezTo>
                  <a:cubicBezTo>
                    <a:pt x="39798" y="9727"/>
                    <a:pt x="40065" y="10038"/>
                    <a:pt x="40286" y="10349"/>
                  </a:cubicBezTo>
                  <a:cubicBezTo>
                    <a:pt x="40198" y="10393"/>
                    <a:pt x="40153" y="10482"/>
                    <a:pt x="40153" y="10570"/>
                  </a:cubicBezTo>
                  <a:lnTo>
                    <a:pt x="40153" y="11147"/>
                  </a:lnTo>
                  <a:cubicBezTo>
                    <a:pt x="40153" y="11325"/>
                    <a:pt x="40286" y="11413"/>
                    <a:pt x="40420" y="11413"/>
                  </a:cubicBezTo>
                  <a:cubicBezTo>
                    <a:pt x="40553" y="11413"/>
                    <a:pt x="40686" y="11325"/>
                    <a:pt x="40686" y="11147"/>
                  </a:cubicBezTo>
                  <a:lnTo>
                    <a:pt x="40686" y="11058"/>
                  </a:lnTo>
                  <a:cubicBezTo>
                    <a:pt x="41129" y="11680"/>
                    <a:pt x="41484" y="12345"/>
                    <a:pt x="41795" y="13011"/>
                  </a:cubicBezTo>
                  <a:cubicBezTo>
                    <a:pt x="42106" y="13587"/>
                    <a:pt x="42372" y="14209"/>
                    <a:pt x="42594" y="14830"/>
                  </a:cubicBezTo>
                  <a:cubicBezTo>
                    <a:pt x="42327" y="15140"/>
                    <a:pt x="42061" y="15451"/>
                    <a:pt x="41839" y="15761"/>
                  </a:cubicBezTo>
                  <a:cubicBezTo>
                    <a:pt x="41307" y="15052"/>
                    <a:pt x="40952" y="14209"/>
                    <a:pt x="40819" y="13277"/>
                  </a:cubicBezTo>
                  <a:cubicBezTo>
                    <a:pt x="40784" y="13138"/>
                    <a:pt x="40682" y="13081"/>
                    <a:pt x="40573" y="13081"/>
                  </a:cubicBezTo>
                  <a:cubicBezTo>
                    <a:pt x="40402" y="13081"/>
                    <a:pt x="40215" y="13221"/>
                    <a:pt x="40242" y="13410"/>
                  </a:cubicBezTo>
                  <a:cubicBezTo>
                    <a:pt x="40375" y="14342"/>
                    <a:pt x="40730" y="15229"/>
                    <a:pt x="41263" y="15983"/>
                  </a:cubicBezTo>
                  <a:cubicBezTo>
                    <a:pt x="41129" y="16028"/>
                    <a:pt x="40996" y="16116"/>
                    <a:pt x="40863" y="16205"/>
                  </a:cubicBezTo>
                  <a:cubicBezTo>
                    <a:pt x="40153" y="15362"/>
                    <a:pt x="39710" y="14297"/>
                    <a:pt x="39577" y="13188"/>
                  </a:cubicBezTo>
                  <a:cubicBezTo>
                    <a:pt x="39577" y="13011"/>
                    <a:pt x="39432" y="12922"/>
                    <a:pt x="39294" y="12922"/>
                  </a:cubicBezTo>
                  <a:cubicBezTo>
                    <a:pt x="39155" y="12922"/>
                    <a:pt x="39022" y="13011"/>
                    <a:pt x="39044" y="13188"/>
                  </a:cubicBezTo>
                  <a:cubicBezTo>
                    <a:pt x="39177" y="14430"/>
                    <a:pt x="39665" y="15628"/>
                    <a:pt x="40464" y="16604"/>
                  </a:cubicBezTo>
                  <a:cubicBezTo>
                    <a:pt x="40508" y="16649"/>
                    <a:pt x="40553" y="16649"/>
                    <a:pt x="40597" y="16649"/>
                  </a:cubicBezTo>
                  <a:cubicBezTo>
                    <a:pt x="40597" y="16800"/>
                    <a:pt x="40720" y="16889"/>
                    <a:pt x="40854" y="16889"/>
                  </a:cubicBezTo>
                  <a:cubicBezTo>
                    <a:pt x="40918" y="16889"/>
                    <a:pt x="40984" y="16869"/>
                    <a:pt x="41041" y="16826"/>
                  </a:cubicBezTo>
                  <a:cubicBezTo>
                    <a:pt x="41129" y="16738"/>
                    <a:pt x="41218" y="16649"/>
                    <a:pt x="41351" y="16604"/>
                  </a:cubicBezTo>
                  <a:lnTo>
                    <a:pt x="41351" y="16604"/>
                  </a:lnTo>
                  <a:cubicBezTo>
                    <a:pt x="40775" y="17536"/>
                    <a:pt x="40375" y="18512"/>
                    <a:pt x="40065" y="19577"/>
                  </a:cubicBezTo>
                  <a:lnTo>
                    <a:pt x="40020" y="19577"/>
                  </a:lnTo>
                  <a:cubicBezTo>
                    <a:pt x="39577" y="19710"/>
                    <a:pt x="39222" y="19976"/>
                    <a:pt x="38911" y="20287"/>
                  </a:cubicBezTo>
                  <a:cubicBezTo>
                    <a:pt x="38707" y="20491"/>
                    <a:pt x="38894" y="20774"/>
                    <a:pt x="39113" y="20774"/>
                  </a:cubicBezTo>
                  <a:cubicBezTo>
                    <a:pt x="39179" y="20774"/>
                    <a:pt x="39248" y="20748"/>
                    <a:pt x="39310" y="20686"/>
                  </a:cubicBezTo>
                  <a:cubicBezTo>
                    <a:pt x="39488" y="20509"/>
                    <a:pt x="39710" y="20331"/>
                    <a:pt x="39932" y="20243"/>
                  </a:cubicBezTo>
                  <a:cubicBezTo>
                    <a:pt x="39956" y="20391"/>
                    <a:pt x="40105" y="20484"/>
                    <a:pt x="40247" y="20484"/>
                  </a:cubicBezTo>
                  <a:cubicBezTo>
                    <a:pt x="40360" y="20484"/>
                    <a:pt x="40469" y="20425"/>
                    <a:pt x="40508" y="20287"/>
                  </a:cubicBezTo>
                  <a:cubicBezTo>
                    <a:pt x="40908" y="18512"/>
                    <a:pt x="41706" y="16871"/>
                    <a:pt x="42815" y="15451"/>
                  </a:cubicBezTo>
                  <a:cubicBezTo>
                    <a:pt x="42993" y="15895"/>
                    <a:pt x="43126" y="16338"/>
                    <a:pt x="43259" y="16782"/>
                  </a:cubicBezTo>
                  <a:cubicBezTo>
                    <a:pt x="43170" y="16782"/>
                    <a:pt x="43126" y="16826"/>
                    <a:pt x="43082" y="16871"/>
                  </a:cubicBezTo>
                  <a:cubicBezTo>
                    <a:pt x="41706" y="18778"/>
                    <a:pt x="40952" y="21041"/>
                    <a:pt x="40863" y="23348"/>
                  </a:cubicBezTo>
                  <a:cubicBezTo>
                    <a:pt x="40863" y="23526"/>
                    <a:pt x="41007" y="23615"/>
                    <a:pt x="41152" y="23615"/>
                  </a:cubicBezTo>
                  <a:cubicBezTo>
                    <a:pt x="41296" y="23615"/>
                    <a:pt x="41440" y="23526"/>
                    <a:pt x="41440" y="23348"/>
                  </a:cubicBezTo>
                  <a:cubicBezTo>
                    <a:pt x="41484" y="21219"/>
                    <a:pt x="42194" y="19133"/>
                    <a:pt x="43437" y="17403"/>
                  </a:cubicBezTo>
                  <a:cubicBezTo>
                    <a:pt x="43525" y="17758"/>
                    <a:pt x="43570" y="18157"/>
                    <a:pt x="43658" y="18512"/>
                  </a:cubicBezTo>
                  <a:cubicBezTo>
                    <a:pt x="43614" y="18512"/>
                    <a:pt x="43614" y="18557"/>
                    <a:pt x="43614" y="18557"/>
                  </a:cubicBezTo>
                  <a:cubicBezTo>
                    <a:pt x="43259" y="19000"/>
                    <a:pt x="43037" y="19488"/>
                    <a:pt x="42904" y="20021"/>
                  </a:cubicBezTo>
                  <a:cubicBezTo>
                    <a:pt x="42852" y="20230"/>
                    <a:pt x="43016" y="20363"/>
                    <a:pt x="43187" y="20363"/>
                  </a:cubicBezTo>
                  <a:cubicBezTo>
                    <a:pt x="43305" y="20363"/>
                    <a:pt x="43426" y="20299"/>
                    <a:pt x="43481" y="20154"/>
                  </a:cubicBezTo>
                  <a:cubicBezTo>
                    <a:pt x="43525" y="19843"/>
                    <a:pt x="43658" y="19577"/>
                    <a:pt x="43836" y="19267"/>
                  </a:cubicBezTo>
                  <a:cubicBezTo>
                    <a:pt x="43925" y="20021"/>
                    <a:pt x="43969" y="20775"/>
                    <a:pt x="44013" y="21485"/>
                  </a:cubicBezTo>
                  <a:cubicBezTo>
                    <a:pt x="43880" y="21485"/>
                    <a:pt x="43792" y="21574"/>
                    <a:pt x="43747" y="21707"/>
                  </a:cubicBezTo>
                  <a:cubicBezTo>
                    <a:pt x="43259" y="23260"/>
                    <a:pt x="43170" y="24946"/>
                    <a:pt x="43525" y="26543"/>
                  </a:cubicBezTo>
                  <a:cubicBezTo>
                    <a:pt x="43525" y="26632"/>
                    <a:pt x="43570" y="26720"/>
                    <a:pt x="43614" y="26720"/>
                  </a:cubicBezTo>
                  <a:cubicBezTo>
                    <a:pt x="43525" y="27253"/>
                    <a:pt x="43437" y="27741"/>
                    <a:pt x="43303" y="28229"/>
                  </a:cubicBezTo>
                  <a:cubicBezTo>
                    <a:pt x="42682" y="26365"/>
                    <a:pt x="42505" y="24369"/>
                    <a:pt x="42815" y="22417"/>
                  </a:cubicBezTo>
                  <a:cubicBezTo>
                    <a:pt x="42843" y="22197"/>
                    <a:pt x="42650" y="22046"/>
                    <a:pt x="42478" y="22046"/>
                  </a:cubicBezTo>
                  <a:cubicBezTo>
                    <a:pt x="42371" y="22046"/>
                    <a:pt x="42273" y="22104"/>
                    <a:pt x="42239" y="22239"/>
                  </a:cubicBezTo>
                  <a:cubicBezTo>
                    <a:pt x="41884" y="24546"/>
                    <a:pt x="42150" y="26898"/>
                    <a:pt x="42949" y="29072"/>
                  </a:cubicBezTo>
                  <a:cubicBezTo>
                    <a:pt x="42949" y="29116"/>
                    <a:pt x="42993" y="29116"/>
                    <a:pt x="42993" y="29116"/>
                  </a:cubicBezTo>
                  <a:lnTo>
                    <a:pt x="42949" y="29338"/>
                  </a:lnTo>
                  <a:lnTo>
                    <a:pt x="42860" y="29338"/>
                  </a:lnTo>
                  <a:lnTo>
                    <a:pt x="42594" y="29516"/>
                  </a:lnTo>
                  <a:cubicBezTo>
                    <a:pt x="42017" y="28318"/>
                    <a:pt x="41662" y="26987"/>
                    <a:pt x="41484" y="25656"/>
                  </a:cubicBezTo>
                  <a:cubicBezTo>
                    <a:pt x="41462" y="25478"/>
                    <a:pt x="41318" y="25389"/>
                    <a:pt x="41185" y="25389"/>
                  </a:cubicBezTo>
                  <a:cubicBezTo>
                    <a:pt x="41052" y="25389"/>
                    <a:pt x="40930" y="25478"/>
                    <a:pt x="40952" y="25656"/>
                  </a:cubicBezTo>
                  <a:cubicBezTo>
                    <a:pt x="41085" y="27075"/>
                    <a:pt x="41440" y="28495"/>
                    <a:pt x="42061" y="29782"/>
                  </a:cubicBezTo>
                  <a:lnTo>
                    <a:pt x="41573" y="30048"/>
                  </a:lnTo>
                  <a:cubicBezTo>
                    <a:pt x="41617" y="30004"/>
                    <a:pt x="41573" y="29915"/>
                    <a:pt x="41529" y="29870"/>
                  </a:cubicBezTo>
                  <a:cubicBezTo>
                    <a:pt x="40420" y="28096"/>
                    <a:pt x="39843" y="26010"/>
                    <a:pt x="39843" y="23881"/>
                  </a:cubicBezTo>
                  <a:cubicBezTo>
                    <a:pt x="39843" y="23703"/>
                    <a:pt x="39699" y="23615"/>
                    <a:pt x="39554" y="23615"/>
                  </a:cubicBezTo>
                  <a:cubicBezTo>
                    <a:pt x="39410" y="23615"/>
                    <a:pt x="39266" y="23703"/>
                    <a:pt x="39266" y="23881"/>
                  </a:cubicBezTo>
                  <a:cubicBezTo>
                    <a:pt x="39266" y="24147"/>
                    <a:pt x="39266" y="24413"/>
                    <a:pt x="39310" y="24635"/>
                  </a:cubicBezTo>
                  <a:cubicBezTo>
                    <a:pt x="38778" y="24990"/>
                    <a:pt x="38290" y="25389"/>
                    <a:pt x="37891" y="25833"/>
                  </a:cubicBezTo>
                  <a:cubicBezTo>
                    <a:pt x="37891" y="25789"/>
                    <a:pt x="37846" y="25744"/>
                    <a:pt x="37846" y="25656"/>
                  </a:cubicBezTo>
                  <a:cubicBezTo>
                    <a:pt x="37846" y="25611"/>
                    <a:pt x="37846" y="25567"/>
                    <a:pt x="37846" y="25567"/>
                  </a:cubicBezTo>
                  <a:cubicBezTo>
                    <a:pt x="37891" y="24236"/>
                    <a:pt x="38556" y="23038"/>
                    <a:pt x="39621" y="22239"/>
                  </a:cubicBezTo>
                  <a:cubicBezTo>
                    <a:pt x="39832" y="22063"/>
                    <a:pt x="39624" y="21775"/>
                    <a:pt x="39396" y="21775"/>
                  </a:cubicBezTo>
                  <a:cubicBezTo>
                    <a:pt x="39337" y="21775"/>
                    <a:pt x="39276" y="21794"/>
                    <a:pt x="39222" y="21840"/>
                  </a:cubicBezTo>
                  <a:cubicBezTo>
                    <a:pt x="38201" y="22639"/>
                    <a:pt x="37536" y="23748"/>
                    <a:pt x="37358" y="25034"/>
                  </a:cubicBezTo>
                  <a:cubicBezTo>
                    <a:pt x="37318" y="25014"/>
                    <a:pt x="37277" y="25005"/>
                    <a:pt x="37237" y="25005"/>
                  </a:cubicBezTo>
                  <a:cubicBezTo>
                    <a:pt x="37010" y="25005"/>
                    <a:pt x="36815" y="25290"/>
                    <a:pt x="37003" y="25478"/>
                  </a:cubicBezTo>
                  <a:cubicBezTo>
                    <a:pt x="37225" y="25656"/>
                    <a:pt x="37358" y="25922"/>
                    <a:pt x="37403" y="26188"/>
                  </a:cubicBezTo>
                  <a:cubicBezTo>
                    <a:pt x="37403" y="26277"/>
                    <a:pt x="37403" y="26321"/>
                    <a:pt x="37491" y="26365"/>
                  </a:cubicBezTo>
                  <a:cubicBezTo>
                    <a:pt x="37401" y="26547"/>
                    <a:pt x="37557" y="26707"/>
                    <a:pt x="37736" y="26707"/>
                  </a:cubicBezTo>
                  <a:cubicBezTo>
                    <a:pt x="37820" y="26707"/>
                    <a:pt x="37909" y="26672"/>
                    <a:pt x="37979" y="26587"/>
                  </a:cubicBezTo>
                  <a:cubicBezTo>
                    <a:pt x="38334" y="26055"/>
                    <a:pt x="38822" y="25611"/>
                    <a:pt x="39355" y="25256"/>
                  </a:cubicBezTo>
                  <a:cubicBezTo>
                    <a:pt x="39399" y="25567"/>
                    <a:pt x="39443" y="25922"/>
                    <a:pt x="39488" y="26232"/>
                  </a:cubicBezTo>
                  <a:cubicBezTo>
                    <a:pt x="39464" y="26220"/>
                    <a:pt x="39440" y="26215"/>
                    <a:pt x="39417" y="26215"/>
                  </a:cubicBezTo>
                  <a:cubicBezTo>
                    <a:pt x="39355" y="26215"/>
                    <a:pt x="39298" y="26256"/>
                    <a:pt x="39266" y="26321"/>
                  </a:cubicBezTo>
                  <a:cubicBezTo>
                    <a:pt x="37979" y="27785"/>
                    <a:pt x="36737" y="30758"/>
                    <a:pt x="38068" y="32533"/>
                  </a:cubicBezTo>
                  <a:lnTo>
                    <a:pt x="38112" y="32577"/>
                  </a:lnTo>
                  <a:cubicBezTo>
                    <a:pt x="37891" y="32754"/>
                    <a:pt x="37713" y="32932"/>
                    <a:pt x="37491" y="33109"/>
                  </a:cubicBezTo>
                  <a:cubicBezTo>
                    <a:pt x="36870" y="32133"/>
                    <a:pt x="36604" y="30980"/>
                    <a:pt x="36737" y="29782"/>
                  </a:cubicBezTo>
                  <a:cubicBezTo>
                    <a:pt x="36737" y="29604"/>
                    <a:pt x="36604" y="29516"/>
                    <a:pt x="36465" y="29516"/>
                  </a:cubicBezTo>
                  <a:cubicBezTo>
                    <a:pt x="36327" y="29516"/>
                    <a:pt x="36182" y="29604"/>
                    <a:pt x="36160" y="29782"/>
                  </a:cubicBezTo>
                  <a:cubicBezTo>
                    <a:pt x="36160" y="29870"/>
                    <a:pt x="36160" y="29915"/>
                    <a:pt x="36160" y="30004"/>
                  </a:cubicBezTo>
                  <a:cubicBezTo>
                    <a:pt x="36116" y="29959"/>
                    <a:pt x="36071" y="29915"/>
                    <a:pt x="36027" y="29870"/>
                  </a:cubicBezTo>
                  <a:cubicBezTo>
                    <a:pt x="35140" y="29516"/>
                    <a:pt x="34208" y="29338"/>
                    <a:pt x="33276" y="29338"/>
                  </a:cubicBezTo>
                  <a:cubicBezTo>
                    <a:pt x="32877" y="29338"/>
                    <a:pt x="32877" y="29870"/>
                    <a:pt x="33276" y="29870"/>
                  </a:cubicBezTo>
                  <a:cubicBezTo>
                    <a:pt x="34164" y="29870"/>
                    <a:pt x="35051" y="30092"/>
                    <a:pt x="35894" y="30403"/>
                  </a:cubicBezTo>
                  <a:cubicBezTo>
                    <a:pt x="35931" y="30421"/>
                    <a:pt x="35968" y="30432"/>
                    <a:pt x="36004" y="30432"/>
                  </a:cubicBezTo>
                  <a:cubicBezTo>
                    <a:pt x="36056" y="30432"/>
                    <a:pt x="36108" y="30411"/>
                    <a:pt x="36160" y="30359"/>
                  </a:cubicBezTo>
                  <a:lnTo>
                    <a:pt x="36160" y="30359"/>
                  </a:lnTo>
                  <a:cubicBezTo>
                    <a:pt x="36116" y="30580"/>
                    <a:pt x="36160" y="30802"/>
                    <a:pt x="36160" y="31024"/>
                  </a:cubicBezTo>
                  <a:cubicBezTo>
                    <a:pt x="36146" y="31022"/>
                    <a:pt x="36133" y="31021"/>
                    <a:pt x="36119" y="31021"/>
                  </a:cubicBezTo>
                  <a:cubicBezTo>
                    <a:pt x="35877" y="31021"/>
                    <a:pt x="35730" y="31386"/>
                    <a:pt x="35983" y="31512"/>
                  </a:cubicBezTo>
                  <a:lnTo>
                    <a:pt x="36160" y="31601"/>
                  </a:lnTo>
                  <a:cubicBezTo>
                    <a:pt x="36205" y="31601"/>
                    <a:pt x="36249" y="31645"/>
                    <a:pt x="36293" y="31645"/>
                  </a:cubicBezTo>
                  <a:cubicBezTo>
                    <a:pt x="36426" y="32266"/>
                    <a:pt x="36693" y="32888"/>
                    <a:pt x="37003" y="33420"/>
                  </a:cubicBezTo>
                  <a:lnTo>
                    <a:pt x="36560" y="33242"/>
                  </a:lnTo>
                  <a:cubicBezTo>
                    <a:pt x="36525" y="33228"/>
                    <a:pt x="36493" y="33221"/>
                    <a:pt x="36463" y="33221"/>
                  </a:cubicBezTo>
                  <a:cubicBezTo>
                    <a:pt x="36216" y="33221"/>
                    <a:pt x="36110" y="33656"/>
                    <a:pt x="36426" y="33775"/>
                  </a:cubicBezTo>
                  <a:lnTo>
                    <a:pt x="36693" y="33908"/>
                  </a:lnTo>
                  <a:cubicBezTo>
                    <a:pt x="36471" y="34085"/>
                    <a:pt x="36293" y="34263"/>
                    <a:pt x="36116" y="34440"/>
                  </a:cubicBezTo>
                  <a:cubicBezTo>
                    <a:pt x="35140" y="33597"/>
                    <a:pt x="33897" y="33109"/>
                    <a:pt x="32611" y="32976"/>
                  </a:cubicBezTo>
                  <a:cubicBezTo>
                    <a:pt x="32566" y="32710"/>
                    <a:pt x="32566" y="32444"/>
                    <a:pt x="32522" y="32133"/>
                  </a:cubicBezTo>
                  <a:lnTo>
                    <a:pt x="32522" y="32133"/>
                  </a:lnTo>
                  <a:cubicBezTo>
                    <a:pt x="33143" y="32178"/>
                    <a:pt x="33764" y="32311"/>
                    <a:pt x="34341" y="32621"/>
                  </a:cubicBezTo>
                  <a:cubicBezTo>
                    <a:pt x="34388" y="32648"/>
                    <a:pt x="34433" y="32660"/>
                    <a:pt x="34476" y="32660"/>
                  </a:cubicBezTo>
                  <a:cubicBezTo>
                    <a:pt x="34719" y="32660"/>
                    <a:pt x="34871" y="32284"/>
                    <a:pt x="34607" y="32133"/>
                  </a:cubicBezTo>
                  <a:cubicBezTo>
                    <a:pt x="33942" y="31778"/>
                    <a:pt x="33232" y="31601"/>
                    <a:pt x="32478" y="31601"/>
                  </a:cubicBezTo>
                  <a:cubicBezTo>
                    <a:pt x="32458" y="31423"/>
                    <a:pt x="32333" y="31342"/>
                    <a:pt x="32208" y="31342"/>
                  </a:cubicBezTo>
                  <a:cubicBezTo>
                    <a:pt x="32052" y="31342"/>
                    <a:pt x="31896" y="31468"/>
                    <a:pt x="31945" y="31690"/>
                  </a:cubicBezTo>
                  <a:cubicBezTo>
                    <a:pt x="31945" y="33109"/>
                    <a:pt x="32256" y="34529"/>
                    <a:pt x="32833" y="35905"/>
                  </a:cubicBezTo>
                  <a:cubicBezTo>
                    <a:pt x="32886" y="36028"/>
                    <a:pt x="33001" y="36081"/>
                    <a:pt x="33114" y="36081"/>
                  </a:cubicBezTo>
                  <a:cubicBezTo>
                    <a:pt x="33284" y="36081"/>
                    <a:pt x="33445" y="35959"/>
                    <a:pt x="33365" y="35771"/>
                  </a:cubicBezTo>
                  <a:cubicBezTo>
                    <a:pt x="33276" y="35416"/>
                    <a:pt x="33143" y="35150"/>
                    <a:pt x="33054" y="34840"/>
                  </a:cubicBezTo>
                  <a:lnTo>
                    <a:pt x="33054" y="34840"/>
                  </a:lnTo>
                  <a:cubicBezTo>
                    <a:pt x="33720" y="34973"/>
                    <a:pt x="34341" y="35239"/>
                    <a:pt x="34918" y="35594"/>
                  </a:cubicBezTo>
                  <a:cubicBezTo>
                    <a:pt x="34962" y="35638"/>
                    <a:pt x="35007" y="35638"/>
                    <a:pt x="35051" y="35638"/>
                  </a:cubicBezTo>
                  <a:cubicBezTo>
                    <a:pt x="34474" y="36304"/>
                    <a:pt x="33986" y="36969"/>
                    <a:pt x="33498" y="37679"/>
                  </a:cubicBezTo>
                  <a:cubicBezTo>
                    <a:pt x="33188" y="37280"/>
                    <a:pt x="32788" y="36925"/>
                    <a:pt x="32389" y="36614"/>
                  </a:cubicBezTo>
                  <a:cubicBezTo>
                    <a:pt x="32478" y="36526"/>
                    <a:pt x="32478" y="36437"/>
                    <a:pt x="32389" y="36348"/>
                  </a:cubicBezTo>
                  <a:cubicBezTo>
                    <a:pt x="31945" y="35594"/>
                    <a:pt x="31679" y="34751"/>
                    <a:pt x="31546" y="33864"/>
                  </a:cubicBezTo>
                  <a:cubicBezTo>
                    <a:pt x="31524" y="33686"/>
                    <a:pt x="31380" y="33597"/>
                    <a:pt x="31246" y="33597"/>
                  </a:cubicBezTo>
                  <a:cubicBezTo>
                    <a:pt x="31113" y="33597"/>
                    <a:pt x="30991" y="33686"/>
                    <a:pt x="31014" y="33864"/>
                  </a:cubicBezTo>
                  <a:cubicBezTo>
                    <a:pt x="31102" y="34618"/>
                    <a:pt x="31324" y="35372"/>
                    <a:pt x="31635" y="36038"/>
                  </a:cubicBezTo>
                  <a:cubicBezTo>
                    <a:pt x="31235" y="35771"/>
                    <a:pt x="30792" y="35505"/>
                    <a:pt x="30348" y="35283"/>
                  </a:cubicBezTo>
                  <a:cubicBezTo>
                    <a:pt x="30311" y="35268"/>
                    <a:pt x="30275" y="35261"/>
                    <a:pt x="30241" y="35261"/>
                  </a:cubicBezTo>
                  <a:cubicBezTo>
                    <a:pt x="29983" y="35261"/>
                    <a:pt x="29808" y="35654"/>
                    <a:pt x="30082" y="35771"/>
                  </a:cubicBezTo>
                  <a:cubicBezTo>
                    <a:pt x="31990" y="36703"/>
                    <a:pt x="33587" y="38212"/>
                    <a:pt x="34563" y="40075"/>
                  </a:cubicBezTo>
                  <a:cubicBezTo>
                    <a:pt x="34563" y="40119"/>
                    <a:pt x="34607" y="40164"/>
                    <a:pt x="34652" y="40164"/>
                  </a:cubicBezTo>
                  <a:cubicBezTo>
                    <a:pt x="34119" y="40519"/>
                    <a:pt x="33631" y="40829"/>
                    <a:pt x="33099" y="41096"/>
                  </a:cubicBezTo>
                  <a:cubicBezTo>
                    <a:pt x="33099" y="41096"/>
                    <a:pt x="33099" y="41051"/>
                    <a:pt x="33054" y="41007"/>
                  </a:cubicBezTo>
                  <a:cubicBezTo>
                    <a:pt x="32123" y="39454"/>
                    <a:pt x="30836" y="38123"/>
                    <a:pt x="29328" y="37102"/>
                  </a:cubicBezTo>
                  <a:cubicBezTo>
                    <a:pt x="29281" y="37076"/>
                    <a:pt x="29236" y="37064"/>
                    <a:pt x="29193" y="37064"/>
                  </a:cubicBezTo>
                  <a:cubicBezTo>
                    <a:pt x="28950" y="37064"/>
                    <a:pt x="28797" y="37440"/>
                    <a:pt x="29061" y="37591"/>
                  </a:cubicBezTo>
                  <a:cubicBezTo>
                    <a:pt x="27997" y="38877"/>
                    <a:pt x="27420" y="40430"/>
                    <a:pt x="27331" y="42072"/>
                  </a:cubicBezTo>
                  <a:cubicBezTo>
                    <a:pt x="27065" y="41939"/>
                    <a:pt x="26799" y="41805"/>
                    <a:pt x="26532" y="41717"/>
                  </a:cubicBezTo>
                  <a:cubicBezTo>
                    <a:pt x="26514" y="41709"/>
                    <a:pt x="26496" y="41706"/>
                    <a:pt x="26478" y="41706"/>
                  </a:cubicBezTo>
                  <a:cubicBezTo>
                    <a:pt x="26278" y="41706"/>
                    <a:pt x="26114" y="42131"/>
                    <a:pt x="26399" y="42294"/>
                  </a:cubicBezTo>
                  <a:cubicBezTo>
                    <a:pt x="26710" y="42427"/>
                    <a:pt x="27065" y="42560"/>
                    <a:pt x="27375" y="42693"/>
                  </a:cubicBezTo>
                  <a:cubicBezTo>
                    <a:pt x="27420" y="42782"/>
                    <a:pt x="27508" y="42870"/>
                    <a:pt x="27597" y="42870"/>
                  </a:cubicBezTo>
                  <a:cubicBezTo>
                    <a:pt x="27730" y="42915"/>
                    <a:pt x="27908" y="43003"/>
                    <a:pt x="28041" y="43092"/>
                  </a:cubicBezTo>
                  <a:lnTo>
                    <a:pt x="27287" y="43314"/>
                  </a:lnTo>
                  <a:cubicBezTo>
                    <a:pt x="27331" y="43137"/>
                    <a:pt x="27287" y="42959"/>
                    <a:pt x="27109" y="42959"/>
                  </a:cubicBezTo>
                  <a:cubicBezTo>
                    <a:pt x="26816" y="42895"/>
                    <a:pt x="26520" y="42865"/>
                    <a:pt x="26224" y="42865"/>
                  </a:cubicBezTo>
                  <a:cubicBezTo>
                    <a:pt x="25489" y="42865"/>
                    <a:pt x="24757" y="43055"/>
                    <a:pt x="24092" y="43403"/>
                  </a:cubicBezTo>
                  <a:cubicBezTo>
                    <a:pt x="23959" y="43491"/>
                    <a:pt x="23915" y="43625"/>
                    <a:pt x="23959" y="43758"/>
                  </a:cubicBezTo>
                  <a:cubicBezTo>
                    <a:pt x="23471" y="43758"/>
                    <a:pt x="22983" y="43802"/>
                    <a:pt x="22451" y="43802"/>
                  </a:cubicBezTo>
                  <a:cubicBezTo>
                    <a:pt x="22894" y="43314"/>
                    <a:pt x="23427" y="42959"/>
                    <a:pt x="24048" y="42737"/>
                  </a:cubicBezTo>
                  <a:cubicBezTo>
                    <a:pt x="24376" y="42655"/>
                    <a:pt x="24287" y="42195"/>
                    <a:pt x="23992" y="42195"/>
                  </a:cubicBezTo>
                  <a:cubicBezTo>
                    <a:pt x="23968" y="42195"/>
                    <a:pt x="23942" y="42198"/>
                    <a:pt x="23915" y="42205"/>
                  </a:cubicBezTo>
                  <a:cubicBezTo>
                    <a:pt x="23116" y="42427"/>
                    <a:pt x="22406" y="42915"/>
                    <a:pt x="21918" y="43536"/>
                  </a:cubicBezTo>
                  <a:cubicBezTo>
                    <a:pt x="21874" y="43625"/>
                    <a:pt x="21829" y="43669"/>
                    <a:pt x="21874" y="43713"/>
                  </a:cubicBezTo>
                  <a:cubicBezTo>
                    <a:pt x="19300" y="43669"/>
                    <a:pt x="16771" y="43181"/>
                    <a:pt x="14376" y="42249"/>
                  </a:cubicBezTo>
                  <a:cubicBezTo>
                    <a:pt x="10072" y="40652"/>
                    <a:pt x="6345" y="37724"/>
                    <a:pt x="3816" y="33908"/>
                  </a:cubicBezTo>
                  <a:cubicBezTo>
                    <a:pt x="1287" y="29870"/>
                    <a:pt x="666" y="25034"/>
                    <a:pt x="1198" y="20420"/>
                  </a:cubicBezTo>
                  <a:cubicBezTo>
                    <a:pt x="2396" y="10038"/>
                    <a:pt x="10382" y="987"/>
                    <a:pt x="21164" y="588"/>
                  </a:cubicBezTo>
                  <a:cubicBezTo>
                    <a:pt x="21323" y="584"/>
                    <a:pt x="21482" y="583"/>
                    <a:pt x="21641" y="583"/>
                  </a:cubicBezTo>
                  <a:close/>
                  <a:moveTo>
                    <a:pt x="21546" y="0"/>
                  </a:moveTo>
                  <a:cubicBezTo>
                    <a:pt x="21316" y="0"/>
                    <a:pt x="21085" y="4"/>
                    <a:pt x="20853" y="11"/>
                  </a:cubicBezTo>
                  <a:lnTo>
                    <a:pt x="20765" y="11"/>
                  </a:lnTo>
                  <a:cubicBezTo>
                    <a:pt x="11492" y="588"/>
                    <a:pt x="3905" y="7465"/>
                    <a:pt x="1464" y="16250"/>
                  </a:cubicBezTo>
                  <a:cubicBezTo>
                    <a:pt x="133" y="20953"/>
                    <a:pt x="0" y="26277"/>
                    <a:pt x="1731" y="30891"/>
                  </a:cubicBezTo>
                  <a:cubicBezTo>
                    <a:pt x="3328" y="35062"/>
                    <a:pt x="6478" y="38478"/>
                    <a:pt x="10249" y="40785"/>
                  </a:cubicBezTo>
                  <a:cubicBezTo>
                    <a:pt x="14030" y="43109"/>
                    <a:pt x="18375" y="44316"/>
                    <a:pt x="22688" y="44316"/>
                  </a:cubicBezTo>
                  <a:cubicBezTo>
                    <a:pt x="27435" y="44316"/>
                    <a:pt x="32145" y="42854"/>
                    <a:pt x="36027" y="39809"/>
                  </a:cubicBezTo>
                  <a:cubicBezTo>
                    <a:pt x="43170" y="34263"/>
                    <a:pt x="46143" y="24901"/>
                    <a:pt x="43614" y="16250"/>
                  </a:cubicBezTo>
                  <a:cubicBezTo>
                    <a:pt x="40795" y="6535"/>
                    <a:pt x="31533" y="0"/>
                    <a:pt x="2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7"/>
            <p:cNvSpPr/>
            <p:nvPr/>
          </p:nvSpPr>
          <p:spPr>
            <a:xfrm>
              <a:off x="2216399" y="4260413"/>
              <a:ext cx="63863" cy="40331"/>
            </a:xfrm>
            <a:custGeom>
              <a:avLst/>
              <a:gdLst/>
              <a:ahLst/>
              <a:cxnLst/>
              <a:rect l="l" t="t" r="r" b="b"/>
              <a:pathLst>
                <a:path w="844" h="533" extrusionOk="0">
                  <a:moveTo>
                    <a:pt x="400" y="0"/>
                  </a:moveTo>
                  <a:cubicBezTo>
                    <a:pt x="0" y="0"/>
                    <a:pt x="0" y="533"/>
                    <a:pt x="400" y="533"/>
                  </a:cubicBezTo>
                  <a:lnTo>
                    <a:pt x="488" y="533"/>
                  </a:lnTo>
                  <a:cubicBezTo>
                    <a:pt x="843" y="533"/>
                    <a:pt x="843"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7"/>
            <p:cNvSpPr/>
            <p:nvPr/>
          </p:nvSpPr>
          <p:spPr>
            <a:xfrm>
              <a:off x="2552136" y="4055581"/>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7"/>
            <p:cNvSpPr/>
            <p:nvPr/>
          </p:nvSpPr>
          <p:spPr>
            <a:xfrm>
              <a:off x="2549185" y="3854456"/>
              <a:ext cx="233283" cy="170933"/>
            </a:xfrm>
            <a:custGeom>
              <a:avLst/>
              <a:gdLst/>
              <a:ahLst/>
              <a:cxnLst/>
              <a:rect l="l" t="t" r="r" b="b"/>
              <a:pathLst>
                <a:path w="3083" h="2259" extrusionOk="0">
                  <a:moveTo>
                    <a:pt x="425" y="0"/>
                  </a:moveTo>
                  <a:cubicBezTo>
                    <a:pt x="177" y="0"/>
                    <a:pt x="0" y="343"/>
                    <a:pt x="261" y="529"/>
                  </a:cubicBezTo>
                  <a:cubicBezTo>
                    <a:pt x="1059" y="1017"/>
                    <a:pt x="1769" y="1594"/>
                    <a:pt x="2479" y="2171"/>
                  </a:cubicBezTo>
                  <a:cubicBezTo>
                    <a:pt x="2542" y="2233"/>
                    <a:pt x="2612" y="2259"/>
                    <a:pt x="2679" y="2259"/>
                  </a:cubicBezTo>
                  <a:cubicBezTo>
                    <a:pt x="2896" y="2259"/>
                    <a:pt x="3082" y="1985"/>
                    <a:pt x="2879" y="1816"/>
                  </a:cubicBezTo>
                  <a:cubicBezTo>
                    <a:pt x="2124" y="1150"/>
                    <a:pt x="1370" y="573"/>
                    <a:pt x="571" y="41"/>
                  </a:cubicBezTo>
                  <a:cubicBezTo>
                    <a:pt x="522" y="13"/>
                    <a:pt x="472"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7"/>
            <p:cNvSpPr/>
            <p:nvPr/>
          </p:nvSpPr>
          <p:spPr>
            <a:xfrm>
              <a:off x="2783754" y="4048846"/>
              <a:ext cx="63863" cy="43736"/>
            </a:xfrm>
            <a:custGeom>
              <a:avLst/>
              <a:gdLst/>
              <a:ahLst/>
              <a:cxnLst/>
              <a:rect l="l" t="t" r="r" b="b"/>
              <a:pathLst>
                <a:path w="844" h="578" extrusionOk="0">
                  <a:moveTo>
                    <a:pt x="355" y="1"/>
                  </a:moveTo>
                  <a:cubicBezTo>
                    <a:pt x="0" y="1"/>
                    <a:pt x="0" y="578"/>
                    <a:pt x="355" y="578"/>
                  </a:cubicBezTo>
                  <a:lnTo>
                    <a:pt x="444" y="578"/>
                  </a:lnTo>
                  <a:cubicBezTo>
                    <a:pt x="843" y="578"/>
                    <a:pt x="84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7"/>
            <p:cNvSpPr/>
            <p:nvPr/>
          </p:nvSpPr>
          <p:spPr>
            <a:xfrm>
              <a:off x="2838083" y="4112710"/>
              <a:ext cx="65301" cy="50319"/>
            </a:xfrm>
            <a:custGeom>
              <a:avLst/>
              <a:gdLst/>
              <a:ahLst/>
              <a:cxnLst/>
              <a:rect l="l" t="t" r="r" b="b"/>
              <a:pathLst>
                <a:path w="863" h="665" extrusionOk="0">
                  <a:moveTo>
                    <a:pt x="394" y="0"/>
                  </a:moveTo>
                  <a:cubicBezTo>
                    <a:pt x="194" y="0"/>
                    <a:pt x="0" y="274"/>
                    <a:pt x="170" y="444"/>
                  </a:cubicBezTo>
                  <a:lnTo>
                    <a:pt x="259" y="577"/>
                  </a:lnTo>
                  <a:cubicBezTo>
                    <a:pt x="320" y="639"/>
                    <a:pt x="389" y="664"/>
                    <a:pt x="456" y="664"/>
                  </a:cubicBezTo>
                  <a:cubicBezTo>
                    <a:pt x="674" y="664"/>
                    <a:pt x="862" y="382"/>
                    <a:pt x="658" y="177"/>
                  </a:cubicBezTo>
                  <a:cubicBezTo>
                    <a:pt x="658" y="133"/>
                    <a:pt x="613" y="89"/>
                    <a:pt x="569" y="89"/>
                  </a:cubicBezTo>
                  <a:cubicBezTo>
                    <a:pt x="517" y="26"/>
                    <a:pt x="45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7"/>
            <p:cNvSpPr/>
            <p:nvPr/>
          </p:nvSpPr>
          <p:spPr>
            <a:xfrm>
              <a:off x="3153011" y="3719844"/>
              <a:ext cx="43736" cy="49638"/>
            </a:xfrm>
            <a:custGeom>
              <a:avLst/>
              <a:gdLst/>
              <a:ahLst/>
              <a:cxnLst/>
              <a:rect l="l" t="t" r="r" b="b"/>
              <a:pathLst>
                <a:path w="578" h="656" extrusionOk="0">
                  <a:moveTo>
                    <a:pt x="289" y="1"/>
                  </a:moveTo>
                  <a:cubicBezTo>
                    <a:pt x="145" y="1"/>
                    <a:pt x="1" y="90"/>
                    <a:pt x="1" y="267"/>
                  </a:cubicBezTo>
                  <a:lnTo>
                    <a:pt x="1" y="356"/>
                  </a:lnTo>
                  <a:cubicBezTo>
                    <a:pt x="1" y="555"/>
                    <a:pt x="145" y="655"/>
                    <a:pt x="289" y="655"/>
                  </a:cubicBezTo>
                  <a:cubicBezTo>
                    <a:pt x="433" y="655"/>
                    <a:pt x="578" y="555"/>
                    <a:pt x="578" y="356"/>
                  </a:cubicBezTo>
                  <a:lnTo>
                    <a:pt x="578" y="267"/>
                  </a:lnTo>
                  <a:cubicBezTo>
                    <a:pt x="578"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7"/>
            <p:cNvSpPr/>
            <p:nvPr/>
          </p:nvSpPr>
          <p:spPr>
            <a:xfrm>
              <a:off x="3300790" y="2796625"/>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7"/>
            <p:cNvSpPr/>
            <p:nvPr/>
          </p:nvSpPr>
          <p:spPr>
            <a:xfrm>
              <a:off x="3262199" y="3378659"/>
              <a:ext cx="57129" cy="159961"/>
            </a:xfrm>
            <a:custGeom>
              <a:avLst/>
              <a:gdLst/>
              <a:ahLst/>
              <a:cxnLst/>
              <a:rect l="l" t="t" r="r" b="b"/>
              <a:pathLst>
                <a:path w="755" h="2114" extrusionOk="0">
                  <a:moveTo>
                    <a:pt x="263" y="1"/>
                  </a:moveTo>
                  <a:cubicBezTo>
                    <a:pt x="124" y="1"/>
                    <a:pt x="1" y="79"/>
                    <a:pt x="22" y="251"/>
                  </a:cubicBezTo>
                  <a:cubicBezTo>
                    <a:pt x="66" y="783"/>
                    <a:pt x="155" y="1315"/>
                    <a:pt x="200" y="1848"/>
                  </a:cubicBezTo>
                  <a:cubicBezTo>
                    <a:pt x="222" y="2025"/>
                    <a:pt x="366" y="2114"/>
                    <a:pt x="499" y="2114"/>
                  </a:cubicBezTo>
                  <a:cubicBezTo>
                    <a:pt x="632" y="2114"/>
                    <a:pt x="754" y="2025"/>
                    <a:pt x="732" y="1848"/>
                  </a:cubicBezTo>
                  <a:cubicBezTo>
                    <a:pt x="688" y="1315"/>
                    <a:pt x="643" y="783"/>
                    <a:pt x="599" y="251"/>
                  </a:cubicBezTo>
                  <a:cubicBezTo>
                    <a:pt x="576" y="90"/>
                    <a:pt x="411"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7"/>
            <p:cNvSpPr/>
            <p:nvPr/>
          </p:nvSpPr>
          <p:spPr>
            <a:xfrm>
              <a:off x="3062740" y="3244576"/>
              <a:ext cx="65528" cy="48957"/>
            </a:xfrm>
            <a:custGeom>
              <a:avLst/>
              <a:gdLst/>
              <a:ahLst/>
              <a:cxnLst/>
              <a:rect l="l" t="t" r="r" b="b"/>
              <a:pathLst>
                <a:path w="866" h="647" extrusionOk="0">
                  <a:moveTo>
                    <a:pt x="391" y="1"/>
                  </a:moveTo>
                  <a:cubicBezTo>
                    <a:pt x="178" y="1"/>
                    <a:pt x="0" y="262"/>
                    <a:pt x="173" y="470"/>
                  </a:cubicBezTo>
                  <a:lnTo>
                    <a:pt x="262" y="558"/>
                  </a:lnTo>
                  <a:cubicBezTo>
                    <a:pt x="324" y="620"/>
                    <a:pt x="393" y="646"/>
                    <a:pt x="459" y="646"/>
                  </a:cubicBezTo>
                  <a:cubicBezTo>
                    <a:pt x="678" y="646"/>
                    <a:pt x="866" y="363"/>
                    <a:pt x="661" y="159"/>
                  </a:cubicBezTo>
                  <a:lnTo>
                    <a:pt x="573" y="70"/>
                  </a:lnTo>
                  <a:cubicBezTo>
                    <a:pt x="514" y="21"/>
                    <a:pt x="451"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7"/>
            <p:cNvSpPr/>
            <p:nvPr/>
          </p:nvSpPr>
          <p:spPr>
            <a:xfrm>
              <a:off x="2770285" y="3404310"/>
              <a:ext cx="175095" cy="62123"/>
            </a:xfrm>
            <a:custGeom>
              <a:avLst/>
              <a:gdLst/>
              <a:ahLst/>
              <a:cxnLst/>
              <a:rect l="l" t="t" r="r" b="b"/>
              <a:pathLst>
                <a:path w="2314" h="821" extrusionOk="0">
                  <a:moveTo>
                    <a:pt x="356" y="0"/>
                  </a:moveTo>
                  <a:cubicBezTo>
                    <a:pt x="1" y="45"/>
                    <a:pt x="1" y="577"/>
                    <a:pt x="356" y="577"/>
                  </a:cubicBezTo>
                  <a:cubicBezTo>
                    <a:pt x="888" y="577"/>
                    <a:pt x="1376" y="621"/>
                    <a:pt x="1864" y="799"/>
                  </a:cubicBezTo>
                  <a:cubicBezTo>
                    <a:pt x="1903" y="813"/>
                    <a:pt x="1940" y="820"/>
                    <a:pt x="1973" y="820"/>
                  </a:cubicBezTo>
                  <a:cubicBezTo>
                    <a:pt x="2243" y="820"/>
                    <a:pt x="2314" y="385"/>
                    <a:pt x="1998" y="266"/>
                  </a:cubicBezTo>
                  <a:cubicBezTo>
                    <a:pt x="1465" y="45"/>
                    <a:pt x="933"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7"/>
            <p:cNvSpPr/>
            <p:nvPr/>
          </p:nvSpPr>
          <p:spPr>
            <a:xfrm>
              <a:off x="2951584" y="3434502"/>
              <a:ext cx="63863" cy="40331"/>
            </a:xfrm>
            <a:custGeom>
              <a:avLst/>
              <a:gdLst/>
              <a:ahLst/>
              <a:cxnLst/>
              <a:rect l="l" t="t" r="r" b="b"/>
              <a:pathLst>
                <a:path w="844" h="533" extrusionOk="0">
                  <a:moveTo>
                    <a:pt x="356" y="1"/>
                  </a:moveTo>
                  <a:cubicBezTo>
                    <a:pt x="1" y="1"/>
                    <a:pt x="1" y="533"/>
                    <a:pt x="356" y="533"/>
                  </a:cubicBezTo>
                  <a:lnTo>
                    <a:pt x="445" y="533"/>
                  </a:lnTo>
                  <a:cubicBezTo>
                    <a:pt x="844" y="533"/>
                    <a:pt x="844"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7"/>
            <p:cNvSpPr/>
            <p:nvPr/>
          </p:nvSpPr>
          <p:spPr>
            <a:xfrm>
              <a:off x="2847541" y="3246468"/>
              <a:ext cx="239563" cy="74759"/>
            </a:xfrm>
            <a:custGeom>
              <a:avLst/>
              <a:gdLst/>
              <a:ahLst/>
              <a:cxnLst/>
              <a:rect l="l" t="t" r="r" b="b"/>
              <a:pathLst>
                <a:path w="3166" h="988" extrusionOk="0">
                  <a:moveTo>
                    <a:pt x="355" y="1"/>
                  </a:moveTo>
                  <a:cubicBezTo>
                    <a:pt x="0" y="1"/>
                    <a:pt x="0" y="533"/>
                    <a:pt x="355" y="533"/>
                  </a:cubicBezTo>
                  <a:cubicBezTo>
                    <a:pt x="1154" y="578"/>
                    <a:pt x="1953" y="711"/>
                    <a:pt x="2707" y="977"/>
                  </a:cubicBezTo>
                  <a:cubicBezTo>
                    <a:pt x="2732" y="984"/>
                    <a:pt x="2757" y="988"/>
                    <a:pt x="2781" y="988"/>
                  </a:cubicBezTo>
                  <a:cubicBezTo>
                    <a:pt x="3043" y="988"/>
                    <a:pt x="3166" y="567"/>
                    <a:pt x="2840" y="445"/>
                  </a:cubicBezTo>
                  <a:cubicBezTo>
                    <a:pt x="2041" y="178"/>
                    <a:pt x="1198" y="45"/>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7"/>
            <p:cNvSpPr/>
            <p:nvPr/>
          </p:nvSpPr>
          <p:spPr>
            <a:xfrm>
              <a:off x="2847541" y="3169060"/>
              <a:ext cx="110777" cy="47519"/>
            </a:xfrm>
            <a:custGeom>
              <a:avLst/>
              <a:gdLst/>
              <a:ahLst/>
              <a:cxnLst/>
              <a:rect l="l" t="t" r="r" b="b"/>
              <a:pathLst>
                <a:path w="1464" h="628" extrusionOk="0">
                  <a:moveTo>
                    <a:pt x="315" y="1"/>
                  </a:moveTo>
                  <a:cubicBezTo>
                    <a:pt x="1" y="1"/>
                    <a:pt x="15" y="493"/>
                    <a:pt x="355" y="536"/>
                  </a:cubicBezTo>
                  <a:lnTo>
                    <a:pt x="1110" y="625"/>
                  </a:lnTo>
                  <a:cubicBezTo>
                    <a:pt x="1124" y="626"/>
                    <a:pt x="1137" y="627"/>
                    <a:pt x="1150" y="627"/>
                  </a:cubicBezTo>
                  <a:cubicBezTo>
                    <a:pt x="1464" y="627"/>
                    <a:pt x="1450" y="135"/>
                    <a:pt x="1110" y="92"/>
                  </a:cubicBezTo>
                  <a:lnTo>
                    <a:pt x="355" y="4"/>
                  </a:lnTo>
                  <a:cubicBezTo>
                    <a:pt x="341" y="2"/>
                    <a:pt x="328"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7"/>
            <p:cNvSpPr/>
            <p:nvPr/>
          </p:nvSpPr>
          <p:spPr>
            <a:xfrm>
              <a:off x="3028008" y="3174433"/>
              <a:ext cx="78543" cy="50243"/>
            </a:xfrm>
            <a:custGeom>
              <a:avLst/>
              <a:gdLst/>
              <a:ahLst/>
              <a:cxnLst/>
              <a:rect l="l" t="t" r="r" b="b"/>
              <a:pathLst>
                <a:path w="1038" h="664" extrusionOk="0">
                  <a:moveTo>
                    <a:pt x="347" y="0"/>
                  </a:moveTo>
                  <a:cubicBezTo>
                    <a:pt x="76" y="0"/>
                    <a:pt x="1" y="435"/>
                    <a:pt x="277" y="554"/>
                  </a:cubicBezTo>
                  <a:lnTo>
                    <a:pt x="588" y="642"/>
                  </a:lnTo>
                  <a:cubicBezTo>
                    <a:pt x="622" y="657"/>
                    <a:pt x="655" y="664"/>
                    <a:pt x="685" y="664"/>
                  </a:cubicBezTo>
                  <a:cubicBezTo>
                    <a:pt x="931" y="664"/>
                    <a:pt x="1037" y="228"/>
                    <a:pt x="721" y="110"/>
                  </a:cubicBezTo>
                  <a:lnTo>
                    <a:pt x="455" y="21"/>
                  </a:lnTo>
                  <a:cubicBezTo>
                    <a:pt x="416" y="7"/>
                    <a:pt x="380"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7"/>
            <p:cNvSpPr/>
            <p:nvPr/>
          </p:nvSpPr>
          <p:spPr>
            <a:xfrm>
              <a:off x="2881970" y="3040804"/>
              <a:ext cx="159583" cy="162458"/>
            </a:xfrm>
            <a:custGeom>
              <a:avLst/>
              <a:gdLst/>
              <a:ahLst/>
              <a:cxnLst/>
              <a:rect l="l" t="t" r="r" b="b"/>
              <a:pathLst>
                <a:path w="2109" h="2147" extrusionOk="0">
                  <a:moveTo>
                    <a:pt x="363" y="0"/>
                  </a:moveTo>
                  <a:cubicBezTo>
                    <a:pt x="134" y="0"/>
                    <a:pt x="0" y="363"/>
                    <a:pt x="255" y="545"/>
                  </a:cubicBezTo>
                  <a:cubicBezTo>
                    <a:pt x="788" y="856"/>
                    <a:pt x="1231" y="1388"/>
                    <a:pt x="1542" y="2009"/>
                  </a:cubicBezTo>
                  <a:cubicBezTo>
                    <a:pt x="1583" y="2105"/>
                    <a:pt x="1659" y="2146"/>
                    <a:pt x="1738" y="2146"/>
                  </a:cubicBezTo>
                  <a:cubicBezTo>
                    <a:pt x="1914" y="2146"/>
                    <a:pt x="2108" y="1943"/>
                    <a:pt x="1986" y="1699"/>
                  </a:cubicBezTo>
                  <a:cubicBezTo>
                    <a:pt x="1675" y="1033"/>
                    <a:pt x="1187" y="456"/>
                    <a:pt x="522" y="57"/>
                  </a:cubicBezTo>
                  <a:cubicBezTo>
                    <a:pt x="466" y="17"/>
                    <a:pt x="412"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7"/>
            <p:cNvSpPr/>
            <p:nvPr/>
          </p:nvSpPr>
          <p:spPr>
            <a:xfrm>
              <a:off x="2912767" y="2929346"/>
              <a:ext cx="206951" cy="230332"/>
            </a:xfrm>
            <a:custGeom>
              <a:avLst/>
              <a:gdLst/>
              <a:ahLst/>
              <a:cxnLst/>
              <a:rect l="l" t="t" r="r" b="b"/>
              <a:pathLst>
                <a:path w="2735" h="3044" extrusionOk="0">
                  <a:moveTo>
                    <a:pt x="429" y="1"/>
                  </a:moveTo>
                  <a:cubicBezTo>
                    <a:pt x="202" y="1"/>
                    <a:pt x="1" y="289"/>
                    <a:pt x="248" y="465"/>
                  </a:cubicBezTo>
                  <a:cubicBezTo>
                    <a:pt x="1002" y="1131"/>
                    <a:pt x="1667" y="1974"/>
                    <a:pt x="2155" y="2905"/>
                  </a:cubicBezTo>
                  <a:cubicBezTo>
                    <a:pt x="2211" y="3003"/>
                    <a:pt x="2294" y="3044"/>
                    <a:pt x="2376" y="3044"/>
                  </a:cubicBezTo>
                  <a:cubicBezTo>
                    <a:pt x="2555" y="3044"/>
                    <a:pt x="2735" y="2852"/>
                    <a:pt x="2643" y="2639"/>
                  </a:cubicBezTo>
                  <a:cubicBezTo>
                    <a:pt x="2155" y="1663"/>
                    <a:pt x="1446" y="776"/>
                    <a:pt x="603" y="66"/>
                  </a:cubicBezTo>
                  <a:cubicBezTo>
                    <a:pt x="548" y="20"/>
                    <a:pt x="48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7"/>
            <p:cNvSpPr/>
            <p:nvPr/>
          </p:nvSpPr>
          <p:spPr>
            <a:xfrm>
              <a:off x="3063799" y="2717552"/>
              <a:ext cx="138699" cy="246071"/>
            </a:xfrm>
            <a:custGeom>
              <a:avLst/>
              <a:gdLst/>
              <a:ahLst/>
              <a:cxnLst/>
              <a:rect l="l" t="t" r="r" b="b"/>
              <a:pathLst>
                <a:path w="1833" h="3252" extrusionOk="0">
                  <a:moveTo>
                    <a:pt x="1462" y="1"/>
                  </a:moveTo>
                  <a:cubicBezTo>
                    <a:pt x="1395" y="1"/>
                    <a:pt x="1326" y="34"/>
                    <a:pt x="1269" y="114"/>
                  </a:cubicBezTo>
                  <a:cubicBezTo>
                    <a:pt x="603" y="913"/>
                    <a:pt x="159" y="1889"/>
                    <a:pt x="26" y="2909"/>
                  </a:cubicBezTo>
                  <a:cubicBezTo>
                    <a:pt x="0" y="3119"/>
                    <a:pt x="175" y="3251"/>
                    <a:pt x="332" y="3251"/>
                  </a:cubicBezTo>
                  <a:cubicBezTo>
                    <a:pt x="441" y="3251"/>
                    <a:pt x="541" y="3188"/>
                    <a:pt x="559" y="3042"/>
                  </a:cubicBezTo>
                  <a:cubicBezTo>
                    <a:pt x="692" y="2110"/>
                    <a:pt x="1091" y="1223"/>
                    <a:pt x="1668" y="469"/>
                  </a:cubicBezTo>
                  <a:cubicBezTo>
                    <a:pt x="1832" y="271"/>
                    <a:pt x="1655" y="1"/>
                    <a:pt x="1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7"/>
            <p:cNvSpPr/>
            <p:nvPr/>
          </p:nvSpPr>
          <p:spPr>
            <a:xfrm>
              <a:off x="2923436" y="2453473"/>
              <a:ext cx="302216" cy="468987"/>
            </a:xfrm>
            <a:custGeom>
              <a:avLst/>
              <a:gdLst/>
              <a:ahLst/>
              <a:cxnLst/>
              <a:rect l="l" t="t" r="r" b="b"/>
              <a:pathLst>
                <a:path w="3994" h="6198" extrusionOk="0">
                  <a:moveTo>
                    <a:pt x="393" y="0"/>
                  </a:moveTo>
                  <a:cubicBezTo>
                    <a:pt x="127" y="0"/>
                    <a:pt x="1" y="464"/>
                    <a:pt x="328" y="587"/>
                  </a:cubicBezTo>
                  <a:cubicBezTo>
                    <a:pt x="994" y="809"/>
                    <a:pt x="1659" y="1119"/>
                    <a:pt x="2281" y="1474"/>
                  </a:cubicBezTo>
                  <a:cubicBezTo>
                    <a:pt x="2340" y="1474"/>
                    <a:pt x="2379" y="1494"/>
                    <a:pt x="2412" y="1494"/>
                  </a:cubicBezTo>
                  <a:cubicBezTo>
                    <a:pt x="2429" y="1494"/>
                    <a:pt x="2443" y="1489"/>
                    <a:pt x="2458" y="1474"/>
                  </a:cubicBezTo>
                  <a:lnTo>
                    <a:pt x="2458" y="1474"/>
                  </a:lnTo>
                  <a:cubicBezTo>
                    <a:pt x="1659" y="2495"/>
                    <a:pt x="1083" y="3648"/>
                    <a:pt x="772" y="4891"/>
                  </a:cubicBezTo>
                  <a:cubicBezTo>
                    <a:pt x="683" y="4846"/>
                    <a:pt x="595" y="4758"/>
                    <a:pt x="506" y="4713"/>
                  </a:cubicBezTo>
                  <a:cubicBezTo>
                    <a:pt x="463" y="4695"/>
                    <a:pt x="422" y="4687"/>
                    <a:pt x="384" y="4687"/>
                  </a:cubicBezTo>
                  <a:cubicBezTo>
                    <a:pt x="144" y="4687"/>
                    <a:pt x="10" y="5010"/>
                    <a:pt x="240" y="5201"/>
                  </a:cubicBezTo>
                  <a:cubicBezTo>
                    <a:pt x="639" y="5423"/>
                    <a:pt x="994" y="5689"/>
                    <a:pt x="1260" y="6089"/>
                  </a:cubicBezTo>
                  <a:cubicBezTo>
                    <a:pt x="1324" y="6165"/>
                    <a:pt x="1410" y="6198"/>
                    <a:pt x="1495" y="6198"/>
                  </a:cubicBezTo>
                  <a:cubicBezTo>
                    <a:pt x="1704" y="6198"/>
                    <a:pt x="1906" y="5999"/>
                    <a:pt x="1748" y="5778"/>
                  </a:cubicBezTo>
                  <a:cubicBezTo>
                    <a:pt x="1571" y="5600"/>
                    <a:pt x="1438" y="5423"/>
                    <a:pt x="1260" y="5246"/>
                  </a:cubicBezTo>
                  <a:cubicBezTo>
                    <a:pt x="1260" y="5201"/>
                    <a:pt x="1260" y="5201"/>
                    <a:pt x="1260" y="5157"/>
                  </a:cubicBezTo>
                  <a:cubicBezTo>
                    <a:pt x="1659" y="3515"/>
                    <a:pt x="2547" y="2007"/>
                    <a:pt x="3789" y="853"/>
                  </a:cubicBezTo>
                  <a:cubicBezTo>
                    <a:pt x="3993" y="649"/>
                    <a:pt x="3806" y="366"/>
                    <a:pt x="3587" y="366"/>
                  </a:cubicBezTo>
                  <a:cubicBezTo>
                    <a:pt x="3521" y="366"/>
                    <a:pt x="3452" y="392"/>
                    <a:pt x="3390" y="454"/>
                  </a:cubicBezTo>
                  <a:cubicBezTo>
                    <a:pt x="3168" y="676"/>
                    <a:pt x="2946" y="897"/>
                    <a:pt x="2724" y="1164"/>
                  </a:cubicBezTo>
                  <a:cubicBezTo>
                    <a:pt x="2724" y="1075"/>
                    <a:pt x="2680" y="986"/>
                    <a:pt x="2591" y="942"/>
                  </a:cubicBezTo>
                  <a:cubicBezTo>
                    <a:pt x="2547" y="942"/>
                    <a:pt x="2502" y="897"/>
                    <a:pt x="2458" y="897"/>
                  </a:cubicBezTo>
                  <a:lnTo>
                    <a:pt x="2414" y="897"/>
                  </a:lnTo>
                  <a:cubicBezTo>
                    <a:pt x="1793" y="543"/>
                    <a:pt x="1127" y="276"/>
                    <a:pt x="462" y="10"/>
                  </a:cubicBezTo>
                  <a:cubicBezTo>
                    <a:pt x="438" y="3"/>
                    <a:pt x="41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7"/>
            <p:cNvSpPr/>
            <p:nvPr/>
          </p:nvSpPr>
          <p:spPr>
            <a:xfrm>
              <a:off x="3214832" y="2428351"/>
              <a:ext cx="62653" cy="46006"/>
            </a:xfrm>
            <a:custGeom>
              <a:avLst/>
              <a:gdLst/>
              <a:ahLst/>
              <a:cxnLst/>
              <a:rect l="l" t="t" r="r" b="b"/>
              <a:pathLst>
                <a:path w="828" h="608" extrusionOk="0">
                  <a:moveTo>
                    <a:pt x="485" y="0"/>
                  </a:moveTo>
                  <a:cubicBezTo>
                    <a:pt x="423" y="0"/>
                    <a:pt x="357" y="23"/>
                    <a:pt x="293" y="76"/>
                  </a:cubicBezTo>
                  <a:lnTo>
                    <a:pt x="204" y="165"/>
                  </a:lnTo>
                  <a:cubicBezTo>
                    <a:pt x="1" y="334"/>
                    <a:pt x="187" y="608"/>
                    <a:pt x="404" y="608"/>
                  </a:cubicBezTo>
                  <a:cubicBezTo>
                    <a:pt x="471" y="608"/>
                    <a:pt x="541" y="582"/>
                    <a:pt x="604" y="520"/>
                  </a:cubicBezTo>
                  <a:lnTo>
                    <a:pt x="692" y="431"/>
                  </a:lnTo>
                  <a:cubicBezTo>
                    <a:pt x="827" y="228"/>
                    <a:pt x="68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7"/>
            <p:cNvSpPr/>
            <p:nvPr/>
          </p:nvSpPr>
          <p:spPr>
            <a:xfrm>
              <a:off x="3260459" y="1978281"/>
              <a:ext cx="40406" cy="49638"/>
            </a:xfrm>
            <a:custGeom>
              <a:avLst/>
              <a:gdLst/>
              <a:ahLst/>
              <a:cxnLst/>
              <a:rect l="l" t="t" r="r" b="b"/>
              <a:pathLst>
                <a:path w="534" h="656" extrusionOk="0">
                  <a:moveTo>
                    <a:pt x="267" y="1"/>
                  </a:moveTo>
                  <a:cubicBezTo>
                    <a:pt x="134" y="1"/>
                    <a:pt x="1" y="101"/>
                    <a:pt x="1" y="300"/>
                  </a:cubicBezTo>
                  <a:lnTo>
                    <a:pt x="1" y="389"/>
                  </a:lnTo>
                  <a:cubicBezTo>
                    <a:pt x="1"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7"/>
            <p:cNvSpPr/>
            <p:nvPr/>
          </p:nvSpPr>
          <p:spPr>
            <a:xfrm>
              <a:off x="3163151" y="2027843"/>
              <a:ext cx="194995" cy="398238"/>
            </a:xfrm>
            <a:custGeom>
              <a:avLst/>
              <a:gdLst/>
              <a:ahLst/>
              <a:cxnLst/>
              <a:rect l="l" t="t" r="r" b="b"/>
              <a:pathLst>
                <a:path w="2577" h="5263" extrusionOk="0">
                  <a:moveTo>
                    <a:pt x="266" y="0"/>
                  </a:moveTo>
                  <a:cubicBezTo>
                    <a:pt x="133" y="0"/>
                    <a:pt x="0" y="89"/>
                    <a:pt x="0" y="267"/>
                  </a:cubicBezTo>
                  <a:cubicBezTo>
                    <a:pt x="44" y="1908"/>
                    <a:pt x="577" y="3505"/>
                    <a:pt x="1509" y="4837"/>
                  </a:cubicBezTo>
                  <a:cubicBezTo>
                    <a:pt x="1573" y="4901"/>
                    <a:pt x="1662" y="4943"/>
                    <a:pt x="1740" y="4943"/>
                  </a:cubicBezTo>
                  <a:cubicBezTo>
                    <a:pt x="1768" y="4943"/>
                    <a:pt x="1795" y="4937"/>
                    <a:pt x="1819" y="4925"/>
                  </a:cubicBezTo>
                  <a:cubicBezTo>
                    <a:pt x="1819" y="5117"/>
                    <a:pt x="1980" y="5263"/>
                    <a:pt x="2137" y="5263"/>
                  </a:cubicBezTo>
                  <a:cubicBezTo>
                    <a:pt x="2198" y="5263"/>
                    <a:pt x="2258" y="5241"/>
                    <a:pt x="2307" y="5191"/>
                  </a:cubicBezTo>
                  <a:lnTo>
                    <a:pt x="2396" y="5103"/>
                  </a:lnTo>
                  <a:cubicBezTo>
                    <a:pt x="2576" y="4886"/>
                    <a:pt x="2375" y="4611"/>
                    <a:pt x="2175" y="4611"/>
                  </a:cubicBezTo>
                  <a:cubicBezTo>
                    <a:pt x="2129" y="4611"/>
                    <a:pt x="2082" y="4626"/>
                    <a:pt x="2041" y="4659"/>
                  </a:cubicBezTo>
                  <a:cubicBezTo>
                    <a:pt x="2041" y="4615"/>
                    <a:pt x="1997" y="4615"/>
                    <a:pt x="1997" y="4570"/>
                  </a:cubicBezTo>
                  <a:cubicBezTo>
                    <a:pt x="1109" y="3284"/>
                    <a:pt x="621" y="1819"/>
                    <a:pt x="532" y="267"/>
                  </a:cubicBezTo>
                  <a:cubicBezTo>
                    <a:pt x="532" y="89"/>
                    <a:pt x="399"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7"/>
            <p:cNvSpPr/>
            <p:nvPr/>
          </p:nvSpPr>
          <p:spPr>
            <a:xfrm>
              <a:off x="3176544" y="1914493"/>
              <a:ext cx="40331" cy="49638"/>
            </a:xfrm>
            <a:custGeom>
              <a:avLst/>
              <a:gdLst/>
              <a:ahLst/>
              <a:cxnLst/>
              <a:rect l="l" t="t" r="r" b="b"/>
              <a:pathLst>
                <a:path w="533" h="656" extrusionOk="0">
                  <a:moveTo>
                    <a:pt x="267" y="1"/>
                  </a:moveTo>
                  <a:cubicBezTo>
                    <a:pt x="134" y="1"/>
                    <a:pt x="0" y="101"/>
                    <a:pt x="0" y="300"/>
                  </a:cubicBezTo>
                  <a:lnTo>
                    <a:pt x="0" y="389"/>
                  </a:lnTo>
                  <a:cubicBezTo>
                    <a:pt x="0"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7"/>
            <p:cNvSpPr/>
            <p:nvPr/>
          </p:nvSpPr>
          <p:spPr>
            <a:xfrm>
              <a:off x="2907546" y="2321660"/>
              <a:ext cx="262339" cy="178802"/>
            </a:xfrm>
            <a:custGeom>
              <a:avLst/>
              <a:gdLst/>
              <a:ahLst/>
              <a:cxnLst/>
              <a:rect l="l" t="t" r="r" b="b"/>
              <a:pathLst>
                <a:path w="3467" h="2363" extrusionOk="0">
                  <a:moveTo>
                    <a:pt x="341" y="1"/>
                  </a:moveTo>
                  <a:cubicBezTo>
                    <a:pt x="71" y="1"/>
                    <a:pt x="1" y="436"/>
                    <a:pt x="317" y="554"/>
                  </a:cubicBezTo>
                  <a:cubicBezTo>
                    <a:pt x="805" y="732"/>
                    <a:pt x="1293" y="998"/>
                    <a:pt x="1736" y="1308"/>
                  </a:cubicBezTo>
                  <a:cubicBezTo>
                    <a:pt x="2003" y="1442"/>
                    <a:pt x="2224" y="1619"/>
                    <a:pt x="2491" y="1796"/>
                  </a:cubicBezTo>
                  <a:lnTo>
                    <a:pt x="2757" y="2063"/>
                  </a:lnTo>
                  <a:lnTo>
                    <a:pt x="2801" y="2107"/>
                  </a:lnTo>
                  <a:cubicBezTo>
                    <a:pt x="2801" y="2196"/>
                    <a:pt x="2890" y="2285"/>
                    <a:pt x="2979" y="2329"/>
                  </a:cubicBezTo>
                  <a:cubicBezTo>
                    <a:pt x="3023" y="2351"/>
                    <a:pt x="3079" y="2362"/>
                    <a:pt x="3140" y="2362"/>
                  </a:cubicBezTo>
                  <a:cubicBezTo>
                    <a:pt x="3201" y="2362"/>
                    <a:pt x="3267" y="2351"/>
                    <a:pt x="3334" y="2329"/>
                  </a:cubicBezTo>
                  <a:cubicBezTo>
                    <a:pt x="3422" y="2285"/>
                    <a:pt x="3467" y="2196"/>
                    <a:pt x="3467" y="2063"/>
                  </a:cubicBezTo>
                  <a:cubicBezTo>
                    <a:pt x="3422" y="1619"/>
                    <a:pt x="2757" y="1264"/>
                    <a:pt x="2358" y="998"/>
                  </a:cubicBezTo>
                  <a:cubicBezTo>
                    <a:pt x="1736" y="599"/>
                    <a:pt x="1115" y="244"/>
                    <a:pt x="450" y="22"/>
                  </a:cubicBezTo>
                  <a:cubicBezTo>
                    <a:pt x="411" y="7"/>
                    <a:pt x="375"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7"/>
            <p:cNvSpPr/>
            <p:nvPr/>
          </p:nvSpPr>
          <p:spPr>
            <a:xfrm>
              <a:off x="2887797" y="2076346"/>
              <a:ext cx="352535" cy="356016"/>
            </a:xfrm>
            <a:custGeom>
              <a:avLst/>
              <a:gdLst/>
              <a:ahLst/>
              <a:cxnLst/>
              <a:rect l="l" t="t" r="r" b="b"/>
              <a:pathLst>
                <a:path w="4659" h="4705" extrusionOk="0">
                  <a:moveTo>
                    <a:pt x="3256" y="1"/>
                  </a:moveTo>
                  <a:cubicBezTo>
                    <a:pt x="3189" y="1"/>
                    <a:pt x="3120" y="33"/>
                    <a:pt x="3062" y="114"/>
                  </a:cubicBezTo>
                  <a:cubicBezTo>
                    <a:pt x="2574" y="735"/>
                    <a:pt x="2175" y="1400"/>
                    <a:pt x="1864" y="2155"/>
                  </a:cubicBezTo>
                  <a:cubicBezTo>
                    <a:pt x="1820" y="2199"/>
                    <a:pt x="1820" y="2288"/>
                    <a:pt x="1864" y="2376"/>
                  </a:cubicBezTo>
                  <a:cubicBezTo>
                    <a:pt x="1376" y="2155"/>
                    <a:pt x="888" y="1933"/>
                    <a:pt x="356" y="1800"/>
                  </a:cubicBezTo>
                  <a:cubicBezTo>
                    <a:pt x="90" y="1844"/>
                    <a:pt x="1" y="2199"/>
                    <a:pt x="223" y="2332"/>
                  </a:cubicBezTo>
                  <a:cubicBezTo>
                    <a:pt x="1687" y="2731"/>
                    <a:pt x="3018" y="3530"/>
                    <a:pt x="4083" y="4639"/>
                  </a:cubicBezTo>
                  <a:cubicBezTo>
                    <a:pt x="4137" y="4685"/>
                    <a:pt x="4196" y="4704"/>
                    <a:pt x="4253" y="4704"/>
                  </a:cubicBezTo>
                  <a:cubicBezTo>
                    <a:pt x="4471" y="4704"/>
                    <a:pt x="4658" y="4416"/>
                    <a:pt x="4482" y="4240"/>
                  </a:cubicBezTo>
                  <a:cubicBezTo>
                    <a:pt x="3772" y="3530"/>
                    <a:pt x="2973" y="2909"/>
                    <a:pt x="2086" y="2465"/>
                  </a:cubicBezTo>
                  <a:cubicBezTo>
                    <a:pt x="2219" y="2465"/>
                    <a:pt x="2352" y="2421"/>
                    <a:pt x="2397" y="2288"/>
                  </a:cubicBezTo>
                  <a:cubicBezTo>
                    <a:pt x="2663" y="1622"/>
                    <a:pt x="3018" y="1045"/>
                    <a:pt x="3462" y="469"/>
                  </a:cubicBezTo>
                  <a:cubicBezTo>
                    <a:pt x="3626" y="271"/>
                    <a:pt x="3449"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7"/>
            <p:cNvSpPr/>
            <p:nvPr/>
          </p:nvSpPr>
          <p:spPr>
            <a:xfrm>
              <a:off x="2984575" y="2046381"/>
              <a:ext cx="110702" cy="128256"/>
            </a:xfrm>
            <a:custGeom>
              <a:avLst/>
              <a:gdLst/>
              <a:ahLst/>
              <a:cxnLst/>
              <a:rect l="l" t="t" r="r" b="b"/>
              <a:pathLst>
                <a:path w="1463" h="1695" extrusionOk="0">
                  <a:moveTo>
                    <a:pt x="1026" y="1"/>
                  </a:moveTo>
                  <a:cubicBezTo>
                    <a:pt x="967" y="1"/>
                    <a:pt x="906" y="20"/>
                    <a:pt x="851" y="66"/>
                  </a:cubicBezTo>
                  <a:cubicBezTo>
                    <a:pt x="452" y="377"/>
                    <a:pt x="142" y="820"/>
                    <a:pt x="53" y="1353"/>
                  </a:cubicBezTo>
                  <a:cubicBezTo>
                    <a:pt x="0" y="1562"/>
                    <a:pt x="165" y="1695"/>
                    <a:pt x="326" y="1695"/>
                  </a:cubicBezTo>
                  <a:cubicBezTo>
                    <a:pt x="438" y="1695"/>
                    <a:pt x="549" y="1631"/>
                    <a:pt x="585" y="1486"/>
                  </a:cubicBezTo>
                  <a:cubicBezTo>
                    <a:pt x="674" y="1086"/>
                    <a:pt x="896" y="731"/>
                    <a:pt x="1251" y="465"/>
                  </a:cubicBezTo>
                  <a:cubicBezTo>
                    <a:pt x="1462" y="289"/>
                    <a:pt x="1254"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7"/>
            <p:cNvSpPr/>
            <p:nvPr/>
          </p:nvSpPr>
          <p:spPr>
            <a:xfrm>
              <a:off x="2958924" y="1967006"/>
              <a:ext cx="71430" cy="60685"/>
            </a:xfrm>
            <a:custGeom>
              <a:avLst/>
              <a:gdLst/>
              <a:ahLst/>
              <a:cxnLst/>
              <a:rect l="l" t="t" r="r" b="b"/>
              <a:pathLst>
                <a:path w="944" h="802" extrusionOk="0">
                  <a:moveTo>
                    <a:pt x="576" y="0"/>
                  </a:moveTo>
                  <a:cubicBezTo>
                    <a:pt x="490" y="0"/>
                    <a:pt x="403" y="41"/>
                    <a:pt x="348" y="139"/>
                  </a:cubicBezTo>
                  <a:lnTo>
                    <a:pt x="126" y="405"/>
                  </a:lnTo>
                  <a:cubicBezTo>
                    <a:pt x="1" y="592"/>
                    <a:pt x="205" y="801"/>
                    <a:pt x="399" y="801"/>
                  </a:cubicBezTo>
                  <a:cubicBezTo>
                    <a:pt x="481" y="801"/>
                    <a:pt x="561" y="764"/>
                    <a:pt x="614" y="671"/>
                  </a:cubicBezTo>
                  <a:lnTo>
                    <a:pt x="791" y="405"/>
                  </a:lnTo>
                  <a:cubicBezTo>
                    <a:pt x="943" y="192"/>
                    <a:pt x="762"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7"/>
            <p:cNvSpPr/>
            <p:nvPr/>
          </p:nvSpPr>
          <p:spPr>
            <a:xfrm>
              <a:off x="2918064" y="1758013"/>
              <a:ext cx="117966" cy="53270"/>
            </a:xfrm>
            <a:custGeom>
              <a:avLst/>
              <a:gdLst/>
              <a:ahLst/>
              <a:cxnLst/>
              <a:rect l="l" t="t" r="r" b="b"/>
              <a:pathLst>
                <a:path w="1559" h="704" extrusionOk="0">
                  <a:moveTo>
                    <a:pt x="587" y="0"/>
                  </a:moveTo>
                  <a:cubicBezTo>
                    <a:pt x="510" y="0"/>
                    <a:pt x="433" y="6"/>
                    <a:pt x="355" y="17"/>
                  </a:cubicBezTo>
                  <a:cubicBezTo>
                    <a:pt x="14" y="102"/>
                    <a:pt x="1" y="596"/>
                    <a:pt x="314" y="596"/>
                  </a:cubicBezTo>
                  <a:cubicBezTo>
                    <a:pt x="327" y="596"/>
                    <a:pt x="341" y="596"/>
                    <a:pt x="355" y="594"/>
                  </a:cubicBezTo>
                  <a:cubicBezTo>
                    <a:pt x="426" y="582"/>
                    <a:pt x="498" y="576"/>
                    <a:pt x="568" y="576"/>
                  </a:cubicBezTo>
                  <a:cubicBezTo>
                    <a:pt x="761" y="576"/>
                    <a:pt x="947" y="618"/>
                    <a:pt x="1109" y="682"/>
                  </a:cubicBezTo>
                  <a:cubicBezTo>
                    <a:pt x="1148" y="697"/>
                    <a:pt x="1184" y="704"/>
                    <a:pt x="1218" y="704"/>
                  </a:cubicBezTo>
                  <a:cubicBezTo>
                    <a:pt x="1488" y="704"/>
                    <a:pt x="1558" y="269"/>
                    <a:pt x="1242" y="150"/>
                  </a:cubicBezTo>
                  <a:cubicBezTo>
                    <a:pt x="1043" y="50"/>
                    <a:pt x="81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7"/>
            <p:cNvSpPr/>
            <p:nvPr/>
          </p:nvSpPr>
          <p:spPr>
            <a:xfrm>
              <a:off x="2955141" y="1628773"/>
              <a:ext cx="90347" cy="56221"/>
            </a:xfrm>
            <a:custGeom>
              <a:avLst/>
              <a:gdLst/>
              <a:ahLst/>
              <a:cxnLst/>
              <a:rect l="l" t="t" r="r" b="b"/>
              <a:pathLst>
                <a:path w="1194" h="743" extrusionOk="0">
                  <a:moveTo>
                    <a:pt x="396" y="1"/>
                  </a:moveTo>
                  <a:cubicBezTo>
                    <a:pt x="153" y="1"/>
                    <a:pt x="0" y="376"/>
                    <a:pt x="264" y="527"/>
                  </a:cubicBezTo>
                  <a:lnTo>
                    <a:pt x="664" y="704"/>
                  </a:lnTo>
                  <a:cubicBezTo>
                    <a:pt x="710" y="731"/>
                    <a:pt x="756" y="743"/>
                    <a:pt x="798" y="743"/>
                  </a:cubicBezTo>
                  <a:cubicBezTo>
                    <a:pt x="1041" y="743"/>
                    <a:pt x="1194" y="367"/>
                    <a:pt x="930" y="216"/>
                  </a:cubicBezTo>
                  <a:lnTo>
                    <a:pt x="531" y="39"/>
                  </a:lnTo>
                  <a:cubicBezTo>
                    <a:pt x="484" y="12"/>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7"/>
            <p:cNvSpPr/>
            <p:nvPr/>
          </p:nvSpPr>
          <p:spPr>
            <a:xfrm>
              <a:off x="2714896" y="2427594"/>
              <a:ext cx="90725" cy="150881"/>
            </a:xfrm>
            <a:custGeom>
              <a:avLst/>
              <a:gdLst/>
              <a:ahLst/>
              <a:cxnLst/>
              <a:rect l="l" t="t" r="r" b="b"/>
              <a:pathLst>
                <a:path w="1199" h="1994" extrusionOk="0">
                  <a:moveTo>
                    <a:pt x="386" y="1"/>
                  </a:moveTo>
                  <a:cubicBezTo>
                    <a:pt x="195" y="1"/>
                    <a:pt x="0" y="209"/>
                    <a:pt x="156" y="396"/>
                  </a:cubicBezTo>
                  <a:cubicBezTo>
                    <a:pt x="422" y="796"/>
                    <a:pt x="555" y="1239"/>
                    <a:pt x="600" y="1728"/>
                  </a:cubicBezTo>
                  <a:cubicBezTo>
                    <a:pt x="622" y="1905"/>
                    <a:pt x="777" y="1994"/>
                    <a:pt x="922" y="1994"/>
                  </a:cubicBezTo>
                  <a:cubicBezTo>
                    <a:pt x="1066" y="1994"/>
                    <a:pt x="1199" y="1905"/>
                    <a:pt x="1177" y="1728"/>
                  </a:cubicBezTo>
                  <a:cubicBezTo>
                    <a:pt x="1132" y="1151"/>
                    <a:pt x="955" y="618"/>
                    <a:pt x="600" y="130"/>
                  </a:cubicBezTo>
                  <a:cubicBezTo>
                    <a:pt x="547" y="38"/>
                    <a:pt x="46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7"/>
            <p:cNvSpPr/>
            <p:nvPr/>
          </p:nvSpPr>
          <p:spPr>
            <a:xfrm>
              <a:off x="2796542" y="2354727"/>
              <a:ext cx="65074" cy="91860"/>
            </a:xfrm>
            <a:custGeom>
              <a:avLst/>
              <a:gdLst/>
              <a:ahLst/>
              <a:cxnLst/>
              <a:rect l="l" t="t" r="r" b="b"/>
              <a:pathLst>
                <a:path w="860" h="1214" extrusionOk="0">
                  <a:moveTo>
                    <a:pt x="334" y="0"/>
                  </a:moveTo>
                  <a:cubicBezTo>
                    <a:pt x="170" y="0"/>
                    <a:pt x="0" y="144"/>
                    <a:pt x="53" y="383"/>
                  </a:cubicBezTo>
                  <a:cubicBezTo>
                    <a:pt x="98" y="561"/>
                    <a:pt x="186" y="783"/>
                    <a:pt x="231" y="1005"/>
                  </a:cubicBezTo>
                  <a:cubicBezTo>
                    <a:pt x="267" y="1150"/>
                    <a:pt x="385" y="1213"/>
                    <a:pt x="506" y="1213"/>
                  </a:cubicBezTo>
                  <a:cubicBezTo>
                    <a:pt x="680" y="1213"/>
                    <a:pt x="860" y="1081"/>
                    <a:pt x="808" y="871"/>
                  </a:cubicBezTo>
                  <a:lnTo>
                    <a:pt x="586" y="206"/>
                  </a:lnTo>
                  <a:cubicBezTo>
                    <a:pt x="550" y="64"/>
                    <a:pt x="44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7"/>
            <p:cNvSpPr/>
            <p:nvPr/>
          </p:nvSpPr>
          <p:spPr>
            <a:xfrm>
              <a:off x="2743045" y="2868887"/>
              <a:ext cx="74381" cy="138472"/>
            </a:xfrm>
            <a:custGeom>
              <a:avLst/>
              <a:gdLst/>
              <a:ahLst/>
              <a:cxnLst/>
              <a:rect l="l" t="t" r="r" b="b"/>
              <a:pathLst>
                <a:path w="983" h="1830" extrusionOk="0">
                  <a:moveTo>
                    <a:pt x="360" y="0"/>
                  </a:moveTo>
                  <a:cubicBezTo>
                    <a:pt x="173" y="0"/>
                    <a:pt x="1" y="188"/>
                    <a:pt x="95" y="377"/>
                  </a:cubicBezTo>
                  <a:cubicBezTo>
                    <a:pt x="317" y="732"/>
                    <a:pt x="405" y="1131"/>
                    <a:pt x="405" y="1530"/>
                  </a:cubicBezTo>
                  <a:cubicBezTo>
                    <a:pt x="405" y="1730"/>
                    <a:pt x="538" y="1830"/>
                    <a:pt x="672" y="1830"/>
                  </a:cubicBezTo>
                  <a:cubicBezTo>
                    <a:pt x="805" y="1830"/>
                    <a:pt x="938" y="1730"/>
                    <a:pt x="938" y="1530"/>
                  </a:cubicBezTo>
                  <a:cubicBezTo>
                    <a:pt x="982" y="1042"/>
                    <a:pt x="849" y="554"/>
                    <a:pt x="583" y="110"/>
                  </a:cubicBezTo>
                  <a:cubicBezTo>
                    <a:pt x="518" y="33"/>
                    <a:pt x="438"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7"/>
            <p:cNvSpPr/>
            <p:nvPr/>
          </p:nvSpPr>
          <p:spPr>
            <a:xfrm>
              <a:off x="2663745" y="2930027"/>
              <a:ext cx="63031" cy="70673"/>
            </a:xfrm>
            <a:custGeom>
              <a:avLst/>
              <a:gdLst/>
              <a:ahLst/>
              <a:cxnLst/>
              <a:rect l="l" t="t" r="r" b="b"/>
              <a:pathLst>
                <a:path w="833" h="934" extrusionOk="0">
                  <a:moveTo>
                    <a:pt x="362" y="0"/>
                  </a:moveTo>
                  <a:cubicBezTo>
                    <a:pt x="134" y="0"/>
                    <a:pt x="1" y="355"/>
                    <a:pt x="255" y="500"/>
                  </a:cubicBezTo>
                  <a:cubicBezTo>
                    <a:pt x="300" y="545"/>
                    <a:pt x="300" y="589"/>
                    <a:pt x="300" y="634"/>
                  </a:cubicBezTo>
                  <a:cubicBezTo>
                    <a:pt x="300" y="833"/>
                    <a:pt x="433" y="933"/>
                    <a:pt x="566" y="933"/>
                  </a:cubicBezTo>
                  <a:cubicBezTo>
                    <a:pt x="699" y="933"/>
                    <a:pt x="832" y="833"/>
                    <a:pt x="832" y="634"/>
                  </a:cubicBezTo>
                  <a:cubicBezTo>
                    <a:pt x="832" y="412"/>
                    <a:pt x="743" y="145"/>
                    <a:pt x="522" y="57"/>
                  </a:cubicBezTo>
                  <a:cubicBezTo>
                    <a:pt x="466" y="17"/>
                    <a:pt x="412"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7"/>
            <p:cNvSpPr/>
            <p:nvPr/>
          </p:nvSpPr>
          <p:spPr>
            <a:xfrm>
              <a:off x="2622582" y="3223011"/>
              <a:ext cx="43736" cy="50395"/>
            </a:xfrm>
            <a:custGeom>
              <a:avLst/>
              <a:gdLst/>
              <a:ahLst/>
              <a:cxnLst/>
              <a:rect l="l" t="t" r="r" b="b"/>
              <a:pathLst>
                <a:path w="578" h="666" extrusionOk="0">
                  <a:moveTo>
                    <a:pt x="289" y="0"/>
                  </a:moveTo>
                  <a:cubicBezTo>
                    <a:pt x="145" y="0"/>
                    <a:pt x="1" y="89"/>
                    <a:pt x="1" y="267"/>
                  </a:cubicBezTo>
                  <a:lnTo>
                    <a:pt x="1" y="400"/>
                  </a:lnTo>
                  <a:cubicBezTo>
                    <a:pt x="1" y="577"/>
                    <a:pt x="145" y="666"/>
                    <a:pt x="289" y="666"/>
                  </a:cubicBezTo>
                  <a:cubicBezTo>
                    <a:pt x="433" y="666"/>
                    <a:pt x="578" y="577"/>
                    <a:pt x="578" y="400"/>
                  </a:cubicBezTo>
                  <a:lnTo>
                    <a:pt x="578" y="267"/>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7"/>
            <p:cNvSpPr/>
            <p:nvPr/>
          </p:nvSpPr>
          <p:spPr>
            <a:xfrm>
              <a:off x="2579300" y="3384259"/>
              <a:ext cx="65528" cy="48881"/>
            </a:xfrm>
            <a:custGeom>
              <a:avLst/>
              <a:gdLst/>
              <a:ahLst/>
              <a:cxnLst/>
              <a:rect l="l" t="t" r="r" b="b"/>
              <a:pathLst>
                <a:path w="866" h="646" extrusionOk="0">
                  <a:moveTo>
                    <a:pt x="479" y="0"/>
                  </a:moveTo>
                  <a:cubicBezTo>
                    <a:pt x="419" y="0"/>
                    <a:pt x="358" y="26"/>
                    <a:pt x="307" y="88"/>
                  </a:cubicBezTo>
                  <a:lnTo>
                    <a:pt x="173" y="177"/>
                  </a:lnTo>
                  <a:cubicBezTo>
                    <a:pt x="0" y="384"/>
                    <a:pt x="178" y="646"/>
                    <a:pt x="391" y="646"/>
                  </a:cubicBezTo>
                  <a:cubicBezTo>
                    <a:pt x="451" y="646"/>
                    <a:pt x="514" y="625"/>
                    <a:pt x="573" y="576"/>
                  </a:cubicBezTo>
                  <a:lnTo>
                    <a:pt x="661" y="487"/>
                  </a:lnTo>
                  <a:cubicBezTo>
                    <a:pt x="866" y="283"/>
                    <a:pt x="67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7"/>
            <p:cNvSpPr/>
            <p:nvPr/>
          </p:nvSpPr>
          <p:spPr>
            <a:xfrm>
              <a:off x="2062113" y="3683372"/>
              <a:ext cx="217922" cy="123035"/>
            </a:xfrm>
            <a:custGeom>
              <a:avLst/>
              <a:gdLst/>
              <a:ahLst/>
              <a:cxnLst/>
              <a:rect l="l" t="t" r="r" b="b"/>
              <a:pathLst>
                <a:path w="2880" h="1626" extrusionOk="0">
                  <a:moveTo>
                    <a:pt x="396" y="1"/>
                  </a:moveTo>
                  <a:cubicBezTo>
                    <a:pt x="153" y="1"/>
                    <a:pt x="0" y="376"/>
                    <a:pt x="265" y="527"/>
                  </a:cubicBezTo>
                  <a:cubicBezTo>
                    <a:pt x="930" y="971"/>
                    <a:pt x="1684" y="1326"/>
                    <a:pt x="2439" y="1592"/>
                  </a:cubicBezTo>
                  <a:cubicBezTo>
                    <a:pt x="2480" y="1615"/>
                    <a:pt x="2518" y="1626"/>
                    <a:pt x="2554" y="1626"/>
                  </a:cubicBezTo>
                  <a:cubicBezTo>
                    <a:pt x="2787" y="1626"/>
                    <a:pt x="2880" y="1181"/>
                    <a:pt x="2572" y="1104"/>
                  </a:cubicBezTo>
                  <a:cubicBezTo>
                    <a:pt x="1862" y="793"/>
                    <a:pt x="1196" y="438"/>
                    <a:pt x="531" y="39"/>
                  </a:cubicBezTo>
                  <a:cubicBezTo>
                    <a:pt x="484" y="13"/>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7"/>
            <p:cNvSpPr/>
            <p:nvPr/>
          </p:nvSpPr>
          <p:spPr>
            <a:xfrm>
              <a:off x="2136494" y="3629724"/>
              <a:ext cx="154210" cy="92087"/>
            </a:xfrm>
            <a:custGeom>
              <a:avLst/>
              <a:gdLst/>
              <a:ahLst/>
              <a:cxnLst/>
              <a:rect l="l" t="t" r="r" b="b"/>
              <a:pathLst>
                <a:path w="2038" h="1217" extrusionOk="0">
                  <a:moveTo>
                    <a:pt x="431" y="0"/>
                  </a:moveTo>
                  <a:cubicBezTo>
                    <a:pt x="180" y="0"/>
                    <a:pt x="0" y="375"/>
                    <a:pt x="302" y="526"/>
                  </a:cubicBezTo>
                  <a:lnTo>
                    <a:pt x="1456" y="1192"/>
                  </a:lnTo>
                  <a:cubicBezTo>
                    <a:pt x="1495" y="1209"/>
                    <a:pt x="1535" y="1216"/>
                    <a:pt x="1573" y="1216"/>
                  </a:cubicBezTo>
                  <a:cubicBezTo>
                    <a:pt x="1835" y="1216"/>
                    <a:pt x="2037" y="859"/>
                    <a:pt x="1766" y="704"/>
                  </a:cubicBezTo>
                  <a:lnTo>
                    <a:pt x="568" y="38"/>
                  </a:lnTo>
                  <a:cubicBezTo>
                    <a:pt x="522" y="12"/>
                    <a:pt x="475"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7"/>
            <p:cNvSpPr/>
            <p:nvPr/>
          </p:nvSpPr>
          <p:spPr>
            <a:xfrm>
              <a:off x="2186359" y="3565936"/>
              <a:ext cx="100335" cy="71052"/>
            </a:xfrm>
            <a:custGeom>
              <a:avLst/>
              <a:gdLst/>
              <a:ahLst/>
              <a:cxnLst/>
              <a:rect l="l" t="t" r="r" b="b"/>
              <a:pathLst>
                <a:path w="1326" h="939" extrusionOk="0">
                  <a:moveTo>
                    <a:pt x="396" y="0"/>
                  </a:moveTo>
                  <a:cubicBezTo>
                    <a:pt x="153" y="0"/>
                    <a:pt x="0" y="375"/>
                    <a:pt x="264" y="526"/>
                  </a:cubicBezTo>
                  <a:lnTo>
                    <a:pt x="797" y="881"/>
                  </a:lnTo>
                  <a:cubicBezTo>
                    <a:pt x="852" y="921"/>
                    <a:pt x="907" y="938"/>
                    <a:pt x="957" y="938"/>
                  </a:cubicBezTo>
                  <a:cubicBezTo>
                    <a:pt x="1185" y="938"/>
                    <a:pt x="1326" y="583"/>
                    <a:pt x="1107" y="438"/>
                  </a:cubicBezTo>
                  <a:lnTo>
                    <a:pt x="530" y="38"/>
                  </a:lnTo>
                  <a:cubicBezTo>
                    <a:pt x="484" y="12"/>
                    <a:pt x="43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7"/>
            <p:cNvSpPr/>
            <p:nvPr/>
          </p:nvSpPr>
          <p:spPr>
            <a:xfrm>
              <a:off x="2276782" y="3545279"/>
              <a:ext cx="99957" cy="252275"/>
            </a:xfrm>
            <a:custGeom>
              <a:avLst/>
              <a:gdLst/>
              <a:ahLst/>
              <a:cxnLst/>
              <a:rect l="l" t="t" r="r" b="b"/>
              <a:pathLst>
                <a:path w="1321" h="3334" extrusionOk="0">
                  <a:moveTo>
                    <a:pt x="378" y="1"/>
                  </a:moveTo>
                  <a:cubicBezTo>
                    <a:pt x="234" y="1"/>
                    <a:pt x="90" y="89"/>
                    <a:pt x="90" y="267"/>
                  </a:cubicBezTo>
                  <a:cubicBezTo>
                    <a:pt x="1" y="1287"/>
                    <a:pt x="223" y="2308"/>
                    <a:pt x="711" y="3195"/>
                  </a:cubicBezTo>
                  <a:cubicBezTo>
                    <a:pt x="767" y="3293"/>
                    <a:pt x="853" y="3334"/>
                    <a:pt x="940" y="3334"/>
                  </a:cubicBezTo>
                  <a:cubicBezTo>
                    <a:pt x="1130" y="3334"/>
                    <a:pt x="1320" y="3142"/>
                    <a:pt x="1199" y="2929"/>
                  </a:cubicBezTo>
                  <a:cubicBezTo>
                    <a:pt x="755" y="2086"/>
                    <a:pt x="578" y="1199"/>
                    <a:pt x="666" y="267"/>
                  </a:cubicBezTo>
                  <a:cubicBezTo>
                    <a:pt x="666" y="89"/>
                    <a:pt x="52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7"/>
            <p:cNvSpPr/>
            <p:nvPr/>
          </p:nvSpPr>
          <p:spPr>
            <a:xfrm>
              <a:off x="2360772" y="3568812"/>
              <a:ext cx="83461" cy="154437"/>
            </a:xfrm>
            <a:custGeom>
              <a:avLst/>
              <a:gdLst/>
              <a:ahLst/>
              <a:cxnLst/>
              <a:rect l="l" t="t" r="r" b="b"/>
              <a:pathLst>
                <a:path w="1103" h="2041" extrusionOk="0">
                  <a:moveTo>
                    <a:pt x="344" y="0"/>
                  </a:moveTo>
                  <a:cubicBezTo>
                    <a:pt x="211" y="0"/>
                    <a:pt x="67" y="89"/>
                    <a:pt x="44" y="267"/>
                  </a:cubicBezTo>
                  <a:cubicBezTo>
                    <a:pt x="0" y="843"/>
                    <a:pt x="178" y="1464"/>
                    <a:pt x="577" y="1952"/>
                  </a:cubicBezTo>
                  <a:cubicBezTo>
                    <a:pt x="628" y="2014"/>
                    <a:pt x="687" y="2040"/>
                    <a:pt x="744" y="2040"/>
                  </a:cubicBezTo>
                  <a:cubicBezTo>
                    <a:pt x="933" y="2040"/>
                    <a:pt x="1102" y="1758"/>
                    <a:pt x="932" y="1553"/>
                  </a:cubicBezTo>
                  <a:cubicBezTo>
                    <a:pt x="666" y="1198"/>
                    <a:pt x="532" y="710"/>
                    <a:pt x="577" y="267"/>
                  </a:cubicBezTo>
                  <a:cubicBezTo>
                    <a:pt x="599" y="89"/>
                    <a:pt x="477"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7"/>
            <p:cNvSpPr/>
            <p:nvPr/>
          </p:nvSpPr>
          <p:spPr>
            <a:xfrm>
              <a:off x="2442115" y="3546263"/>
              <a:ext cx="67117" cy="74381"/>
            </a:xfrm>
            <a:custGeom>
              <a:avLst/>
              <a:gdLst/>
              <a:ahLst/>
              <a:cxnLst/>
              <a:rect l="l" t="t" r="r" b="b"/>
              <a:pathLst>
                <a:path w="887" h="983" extrusionOk="0">
                  <a:moveTo>
                    <a:pt x="329" y="1"/>
                  </a:moveTo>
                  <a:cubicBezTo>
                    <a:pt x="154" y="1"/>
                    <a:pt x="0" y="133"/>
                    <a:pt x="79" y="343"/>
                  </a:cubicBezTo>
                  <a:lnTo>
                    <a:pt x="256" y="786"/>
                  </a:lnTo>
                  <a:cubicBezTo>
                    <a:pt x="308" y="925"/>
                    <a:pt x="421" y="982"/>
                    <a:pt x="534" y="982"/>
                  </a:cubicBezTo>
                  <a:cubicBezTo>
                    <a:pt x="710" y="982"/>
                    <a:pt x="887" y="843"/>
                    <a:pt x="833" y="653"/>
                  </a:cubicBezTo>
                  <a:cubicBezTo>
                    <a:pt x="744" y="520"/>
                    <a:pt x="700" y="343"/>
                    <a:pt x="655" y="210"/>
                  </a:cubicBezTo>
                  <a:cubicBezTo>
                    <a:pt x="583" y="64"/>
                    <a:pt x="451"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7"/>
            <p:cNvSpPr/>
            <p:nvPr/>
          </p:nvSpPr>
          <p:spPr>
            <a:xfrm>
              <a:off x="2368264" y="1811434"/>
              <a:ext cx="123489" cy="186293"/>
            </a:xfrm>
            <a:custGeom>
              <a:avLst/>
              <a:gdLst/>
              <a:ahLst/>
              <a:cxnLst/>
              <a:rect l="l" t="t" r="r" b="b"/>
              <a:pathLst>
                <a:path w="1632" h="2462" extrusionOk="0">
                  <a:moveTo>
                    <a:pt x="437" y="0"/>
                  </a:moveTo>
                  <a:cubicBezTo>
                    <a:pt x="209" y="0"/>
                    <a:pt x="0" y="288"/>
                    <a:pt x="212" y="465"/>
                  </a:cubicBezTo>
                  <a:cubicBezTo>
                    <a:pt x="744" y="908"/>
                    <a:pt x="1010" y="1529"/>
                    <a:pt x="1055" y="2195"/>
                  </a:cubicBezTo>
                  <a:cubicBezTo>
                    <a:pt x="1055" y="2372"/>
                    <a:pt x="1199" y="2461"/>
                    <a:pt x="1343" y="2461"/>
                  </a:cubicBezTo>
                  <a:cubicBezTo>
                    <a:pt x="1487" y="2461"/>
                    <a:pt x="1631" y="2372"/>
                    <a:pt x="1631" y="2195"/>
                  </a:cubicBezTo>
                  <a:cubicBezTo>
                    <a:pt x="1587" y="1396"/>
                    <a:pt x="1232" y="598"/>
                    <a:pt x="611" y="65"/>
                  </a:cubicBezTo>
                  <a:cubicBezTo>
                    <a:pt x="556" y="20"/>
                    <a:pt x="496"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7"/>
            <p:cNvSpPr/>
            <p:nvPr/>
          </p:nvSpPr>
          <p:spPr>
            <a:xfrm>
              <a:off x="2498941" y="1809921"/>
              <a:ext cx="75062" cy="140742"/>
            </a:xfrm>
            <a:custGeom>
              <a:avLst/>
              <a:gdLst/>
              <a:ahLst/>
              <a:cxnLst/>
              <a:rect l="l" t="t" r="r" b="b"/>
              <a:pathLst>
                <a:path w="992" h="1860" extrusionOk="0">
                  <a:moveTo>
                    <a:pt x="387" y="1"/>
                  </a:moveTo>
                  <a:cubicBezTo>
                    <a:pt x="208" y="1"/>
                    <a:pt x="1" y="221"/>
                    <a:pt x="126" y="440"/>
                  </a:cubicBezTo>
                  <a:cubicBezTo>
                    <a:pt x="304" y="795"/>
                    <a:pt x="392" y="1194"/>
                    <a:pt x="437" y="1594"/>
                  </a:cubicBezTo>
                  <a:cubicBezTo>
                    <a:pt x="459" y="1771"/>
                    <a:pt x="603" y="1860"/>
                    <a:pt x="736" y="1860"/>
                  </a:cubicBezTo>
                  <a:cubicBezTo>
                    <a:pt x="869" y="1860"/>
                    <a:pt x="991" y="1771"/>
                    <a:pt x="969" y="1594"/>
                  </a:cubicBezTo>
                  <a:cubicBezTo>
                    <a:pt x="925" y="1061"/>
                    <a:pt x="792" y="573"/>
                    <a:pt x="570" y="130"/>
                  </a:cubicBezTo>
                  <a:cubicBezTo>
                    <a:pt x="531" y="39"/>
                    <a:pt x="462"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7"/>
            <p:cNvSpPr/>
            <p:nvPr/>
          </p:nvSpPr>
          <p:spPr>
            <a:xfrm>
              <a:off x="2600411" y="1831940"/>
              <a:ext cx="51076" cy="90877"/>
            </a:xfrm>
            <a:custGeom>
              <a:avLst/>
              <a:gdLst/>
              <a:ahLst/>
              <a:cxnLst/>
              <a:rect l="l" t="t" r="r" b="b"/>
              <a:pathLst>
                <a:path w="675" h="1201" extrusionOk="0">
                  <a:moveTo>
                    <a:pt x="355" y="0"/>
                  </a:moveTo>
                  <a:cubicBezTo>
                    <a:pt x="193" y="0"/>
                    <a:pt x="0" y="152"/>
                    <a:pt x="28" y="371"/>
                  </a:cubicBezTo>
                  <a:cubicBezTo>
                    <a:pt x="28" y="548"/>
                    <a:pt x="72" y="770"/>
                    <a:pt x="116" y="992"/>
                  </a:cubicBezTo>
                  <a:cubicBezTo>
                    <a:pt x="134" y="1137"/>
                    <a:pt x="234" y="1201"/>
                    <a:pt x="343" y="1201"/>
                  </a:cubicBezTo>
                  <a:cubicBezTo>
                    <a:pt x="500" y="1201"/>
                    <a:pt x="675" y="1069"/>
                    <a:pt x="649" y="859"/>
                  </a:cubicBezTo>
                  <a:cubicBezTo>
                    <a:pt x="649" y="637"/>
                    <a:pt x="604" y="415"/>
                    <a:pt x="560" y="194"/>
                  </a:cubicBezTo>
                  <a:cubicBezTo>
                    <a:pt x="543" y="58"/>
                    <a:pt x="455"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7"/>
            <p:cNvSpPr/>
            <p:nvPr/>
          </p:nvSpPr>
          <p:spPr>
            <a:xfrm>
              <a:off x="2535489" y="1679167"/>
              <a:ext cx="140212" cy="83083"/>
            </a:xfrm>
            <a:custGeom>
              <a:avLst/>
              <a:gdLst/>
              <a:ahLst/>
              <a:cxnLst/>
              <a:rect l="l" t="t" r="r" b="b"/>
              <a:pathLst>
                <a:path w="1853" h="1098" extrusionOk="0">
                  <a:moveTo>
                    <a:pt x="396" y="0"/>
                  </a:moveTo>
                  <a:cubicBezTo>
                    <a:pt x="153" y="0"/>
                    <a:pt x="0" y="376"/>
                    <a:pt x="264" y="527"/>
                  </a:cubicBezTo>
                  <a:lnTo>
                    <a:pt x="1285" y="1059"/>
                  </a:lnTo>
                  <a:cubicBezTo>
                    <a:pt x="1331" y="1086"/>
                    <a:pt x="1378" y="1097"/>
                    <a:pt x="1422" y="1097"/>
                  </a:cubicBezTo>
                  <a:cubicBezTo>
                    <a:pt x="1674" y="1097"/>
                    <a:pt x="1853" y="722"/>
                    <a:pt x="1551" y="571"/>
                  </a:cubicBezTo>
                  <a:lnTo>
                    <a:pt x="531" y="38"/>
                  </a:lnTo>
                  <a:cubicBezTo>
                    <a:pt x="484" y="12"/>
                    <a:pt x="439"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7"/>
            <p:cNvSpPr/>
            <p:nvPr/>
          </p:nvSpPr>
          <p:spPr>
            <a:xfrm>
              <a:off x="2600790" y="1594344"/>
              <a:ext cx="80964" cy="64166"/>
            </a:xfrm>
            <a:custGeom>
              <a:avLst/>
              <a:gdLst/>
              <a:ahLst/>
              <a:cxnLst/>
              <a:rect l="l" t="t" r="r" b="b"/>
              <a:pathLst>
                <a:path w="1070" h="848" extrusionOk="0">
                  <a:moveTo>
                    <a:pt x="387" y="0"/>
                  </a:moveTo>
                  <a:cubicBezTo>
                    <a:pt x="175" y="0"/>
                    <a:pt x="0" y="250"/>
                    <a:pt x="200" y="450"/>
                  </a:cubicBezTo>
                  <a:cubicBezTo>
                    <a:pt x="289" y="583"/>
                    <a:pt x="377" y="671"/>
                    <a:pt x="466" y="760"/>
                  </a:cubicBezTo>
                  <a:cubicBezTo>
                    <a:pt x="528" y="822"/>
                    <a:pt x="597" y="848"/>
                    <a:pt x="663" y="848"/>
                  </a:cubicBezTo>
                  <a:cubicBezTo>
                    <a:pt x="882" y="848"/>
                    <a:pt x="1070" y="565"/>
                    <a:pt x="866" y="361"/>
                  </a:cubicBezTo>
                  <a:lnTo>
                    <a:pt x="599" y="95"/>
                  </a:lnTo>
                  <a:cubicBezTo>
                    <a:pt x="533" y="28"/>
                    <a:pt x="458"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67"/>
          <p:cNvGrpSpPr/>
          <p:nvPr/>
        </p:nvGrpSpPr>
        <p:grpSpPr>
          <a:xfrm>
            <a:off x="7386812" y="999036"/>
            <a:ext cx="912832" cy="854448"/>
            <a:chOff x="4231052" y="1337496"/>
            <a:chExt cx="3948235" cy="3695710"/>
          </a:xfrm>
        </p:grpSpPr>
        <p:sp>
          <p:nvSpPr>
            <p:cNvPr id="3476" name="Google Shape;3476;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7"/>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7"/>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7"/>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7"/>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7"/>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7"/>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7"/>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7"/>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7"/>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7"/>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7"/>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7"/>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7"/>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7"/>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7"/>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7"/>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7"/>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7"/>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7"/>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7"/>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7"/>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7"/>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7"/>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7"/>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7"/>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7"/>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7"/>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7"/>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7"/>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7"/>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7"/>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7"/>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7"/>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7"/>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7"/>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7"/>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7"/>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7"/>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7"/>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7"/>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3417;p67"/>
          <p:cNvSpPr txBox="1">
            <a:spLocks/>
          </p:cNvSpPr>
          <p:nvPr/>
        </p:nvSpPr>
        <p:spPr>
          <a:xfrm>
            <a:off x="1890570" y="2842831"/>
            <a:ext cx="6340340" cy="6533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9pPr>
          </a:lstStyle>
          <a:p>
            <a:pPr marL="0" indent="0" algn="l"/>
            <a:r>
              <a:rPr lang="en-GB" sz="2000" dirty="0" smtClean="0"/>
              <a:t>“it’s not normal,” Tim declared.</a:t>
            </a:r>
          </a:p>
          <a:p>
            <a:pPr marL="0" indent="0" algn="l"/>
            <a:endParaRPr lang="en-GB" sz="2000" dirty="0"/>
          </a:p>
          <a:p>
            <a:pPr marL="0" indent="0" algn="l"/>
            <a:r>
              <a:rPr lang="en-GB" sz="2000" dirty="0" smtClean="0"/>
              <a:t>I don’t know what you mean, Lexi objected.</a:t>
            </a:r>
          </a:p>
          <a:p>
            <a:pPr marL="0" indent="0" algn="l"/>
            <a:endParaRPr lang="en-GB" sz="2000" dirty="0"/>
          </a:p>
          <a:p>
            <a:pPr marL="0" indent="0" algn="l"/>
            <a:r>
              <a:rPr lang="en-GB" sz="2000" dirty="0" smtClean="0"/>
              <a:t>“What are you doing”? Tim asked.</a:t>
            </a:r>
          </a:p>
          <a:p>
            <a:pPr marL="0" indent="0" algn="l"/>
            <a:endParaRPr lang="en-GB" sz="2000" dirty="0"/>
          </a:p>
          <a:p>
            <a:pPr marL="0" indent="0" algn="l"/>
            <a:r>
              <a:rPr lang="en-GB" sz="2000" dirty="0" smtClean="0"/>
              <a:t>“I’m going in” Lexi told him</a:t>
            </a:r>
          </a:p>
          <a:p>
            <a:pPr marL="0" indent="0" algn="l"/>
            <a:endParaRPr lang="en-GB" sz="2000" dirty="0"/>
          </a:p>
          <a:p>
            <a:pPr marL="0" indent="0" algn="l"/>
            <a:r>
              <a:rPr lang="en-GB" sz="2000" dirty="0" smtClean="0"/>
              <a:t>“I’m not going in there,” Tim told Lexi</a:t>
            </a:r>
          </a:p>
          <a:p>
            <a:pPr marL="0" indent="0" algn="l"/>
            <a:endParaRPr lang="en-GB" sz="2000" dirty="0"/>
          </a:p>
          <a:p>
            <a:pPr marL="0" indent="0" algn="l"/>
            <a:endParaRPr lang="en-GB" sz="2000" dirty="0"/>
          </a:p>
        </p:txBody>
      </p:sp>
    </p:spTree>
    <p:extLst>
      <p:ext uri="{BB962C8B-B14F-4D97-AF65-F5344CB8AC3E}">
        <p14:creationId xmlns:p14="http://schemas.microsoft.com/office/powerpoint/2010/main" val="187916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barn(inVertical)">
                                      <p:cBhvr>
                                        <p:cTn id="7" dur="500"/>
                                        <p:tgtEl>
                                          <p:spTgt spid="1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9">
                                            <p:txEl>
                                              <p:pRg st="2" end="2"/>
                                            </p:txEl>
                                          </p:spTgt>
                                        </p:tgtEl>
                                        <p:attrNameLst>
                                          <p:attrName>style.visibility</p:attrName>
                                        </p:attrNameLst>
                                      </p:cBhvr>
                                      <p:to>
                                        <p:strVal val="visible"/>
                                      </p:to>
                                    </p:set>
                                    <p:animEffect transition="in" filter="barn(inVertical)">
                                      <p:cBhvr>
                                        <p:cTn id="12" dur="500"/>
                                        <p:tgtEl>
                                          <p:spTgt spid="1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9">
                                            <p:txEl>
                                              <p:pRg st="4" end="4"/>
                                            </p:txEl>
                                          </p:spTgt>
                                        </p:tgtEl>
                                        <p:attrNameLst>
                                          <p:attrName>style.visibility</p:attrName>
                                        </p:attrNameLst>
                                      </p:cBhvr>
                                      <p:to>
                                        <p:strVal val="visible"/>
                                      </p:to>
                                    </p:set>
                                    <p:animEffect transition="in" filter="barn(inVertical)">
                                      <p:cBhvr>
                                        <p:cTn id="17" dur="500"/>
                                        <p:tgtEl>
                                          <p:spTgt spid="1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9">
                                            <p:txEl>
                                              <p:pRg st="6" end="6"/>
                                            </p:txEl>
                                          </p:spTgt>
                                        </p:tgtEl>
                                        <p:attrNameLst>
                                          <p:attrName>style.visibility</p:attrName>
                                        </p:attrNameLst>
                                      </p:cBhvr>
                                      <p:to>
                                        <p:strVal val="visible"/>
                                      </p:to>
                                    </p:set>
                                    <p:animEffect transition="in" filter="barn(inVertical)">
                                      <p:cBhvr>
                                        <p:cTn id="22" dur="500"/>
                                        <p:tgtEl>
                                          <p:spTgt spid="19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9">
                                            <p:txEl>
                                              <p:pRg st="8" end="8"/>
                                            </p:txEl>
                                          </p:spTgt>
                                        </p:tgtEl>
                                        <p:attrNameLst>
                                          <p:attrName>style.visibility</p:attrName>
                                        </p:attrNameLst>
                                      </p:cBhvr>
                                      <p:to>
                                        <p:strVal val="visible"/>
                                      </p:to>
                                    </p:set>
                                    <p:animEffect transition="in" filter="barn(inVertical)">
                                      <p:cBhvr>
                                        <p:cTn id="27" dur="500"/>
                                        <p:tgtEl>
                                          <p:spTgt spid="1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3"/>
        <p:cNvGrpSpPr/>
        <p:nvPr/>
      </p:nvGrpSpPr>
      <p:grpSpPr>
        <a:xfrm>
          <a:off x="0" y="0"/>
          <a:ext cx="0" cy="0"/>
          <a:chOff x="0" y="0"/>
          <a:chExt cx="0" cy="0"/>
        </a:xfrm>
      </p:grpSpPr>
      <p:sp>
        <p:nvSpPr>
          <p:cNvPr id="3414" name="Google Shape;3414;p67"/>
          <p:cNvSpPr txBox="1">
            <a:spLocks noGrp="1"/>
          </p:cNvSpPr>
          <p:nvPr>
            <p:ph type="title"/>
          </p:nvPr>
        </p:nvSpPr>
        <p:spPr>
          <a:xfrm>
            <a:off x="198346" y="547635"/>
            <a:ext cx="80667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Add </a:t>
            </a:r>
            <a:r>
              <a:rPr lang="en" dirty="0" smtClean="0">
                <a:solidFill>
                  <a:schemeClr val="accent2">
                    <a:lumMod val="60000"/>
                    <a:lumOff val="40000"/>
                  </a:schemeClr>
                </a:solidFill>
              </a:rPr>
              <a:t>inverted commas </a:t>
            </a:r>
            <a:r>
              <a:rPr lang="en" dirty="0" smtClean="0"/>
              <a:t>to this dialogue.</a:t>
            </a:r>
            <a:endParaRPr dirty="0"/>
          </a:p>
        </p:txBody>
      </p:sp>
      <p:sp>
        <p:nvSpPr>
          <p:cNvPr id="3415" name="Google Shape;3415;p67"/>
          <p:cNvSpPr/>
          <p:nvPr/>
        </p:nvSpPr>
        <p:spPr>
          <a:xfrm>
            <a:off x="1330703" y="1268403"/>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7"/>
          <p:cNvSpPr/>
          <p:nvPr/>
        </p:nvSpPr>
        <p:spPr>
          <a:xfrm rot="-5400000">
            <a:off x="2907994" y="4627845"/>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8" name="Google Shape;3418;p67"/>
          <p:cNvGrpSpPr/>
          <p:nvPr/>
        </p:nvGrpSpPr>
        <p:grpSpPr>
          <a:xfrm>
            <a:off x="3460" y="3465980"/>
            <a:ext cx="1135998" cy="1050583"/>
            <a:chOff x="249044" y="1100462"/>
            <a:chExt cx="3625911" cy="3353281"/>
          </a:xfrm>
        </p:grpSpPr>
        <p:sp>
          <p:nvSpPr>
            <p:cNvPr id="3419" name="Google Shape;3419;p67"/>
            <p:cNvSpPr/>
            <p:nvPr/>
          </p:nvSpPr>
          <p:spPr>
            <a:xfrm>
              <a:off x="249044" y="1150024"/>
              <a:ext cx="3531856" cy="3300011"/>
            </a:xfrm>
            <a:custGeom>
              <a:avLst/>
              <a:gdLst/>
              <a:ahLst/>
              <a:cxnLst/>
              <a:rect l="l" t="t" r="r" b="b"/>
              <a:pathLst>
                <a:path w="46676" h="43612" extrusionOk="0">
                  <a:moveTo>
                    <a:pt x="23368" y="1"/>
                  </a:moveTo>
                  <a:cubicBezTo>
                    <a:pt x="12762" y="1"/>
                    <a:pt x="3427" y="7725"/>
                    <a:pt x="1775" y="18523"/>
                  </a:cubicBezTo>
                  <a:cubicBezTo>
                    <a:pt x="1" y="30458"/>
                    <a:pt x="8164" y="41550"/>
                    <a:pt x="20055" y="43369"/>
                  </a:cubicBezTo>
                  <a:cubicBezTo>
                    <a:pt x="21152" y="43532"/>
                    <a:pt x="22242" y="43611"/>
                    <a:pt x="23318" y="43611"/>
                  </a:cubicBezTo>
                  <a:cubicBezTo>
                    <a:pt x="33951" y="43611"/>
                    <a:pt x="43249" y="35887"/>
                    <a:pt x="44901" y="25089"/>
                  </a:cubicBezTo>
                  <a:cubicBezTo>
                    <a:pt x="46676" y="13154"/>
                    <a:pt x="38512" y="2062"/>
                    <a:pt x="26621" y="243"/>
                  </a:cubicBezTo>
                  <a:cubicBezTo>
                    <a:pt x="25528" y="80"/>
                    <a:pt x="24442" y="1"/>
                    <a:pt x="23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7"/>
            <p:cNvSpPr/>
            <p:nvPr/>
          </p:nvSpPr>
          <p:spPr>
            <a:xfrm>
              <a:off x="661961" y="1671979"/>
              <a:ext cx="2712756" cy="230635"/>
            </a:xfrm>
            <a:custGeom>
              <a:avLst/>
              <a:gdLst/>
              <a:ahLst/>
              <a:cxnLst/>
              <a:rect l="l" t="t" r="r" b="b"/>
              <a:pathLst>
                <a:path w="35851" h="3048" extrusionOk="0">
                  <a:moveTo>
                    <a:pt x="33765" y="0"/>
                  </a:moveTo>
                  <a:cubicBezTo>
                    <a:pt x="30526" y="355"/>
                    <a:pt x="27287" y="710"/>
                    <a:pt x="24048" y="843"/>
                  </a:cubicBezTo>
                  <a:cubicBezTo>
                    <a:pt x="19567" y="1110"/>
                    <a:pt x="15042" y="1243"/>
                    <a:pt x="10560" y="1243"/>
                  </a:cubicBezTo>
                  <a:cubicBezTo>
                    <a:pt x="7987" y="1243"/>
                    <a:pt x="5414" y="1198"/>
                    <a:pt x="2840" y="1154"/>
                  </a:cubicBezTo>
                  <a:cubicBezTo>
                    <a:pt x="2308" y="1154"/>
                    <a:pt x="1642" y="1154"/>
                    <a:pt x="977" y="1198"/>
                  </a:cubicBezTo>
                  <a:cubicBezTo>
                    <a:pt x="622" y="1598"/>
                    <a:pt x="311" y="2041"/>
                    <a:pt x="1" y="2485"/>
                  </a:cubicBezTo>
                  <a:lnTo>
                    <a:pt x="933" y="2529"/>
                  </a:lnTo>
                  <a:cubicBezTo>
                    <a:pt x="5675" y="2910"/>
                    <a:pt x="10444" y="3048"/>
                    <a:pt x="15199" y="3048"/>
                  </a:cubicBezTo>
                  <a:cubicBezTo>
                    <a:pt x="16538" y="3048"/>
                    <a:pt x="17876" y="3037"/>
                    <a:pt x="19212" y="3017"/>
                  </a:cubicBezTo>
                  <a:cubicBezTo>
                    <a:pt x="24536" y="2929"/>
                    <a:pt x="30215" y="2929"/>
                    <a:pt x="35850" y="2574"/>
                  </a:cubicBezTo>
                  <a:cubicBezTo>
                    <a:pt x="35229" y="1686"/>
                    <a:pt x="34519" y="799"/>
                    <a:pt x="33765"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7"/>
            <p:cNvSpPr/>
            <p:nvPr/>
          </p:nvSpPr>
          <p:spPr>
            <a:xfrm>
              <a:off x="369885" y="1910331"/>
              <a:ext cx="3293504" cy="805783"/>
            </a:xfrm>
            <a:custGeom>
              <a:avLst/>
              <a:gdLst/>
              <a:ahLst/>
              <a:cxnLst/>
              <a:rect l="l" t="t" r="r" b="b"/>
              <a:pathLst>
                <a:path w="43526" h="10649" extrusionOk="0">
                  <a:moveTo>
                    <a:pt x="40110" y="1"/>
                  </a:moveTo>
                  <a:lnTo>
                    <a:pt x="35318" y="489"/>
                  </a:lnTo>
                  <a:cubicBezTo>
                    <a:pt x="23605" y="1731"/>
                    <a:pt x="12025" y="3772"/>
                    <a:pt x="578" y="6567"/>
                  </a:cubicBezTo>
                  <a:cubicBezTo>
                    <a:pt x="311" y="7676"/>
                    <a:pt x="134" y="8830"/>
                    <a:pt x="1" y="9983"/>
                  </a:cubicBezTo>
                  <a:cubicBezTo>
                    <a:pt x="4142" y="9616"/>
                    <a:pt x="8311" y="9478"/>
                    <a:pt x="12487" y="9478"/>
                  </a:cubicBezTo>
                  <a:cubicBezTo>
                    <a:pt x="21417" y="9478"/>
                    <a:pt x="30380" y="10109"/>
                    <a:pt x="39178" y="10471"/>
                  </a:cubicBezTo>
                  <a:cubicBezTo>
                    <a:pt x="40598" y="10560"/>
                    <a:pt x="42062" y="10604"/>
                    <a:pt x="43526" y="10649"/>
                  </a:cubicBezTo>
                  <a:cubicBezTo>
                    <a:pt x="43304" y="6878"/>
                    <a:pt x="42150" y="3195"/>
                    <a:pt x="4011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7"/>
            <p:cNvSpPr/>
            <p:nvPr/>
          </p:nvSpPr>
          <p:spPr>
            <a:xfrm>
              <a:off x="366556" y="2803359"/>
              <a:ext cx="3296833" cy="154513"/>
            </a:xfrm>
            <a:custGeom>
              <a:avLst/>
              <a:gdLst/>
              <a:ahLst/>
              <a:cxnLst/>
              <a:rect l="l" t="t" r="r" b="b"/>
              <a:pathLst>
                <a:path w="43570" h="2042" extrusionOk="0">
                  <a:moveTo>
                    <a:pt x="0" y="0"/>
                  </a:moveTo>
                  <a:lnTo>
                    <a:pt x="0" y="533"/>
                  </a:lnTo>
                  <a:cubicBezTo>
                    <a:pt x="11536" y="1287"/>
                    <a:pt x="23072" y="2041"/>
                    <a:pt x="34608" y="2041"/>
                  </a:cubicBezTo>
                  <a:cubicBezTo>
                    <a:pt x="37580" y="2041"/>
                    <a:pt x="40553" y="1997"/>
                    <a:pt x="43481" y="1953"/>
                  </a:cubicBezTo>
                  <a:cubicBezTo>
                    <a:pt x="43525" y="1420"/>
                    <a:pt x="43570" y="932"/>
                    <a:pt x="43570" y="400"/>
                  </a:cubicBezTo>
                  <a:lnTo>
                    <a:pt x="43570" y="400"/>
                  </a:lnTo>
                  <a:cubicBezTo>
                    <a:pt x="38749" y="710"/>
                    <a:pt x="33888" y="829"/>
                    <a:pt x="29020" y="829"/>
                  </a:cubicBezTo>
                  <a:cubicBezTo>
                    <a:pt x="19286" y="829"/>
                    <a:pt x="9525" y="355"/>
                    <a:pt x="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7"/>
            <p:cNvSpPr/>
            <p:nvPr/>
          </p:nvSpPr>
          <p:spPr>
            <a:xfrm>
              <a:off x="933910" y="1514212"/>
              <a:ext cx="2215847" cy="137715"/>
            </a:xfrm>
            <a:custGeom>
              <a:avLst/>
              <a:gdLst/>
              <a:ahLst/>
              <a:cxnLst/>
              <a:rect l="l" t="t" r="r" b="b"/>
              <a:pathLst>
                <a:path w="29284" h="1820" extrusionOk="0">
                  <a:moveTo>
                    <a:pt x="666" y="0"/>
                  </a:moveTo>
                  <a:cubicBezTo>
                    <a:pt x="444" y="178"/>
                    <a:pt x="223" y="355"/>
                    <a:pt x="1" y="577"/>
                  </a:cubicBezTo>
                  <a:cubicBezTo>
                    <a:pt x="5791" y="1351"/>
                    <a:pt x="11709" y="1820"/>
                    <a:pt x="17611" y="1820"/>
                  </a:cubicBezTo>
                  <a:cubicBezTo>
                    <a:pt x="21523" y="1820"/>
                    <a:pt x="25428" y="1614"/>
                    <a:pt x="29284" y="1154"/>
                  </a:cubicBezTo>
                  <a:cubicBezTo>
                    <a:pt x="28840" y="754"/>
                    <a:pt x="28441" y="399"/>
                    <a:pt x="27952" y="44"/>
                  </a:cubicBezTo>
                  <a:cubicBezTo>
                    <a:pt x="23101" y="351"/>
                    <a:pt x="18288" y="557"/>
                    <a:pt x="13472" y="557"/>
                  </a:cubicBezTo>
                  <a:cubicBezTo>
                    <a:pt x="9214" y="557"/>
                    <a:pt x="4955" y="396"/>
                    <a:pt x="66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7"/>
            <p:cNvSpPr/>
            <p:nvPr/>
          </p:nvSpPr>
          <p:spPr>
            <a:xfrm>
              <a:off x="433673" y="3259937"/>
              <a:ext cx="3162599" cy="165939"/>
            </a:xfrm>
            <a:custGeom>
              <a:avLst/>
              <a:gdLst/>
              <a:ahLst/>
              <a:cxnLst/>
              <a:rect l="l" t="t" r="r" b="b"/>
              <a:pathLst>
                <a:path w="41796" h="2193" extrusionOk="0">
                  <a:moveTo>
                    <a:pt x="1" y="0"/>
                  </a:moveTo>
                  <a:cubicBezTo>
                    <a:pt x="1" y="178"/>
                    <a:pt x="45" y="311"/>
                    <a:pt x="90" y="444"/>
                  </a:cubicBezTo>
                  <a:cubicBezTo>
                    <a:pt x="10615" y="1610"/>
                    <a:pt x="21193" y="2193"/>
                    <a:pt x="31783" y="2193"/>
                  </a:cubicBezTo>
                  <a:cubicBezTo>
                    <a:pt x="34898" y="2193"/>
                    <a:pt x="38014" y="2142"/>
                    <a:pt x="41130" y="2041"/>
                  </a:cubicBezTo>
                  <a:cubicBezTo>
                    <a:pt x="41396" y="1420"/>
                    <a:pt x="41618" y="755"/>
                    <a:pt x="41795" y="89"/>
                  </a:cubicBezTo>
                  <a:lnTo>
                    <a:pt x="41795" y="89"/>
                  </a:lnTo>
                  <a:cubicBezTo>
                    <a:pt x="35035" y="434"/>
                    <a:pt x="28264" y="611"/>
                    <a:pt x="21497" y="611"/>
                  </a:cubicBezTo>
                  <a:cubicBezTo>
                    <a:pt x="14320" y="611"/>
                    <a:pt x="7149" y="412"/>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7"/>
            <p:cNvSpPr/>
            <p:nvPr/>
          </p:nvSpPr>
          <p:spPr>
            <a:xfrm>
              <a:off x="625036" y="3575092"/>
              <a:ext cx="2846990" cy="165031"/>
            </a:xfrm>
            <a:custGeom>
              <a:avLst/>
              <a:gdLst/>
              <a:ahLst/>
              <a:cxnLst/>
              <a:rect l="l" t="t" r="r" b="b"/>
              <a:pathLst>
                <a:path w="37625" h="2181" extrusionOk="0">
                  <a:moveTo>
                    <a:pt x="36150" y="0"/>
                  </a:moveTo>
                  <a:cubicBezTo>
                    <a:pt x="31090" y="0"/>
                    <a:pt x="26005" y="195"/>
                    <a:pt x="21031" y="317"/>
                  </a:cubicBezTo>
                  <a:cubicBezTo>
                    <a:pt x="13977" y="494"/>
                    <a:pt x="7011" y="849"/>
                    <a:pt x="1" y="1426"/>
                  </a:cubicBezTo>
                  <a:cubicBezTo>
                    <a:pt x="134" y="1692"/>
                    <a:pt x="311" y="1914"/>
                    <a:pt x="489" y="2180"/>
                  </a:cubicBezTo>
                  <a:cubicBezTo>
                    <a:pt x="7322" y="1825"/>
                    <a:pt x="14199" y="1603"/>
                    <a:pt x="21031" y="1470"/>
                  </a:cubicBezTo>
                  <a:cubicBezTo>
                    <a:pt x="21487" y="1466"/>
                    <a:pt x="21943" y="1464"/>
                    <a:pt x="22400" y="1464"/>
                  </a:cubicBezTo>
                  <a:cubicBezTo>
                    <a:pt x="27097" y="1464"/>
                    <a:pt x="31829" y="1659"/>
                    <a:pt x="36560" y="1781"/>
                  </a:cubicBezTo>
                  <a:cubicBezTo>
                    <a:pt x="36915" y="1204"/>
                    <a:pt x="37270" y="627"/>
                    <a:pt x="37625" y="6"/>
                  </a:cubicBezTo>
                  <a:cubicBezTo>
                    <a:pt x="37134" y="2"/>
                    <a:pt x="36642" y="0"/>
                    <a:pt x="36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7"/>
            <p:cNvSpPr/>
            <p:nvPr/>
          </p:nvSpPr>
          <p:spPr>
            <a:xfrm>
              <a:off x="698887" y="3737474"/>
              <a:ext cx="2635499" cy="711804"/>
            </a:xfrm>
            <a:custGeom>
              <a:avLst/>
              <a:gdLst/>
              <a:ahLst/>
              <a:cxnLst/>
              <a:rect l="l" t="t" r="r" b="b"/>
              <a:pathLst>
                <a:path w="34830" h="9407" extrusionOk="0">
                  <a:moveTo>
                    <a:pt x="10106" y="1"/>
                  </a:moveTo>
                  <a:cubicBezTo>
                    <a:pt x="6712" y="1"/>
                    <a:pt x="3329" y="167"/>
                    <a:pt x="1" y="700"/>
                  </a:cubicBezTo>
                  <a:cubicBezTo>
                    <a:pt x="4357" y="6501"/>
                    <a:pt x="10896" y="9407"/>
                    <a:pt x="17436" y="9407"/>
                  </a:cubicBezTo>
                  <a:cubicBezTo>
                    <a:pt x="23951" y="9407"/>
                    <a:pt x="30468" y="6523"/>
                    <a:pt x="34830" y="744"/>
                  </a:cubicBezTo>
                  <a:cubicBezTo>
                    <a:pt x="29949" y="611"/>
                    <a:pt x="25113" y="522"/>
                    <a:pt x="20277" y="300"/>
                  </a:cubicBezTo>
                  <a:cubicBezTo>
                    <a:pt x="16905" y="167"/>
                    <a:pt x="13500" y="1"/>
                    <a:pt x="1010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7"/>
            <p:cNvSpPr/>
            <p:nvPr/>
          </p:nvSpPr>
          <p:spPr>
            <a:xfrm>
              <a:off x="1967982" y="1148208"/>
              <a:ext cx="1671949" cy="3300238"/>
            </a:xfrm>
            <a:custGeom>
              <a:avLst/>
              <a:gdLst/>
              <a:ahLst/>
              <a:cxnLst/>
              <a:rect l="l" t="t" r="r" b="b"/>
              <a:pathLst>
                <a:path w="22096" h="43615" extrusionOk="0">
                  <a:moveTo>
                    <a:pt x="621" y="1"/>
                  </a:moveTo>
                  <a:lnTo>
                    <a:pt x="621" y="45"/>
                  </a:lnTo>
                  <a:lnTo>
                    <a:pt x="222" y="45"/>
                  </a:lnTo>
                  <a:cubicBezTo>
                    <a:pt x="3549" y="6035"/>
                    <a:pt x="4215" y="13888"/>
                    <a:pt x="4304" y="20499"/>
                  </a:cubicBezTo>
                  <a:cubicBezTo>
                    <a:pt x="4392" y="28396"/>
                    <a:pt x="2928" y="36250"/>
                    <a:pt x="0" y="43615"/>
                  </a:cubicBezTo>
                  <a:lnTo>
                    <a:pt x="621" y="43615"/>
                  </a:lnTo>
                  <a:cubicBezTo>
                    <a:pt x="12512" y="43393"/>
                    <a:pt x="22095" y="33721"/>
                    <a:pt x="22095" y="21786"/>
                  </a:cubicBezTo>
                  <a:cubicBezTo>
                    <a:pt x="22095" y="9895"/>
                    <a:pt x="12512" y="178"/>
                    <a:pt x="62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7"/>
            <p:cNvSpPr/>
            <p:nvPr/>
          </p:nvSpPr>
          <p:spPr>
            <a:xfrm>
              <a:off x="1961248" y="1151613"/>
              <a:ext cx="1913707" cy="3296833"/>
            </a:xfrm>
            <a:custGeom>
              <a:avLst/>
              <a:gdLst/>
              <a:ahLst/>
              <a:cxnLst/>
              <a:rect l="l" t="t" r="r" b="b"/>
              <a:pathLst>
                <a:path w="25291" h="43570" extrusionOk="0">
                  <a:moveTo>
                    <a:pt x="1109" y="0"/>
                  </a:moveTo>
                  <a:lnTo>
                    <a:pt x="1109" y="0"/>
                  </a:lnTo>
                  <a:cubicBezTo>
                    <a:pt x="5768" y="2130"/>
                    <a:pt x="9894" y="4925"/>
                    <a:pt x="11580" y="10161"/>
                  </a:cubicBezTo>
                  <a:cubicBezTo>
                    <a:pt x="13133" y="15130"/>
                    <a:pt x="13399" y="20410"/>
                    <a:pt x="12290" y="25512"/>
                  </a:cubicBezTo>
                  <a:cubicBezTo>
                    <a:pt x="11181" y="30614"/>
                    <a:pt x="8741" y="35362"/>
                    <a:pt x="5236" y="39266"/>
                  </a:cubicBezTo>
                  <a:cubicBezTo>
                    <a:pt x="3727" y="40908"/>
                    <a:pt x="1819" y="42194"/>
                    <a:pt x="0" y="43570"/>
                  </a:cubicBezTo>
                  <a:lnTo>
                    <a:pt x="710" y="43570"/>
                  </a:lnTo>
                  <a:cubicBezTo>
                    <a:pt x="14908" y="43525"/>
                    <a:pt x="25290" y="30215"/>
                    <a:pt x="21874" y="16461"/>
                  </a:cubicBezTo>
                  <a:cubicBezTo>
                    <a:pt x="21164" y="14021"/>
                    <a:pt x="20143" y="11714"/>
                    <a:pt x="18768" y="9584"/>
                  </a:cubicBezTo>
                  <a:cubicBezTo>
                    <a:pt x="14819" y="3683"/>
                    <a:pt x="8208" y="89"/>
                    <a:pt x="1109"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7"/>
            <p:cNvSpPr/>
            <p:nvPr/>
          </p:nvSpPr>
          <p:spPr>
            <a:xfrm>
              <a:off x="319566" y="1100462"/>
              <a:ext cx="3491601" cy="3353281"/>
            </a:xfrm>
            <a:custGeom>
              <a:avLst/>
              <a:gdLst/>
              <a:ahLst/>
              <a:cxnLst/>
              <a:rect l="l" t="t" r="r" b="b"/>
              <a:pathLst>
                <a:path w="46144" h="44316" extrusionOk="0">
                  <a:moveTo>
                    <a:pt x="43925" y="22860"/>
                  </a:moveTo>
                  <a:cubicBezTo>
                    <a:pt x="43925" y="23659"/>
                    <a:pt x="43836" y="24413"/>
                    <a:pt x="43747" y="25212"/>
                  </a:cubicBezTo>
                  <a:cubicBezTo>
                    <a:pt x="43703" y="24413"/>
                    <a:pt x="43747" y="23615"/>
                    <a:pt x="43925" y="22860"/>
                  </a:cubicBezTo>
                  <a:close/>
                  <a:moveTo>
                    <a:pt x="32655" y="33553"/>
                  </a:moveTo>
                  <a:lnTo>
                    <a:pt x="32655" y="33553"/>
                  </a:lnTo>
                  <a:cubicBezTo>
                    <a:pt x="33764" y="33642"/>
                    <a:pt x="34829" y="34085"/>
                    <a:pt x="35672" y="34840"/>
                  </a:cubicBezTo>
                  <a:lnTo>
                    <a:pt x="35273" y="35283"/>
                  </a:lnTo>
                  <a:cubicBezTo>
                    <a:pt x="35273" y="35239"/>
                    <a:pt x="35229" y="35150"/>
                    <a:pt x="35184" y="35106"/>
                  </a:cubicBezTo>
                  <a:cubicBezTo>
                    <a:pt x="34474" y="34662"/>
                    <a:pt x="33676" y="34352"/>
                    <a:pt x="32833" y="34263"/>
                  </a:cubicBezTo>
                  <a:cubicBezTo>
                    <a:pt x="32744" y="34041"/>
                    <a:pt x="32700" y="33775"/>
                    <a:pt x="32655" y="33553"/>
                  </a:cubicBezTo>
                  <a:close/>
                  <a:moveTo>
                    <a:pt x="39310" y="35816"/>
                  </a:moveTo>
                  <a:lnTo>
                    <a:pt x="39310" y="35816"/>
                  </a:lnTo>
                  <a:cubicBezTo>
                    <a:pt x="39000" y="36215"/>
                    <a:pt x="38645" y="36614"/>
                    <a:pt x="38334" y="37014"/>
                  </a:cubicBezTo>
                  <a:cubicBezTo>
                    <a:pt x="37580" y="37812"/>
                    <a:pt x="36781" y="38522"/>
                    <a:pt x="35938" y="39188"/>
                  </a:cubicBezTo>
                  <a:cubicBezTo>
                    <a:pt x="36914" y="37945"/>
                    <a:pt x="38024" y="36792"/>
                    <a:pt x="39310" y="35816"/>
                  </a:cubicBezTo>
                  <a:close/>
                  <a:moveTo>
                    <a:pt x="39577" y="26720"/>
                  </a:moveTo>
                  <a:cubicBezTo>
                    <a:pt x="39621" y="26942"/>
                    <a:pt x="39710" y="27164"/>
                    <a:pt x="39754" y="27386"/>
                  </a:cubicBezTo>
                  <a:cubicBezTo>
                    <a:pt x="39577" y="27563"/>
                    <a:pt x="39488" y="27830"/>
                    <a:pt x="39488" y="28140"/>
                  </a:cubicBezTo>
                  <a:cubicBezTo>
                    <a:pt x="39488" y="28318"/>
                    <a:pt x="39632" y="28406"/>
                    <a:pt x="39776" y="28406"/>
                  </a:cubicBezTo>
                  <a:cubicBezTo>
                    <a:pt x="39920" y="28406"/>
                    <a:pt x="40065" y="28318"/>
                    <a:pt x="40065" y="28140"/>
                  </a:cubicBezTo>
                  <a:cubicBezTo>
                    <a:pt x="40331" y="28850"/>
                    <a:pt x="40641" y="29516"/>
                    <a:pt x="41041" y="30137"/>
                  </a:cubicBezTo>
                  <a:cubicBezTo>
                    <a:pt x="41085" y="30225"/>
                    <a:pt x="41174" y="30270"/>
                    <a:pt x="41218" y="30270"/>
                  </a:cubicBezTo>
                  <a:lnTo>
                    <a:pt x="40242" y="30891"/>
                  </a:lnTo>
                  <a:cubicBezTo>
                    <a:pt x="39978" y="31042"/>
                    <a:pt x="40163" y="31417"/>
                    <a:pt x="40388" y="31417"/>
                  </a:cubicBezTo>
                  <a:cubicBezTo>
                    <a:pt x="40428" y="31417"/>
                    <a:pt x="40468" y="31406"/>
                    <a:pt x="40508" y="31379"/>
                  </a:cubicBezTo>
                  <a:lnTo>
                    <a:pt x="42549" y="30092"/>
                  </a:lnTo>
                  <a:lnTo>
                    <a:pt x="42549" y="30092"/>
                  </a:lnTo>
                  <a:cubicBezTo>
                    <a:pt x="42416" y="30492"/>
                    <a:pt x="42239" y="30891"/>
                    <a:pt x="42106" y="31246"/>
                  </a:cubicBezTo>
                  <a:cubicBezTo>
                    <a:pt x="42061" y="31224"/>
                    <a:pt x="42017" y="31213"/>
                    <a:pt x="41972" y="31213"/>
                  </a:cubicBezTo>
                  <a:cubicBezTo>
                    <a:pt x="41928" y="31213"/>
                    <a:pt x="41884" y="31224"/>
                    <a:pt x="41839" y="31246"/>
                  </a:cubicBezTo>
                  <a:cubicBezTo>
                    <a:pt x="40508" y="32045"/>
                    <a:pt x="39310" y="33021"/>
                    <a:pt x="38201" y="34130"/>
                  </a:cubicBezTo>
                  <a:cubicBezTo>
                    <a:pt x="37990" y="34306"/>
                    <a:pt x="38198" y="34594"/>
                    <a:pt x="38404" y="34594"/>
                  </a:cubicBezTo>
                  <a:cubicBezTo>
                    <a:pt x="38457" y="34594"/>
                    <a:pt x="38510" y="34575"/>
                    <a:pt x="38556" y="34529"/>
                  </a:cubicBezTo>
                  <a:cubicBezTo>
                    <a:pt x="39532" y="33553"/>
                    <a:pt x="40597" y="32710"/>
                    <a:pt x="41751" y="31956"/>
                  </a:cubicBezTo>
                  <a:lnTo>
                    <a:pt x="41751" y="31956"/>
                  </a:lnTo>
                  <a:cubicBezTo>
                    <a:pt x="41351" y="32843"/>
                    <a:pt x="40863" y="33686"/>
                    <a:pt x="40331" y="34485"/>
                  </a:cubicBezTo>
                  <a:cubicBezTo>
                    <a:pt x="40286" y="34485"/>
                    <a:pt x="40286" y="34485"/>
                    <a:pt x="40242" y="34529"/>
                  </a:cubicBezTo>
                  <a:cubicBezTo>
                    <a:pt x="38201" y="35816"/>
                    <a:pt x="36426" y="37502"/>
                    <a:pt x="35051" y="39498"/>
                  </a:cubicBezTo>
                  <a:cubicBezTo>
                    <a:pt x="35007" y="39543"/>
                    <a:pt x="35007" y="39587"/>
                    <a:pt x="35007" y="39587"/>
                  </a:cubicBezTo>
                  <a:lnTo>
                    <a:pt x="34918" y="39454"/>
                  </a:lnTo>
                  <a:cubicBezTo>
                    <a:pt x="34874" y="39410"/>
                    <a:pt x="34829" y="39365"/>
                    <a:pt x="34740" y="39321"/>
                  </a:cubicBezTo>
                  <a:lnTo>
                    <a:pt x="34607" y="39099"/>
                  </a:lnTo>
                  <a:cubicBezTo>
                    <a:pt x="34652" y="39099"/>
                    <a:pt x="34696" y="39055"/>
                    <a:pt x="34740" y="39010"/>
                  </a:cubicBezTo>
                  <a:cubicBezTo>
                    <a:pt x="35317" y="37945"/>
                    <a:pt x="36071" y="36969"/>
                    <a:pt x="36959" y="36126"/>
                  </a:cubicBezTo>
                  <a:cubicBezTo>
                    <a:pt x="37163" y="35922"/>
                    <a:pt x="36975" y="35639"/>
                    <a:pt x="36757" y="35639"/>
                  </a:cubicBezTo>
                  <a:cubicBezTo>
                    <a:pt x="36690" y="35639"/>
                    <a:pt x="36621" y="35665"/>
                    <a:pt x="36560" y="35727"/>
                  </a:cubicBezTo>
                  <a:cubicBezTo>
                    <a:pt x="35628" y="36570"/>
                    <a:pt x="34874" y="37546"/>
                    <a:pt x="34297" y="38655"/>
                  </a:cubicBezTo>
                  <a:cubicBezTo>
                    <a:pt x="34119" y="38434"/>
                    <a:pt x="33986" y="38256"/>
                    <a:pt x="33853" y="38123"/>
                  </a:cubicBezTo>
                  <a:cubicBezTo>
                    <a:pt x="33897" y="38079"/>
                    <a:pt x="33942" y="38034"/>
                    <a:pt x="33986" y="37990"/>
                  </a:cubicBezTo>
                  <a:cubicBezTo>
                    <a:pt x="35184" y="36126"/>
                    <a:pt x="36693" y="34440"/>
                    <a:pt x="38423" y="33021"/>
                  </a:cubicBezTo>
                  <a:cubicBezTo>
                    <a:pt x="38512" y="32932"/>
                    <a:pt x="38512" y="32754"/>
                    <a:pt x="38423" y="32621"/>
                  </a:cubicBezTo>
                  <a:cubicBezTo>
                    <a:pt x="38512" y="32577"/>
                    <a:pt x="38556" y="32399"/>
                    <a:pt x="38467" y="32266"/>
                  </a:cubicBezTo>
                  <a:cubicBezTo>
                    <a:pt x="37314" y="30669"/>
                    <a:pt x="38423" y="28051"/>
                    <a:pt x="39577" y="26720"/>
                  </a:cubicBezTo>
                  <a:close/>
                  <a:moveTo>
                    <a:pt x="35051" y="39809"/>
                  </a:moveTo>
                  <a:cubicBezTo>
                    <a:pt x="35051" y="39809"/>
                    <a:pt x="35051" y="39853"/>
                    <a:pt x="35095" y="39853"/>
                  </a:cubicBezTo>
                  <a:lnTo>
                    <a:pt x="35051" y="39853"/>
                  </a:lnTo>
                  <a:cubicBezTo>
                    <a:pt x="35051" y="39853"/>
                    <a:pt x="35051" y="39809"/>
                    <a:pt x="35051" y="39809"/>
                  </a:cubicBezTo>
                  <a:close/>
                  <a:moveTo>
                    <a:pt x="32211" y="40785"/>
                  </a:moveTo>
                  <a:cubicBezTo>
                    <a:pt x="32300" y="40962"/>
                    <a:pt x="32433" y="41096"/>
                    <a:pt x="32566" y="41273"/>
                  </a:cubicBezTo>
                  <a:cubicBezTo>
                    <a:pt x="32566" y="41317"/>
                    <a:pt x="32611" y="41317"/>
                    <a:pt x="32611" y="41362"/>
                  </a:cubicBezTo>
                  <a:cubicBezTo>
                    <a:pt x="32211" y="41539"/>
                    <a:pt x="31857" y="41761"/>
                    <a:pt x="31457" y="41894"/>
                  </a:cubicBezTo>
                  <a:cubicBezTo>
                    <a:pt x="31590" y="41539"/>
                    <a:pt x="31812" y="41184"/>
                    <a:pt x="32123" y="40918"/>
                  </a:cubicBezTo>
                  <a:cubicBezTo>
                    <a:pt x="32167" y="40874"/>
                    <a:pt x="32211" y="40829"/>
                    <a:pt x="32211" y="40785"/>
                  </a:cubicBezTo>
                  <a:close/>
                  <a:moveTo>
                    <a:pt x="31413" y="39765"/>
                  </a:moveTo>
                  <a:cubicBezTo>
                    <a:pt x="31635" y="39986"/>
                    <a:pt x="31812" y="40253"/>
                    <a:pt x="31990" y="40474"/>
                  </a:cubicBezTo>
                  <a:cubicBezTo>
                    <a:pt x="31964" y="40461"/>
                    <a:pt x="31934" y="40456"/>
                    <a:pt x="31904" y="40456"/>
                  </a:cubicBezTo>
                  <a:cubicBezTo>
                    <a:pt x="31831" y="40456"/>
                    <a:pt x="31755" y="40487"/>
                    <a:pt x="31723" y="40519"/>
                  </a:cubicBezTo>
                  <a:cubicBezTo>
                    <a:pt x="31324" y="40874"/>
                    <a:pt x="31014" y="41317"/>
                    <a:pt x="30880" y="41850"/>
                  </a:cubicBezTo>
                  <a:cubicBezTo>
                    <a:pt x="30836" y="41939"/>
                    <a:pt x="30880" y="42072"/>
                    <a:pt x="30969" y="42116"/>
                  </a:cubicBezTo>
                  <a:cubicBezTo>
                    <a:pt x="30659" y="42249"/>
                    <a:pt x="30348" y="42382"/>
                    <a:pt x="30037" y="42471"/>
                  </a:cubicBezTo>
                  <a:cubicBezTo>
                    <a:pt x="30304" y="41495"/>
                    <a:pt x="30792" y="40563"/>
                    <a:pt x="31413" y="39765"/>
                  </a:cubicBezTo>
                  <a:close/>
                  <a:moveTo>
                    <a:pt x="29505" y="37945"/>
                  </a:moveTo>
                  <a:cubicBezTo>
                    <a:pt x="30037" y="38389"/>
                    <a:pt x="30570" y="38833"/>
                    <a:pt x="31058" y="39365"/>
                  </a:cubicBezTo>
                  <a:cubicBezTo>
                    <a:pt x="30304" y="40253"/>
                    <a:pt x="29771" y="41317"/>
                    <a:pt x="29461" y="42471"/>
                  </a:cubicBezTo>
                  <a:cubicBezTo>
                    <a:pt x="29461" y="42560"/>
                    <a:pt x="29461" y="42604"/>
                    <a:pt x="29461" y="42693"/>
                  </a:cubicBezTo>
                  <a:cubicBezTo>
                    <a:pt x="29283" y="42737"/>
                    <a:pt x="29106" y="42826"/>
                    <a:pt x="28928" y="42870"/>
                  </a:cubicBezTo>
                  <a:cubicBezTo>
                    <a:pt x="29017" y="42027"/>
                    <a:pt x="29239" y="41273"/>
                    <a:pt x="29594" y="40519"/>
                  </a:cubicBezTo>
                  <a:cubicBezTo>
                    <a:pt x="29716" y="40274"/>
                    <a:pt x="29522" y="40071"/>
                    <a:pt x="29331" y="40071"/>
                  </a:cubicBezTo>
                  <a:cubicBezTo>
                    <a:pt x="29246" y="40071"/>
                    <a:pt x="29161" y="40112"/>
                    <a:pt x="29106" y="40208"/>
                  </a:cubicBezTo>
                  <a:cubicBezTo>
                    <a:pt x="28751" y="41007"/>
                    <a:pt x="28529" y="41805"/>
                    <a:pt x="28396" y="42693"/>
                  </a:cubicBezTo>
                  <a:cubicBezTo>
                    <a:pt x="28218" y="42560"/>
                    <a:pt x="28041" y="42471"/>
                    <a:pt x="27863" y="42382"/>
                  </a:cubicBezTo>
                  <a:cubicBezTo>
                    <a:pt x="27908" y="40918"/>
                    <a:pt x="28351" y="39498"/>
                    <a:pt x="29239" y="38300"/>
                  </a:cubicBezTo>
                  <a:cubicBezTo>
                    <a:pt x="29328" y="38256"/>
                    <a:pt x="29372" y="38212"/>
                    <a:pt x="29416" y="38123"/>
                  </a:cubicBezTo>
                  <a:lnTo>
                    <a:pt x="29505" y="37945"/>
                  </a:lnTo>
                  <a:close/>
                  <a:moveTo>
                    <a:pt x="26086" y="43413"/>
                  </a:moveTo>
                  <a:cubicBezTo>
                    <a:pt x="26234" y="43413"/>
                    <a:pt x="26383" y="43424"/>
                    <a:pt x="26532" y="43447"/>
                  </a:cubicBezTo>
                  <a:cubicBezTo>
                    <a:pt x="25956" y="43536"/>
                    <a:pt x="25423" y="43580"/>
                    <a:pt x="24846" y="43669"/>
                  </a:cubicBezTo>
                  <a:cubicBezTo>
                    <a:pt x="25241" y="43504"/>
                    <a:pt x="25661" y="43413"/>
                    <a:pt x="26086" y="43413"/>
                  </a:cubicBezTo>
                  <a:close/>
                  <a:moveTo>
                    <a:pt x="21641" y="583"/>
                  </a:moveTo>
                  <a:cubicBezTo>
                    <a:pt x="27812" y="583"/>
                    <a:pt x="33697" y="3098"/>
                    <a:pt x="37979" y="7553"/>
                  </a:cubicBezTo>
                  <a:cubicBezTo>
                    <a:pt x="37979" y="7598"/>
                    <a:pt x="37935" y="7598"/>
                    <a:pt x="37935" y="7642"/>
                  </a:cubicBezTo>
                  <a:cubicBezTo>
                    <a:pt x="37802" y="8041"/>
                    <a:pt x="37713" y="8485"/>
                    <a:pt x="37757" y="8929"/>
                  </a:cubicBezTo>
                  <a:cubicBezTo>
                    <a:pt x="37757" y="9106"/>
                    <a:pt x="37891" y="9195"/>
                    <a:pt x="38024" y="9195"/>
                  </a:cubicBezTo>
                  <a:cubicBezTo>
                    <a:pt x="38157" y="9195"/>
                    <a:pt x="38290" y="9106"/>
                    <a:pt x="38290" y="8929"/>
                  </a:cubicBezTo>
                  <a:cubicBezTo>
                    <a:pt x="38290" y="8618"/>
                    <a:pt x="38334" y="8308"/>
                    <a:pt x="38423" y="7997"/>
                  </a:cubicBezTo>
                  <a:cubicBezTo>
                    <a:pt x="38734" y="8396"/>
                    <a:pt x="39044" y="8751"/>
                    <a:pt x="39355" y="9106"/>
                  </a:cubicBezTo>
                  <a:cubicBezTo>
                    <a:pt x="39222" y="9106"/>
                    <a:pt x="39089" y="9151"/>
                    <a:pt x="39044" y="9284"/>
                  </a:cubicBezTo>
                  <a:cubicBezTo>
                    <a:pt x="38911" y="9594"/>
                    <a:pt x="38911" y="9949"/>
                    <a:pt x="39089" y="10260"/>
                  </a:cubicBezTo>
                  <a:cubicBezTo>
                    <a:pt x="39130" y="10358"/>
                    <a:pt x="39208" y="10398"/>
                    <a:pt x="39289" y="10398"/>
                  </a:cubicBezTo>
                  <a:cubicBezTo>
                    <a:pt x="39467" y="10398"/>
                    <a:pt x="39668" y="10206"/>
                    <a:pt x="39577" y="9994"/>
                  </a:cubicBezTo>
                  <a:cubicBezTo>
                    <a:pt x="39488" y="9816"/>
                    <a:pt x="39488" y="9639"/>
                    <a:pt x="39577" y="9461"/>
                  </a:cubicBezTo>
                  <a:cubicBezTo>
                    <a:pt x="39577" y="9417"/>
                    <a:pt x="39577" y="9417"/>
                    <a:pt x="39577" y="9417"/>
                  </a:cubicBezTo>
                  <a:cubicBezTo>
                    <a:pt x="39798" y="9727"/>
                    <a:pt x="40065" y="10038"/>
                    <a:pt x="40286" y="10349"/>
                  </a:cubicBezTo>
                  <a:cubicBezTo>
                    <a:pt x="40198" y="10393"/>
                    <a:pt x="40153" y="10482"/>
                    <a:pt x="40153" y="10570"/>
                  </a:cubicBezTo>
                  <a:lnTo>
                    <a:pt x="40153" y="11147"/>
                  </a:lnTo>
                  <a:cubicBezTo>
                    <a:pt x="40153" y="11325"/>
                    <a:pt x="40286" y="11413"/>
                    <a:pt x="40420" y="11413"/>
                  </a:cubicBezTo>
                  <a:cubicBezTo>
                    <a:pt x="40553" y="11413"/>
                    <a:pt x="40686" y="11325"/>
                    <a:pt x="40686" y="11147"/>
                  </a:cubicBezTo>
                  <a:lnTo>
                    <a:pt x="40686" y="11058"/>
                  </a:lnTo>
                  <a:cubicBezTo>
                    <a:pt x="41129" y="11680"/>
                    <a:pt x="41484" y="12345"/>
                    <a:pt x="41795" y="13011"/>
                  </a:cubicBezTo>
                  <a:cubicBezTo>
                    <a:pt x="42106" y="13587"/>
                    <a:pt x="42372" y="14209"/>
                    <a:pt x="42594" y="14830"/>
                  </a:cubicBezTo>
                  <a:cubicBezTo>
                    <a:pt x="42327" y="15140"/>
                    <a:pt x="42061" y="15451"/>
                    <a:pt x="41839" y="15761"/>
                  </a:cubicBezTo>
                  <a:cubicBezTo>
                    <a:pt x="41307" y="15052"/>
                    <a:pt x="40952" y="14209"/>
                    <a:pt x="40819" y="13277"/>
                  </a:cubicBezTo>
                  <a:cubicBezTo>
                    <a:pt x="40784" y="13138"/>
                    <a:pt x="40682" y="13081"/>
                    <a:pt x="40573" y="13081"/>
                  </a:cubicBezTo>
                  <a:cubicBezTo>
                    <a:pt x="40402" y="13081"/>
                    <a:pt x="40215" y="13221"/>
                    <a:pt x="40242" y="13410"/>
                  </a:cubicBezTo>
                  <a:cubicBezTo>
                    <a:pt x="40375" y="14342"/>
                    <a:pt x="40730" y="15229"/>
                    <a:pt x="41263" y="15983"/>
                  </a:cubicBezTo>
                  <a:cubicBezTo>
                    <a:pt x="41129" y="16028"/>
                    <a:pt x="40996" y="16116"/>
                    <a:pt x="40863" y="16205"/>
                  </a:cubicBezTo>
                  <a:cubicBezTo>
                    <a:pt x="40153" y="15362"/>
                    <a:pt x="39710" y="14297"/>
                    <a:pt x="39577" y="13188"/>
                  </a:cubicBezTo>
                  <a:cubicBezTo>
                    <a:pt x="39577" y="13011"/>
                    <a:pt x="39432" y="12922"/>
                    <a:pt x="39294" y="12922"/>
                  </a:cubicBezTo>
                  <a:cubicBezTo>
                    <a:pt x="39155" y="12922"/>
                    <a:pt x="39022" y="13011"/>
                    <a:pt x="39044" y="13188"/>
                  </a:cubicBezTo>
                  <a:cubicBezTo>
                    <a:pt x="39177" y="14430"/>
                    <a:pt x="39665" y="15628"/>
                    <a:pt x="40464" y="16604"/>
                  </a:cubicBezTo>
                  <a:cubicBezTo>
                    <a:pt x="40508" y="16649"/>
                    <a:pt x="40553" y="16649"/>
                    <a:pt x="40597" y="16649"/>
                  </a:cubicBezTo>
                  <a:cubicBezTo>
                    <a:pt x="40597" y="16800"/>
                    <a:pt x="40720" y="16889"/>
                    <a:pt x="40854" y="16889"/>
                  </a:cubicBezTo>
                  <a:cubicBezTo>
                    <a:pt x="40918" y="16889"/>
                    <a:pt x="40984" y="16869"/>
                    <a:pt x="41041" y="16826"/>
                  </a:cubicBezTo>
                  <a:cubicBezTo>
                    <a:pt x="41129" y="16738"/>
                    <a:pt x="41218" y="16649"/>
                    <a:pt x="41351" y="16604"/>
                  </a:cubicBezTo>
                  <a:lnTo>
                    <a:pt x="41351" y="16604"/>
                  </a:lnTo>
                  <a:cubicBezTo>
                    <a:pt x="40775" y="17536"/>
                    <a:pt x="40375" y="18512"/>
                    <a:pt x="40065" y="19577"/>
                  </a:cubicBezTo>
                  <a:lnTo>
                    <a:pt x="40020" y="19577"/>
                  </a:lnTo>
                  <a:cubicBezTo>
                    <a:pt x="39577" y="19710"/>
                    <a:pt x="39222" y="19976"/>
                    <a:pt x="38911" y="20287"/>
                  </a:cubicBezTo>
                  <a:cubicBezTo>
                    <a:pt x="38707" y="20491"/>
                    <a:pt x="38894" y="20774"/>
                    <a:pt x="39113" y="20774"/>
                  </a:cubicBezTo>
                  <a:cubicBezTo>
                    <a:pt x="39179" y="20774"/>
                    <a:pt x="39248" y="20748"/>
                    <a:pt x="39310" y="20686"/>
                  </a:cubicBezTo>
                  <a:cubicBezTo>
                    <a:pt x="39488" y="20509"/>
                    <a:pt x="39710" y="20331"/>
                    <a:pt x="39932" y="20243"/>
                  </a:cubicBezTo>
                  <a:cubicBezTo>
                    <a:pt x="39956" y="20391"/>
                    <a:pt x="40105" y="20484"/>
                    <a:pt x="40247" y="20484"/>
                  </a:cubicBezTo>
                  <a:cubicBezTo>
                    <a:pt x="40360" y="20484"/>
                    <a:pt x="40469" y="20425"/>
                    <a:pt x="40508" y="20287"/>
                  </a:cubicBezTo>
                  <a:cubicBezTo>
                    <a:pt x="40908" y="18512"/>
                    <a:pt x="41706" y="16871"/>
                    <a:pt x="42815" y="15451"/>
                  </a:cubicBezTo>
                  <a:cubicBezTo>
                    <a:pt x="42993" y="15895"/>
                    <a:pt x="43126" y="16338"/>
                    <a:pt x="43259" y="16782"/>
                  </a:cubicBezTo>
                  <a:cubicBezTo>
                    <a:pt x="43170" y="16782"/>
                    <a:pt x="43126" y="16826"/>
                    <a:pt x="43082" y="16871"/>
                  </a:cubicBezTo>
                  <a:cubicBezTo>
                    <a:pt x="41706" y="18778"/>
                    <a:pt x="40952" y="21041"/>
                    <a:pt x="40863" y="23348"/>
                  </a:cubicBezTo>
                  <a:cubicBezTo>
                    <a:pt x="40863" y="23526"/>
                    <a:pt x="41007" y="23615"/>
                    <a:pt x="41152" y="23615"/>
                  </a:cubicBezTo>
                  <a:cubicBezTo>
                    <a:pt x="41296" y="23615"/>
                    <a:pt x="41440" y="23526"/>
                    <a:pt x="41440" y="23348"/>
                  </a:cubicBezTo>
                  <a:cubicBezTo>
                    <a:pt x="41484" y="21219"/>
                    <a:pt x="42194" y="19133"/>
                    <a:pt x="43437" y="17403"/>
                  </a:cubicBezTo>
                  <a:cubicBezTo>
                    <a:pt x="43525" y="17758"/>
                    <a:pt x="43570" y="18157"/>
                    <a:pt x="43658" y="18512"/>
                  </a:cubicBezTo>
                  <a:cubicBezTo>
                    <a:pt x="43614" y="18512"/>
                    <a:pt x="43614" y="18557"/>
                    <a:pt x="43614" y="18557"/>
                  </a:cubicBezTo>
                  <a:cubicBezTo>
                    <a:pt x="43259" y="19000"/>
                    <a:pt x="43037" y="19488"/>
                    <a:pt x="42904" y="20021"/>
                  </a:cubicBezTo>
                  <a:cubicBezTo>
                    <a:pt x="42852" y="20230"/>
                    <a:pt x="43016" y="20363"/>
                    <a:pt x="43187" y="20363"/>
                  </a:cubicBezTo>
                  <a:cubicBezTo>
                    <a:pt x="43305" y="20363"/>
                    <a:pt x="43426" y="20299"/>
                    <a:pt x="43481" y="20154"/>
                  </a:cubicBezTo>
                  <a:cubicBezTo>
                    <a:pt x="43525" y="19843"/>
                    <a:pt x="43658" y="19577"/>
                    <a:pt x="43836" y="19267"/>
                  </a:cubicBezTo>
                  <a:cubicBezTo>
                    <a:pt x="43925" y="20021"/>
                    <a:pt x="43969" y="20775"/>
                    <a:pt x="44013" y="21485"/>
                  </a:cubicBezTo>
                  <a:cubicBezTo>
                    <a:pt x="43880" y="21485"/>
                    <a:pt x="43792" y="21574"/>
                    <a:pt x="43747" y="21707"/>
                  </a:cubicBezTo>
                  <a:cubicBezTo>
                    <a:pt x="43259" y="23260"/>
                    <a:pt x="43170" y="24946"/>
                    <a:pt x="43525" y="26543"/>
                  </a:cubicBezTo>
                  <a:cubicBezTo>
                    <a:pt x="43525" y="26632"/>
                    <a:pt x="43570" y="26720"/>
                    <a:pt x="43614" y="26720"/>
                  </a:cubicBezTo>
                  <a:cubicBezTo>
                    <a:pt x="43525" y="27253"/>
                    <a:pt x="43437" y="27741"/>
                    <a:pt x="43303" y="28229"/>
                  </a:cubicBezTo>
                  <a:cubicBezTo>
                    <a:pt x="42682" y="26365"/>
                    <a:pt x="42505" y="24369"/>
                    <a:pt x="42815" y="22417"/>
                  </a:cubicBezTo>
                  <a:cubicBezTo>
                    <a:pt x="42843" y="22197"/>
                    <a:pt x="42650" y="22046"/>
                    <a:pt x="42478" y="22046"/>
                  </a:cubicBezTo>
                  <a:cubicBezTo>
                    <a:pt x="42371" y="22046"/>
                    <a:pt x="42273" y="22104"/>
                    <a:pt x="42239" y="22239"/>
                  </a:cubicBezTo>
                  <a:cubicBezTo>
                    <a:pt x="41884" y="24546"/>
                    <a:pt x="42150" y="26898"/>
                    <a:pt x="42949" y="29072"/>
                  </a:cubicBezTo>
                  <a:cubicBezTo>
                    <a:pt x="42949" y="29116"/>
                    <a:pt x="42993" y="29116"/>
                    <a:pt x="42993" y="29116"/>
                  </a:cubicBezTo>
                  <a:lnTo>
                    <a:pt x="42949" y="29338"/>
                  </a:lnTo>
                  <a:lnTo>
                    <a:pt x="42860" y="29338"/>
                  </a:lnTo>
                  <a:lnTo>
                    <a:pt x="42594" y="29516"/>
                  </a:lnTo>
                  <a:cubicBezTo>
                    <a:pt x="42017" y="28318"/>
                    <a:pt x="41662" y="26987"/>
                    <a:pt x="41484" y="25656"/>
                  </a:cubicBezTo>
                  <a:cubicBezTo>
                    <a:pt x="41462" y="25478"/>
                    <a:pt x="41318" y="25389"/>
                    <a:pt x="41185" y="25389"/>
                  </a:cubicBezTo>
                  <a:cubicBezTo>
                    <a:pt x="41052" y="25389"/>
                    <a:pt x="40930" y="25478"/>
                    <a:pt x="40952" y="25656"/>
                  </a:cubicBezTo>
                  <a:cubicBezTo>
                    <a:pt x="41085" y="27075"/>
                    <a:pt x="41440" y="28495"/>
                    <a:pt x="42061" y="29782"/>
                  </a:cubicBezTo>
                  <a:lnTo>
                    <a:pt x="41573" y="30048"/>
                  </a:lnTo>
                  <a:cubicBezTo>
                    <a:pt x="41617" y="30004"/>
                    <a:pt x="41573" y="29915"/>
                    <a:pt x="41529" y="29870"/>
                  </a:cubicBezTo>
                  <a:cubicBezTo>
                    <a:pt x="40420" y="28096"/>
                    <a:pt x="39843" y="26010"/>
                    <a:pt x="39843" y="23881"/>
                  </a:cubicBezTo>
                  <a:cubicBezTo>
                    <a:pt x="39843" y="23703"/>
                    <a:pt x="39699" y="23615"/>
                    <a:pt x="39554" y="23615"/>
                  </a:cubicBezTo>
                  <a:cubicBezTo>
                    <a:pt x="39410" y="23615"/>
                    <a:pt x="39266" y="23703"/>
                    <a:pt x="39266" y="23881"/>
                  </a:cubicBezTo>
                  <a:cubicBezTo>
                    <a:pt x="39266" y="24147"/>
                    <a:pt x="39266" y="24413"/>
                    <a:pt x="39310" y="24635"/>
                  </a:cubicBezTo>
                  <a:cubicBezTo>
                    <a:pt x="38778" y="24990"/>
                    <a:pt x="38290" y="25389"/>
                    <a:pt x="37891" y="25833"/>
                  </a:cubicBezTo>
                  <a:cubicBezTo>
                    <a:pt x="37891" y="25789"/>
                    <a:pt x="37846" y="25744"/>
                    <a:pt x="37846" y="25656"/>
                  </a:cubicBezTo>
                  <a:cubicBezTo>
                    <a:pt x="37846" y="25611"/>
                    <a:pt x="37846" y="25567"/>
                    <a:pt x="37846" y="25567"/>
                  </a:cubicBezTo>
                  <a:cubicBezTo>
                    <a:pt x="37891" y="24236"/>
                    <a:pt x="38556" y="23038"/>
                    <a:pt x="39621" y="22239"/>
                  </a:cubicBezTo>
                  <a:cubicBezTo>
                    <a:pt x="39832" y="22063"/>
                    <a:pt x="39624" y="21775"/>
                    <a:pt x="39396" y="21775"/>
                  </a:cubicBezTo>
                  <a:cubicBezTo>
                    <a:pt x="39337" y="21775"/>
                    <a:pt x="39276" y="21794"/>
                    <a:pt x="39222" y="21840"/>
                  </a:cubicBezTo>
                  <a:cubicBezTo>
                    <a:pt x="38201" y="22639"/>
                    <a:pt x="37536" y="23748"/>
                    <a:pt x="37358" y="25034"/>
                  </a:cubicBezTo>
                  <a:cubicBezTo>
                    <a:pt x="37318" y="25014"/>
                    <a:pt x="37277" y="25005"/>
                    <a:pt x="37237" y="25005"/>
                  </a:cubicBezTo>
                  <a:cubicBezTo>
                    <a:pt x="37010" y="25005"/>
                    <a:pt x="36815" y="25290"/>
                    <a:pt x="37003" y="25478"/>
                  </a:cubicBezTo>
                  <a:cubicBezTo>
                    <a:pt x="37225" y="25656"/>
                    <a:pt x="37358" y="25922"/>
                    <a:pt x="37403" y="26188"/>
                  </a:cubicBezTo>
                  <a:cubicBezTo>
                    <a:pt x="37403" y="26277"/>
                    <a:pt x="37403" y="26321"/>
                    <a:pt x="37491" y="26365"/>
                  </a:cubicBezTo>
                  <a:cubicBezTo>
                    <a:pt x="37401" y="26547"/>
                    <a:pt x="37557" y="26707"/>
                    <a:pt x="37736" y="26707"/>
                  </a:cubicBezTo>
                  <a:cubicBezTo>
                    <a:pt x="37820" y="26707"/>
                    <a:pt x="37909" y="26672"/>
                    <a:pt x="37979" y="26587"/>
                  </a:cubicBezTo>
                  <a:cubicBezTo>
                    <a:pt x="38334" y="26055"/>
                    <a:pt x="38822" y="25611"/>
                    <a:pt x="39355" y="25256"/>
                  </a:cubicBezTo>
                  <a:cubicBezTo>
                    <a:pt x="39399" y="25567"/>
                    <a:pt x="39443" y="25922"/>
                    <a:pt x="39488" y="26232"/>
                  </a:cubicBezTo>
                  <a:cubicBezTo>
                    <a:pt x="39464" y="26220"/>
                    <a:pt x="39440" y="26215"/>
                    <a:pt x="39417" y="26215"/>
                  </a:cubicBezTo>
                  <a:cubicBezTo>
                    <a:pt x="39355" y="26215"/>
                    <a:pt x="39298" y="26256"/>
                    <a:pt x="39266" y="26321"/>
                  </a:cubicBezTo>
                  <a:cubicBezTo>
                    <a:pt x="37979" y="27785"/>
                    <a:pt x="36737" y="30758"/>
                    <a:pt x="38068" y="32533"/>
                  </a:cubicBezTo>
                  <a:lnTo>
                    <a:pt x="38112" y="32577"/>
                  </a:lnTo>
                  <a:cubicBezTo>
                    <a:pt x="37891" y="32754"/>
                    <a:pt x="37713" y="32932"/>
                    <a:pt x="37491" y="33109"/>
                  </a:cubicBezTo>
                  <a:cubicBezTo>
                    <a:pt x="36870" y="32133"/>
                    <a:pt x="36604" y="30980"/>
                    <a:pt x="36737" y="29782"/>
                  </a:cubicBezTo>
                  <a:cubicBezTo>
                    <a:pt x="36737" y="29604"/>
                    <a:pt x="36604" y="29516"/>
                    <a:pt x="36465" y="29516"/>
                  </a:cubicBezTo>
                  <a:cubicBezTo>
                    <a:pt x="36327" y="29516"/>
                    <a:pt x="36182" y="29604"/>
                    <a:pt x="36160" y="29782"/>
                  </a:cubicBezTo>
                  <a:cubicBezTo>
                    <a:pt x="36160" y="29870"/>
                    <a:pt x="36160" y="29915"/>
                    <a:pt x="36160" y="30004"/>
                  </a:cubicBezTo>
                  <a:cubicBezTo>
                    <a:pt x="36116" y="29959"/>
                    <a:pt x="36071" y="29915"/>
                    <a:pt x="36027" y="29870"/>
                  </a:cubicBezTo>
                  <a:cubicBezTo>
                    <a:pt x="35140" y="29516"/>
                    <a:pt x="34208" y="29338"/>
                    <a:pt x="33276" y="29338"/>
                  </a:cubicBezTo>
                  <a:cubicBezTo>
                    <a:pt x="32877" y="29338"/>
                    <a:pt x="32877" y="29870"/>
                    <a:pt x="33276" y="29870"/>
                  </a:cubicBezTo>
                  <a:cubicBezTo>
                    <a:pt x="34164" y="29870"/>
                    <a:pt x="35051" y="30092"/>
                    <a:pt x="35894" y="30403"/>
                  </a:cubicBezTo>
                  <a:cubicBezTo>
                    <a:pt x="35931" y="30421"/>
                    <a:pt x="35968" y="30432"/>
                    <a:pt x="36004" y="30432"/>
                  </a:cubicBezTo>
                  <a:cubicBezTo>
                    <a:pt x="36056" y="30432"/>
                    <a:pt x="36108" y="30411"/>
                    <a:pt x="36160" y="30359"/>
                  </a:cubicBezTo>
                  <a:lnTo>
                    <a:pt x="36160" y="30359"/>
                  </a:lnTo>
                  <a:cubicBezTo>
                    <a:pt x="36116" y="30580"/>
                    <a:pt x="36160" y="30802"/>
                    <a:pt x="36160" y="31024"/>
                  </a:cubicBezTo>
                  <a:cubicBezTo>
                    <a:pt x="36146" y="31022"/>
                    <a:pt x="36133" y="31021"/>
                    <a:pt x="36119" y="31021"/>
                  </a:cubicBezTo>
                  <a:cubicBezTo>
                    <a:pt x="35877" y="31021"/>
                    <a:pt x="35730" y="31386"/>
                    <a:pt x="35983" y="31512"/>
                  </a:cubicBezTo>
                  <a:lnTo>
                    <a:pt x="36160" y="31601"/>
                  </a:lnTo>
                  <a:cubicBezTo>
                    <a:pt x="36205" y="31601"/>
                    <a:pt x="36249" y="31645"/>
                    <a:pt x="36293" y="31645"/>
                  </a:cubicBezTo>
                  <a:cubicBezTo>
                    <a:pt x="36426" y="32266"/>
                    <a:pt x="36693" y="32888"/>
                    <a:pt x="37003" y="33420"/>
                  </a:cubicBezTo>
                  <a:lnTo>
                    <a:pt x="36560" y="33242"/>
                  </a:lnTo>
                  <a:cubicBezTo>
                    <a:pt x="36525" y="33228"/>
                    <a:pt x="36493" y="33221"/>
                    <a:pt x="36463" y="33221"/>
                  </a:cubicBezTo>
                  <a:cubicBezTo>
                    <a:pt x="36216" y="33221"/>
                    <a:pt x="36110" y="33656"/>
                    <a:pt x="36426" y="33775"/>
                  </a:cubicBezTo>
                  <a:lnTo>
                    <a:pt x="36693" y="33908"/>
                  </a:lnTo>
                  <a:cubicBezTo>
                    <a:pt x="36471" y="34085"/>
                    <a:pt x="36293" y="34263"/>
                    <a:pt x="36116" y="34440"/>
                  </a:cubicBezTo>
                  <a:cubicBezTo>
                    <a:pt x="35140" y="33597"/>
                    <a:pt x="33897" y="33109"/>
                    <a:pt x="32611" y="32976"/>
                  </a:cubicBezTo>
                  <a:cubicBezTo>
                    <a:pt x="32566" y="32710"/>
                    <a:pt x="32566" y="32444"/>
                    <a:pt x="32522" y="32133"/>
                  </a:cubicBezTo>
                  <a:lnTo>
                    <a:pt x="32522" y="32133"/>
                  </a:lnTo>
                  <a:cubicBezTo>
                    <a:pt x="33143" y="32178"/>
                    <a:pt x="33764" y="32311"/>
                    <a:pt x="34341" y="32621"/>
                  </a:cubicBezTo>
                  <a:cubicBezTo>
                    <a:pt x="34388" y="32648"/>
                    <a:pt x="34433" y="32660"/>
                    <a:pt x="34476" y="32660"/>
                  </a:cubicBezTo>
                  <a:cubicBezTo>
                    <a:pt x="34719" y="32660"/>
                    <a:pt x="34871" y="32284"/>
                    <a:pt x="34607" y="32133"/>
                  </a:cubicBezTo>
                  <a:cubicBezTo>
                    <a:pt x="33942" y="31778"/>
                    <a:pt x="33232" y="31601"/>
                    <a:pt x="32478" y="31601"/>
                  </a:cubicBezTo>
                  <a:cubicBezTo>
                    <a:pt x="32458" y="31423"/>
                    <a:pt x="32333" y="31342"/>
                    <a:pt x="32208" y="31342"/>
                  </a:cubicBezTo>
                  <a:cubicBezTo>
                    <a:pt x="32052" y="31342"/>
                    <a:pt x="31896" y="31468"/>
                    <a:pt x="31945" y="31690"/>
                  </a:cubicBezTo>
                  <a:cubicBezTo>
                    <a:pt x="31945" y="33109"/>
                    <a:pt x="32256" y="34529"/>
                    <a:pt x="32833" y="35905"/>
                  </a:cubicBezTo>
                  <a:cubicBezTo>
                    <a:pt x="32886" y="36028"/>
                    <a:pt x="33001" y="36081"/>
                    <a:pt x="33114" y="36081"/>
                  </a:cubicBezTo>
                  <a:cubicBezTo>
                    <a:pt x="33284" y="36081"/>
                    <a:pt x="33445" y="35959"/>
                    <a:pt x="33365" y="35771"/>
                  </a:cubicBezTo>
                  <a:cubicBezTo>
                    <a:pt x="33276" y="35416"/>
                    <a:pt x="33143" y="35150"/>
                    <a:pt x="33054" y="34840"/>
                  </a:cubicBezTo>
                  <a:lnTo>
                    <a:pt x="33054" y="34840"/>
                  </a:lnTo>
                  <a:cubicBezTo>
                    <a:pt x="33720" y="34973"/>
                    <a:pt x="34341" y="35239"/>
                    <a:pt x="34918" y="35594"/>
                  </a:cubicBezTo>
                  <a:cubicBezTo>
                    <a:pt x="34962" y="35638"/>
                    <a:pt x="35007" y="35638"/>
                    <a:pt x="35051" y="35638"/>
                  </a:cubicBezTo>
                  <a:cubicBezTo>
                    <a:pt x="34474" y="36304"/>
                    <a:pt x="33986" y="36969"/>
                    <a:pt x="33498" y="37679"/>
                  </a:cubicBezTo>
                  <a:cubicBezTo>
                    <a:pt x="33188" y="37280"/>
                    <a:pt x="32788" y="36925"/>
                    <a:pt x="32389" y="36614"/>
                  </a:cubicBezTo>
                  <a:cubicBezTo>
                    <a:pt x="32478" y="36526"/>
                    <a:pt x="32478" y="36437"/>
                    <a:pt x="32389" y="36348"/>
                  </a:cubicBezTo>
                  <a:cubicBezTo>
                    <a:pt x="31945" y="35594"/>
                    <a:pt x="31679" y="34751"/>
                    <a:pt x="31546" y="33864"/>
                  </a:cubicBezTo>
                  <a:cubicBezTo>
                    <a:pt x="31524" y="33686"/>
                    <a:pt x="31380" y="33597"/>
                    <a:pt x="31246" y="33597"/>
                  </a:cubicBezTo>
                  <a:cubicBezTo>
                    <a:pt x="31113" y="33597"/>
                    <a:pt x="30991" y="33686"/>
                    <a:pt x="31014" y="33864"/>
                  </a:cubicBezTo>
                  <a:cubicBezTo>
                    <a:pt x="31102" y="34618"/>
                    <a:pt x="31324" y="35372"/>
                    <a:pt x="31635" y="36038"/>
                  </a:cubicBezTo>
                  <a:cubicBezTo>
                    <a:pt x="31235" y="35771"/>
                    <a:pt x="30792" y="35505"/>
                    <a:pt x="30348" y="35283"/>
                  </a:cubicBezTo>
                  <a:cubicBezTo>
                    <a:pt x="30311" y="35268"/>
                    <a:pt x="30275" y="35261"/>
                    <a:pt x="30241" y="35261"/>
                  </a:cubicBezTo>
                  <a:cubicBezTo>
                    <a:pt x="29983" y="35261"/>
                    <a:pt x="29808" y="35654"/>
                    <a:pt x="30082" y="35771"/>
                  </a:cubicBezTo>
                  <a:cubicBezTo>
                    <a:pt x="31990" y="36703"/>
                    <a:pt x="33587" y="38212"/>
                    <a:pt x="34563" y="40075"/>
                  </a:cubicBezTo>
                  <a:cubicBezTo>
                    <a:pt x="34563" y="40119"/>
                    <a:pt x="34607" y="40164"/>
                    <a:pt x="34652" y="40164"/>
                  </a:cubicBezTo>
                  <a:cubicBezTo>
                    <a:pt x="34119" y="40519"/>
                    <a:pt x="33631" y="40829"/>
                    <a:pt x="33099" y="41096"/>
                  </a:cubicBezTo>
                  <a:cubicBezTo>
                    <a:pt x="33099" y="41096"/>
                    <a:pt x="33099" y="41051"/>
                    <a:pt x="33054" y="41007"/>
                  </a:cubicBezTo>
                  <a:cubicBezTo>
                    <a:pt x="32123" y="39454"/>
                    <a:pt x="30836" y="38123"/>
                    <a:pt x="29328" y="37102"/>
                  </a:cubicBezTo>
                  <a:cubicBezTo>
                    <a:pt x="29281" y="37076"/>
                    <a:pt x="29236" y="37064"/>
                    <a:pt x="29193" y="37064"/>
                  </a:cubicBezTo>
                  <a:cubicBezTo>
                    <a:pt x="28950" y="37064"/>
                    <a:pt x="28797" y="37440"/>
                    <a:pt x="29061" y="37591"/>
                  </a:cubicBezTo>
                  <a:cubicBezTo>
                    <a:pt x="27997" y="38877"/>
                    <a:pt x="27420" y="40430"/>
                    <a:pt x="27331" y="42072"/>
                  </a:cubicBezTo>
                  <a:cubicBezTo>
                    <a:pt x="27065" y="41939"/>
                    <a:pt x="26799" y="41805"/>
                    <a:pt x="26532" y="41717"/>
                  </a:cubicBezTo>
                  <a:cubicBezTo>
                    <a:pt x="26514" y="41709"/>
                    <a:pt x="26496" y="41706"/>
                    <a:pt x="26478" y="41706"/>
                  </a:cubicBezTo>
                  <a:cubicBezTo>
                    <a:pt x="26278" y="41706"/>
                    <a:pt x="26114" y="42131"/>
                    <a:pt x="26399" y="42294"/>
                  </a:cubicBezTo>
                  <a:cubicBezTo>
                    <a:pt x="26710" y="42427"/>
                    <a:pt x="27065" y="42560"/>
                    <a:pt x="27375" y="42693"/>
                  </a:cubicBezTo>
                  <a:cubicBezTo>
                    <a:pt x="27420" y="42782"/>
                    <a:pt x="27508" y="42870"/>
                    <a:pt x="27597" y="42870"/>
                  </a:cubicBezTo>
                  <a:cubicBezTo>
                    <a:pt x="27730" y="42915"/>
                    <a:pt x="27908" y="43003"/>
                    <a:pt x="28041" y="43092"/>
                  </a:cubicBezTo>
                  <a:lnTo>
                    <a:pt x="27287" y="43314"/>
                  </a:lnTo>
                  <a:cubicBezTo>
                    <a:pt x="27331" y="43137"/>
                    <a:pt x="27287" y="42959"/>
                    <a:pt x="27109" y="42959"/>
                  </a:cubicBezTo>
                  <a:cubicBezTo>
                    <a:pt x="26816" y="42895"/>
                    <a:pt x="26520" y="42865"/>
                    <a:pt x="26224" y="42865"/>
                  </a:cubicBezTo>
                  <a:cubicBezTo>
                    <a:pt x="25489" y="42865"/>
                    <a:pt x="24757" y="43055"/>
                    <a:pt x="24092" y="43403"/>
                  </a:cubicBezTo>
                  <a:cubicBezTo>
                    <a:pt x="23959" y="43491"/>
                    <a:pt x="23915" y="43625"/>
                    <a:pt x="23959" y="43758"/>
                  </a:cubicBezTo>
                  <a:cubicBezTo>
                    <a:pt x="23471" y="43758"/>
                    <a:pt x="22983" y="43802"/>
                    <a:pt x="22451" y="43802"/>
                  </a:cubicBezTo>
                  <a:cubicBezTo>
                    <a:pt x="22894" y="43314"/>
                    <a:pt x="23427" y="42959"/>
                    <a:pt x="24048" y="42737"/>
                  </a:cubicBezTo>
                  <a:cubicBezTo>
                    <a:pt x="24376" y="42655"/>
                    <a:pt x="24287" y="42195"/>
                    <a:pt x="23992" y="42195"/>
                  </a:cubicBezTo>
                  <a:cubicBezTo>
                    <a:pt x="23968" y="42195"/>
                    <a:pt x="23942" y="42198"/>
                    <a:pt x="23915" y="42205"/>
                  </a:cubicBezTo>
                  <a:cubicBezTo>
                    <a:pt x="23116" y="42427"/>
                    <a:pt x="22406" y="42915"/>
                    <a:pt x="21918" y="43536"/>
                  </a:cubicBezTo>
                  <a:cubicBezTo>
                    <a:pt x="21874" y="43625"/>
                    <a:pt x="21829" y="43669"/>
                    <a:pt x="21874" y="43713"/>
                  </a:cubicBezTo>
                  <a:cubicBezTo>
                    <a:pt x="19300" y="43669"/>
                    <a:pt x="16771" y="43181"/>
                    <a:pt x="14376" y="42249"/>
                  </a:cubicBezTo>
                  <a:cubicBezTo>
                    <a:pt x="10072" y="40652"/>
                    <a:pt x="6345" y="37724"/>
                    <a:pt x="3816" y="33908"/>
                  </a:cubicBezTo>
                  <a:cubicBezTo>
                    <a:pt x="1287" y="29870"/>
                    <a:pt x="666" y="25034"/>
                    <a:pt x="1198" y="20420"/>
                  </a:cubicBezTo>
                  <a:cubicBezTo>
                    <a:pt x="2396" y="10038"/>
                    <a:pt x="10382" y="987"/>
                    <a:pt x="21164" y="588"/>
                  </a:cubicBezTo>
                  <a:cubicBezTo>
                    <a:pt x="21323" y="584"/>
                    <a:pt x="21482" y="583"/>
                    <a:pt x="21641" y="583"/>
                  </a:cubicBezTo>
                  <a:close/>
                  <a:moveTo>
                    <a:pt x="21546" y="0"/>
                  </a:moveTo>
                  <a:cubicBezTo>
                    <a:pt x="21316" y="0"/>
                    <a:pt x="21085" y="4"/>
                    <a:pt x="20853" y="11"/>
                  </a:cubicBezTo>
                  <a:lnTo>
                    <a:pt x="20765" y="11"/>
                  </a:lnTo>
                  <a:cubicBezTo>
                    <a:pt x="11492" y="588"/>
                    <a:pt x="3905" y="7465"/>
                    <a:pt x="1464" y="16250"/>
                  </a:cubicBezTo>
                  <a:cubicBezTo>
                    <a:pt x="133" y="20953"/>
                    <a:pt x="0" y="26277"/>
                    <a:pt x="1731" y="30891"/>
                  </a:cubicBezTo>
                  <a:cubicBezTo>
                    <a:pt x="3328" y="35062"/>
                    <a:pt x="6478" y="38478"/>
                    <a:pt x="10249" y="40785"/>
                  </a:cubicBezTo>
                  <a:cubicBezTo>
                    <a:pt x="14030" y="43109"/>
                    <a:pt x="18375" y="44316"/>
                    <a:pt x="22688" y="44316"/>
                  </a:cubicBezTo>
                  <a:cubicBezTo>
                    <a:pt x="27435" y="44316"/>
                    <a:pt x="32145" y="42854"/>
                    <a:pt x="36027" y="39809"/>
                  </a:cubicBezTo>
                  <a:cubicBezTo>
                    <a:pt x="43170" y="34263"/>
                    <a:pt x="46143" y="24901"/>
                    <a:pt x="43614" y="16250"/>
                  </a:cubicBezTo>
                  <a:cubicBezTo>
                    <a:pt x="40795" y="6535"/>
                    <a:pt x="31533" y="0"/>
                    <a:pt x="2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7"/>
            <p:cNvSpPr/>
            <p:nvPr/>
          </p:nvSpPr>
          <p:spPr>
            <a:xfrm>
              <a:off x="2216399" y="4260413"/>
              <a:ext cx="63863" cy="40331"/>
            </a:xfrm>
            <a:custGeom>
              <a:avLst/>
              <a:gdLst/>
              <a:ahLst/>
              <a:cxnLst/>
              <a:rect l="l" t="t" r="r" b="b"/>
              <a:pathLst>
                <a:path w="844" h="533" extrusionOk="0">
                  <a:moveTo>
                    <a:pt x="400" y="0"/>
                  </a:moveTo>
                  <a:cubicBezTo>
                    <a:pt x="0" y="0"/>
                    <a:pt x="0" y="533"/>
                    <a:pt x="400" y="533"/>
                  </a:cubicBezTo>
                  <a:lnTo>
                    <a:pt x="488" y="533"/>
                  </a:lnTo>
                  <a:cubicBezTo>
                    <a:pt x="843" y="533"/>
                    <a:pt x="843"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7"/>
            <p:cNvSpPr/>
            <p:nvPr/>
          </p:nvSpPr>
          <p:spPr>
            <a:xfrm>
              <a:off x="2552136" y="4055581"/>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7"/>
            <p:cNvSpPr/>
            <p:nvPr/>
          </p:nvSpPr>
          <p:spPr>
            <a:xfrm>
              <a:off x="2549185" y="3854456"/>
              <a:ext cx="233283" cy="170933"/>
            </a:xfrm>
            <a:custGeom>
              <a:avLst/>
              <a:gdLst/>
              <a:ahLst/>
              <a:cxnLst/>
              <a:rect l="l" t="t" r="r" b="b"/>
              <a:pathLst>
                <a:path w="3083" h="2259" extrusionOk="0">
                  <a:moveTo>
                    <a:pt x="425" y="0"/>
                  </a:moveTo>
                  <a:cubicBezTo>
                    <a:pt x="177" y="0"/>
                    <a:pt x="0" y="343"/>
                    <a:pt x="261" y="529"/>
                  </a:cubicBezTo>
                  <a:cubicBezTo>
                    <a:pt x="1059" y="1017"/>
                    <a:pt x="1769" y="1594"/>
                    <a:pt x="2479" y="2171"/>
                  </a:cubicBezTo>
                  <a:cubicBezTo>
                    <a:pt x="2542" y="2233"/>
                    <a:pt x="2612" y="2259"/>
                    <a:pt x="2679" y="2259"/>
                  </a:cubicBezTo>
                  <a:cubicBezTo>
                    <a:pt x="2896" y="2259"/>
                    <a:pt x="3082" y="1985"/>
                    <a:pt x="2879" y="1816"/>
                  </a:cubicBezTo>
                  <a:cubicBezTo>
                    <a:pt x="2124" y="1150"/>
                    <a:pt x="1370" y="573"/>
                    <a:pt x="571" y="41"/>
                  </a:cubicBezTo>
                  <a:cubicBezTo>
                    <a:pt x="522" y="13"/>
                    <a:pt x="472"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7"/>
            <p:cNvSpPr/>
            <p:nvPr/>
          </p:nvSpPr>
          <p:spPr>
            <a:xfrm>
              <a:off x="2783754" y="4048846"/>
              <a:ext cx="63863" cy="43736"/>
            </a:xfrm>
            <a:custGeom>
              <a:avLst/>
              <a:gdLst/>
              <a:ahLst/>
              <a:cxnLst/>
              <a:rect l="l" t="t" r="r" b="b"/>
              <a:pathLst>
                <a:path w="844" h="578" extrusionOk="0">
                  <a:moveTo>
                    <a:pt x="355" y="1"/>
                  </a:moveTo>
                  <a:cubicBezTo>
                    <a:pt x="0" y="1"/>
                    <a:pt x="0" y="578"/>
                    <a:pt x="355" y="578"/>
                  </a:cubicBezTo>
                  <a:lnTo>
                    <a:pt x="444" y="578"/>
                  </a:lnTo>
                  <a:cubicBezTo>
                    <a:pt x="843" y="578"/>
                    <a:pt x="84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7"/>
            <p:cNvSpPr/>
            <p:nvPr/>
          </p:nvSpPr>
          <p:spPr>
            <a:xfrm>
              <a:off x="2838083" y="4112710"/>
              <a:ext cx="65301" cy="50319"/>
            </a:xfrm>
            <a:custGeom>
              <a:avLst/>
              <a:gdLst/>
              <a:ahLst/>
              <a:cxnLst/>
              <a:rect l="l" t="t" r="r" b="b"/>
              <a:pathLst>
                <a:path w="863" h="665" extrusionOk="0">
                  <a:moveTo>
                    <a:pt x="394" y="0"/>
                  </a:moveTo>
                  <a:cubicBezTo>
                    <a:pt x="194" y="0"/>
                    <a:pt x="0" y="274"/>
                    <a:pt x="170" y="444"/>
                  </a:cubicBezTo>
                  <a:lnTo>
                    <a:pt x="259" y="577"/>
                  </a:lnTo>
                  <a:cubicBezTo>
                    <a:pt x="320" y="639"/>
                    <a:pt x="389" y="664"/>
                    <a:pt x="456" y="664"/>
                  </a:cubicBezTo>
                  <a:cubicBezTo>
                    <a:pt x="674" y="664"/>
                    <a:pt x="862" y="382"/>
                    <a:pt x="658" y="177"/>
                  </a:cubicBezTo>
                  <a:cubicBezTo>
                    <a:pt x="658" y="133"/>
                    <a:pt x="613" y="89"/>
                    <a:pt x="569" y="89"/>
                  </a:cubicBezTo>
                  <a:cubicBezTo>
                    <a:pt x="517" y="26"/>
                    <a:pt x="45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7"/>
            <p:cNvSpPr/>
            <p:nvPr/>
          </p:nvSpPr>
          <p:spPr>
            <a:xfrm>
              <a:off x="3153011" y="3719844"/>
              <a:ext cx="43736" cy="49638"/>
            </a:xfrm>
            <a:custGeom>
              <a:avLst/>
              <a:gdLst/>
              <a:ahLst/>
              <a:cxnLst/>
              <a:rect l="l" t="t" r="r" b="b"/>
              <a:pathLst>
                <a:path w="578" h="656" extrusionOk="0">
                  <a:moveTo>
                    <a:pt x="289" y="1"/>
                  </a:moveTo>
                  <a:cubicBezTo>
                    <a:pt x="145" y="1"/>
                    <a:pt x="1" y="90"/>
                    <a:pt x="1" y="267"/>
                  </a:cubicBezTo>
                  <a:lnTo>
                    <a:pt x="1" y="356"/>
                  </a:lnTo>
                  <a:cubicBezTo>
                    <a:pt x="1" y="555"/>
                    <a:pt x="145" y="655"/>
                    <a:pt x="289" y="655"/>
                  </a:cubicBezTo>
                  <a:cubicBezTo>
                    <a:pt x="433" y="655"/>
                    <a:pt x="578" y="555"/>
                    <a:pt x="578" y="356"/>
                  </a:cubicBezTo>
                  <a:lnTo>
                    <a:pt x="578" y="267"/>
                  </a:lnTo>
                  <a:cubicBezTo>
                    <a:pt x="578"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7"/>
            <p:cNvSpPr/>
            <p:nvPr/>
          </p:nvSpPr>
          <p:spPr>
            <a:xfrm>
              <a:off x="3300790" y="2796625"/>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7"/>
            <p:cNvSpPr/>
            <p:nvPr/>
          </p:nvSpPr>
          <p:spPr>
            <a:xfrm>
              <a:off x="3262199" y="3378659"/>
              <a:ext cx="57129" cy="159961"/>
            </a:xfrm>
            <a:custGeom>
              <a:avLst/>
              <a:gdLst/>
              <a:ahLst/>
              <a:cxnLst/>
              <a:rect l="l" t="t" r="r" b="b"/>
              <a:pathLst>
                <a:path w="755" h="2114" extrusionOk="0">
                  <a:moveTo>
                    <a:pt x="263" y="1"/>
                  </a:moveTo>
                  <a:cubicBezTo>
                    <a:pt x="124" y="1"/>
                    <a:pt x="1" y="79"/>
                    <a:pt x="22" y="251"/>
                  </a:cubicBezTo>
                  <a:cubicBezTo>
                    <a:pt x="66" y="783"/>
                    <a:pt x="155" y="1315"/>
                    <a:pt x="200" y="1848"/>
                  </a:cubicBezTo>
                  <a:cubicBezTo>
                    <a:pt x="222" y="2025"/>
                    <a:pt x="366" y="2114"/>
                    <a:pt x="499" y="2114"/>
                  </a:cubicBezTo>
                  <a:cubicBezTo>
                    <a:pt x="632" y="2114"/>
                    <a:pt x="754" y="2025"/>
                    <a:pt x="732" y="1848"/>
                  </a:cubicBezTo>
                  <a:cubicBezTo>
                    <a:pt x="688" y="1315"/>
                    <a:pt x="643" y="783"/>
                    <a:pt x="599" y="251"/>
                  </a:cubicBezTo>
                  <a:cubicBezTo>
                    <a:pt x="576" y="90"/>
                    <a:pt x="411"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7"/>
            <p:cNvSpPr/>
            <p:nvPr/>
          </p:nvSpPr>
          <p:spPr>
            <a:xfrm>
              <a:off x="3062740" y="3244576"/>
              <a:ext cx="65528" cy="48957"/>
            </a:xfrm>
            <a:custGeom>
              <a:avLst/>
              <a:gdLst/>
              <a:ahLst/>
              <a:cxnLst/>
              <a:rect l="l" t="t" r="r" b="b"/>
              <a:pathLst>
                <a:path w="866" h="647" extrusionOk="0">
                  <a:moveTo>
                    <a:pt x="391" y="1"/>
                  </a:moveTo>
                  <a:cubicBezTo>
                    <a:pt x="178" y="1"/>
                    <a:pt x="0" y="262"/>
                    <a:pt x="173" y="470"/>
                  </a:cubicBezTo>
                  <a:lnTo>
                    <a:pt x="262" y="558"/>
                  </a:lnTo>
                  <a:cubicBezTo>
                    <a:pt x="324" y="620"/>
                    <a:pt x="393" y="646"/>
                    <a:pt x="459" y="646"/>
                  </a:cubicBezTo>
                  <a:cubicBezTo>
                    <a:pt x="678" y="646"/>
                    <a:pt x="866" y="363"/>
                    <a:pt x="661" y="159"/>
                  </a:cubicBezTo>
                  <a:lnTo>
                    <a:pt x="573" y="70"/>
                  </a:lnTo>
                  <a:cubicBezTo>
                    <a:pt x="514" y="21"/>
                    <a:pt x="451"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7"/>
            <p:cNvSpPr/>
            <p:nvPr/>
          </p:nvSpPr>
          <p:spPr>
            <a:xfrm>
              <a:off x="2770285" y="3404310"/>
              <a:ext cx="175095" cy="62123"/>
            </a:xfrm>
            <a:custGeom>
              <a:avLst/>
              <a:gdLst/>
              <a:ahLst/>
              <a:cxnLst/>
              <a:rect l="l" t="t" r="r" b="b"/>
              <a:pathLst>
                <a:path w="2314" h="821" extrusionOk="0">
                  <a:moveTo>
                    <a:pt x="356" y="0"/>
                  </a:moveTo>
                  <a:cubicBezTo>
                    <a:pt x="1" y="45"/>
                    <a:pt x="1" y="577"/>
                    <a:pt x="356" y="577"/>
                  </a:cubicBezTo>
                  <a:cubicBezTo>
                    <a:pt x="888" y="577"/>
                    <a:pt x="1376" y="621"/>
                    <a:pt x="1864" y="799"/>
                  </a:cubicBezTo>
                  <a:cubicBezTo>
                    <a:pt x="1903" y="813"/>
                    <a:pt x="1940" y="820"/>
                    <a:pt x="1973" y="820"/>
                  </a:cubicBezTo>
                  <a:cubicBezTo>
                    <a:pt x="2243" y="820"/>
                    <a:pt x="2314" y="385"/>
                    <a:pt x="1998" y="266"/>
                  </a:cubicBezTo>
                  <a:cubicBezTo>
                    <a:pt x="1465" y="45"/>
                    <a:pt x="933"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7"/>
            <p:cNvSpPr/>
            <p:nvPr/>
          </p:nvSpPr>
          <p:spPr>
            <a:xfrm>
              <a:off x="2951584" y="3434502"/>
              <a:ext cx="63863" cy="40331"/>
            </a:xfrm>
            <a:custGeom>
              <a:avLst/>
              <a:gdLst/>
              <a:ahLst/>
              <a:cxnLst/>
              <a:rect l="l" t="t" r="r" b="b"/>
              <a:pathLst>
                <a:path w="844" h="533" extrusionOk="0">
                  <a:moveTo>
                    <a:pt x="356" y="1"/>
                  </a:moveTo>
                  <a:cubicBezTo>
                    <a:pt x="1" y="1"/>
                    <a:pt x="1" y="533"/>
                    <a:pt x="356" y="533"/>
                  </a:cubicBezTo>
                  <a:lnTo>
                    <a:pt x="445" y="533"/>
                  </a:lnTo>
                  <a:cubicBezTo>
                    <a:pt x="844" y="533"/>
                    <a:pt x="844"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7"/>
            <p:cNvSpPr/>
            <p:nvPr/>
          </p:nvSpPr>
          <p:spPr>
            <a:xfrm>
              <a:off x="2847541" y="3246468"/>
              <a:ext cx="239563" cy="74759"/>
            </a:xfrm>
            <a:custGeom>
              <a:avLst/>
              <a:gdLst/>
              <a:ahLst/>
              <a:cxnLst/>
              <a:rect l="l" t="t" r="r" b="b"/>
              <a:pathLst>
                <a:path w="3166" h="988" extrusionOk="0">
                  <a:moveTo>
                    <a:pt x="355" y="1"/>
                  </a:moveTo>
                  <a:cubicBezTo>
                    <a:pt x="0" y="1"/>
                    <a:pt x="0" y="533"/>
                    <a:pt x="355" y="533"/>
                  </a:cubicBezTo>
                  <a:cubicBezTo>
                    <a:pt x="1154" y="578"/>
                    <a:pt x="1953" y="711"/>
                    <a:pt x="2707" y="977"/>
                  </a:cubicBezTo>
                  <a:cubicBezTo>
                    <a:pt x="2732" y="984"/>
                    <a:pt x="2757" y="988"/>
                    <a:pt x="2781" y="988"/>
                  </a:cubicBezTo>
                  <a:cubicBezTo>
                    <a:pt x="3043" y="988"/>
                    <a:pt x="3166" y="567"/>
                    <a:pt x="2840" y="445"/>
                  </a:cubicBezTo>
                  <a:cubicBezTo>
                    <a:pt x="2041" y="178"/>
                    <a:pt x="1198" y="45"/>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7"/>
            <p:cNvSpPr/>
            <p:nvPr/>
          </p:nvSpPr>
          <p:spPr>
            <a:xfrm>
              <a:off x="2847541" y="3169060"/>
              <a:ext cx="110777" cy="47519"/>
            </a:xfrm>
            <a:custGeom>
              <a:avLst/>
              <a:gdLst/>
              <a:ahLst/>
              <a:cxnLst/>
              <a:rect l="l" t="t" r="r" b="b"/>
              <a:pathLst>
                <a:path w="1464" h="628" extrusionOk="0">
                  <a:moveTo>
                    <a:pt x="315" y="1"/>
                  </a:moveTo>
                  <a:cubicBezTo>
                    <a:pt x="1" y="1"/>
                    <a:pt x="15" y="493"/>
                    <a:pt x="355" y="536"/>
                  </a:cubicBezTo>
                  <a:lnTo>
                    <a:pt x="1110" y="625"/>
                  </a:lnTo>
                  <a:cubicBezTo>
                    <a:pt x="1124" y="626"/>
                    <a:pt x="1137" y="627"/>
                    <a:pt x="1150" y="627"/>
                  </a:cubicBezTo>
                  <a:cubicBezTo>
                    <a:pt x="1464" y="627"/>
                    <a:pt x="1450" y="135"/>
                    <a:pt x="1110" y="92"/>
                  </a:cubicBezTo>
                  <a:lnTo>
                    <a:pt x="355" y="4"/>
                  </a:lnTo>
                  <a:cubicBezTo>
                    <a:pt x="341" y="2"/>
                    <a:pt x="328"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7"/>
            <p:cNvSpPr/>
            <p:nvPr/>
          </p:nvSpPr>
          <p:spPr>
            <a:xfrm>
              <a:off x="3028008" y="3174433"/>
              <a:ext cx="78543" cy="50243"/>
            </a:xfrm>
            <a:custGeom>
              <a:avLst/>
              <a:gdLst/>
              <a:ahLst/>
              <a:cxnLst/>
              <a:rect l="l" t="t" r="r" b="b"/>
              <a:pathLst>
                <a:path w="1038" h="664" extrusionOk="0">
                  <a:moveTo>
                    <a:pt x="347" y="0"/>
                  </a:moveTo>
                  <a:cubicBezTo>
                    <a:pt x="76" y="0"/>
                    <a:pt x="1" y="435"/>
                    <a:pt x="277" y="554"/>
                  </a:cubicBezTo>
                  <a:lnTo>
                    <a:pt x="588" y="642"/>
                  </a:lnTo>
                  <a:cubicBezTo>
                    <a:pt x="622" y="657"/>
                    <a:pt x="655" y="664"/>
                    <a:pt x="685" y="664"/>
                  </a:cubicBezTo>
                  <a:cubicBezTo>
                    <a:pt x="931" y="664"/>
                    <a:pt x="1037" y="228"/>
                    <a:pt x="721" y="110"/>
                  </a:cubicBezTo>
                  <a:lnTo>
                    <a:pt x="455" y="21"/>
                  </a:lnTo>
                  <a:cubicBezTo>
                    <a:pt x="416" y="7"/>
                    <a:pt x="380"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7"/>
            <p:cNvSpPr/>
            <p:nvPr/>
          </p:nvSpPr>
          <p:spPr>
            <a:xfrm>
              <a:off x="2881970" y="3040804"/>
              <a:ext cx="159583" cy="162458"/>
            </a:xfrm>
            <a:custGeom>
              <a:avLst/>
              <a:gdLst/>
              <a:ahLst/>
              <a:cxnLst/>
              <a:rect l="l" t="t" r="r" b="b"/>
              <a:pathLst>
                <a:path w="2109" h="2147" extrusionOk="0">
                  <a:moveTo>
                    <a:pt x="363" y="0"/>
                  </a:moveTo>
                  <a:cubicBezTo>
                    <a:pt x="134" y="0"/>
                    <a:pt x="0" y="363"/>
                    <a:pt x="255" y="545"/>
                  </a:cubicBezTo>
                  <a:cubicBezTo>
                    <a:pt x="788" y="856"/>
                    <a:pt x="1231" y="1388"/>
                    <a:pt x="1542" y="2009"/>
                  </a:cubicBezTo>
                  <a:cubicBezTo>
                    <a:pt x="1583" y="2105"/>
                    <a:pt x="1659" y="2146"/>
                    <a:pt x="1738" y="2146"/>
                  </a:cubicBezTo>
                  <a:cubicBezTo>
                    <a:pt x="1914" y="2146"/>
                    <a:pt x="2108" y="1943"/>
                    <a:pt x="1986" y="1699"/>
                  </a:cubicBezTo>
                  <a:cubicBezTo>
                    <a:pt x="1675" y="1033"/>
                    <a:pt x="1187" y="456"/>
                    <a:pt x="522" y="57"/>
                  </a:cubicBezTo>
                  <a:cubicBezTo>
                    <a:pt x="466" y="17"/>
                    <a:pt x="412"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7"/>
            <p:cNvSpPr/>
            <p:nvPr/>
          </p:nvSpPr>
          <p:spPr>
            <a:xfrm>
              <a:off x="2912767" y="2929346"/>
              <a:ext cx="206951" cy="230332"/>
            </a:xfrm>
            <a:custGeom>
              <a:avLst/>
              <a:gdLst/>
              <a:ahLst/>
              <a:cxnLst/>
              <a:rect l="l" t="t" r="r" b="b"/>
              <a:pathLst>
                <a:path w="2735" h="3044" extrusionOk="0">
                  <a:moveTo>
                    <a:pt x="429" y="1"/>
                  </a:moveTo>
                  <a:cubicBezTo>
                    <a:pt x="202" y="1"/>
                    <a:pt x="1" y="289"/>
                    <a:pt x="248" y="465"/>
                  </a:cubicBezTo>
                  <a:cubicBezTo>
                    <a:pt x="1002" y="1131"/>
                    <a:pt x="1667" y="1974"/>
                    <a:pt x="2155" y="2905"/>
                  </a:cubicBezTo>
                  <a:cubicBezTo>
                    <a:pt x="2211" y="3003"/>
                    <a:pt x="2294" y="3044"/>
                    <a:pt x="2376" y="3044"/>
                  </a:cubicBezTo>
                  <a:cubicBezTo>
                    <a:pt x="2555" y="3044"/>
                    <a:pt x="2735" y="2852"/>
                    <a:pt x="2643" y="2639"/>
                  </a:cubicBezTo>
                  <a:cubicBezTo>
                    <a:pt x="2155" y="1663"/>
                    <a:pt x="1446" y="776"/>
                    <a:pt x="603" y="66"/>
                  </a:cubicBezTo>
                  <a:cubicBezTo>
                    <a:pt x="548" y="20"/>
                    <a:pt x="48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7"/>
            <p:cNvSpPr/>
            <p:nvPr/>
          </p:nvSpPr>
          <p:spPr>
            <a:xfrm>
              <a:off x="3063799" y="2717552"/>
              <a:ext cx="138699" cy="246071"/>
            </a:xfrm>
            <a:custGeom>
              <a:avLst/>
              <a:gdLst/>
              <a:ahLst/>
              <a:cxnLst/>
              <a:rect l="l" t="t" r="r" b="b"/>
              <a:pathLst>
                <a:path w="1833" h="3252" extrusionOk="0">
                  <a:moveTo>
                    <a:pt x="1462" y="1"/>
                  </a:moveTo>
                  <a:cubicBezTo>
                    <a:pt x="1395" y="1"/>
                    <a:pt x="1326" y="34"/>
                    <a:pt x="1269" y="114"/>
                  </a:cubicBezTo>
                  <a:cubicBezTo>
                    <a:pt x="603" y="913"/>
                    <a:pt x="159" y="1889"/>
                    <a:pt x="26" y="2909"/>
                  </a:cubicBezTo>
                  <a:cubicBezTo>
                    <a:pt x="0" y="3119"/>
                    <a:pt x="175" y="3251"/>
                    <a:pt x="332" y="3251"/>
                  </a:cubicBezTo>
                  <a:cubicBezTo>
                    <a:pt x="441" y="3251"/>
                    <a:pt x="541" y="3188"/>
                    <a:pt x="559" y="3042"/>
                  </a:cubicBezTo>
                  <a:cubicBezTo>
                    <a:pt x="692" y="2110"/>
                    <a:pt x="1091" y="1223"/>
                    <a:pt x="1668" y="469"/>
                  </a:cubicBezTo>
                  <a:cubicBezTo>
                    <a:pt x="1832" y="271"/>
                    <a:pt x="1655" y="1"/>
                    <a:pt x="1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7"/>
            <p:cNvSpPr/>
            <p:nvPr/>
          </p:nvSpPr>
          <p:spPr>
            <a:xfrm>
              <a:off x="2923436" y="2453473"/>
              <a:ext cx="302216" cy="468987"/>
            </a:xfrm>
            <a:custGeom>
              <a:avLst/>
              <a:gdLst/>
              <a:ahLst/>
              <a:cxnLst/>
              <a:rect l="l" t="t" r="r" b="b"/>
              <a:pathLst>
                <a:path w="3994" h="6198" extrusionOk="0">
                  <a:moveTo>
                    <a:pt x="393" y="0"/>
                  </a:moveTo>
                  <a:cubicBezTo>
                    <a:pt x="127" y="0"/>
                    <a:pt x="1" y="464"/>
                    <a:pt x="328" y="587"/>
                  </a:cubicBezTo>
                  <a:cubicBezTo>
                    <a:pt x="994" y="809"/>
                    <a:pt x="1659" y="1119"/>
                    <a:pt x="2281" y="1474"/>
                  </a:cubicBezTo>
                  <a:cubicBezTo>
                    <a:pt x="2340" y="1474"/>
                    <a:pt x="2379" y="1494"/>
                    <a:pt x="2412" y="1494"/>
                  </a:cubicBezTo>
                  <a:cubicBezTo>
                    <a:pt x="2429" y="1494"/>
                    <a:pt x="2443" y="1489"/>
                    <a:pt x="2458" y="1474"/>
                  </a:cubicBezTo>
                  <a:lnTo>
                    <a:pt x="2458" y="1474"/>
                  </a:lnTo>
                  <a:cubicBezTo>
                    <a:pt x="1659" y="2495"/>
                    <a:pt x="1083" y="3648"/>
                    <a:pt x="772" y="4891"/>
                  </a:cubicBezTo>
                  <a:cubicBezTo>
                    <a:pt x="683" y="4846"/>
                    <a:pt x="595" y="4758"/>
                    <a:pt x="506" y="4713"/>
                  </a:cubicBezTo>
                  <a:cubicBezTo>
                    <a:pt x="463" y="4695"/>
                    <a:pt x="422" y="4687"/>
                    <a:pt x="384" y="4687"/>
                  </a:cubicBezTo>
                  <a:cubicBezTo>
                    <a:pt x="144" y="4687"/>
                    <a:pt x="10" y="5010"/>
                    <a:pt x="240" y="5201"/>
                  </a:cubicBezTo>
                  <a:cubicBezTo>
                    <a:pt x="639" y="5423"/>
                    <a:pt x="994" y="5689"/>
                    <a:pt x="1260" y="6089"/>
                  </a:cubicBezTo>
                  <a:cubicBezTo>
                    <a:pt x="1324" y="6165"/>
                    <a:pt x="1410" y="6198"/>
                    <a:pt x="1495" y="6198"/>
                  </a:cubicBezTo>
                  <a:cubicBezTo>
                    <a:pt x="1704" y="6198"/>
                    <a:pt x="1906" y="5999"/>
                    <a:pt x="1748" y="5778"/>
                  </a:cubicBezTo>
                  <a:cubicBezTo>
                    <a:pt x="1571" y="5600"/>
                    <a:pt x="1438" y="5423"/>
                    <a:pt x="1260" y="5246"/>
                  </a:cubicBezTo>
                  <a:cubicBezTo>
                    <a:pt x="1260" y="5201"/>
                    <a:pt x="1260" y="5201"/>
                    <a:pt x="1260" y="5157"/>
                  </a:cubicBezTo>
                  <a:cubicBezTo>
                    <a:pt x="1659" y="3515"/>
                    <a:pt x="2547" y="2007"/>
                    <a:pt x="3789" y="853"/>
                  </a:cubicBezTo>
                  <a:cubicBezTo>
                    <a:pt x="3993" y="649"/>
                    <a:pt x="3806" y="366"/>
                    <a:pt x="3587" y="366"/>
                  </a:cubicBezTo>
                  <a:cubicBezTo>
                    <a:pt x="3521" y="366"/>
                    <a:pt x="3452" y="392"/>
                    <a:pt x="3390" y="454"/>
                  </a:cubicBezTo>
                  <a:cubicBezTo>
                    <a:pt x="3168" y="676"/>
                    <a:pt x="2946" y="897"/>
                    <a:pt x="2724" y="1164"/>
                  </a:cubicBezTo>
                  <a:cubicBezTo>
                    <a:pt x="2724" y="1075"/>
                    <a:pt x="2680" y="986"/>
                    <a:pt x="2591" y="942"/>
                  </a:cubicBezTo>
                  <a:cubicBezTo>
                    <a:pt x="2547" y="942"/>
                    <a:pt x="2502" y="897"/>
                    <a:pt x="2458" y="897"/>
                  </a:cubicBezTo>
                  <a:lnTo>
                    <a:pt x="2414" y="897"/>
                  </a:lnTo>
                  <a:cubicBezTo>
                    <a:pt x="1793" y="543"/>
                    <a:pt x="1127" y="276"/>
                    <a:pt x="462" y="10"/>
                  </a:cubicBezTo>
                  <a:cubicBezTo>
                    <a:pt x="438" y="3"/>
                    <a:pt x="41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7"/>
            <p:cNvSpPr/>
            <p:nvPr/>
          </p:nvSpPr>
          <p:spPr>
            <a:xfrm>
              <a:off x="3214832" y="2428351"/>
              <a:ext cx="62653" cy="46006"/>
            </a:xfrm>
            <a:custGeom>
              <a:avLst/>
              <a:gdLst/>
              <a:ahLst/>
              <a:cxnLst/>
              <a:rect l="l" t="t" r="r" b="b"/>
              <a:pathLst>
                <a:path w="828" h="608" extrusionOk="0">
                  <a:moveTo>
                    <a:pt x="485" y="0"/>
                  </a:moveTo>
                  <a:cubicBezTo>
                    <a:pt x="423" y="0"/>
                    <a:pt x="357" y="23"/>
                    <a:pt x="293" y="76"/>
                  </a:cubicBezTo>
                  <a:lnTo>
                    <a:pt x="204" y="165"/>
                  </a:lnTo>
                  <a:cubicBezTo>
                    <a:pt x="1" y="334"/>
                    <a:pt x="187" y="608"/>
                    <a:pt x="404" y="608"/>
                  </a:cubicBezTo>
                  <a:cubicBezTo>
                    <a:pt x="471" y="608"/>
                    <a:pt x="541" y="582"/>
                    <a:pt x="604" y="520"/>
                  </a:cubicBezTo>
                  <a:lnTo>
                    <a:pt x="692" y="431"/>
                  </a:lnTo>
                  <a:cubicBezTo>
                    <a:pt x="827" y="228"/>
                    <a:pt x="68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7"/>
            <p:cNvSpPr/>
            <p:nvPr/>
          </p:nvSpPr>
          <p:spPr>
            <a:xfrm>
              <a:off x="3260459" y="1978281"/>
              <a:ext cx="40406" cy="49638"/>
            </a:xfrm>
            <a:custGeom>
              <a:avLst/>
              <a:gdLst/>
              <a:ahLst/>
              <a:cxnLst/>
              <a:rect l="l" t="t" r="r" b="b"/>
              <a:pathLst>
                <a:path w="534" h="656" extrusionOk="0">
                  <a:moveTo>
                    <a:pt x="267" y="1"/>
                  </a:moveTo>
                  <a:cubicBezTo>
                    <a:pt x="134" y="1"/>
                    <a:pt x="1" y="101"/>
                    <a:pt x="1" y="300"/>
                  </a:cubicBezTo>
                  <a:lnTo>
                    <a:pt x="1" y="389"/>
                  </a:lnTo>
                  <a:cubicBezTo>
                    <a:pt x="1"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7"/>
            <p:cNvSpPr/>
            <p:nvPr/>
          </p:nvSpPr>
          <p:spPr>
            <a:xfrm>
              <a:off x="3163151" y="2027843"/>
              <a:ext cx="194995" cy="398238"/>
            </a:xfrm>
            <a:custGeom>
              <a:avLst/>
              <a:gdLst/>
              <a:ahLst/>
              <a:cxnLst/>
              <a:rect l="l" t="t" r="r" b="b"/>
              <a:pathLst>
                <a:path w="2577" h="5263" extrusionOk="0">
                  <a:moveTo>
                    <a:pt x="266" y="0"/>
                  </a:moveTo>
                  <a:cubicBezTo>
                    <a:pt x="133" y="0"/>
                    <a:pt x="0" y="89"/>
                    <a:pt x="0" y="267"/>
                  </a:cubicBezTo>
                  <a:cubicBezTo>
                    <a:pt x="44" y="1908"/>
                    <a:pt x="577" y="3505"/>
                    <a:pt x="1509" y="4837"/>
                  </a:cubicBezTo>
                  <a:cubicBezTo>
                    <a:pt x="1573" y="4901"/>
                    <a:pt x="1662" y="4943"/>
                    <a:pt x="1740" y="4943"/>
                  </a:cubicBezTo>
                  <a:cubicBezTo>
                    <a:pt x="1768" y="4943"/>
                    <a:pt x="1795" y="4937"/>
                    <a:pt x="1819" y="4925"/>
                  </a:cubicBezTo>
                  <a:cubicBezTo>
                    <a:pt x="1819" y="5117"/>
                    <a:pt x="1980" y="5263"/>
                    <a:pt x="2137" y="5263"/>
                  </a:cubicBezTo>
                  <a:cubicBezTo>
                    <a:pt x="2198" y="5263"/>
                    <a:pt x="2258" y="5241"/>
                    <a:pt x="2307" y="5191"/>
                  </a:cubicBezTo>
                  <a:lnTo>
                    <a:pt x="2396" y="5103"/>
                  </a:lnTo>
                  <a:cubicBezTo>
                    <a:pt x="2576" y="4886"/>
                    <a:pt x="2375" y="4611"/>
                    <a:pt x="2175" y="4611"/>
                  </a:cubicBezTo>
                  <a:cubicBezTo>
                    <a:pt x="2129" y="4611"/>
                    <a:pt x="2082" y="4626"/>
                    <a:pt x="2041" y="4659"/>
                  </a:cubicBezTo>
                  <a:cubicBezTo>
                    <a:pt x="2041" y="4615"/>
                    <a:pt x="1997" y="4615"/>
                    <a:pt x="1997" y="4570"/>
                  </a:cubicBezTo>
                  <a:cubicBezTo>
                    <a:pt x="1109" y="3284"/>
                    <a:pt x="621" y="1819"/>
                    <a:pt x="532" y="267"/>
                  </a:cubicBezTo>
                  <a:cubicBezTo>
                    <a:pt x="532" y="89"/>
                    <a:pt x="399"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7"/>
            <p:cNvSpPr/>
            <p:nvPr/>
          </p:nvSpPr>
          <p:spPr>
            <a:xfrm>
              <a:off x="3176544" y="1914493"/>
              <a:ext cx="40331" cy="49638"/>
            </a:xfrm>
            <a:custGeom>
              <a:avLst/>
              <a:gdLst/>
              <a:ahLst/>
              <a:cxnLst/>
              <a:rect l="l" t="t" r="r" b="b"/>
              <a:pathLst>
                <a:path w="533" h="656" extrusionOk="0">
                  <a:moveTo>
                    <a:pt x="267" y="1"/>
                  </a:moveTo>
                  <a:cubicBezTo>
                    <a:pt x="134" y="1"/>
                    <a:pt x="0" y="101"/>
                    <a:pt x="0" y="300"/>
                  </a:cubicBezTo>
                  <a:lnTo>
                    <a:pt x="0" y="389"/>
                  </a:lnTo>
                  <a:cubicBezTo>
                    <a:pt x="0"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7"/>
            <p:cNvSpPr/>
            <p:nvPr/>
          </p:nvSpPr>
          <p:spPr>
            <a:xfrm>
              <a:off x="2907546" y="2321660"/>
              <a:ext cx="262339" cy="178802"/>
            </a:xfrm>
            <a:custGeom>
              <a:avLst/>
              <a:gdLst/>
              <a:ahLst/>
              <a:cxnLst/>
              <a:rect l="l" t="t" r="r" b="b"/>
              <a:pathLst>
                <a:path w="3467" h="2363" extrusionOk="0">
                  <a:moveTo>
                    <a:pt x="341" y="1"/>
                  </a:moveTo>
                  <a:cubicBezTo>
                    <a:pt x="71" y="1"/>
                    <a:pt x="1" y="436"/>
                    <a:pt x="317" y="554"/>
                  </a:cubicBezTo>
                  <a:cubicBezTo>
                    <a:pt x="805" y="732"/>
                    <a:pt x="1293" y="998"/>
                    <a:pt x="1736" y="1308"/>
                  </a:cubicBezTo>
                  <a:cubicBezTo>
                    <a:pt x="2003" y="1442"/>
                    <a:pt x="2224" y="1619"/>
                    <a:pt x="2491" y="1796"/>
                  </a:cubicBezTo>
                  <a:lnTo>
                    <a:pt x="2757" y="2063"/>
                  </a:lnTo>
                  <a:lnTo>
                    <a:pt x="2801" y="2107"/>
                  </a:lnTo>
                  <a:cubicBezTo>
                    <a:pt x="2801" y="2196"/>
                    <a:pt x="2890" y="2285"/>
                    <a:pt x="2979" y="2329"/>
                  </a:cubicBezTo>
                  <a:cubicBezTo>
                    <a:pt x="3023" y="2351"/>
                    <a:pt x="3079" y="2362"/>
                    <a:pt x="3140" y="2362"/>
                  </a:cubicBezTo>
                  <a:cubicBezTo>
                    <a:pt x="3201" y="2362"/>
                    <a:pt x="3267" y="2351"/>
                    <a:pt x="3334" y="2329"/>
                  </a:cubicBezTo>
                  <a:cubicBezTo>
                    <a:pt x="3422" y="2285"/>
                    <a:pt x="3467" y="2196"/>
                    <a:pt x="3467" y="2063"/>
                  </a:cubicBezTo>
                  <a:cubicBezTo>
                    <a:pt x="3422" y="1619"/>
                    <a:pt x="2757" y="1264"/>
                    <a:pt x="2358" y="998"/>
                  </a:cubicBezTo>
                  <a:cubicBezTo>
                    <a:pt x="1736" y="599"/>
                    <a:pt x="1115" y="244"/>
                    <a:pt x="450" y="22"/>
                  </a:cubicBezTo>
                  <a:cubicBezTo>
                    <a:pt x="411" y="7"/>
                    <a:pt x="375"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7"/>
            <p:cNvSpPr/>
            <p:nvPr/>
          </p:nvSpPr>
          <p:spPr>
            <a:xfrm>
              <a:off x="2887797" y="2076346"/>
              <a:ext cx="352535" cy="356016"/>
            </a:xfrm>
            <a:custGeom>
              <a:avLst/>
              <a:gdLst/>
              <a:ahLst/>
              <a:cxnLst/>
              <a:rect l="l" t="t" r="r" b="b"/>
              <a:pathLst>
                <a:path w="4659" h="4705" extrusionOk="0">
                  <a:moveTo>
                    <a:pt x="3256" y="1"/>
                  </a:moveTo>
                  <a:cubicBezTo>
                    <a:pt x="3189" y="1"/>
                    <a:pt x="3120" y="33"/>
                    <a:pt x="3062" y="114"/>
                  </a:cubicBezTo>
                  <a:cubicBezTo>
                    <a:pt x="2574" y="735"/>
                    <a:pt x="2175" y="1400"/>
                    <a:pt x="1864" y="2155"/>
                  </a:cubicBezTo>
                  <a:cubicBezTo>
                    <a:pt x="1820" y="2199"/>
                    <a:pt x="1820" y="2288"/>
                    <a:pt x="1864" y="2376"/>
                  </a:cubicBezTo>
                  <a:cubicBezTo>
                    <a:pt x="1376" y="2155"/>
                    <a:pt x="888" y="1933"/>
                    <a:pt x="356" y="1800"/>
                  </a:cubicBezTo>
                  <a:cubicBezTo>
                    <a:pt x="90" y="1844"/>
                    <a:pt x="1" y="2199"/>
                    <a:pt x="223" y="2332"/>
                  </a:cubicBezTo>
                  <a:cubicBezTo>
                    <a:pt x="1687" y="2731"/>
                    <a:pt x="3018" y="3530"/>
                    <a:pt x="4083" y="4639"/>
                  </a:cubicBezTo>
                  <a:cubicBezTo>
                    <a:pt x="4137" y="4685"/>
                    <a:pt x="4196" y="4704"/>
                    <a:pt x="4253" y="4704"/>
                  </a:cubicBezTo>
                  <a:cubicBezTo>
                    <a:pt x="4471" y="4704"/>
                    <a:pt x="4658" y="4416"/>
                    <a:pt x="4482" y="4240"/>
                  </a:cubicBezTo>
                  <a:cubicBezTo>
                    <a:pt x="3772" y="3530"/>
                    <a:pt x="2973" y="2909"/>
                    <a:pt x="2086" y="2465"/>
                  </a:cubicBezTo>
                  <a:cubicBezTo>
                    <a:pt x="2219" y="2465"/>
                    <a:pt x="2352" y="2421"/>
                    <a:pt x="2397" y="2288"/>
                  </a:cubicBezTo>
                  <a:cubicBezTo>
                    <a:pt x="2663" y="1622"/>
                    <a:pt x="3018" y="1045"/>
                    <a:pt x="3462" y="469"/>
                  </a:cubicBezTo>
                  <a:cubicBezTo>
                    <a:pt x="3626" y="271"/>
                    <a:pt x="3449"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7"/>
            <p:cNvSpPr/>
            <p:nvPr/>
          </p:nvSpPr>
          <p:spPr>
            <a:xfrm>
              <a:off x="2984575" y="2046381"/>
              <a:ext cx="110702" cy="128256"/>
            </a:xfrm>
            <a:custGeom>
              <a:avLst/>
              <a:gdLst/>
              <a:ahLst/>
              <a:cxnLst/>
              <a:rect l="l" t="t" r="r" b="b"/>
              <a:pathLst>
                <a:path w="1463" h="1695" extrusionOk="0">
                  <a:moveTo>
                    <a:pt x="1026" y="1"/>
                  </a:moveTo>
                  <a:cubicBezTo>
                    <a:pt x="967" y="1"/>
                    <a:pt x="906" y="20"/>
                    <a:pt x="851" y="66"/>
                  </a:cubicBezTo>
                  <a:cubicBezTo>
                    <a:pt x="452" y="377"/>
                    <a:pt x="142" y="820"/>
                    <a:pt x="53" y="1353"/>
                  </a:cubicBezTo>
                  <a:cubicBezTo>
                    <a:pt x="0" y="1562"/>
                    <a:pt x="165" y="1695"/>
                    <a:pt x="326" y="1695"/>
                  </a:cubicBezTo>
                  <a:cubicBezTo>
                    <a:pt x="438" y="1695"/>
                    <a:pt x="549" y="1631"/>
                    <a:pt x="585" y="1486"/>
                  </a:cubicBezTo>
                  <a:cubicBezTo>
                    <a:pt x="674" y="1086"/>
                    <a:pt x="896" y="731"/>
                    <a:pt x="1251" y="465"/>
                  </a:cubicBezTo>
                  <a:cubicBezTo>
                    <a:pt x="1462" y="289"/>
                    <a:pt x="1254"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7"/>
            <p:cNvSpPr/>
            <p:nvPr/>
          </p:nvSpPr>
          <p:spPr>
            <a:xfrm>
              <a:off x="2958924" y="1967006"/>
              <a:ext cx="71430" cy="60685"/>
            </a:xfrm>
            <a:custGeom>
              <a:avLst/>
              <a:gdLst/>
              <a:ahLst/>
              <a:cxnLst/>
              <a:rect l="l" t="t" r="r" b="b"/>
              <a:pathLst>
                <a:path w="944" h="802" extrusionOk="0">
                  <a:moveTo>
                    <a:pt x="576" y="0"/>
                  </a:moveTo>
                  <a:cubicBezTo>
                    <a:pt x="490" y="0"/>
                    <a:pt x="403" y="41"/>
                    <a:pt x="348" y="139"/>
                  </a:cubicBezTo>
                  <a:lnTo>
                    <a:pt x="126" y="405"/>
                  </a:lnTo>
                  <a:cubicBezTo>
                    <a:pt x="1" y="592"/>
                    <a:pt x="205" y="801"/>
                    <a:pt x="399" y="801"/>
                  </a:cubicBezTo>
                  <a:cubicBezTo>
                    <a:pt x="481" y="801"/>
                    <a:pt x="561" y="764"/>
                    <a:pt x="614" y="671"/>
                  </a:cubicBezTo>
                  <a:lnTo>
                    <a:pt x="791" y="405"/>
                  </a:lnTo>
                  <a:cubicBezTo>
                    <a:pt x="943" y="192"/>
                    <a:pt x="762"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7"/>
            <p:cNvSpPr/>
            <p:nvPr/>
          </p:nvSpPr>
          <p:spPr>
            <a:xfrm>
              <a:off x="2918064" y="1758013"/>
              <a:ext cx="117966" cy="53270"/>
            </a:xfrm>
            <a:custGeom>
              <a:avLst/>
              <a:gdLst/>
              <a:ahLst/>
              <a:cxnLst/>
              <a:rect l="l" t="t" r="r" b="b"/>
              <a:pathLst>
                <a:path w="1559" h="704" extrusionOk="0">
                  <a:moveTo>
                    <a:pt x="587" y="0"/>
                  </a:moveTo>
                  <a:cubicBezTo>
                    <a:pt x="510" y="0"/>
                    <a:pt x="433" y="6"/>
                    <a:pt x="355" y="17"/>
                  </a:cubicBezTo>
                  <a:cubicBezTo>
                    <a:pt x="14" y="102"/>
                    <a:pt x="1" y="596"/>
                    <a:pt x="314" y="596"/>
                  </a:cubicBezTo>
                  <a:cubicBezTo>
                    <a:pt x="327" y="596"/>
                    <a:pt x="341" y="596"/>
                    <a:pt x="355" y="594"/>
                  </a:cubicBezTo>
                  <a:cubicBezTo>
                    <a:pt x="426" y="582"/>
                    <a:pt x="498" y="576"/>
                    <a:pt x="568" y="576"/>
                  </a:cubicBezTo>
                  <a:cubicBezTo>
                    <a:pt x="761" y="576"/>
                    <a:pt x="947" y="618"/>
                    <a:pt x="1109" y="682"/>
                  </a:cubicBezTo>
                  <a:cubicBezTo>
                    <a:pt x="1148" y="697"/>
                    <a:pt x="1184" y="704"/>
                    <a:pt x="1218" y="704"/>
                  </a:cubicBezTo>
                  <a:cubicBezTo>
                    <a:pt x="1488" y="704"/>
                    <a:pt x="1558" y="269"/>
                    <a:pt x="1242" y="150"/>
                  </a:cubicBezTo>
                  <a:cubicBezTo>
                    <a:pt x="1043" y="50"/>
                    <a:pt x="81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7"/>
            <p:cNvSpPr/>
            <p:nvPr/>
          </p:nvSpPr>
          <p:spPr>
            <a:xfrm>
              <a:off x="2955141" y="1628773"/>
              <a:ext cx="90347" cy="56221"/>
            </a:xfrm>
            <a:custGeom>
              <a:avLst/>
              <a:gdLst/>
              <a:ahLst/>
              <a:cxnLst/>
              <a:rect l="l" t="t" r="r" b="b"/>
              <a:pathLst>
                <a:path w="1194" h="743" extrusionOk="0">
                  <a:moveTo>
                    <a:pt x="396" y="1"/>
                  </a:moveTo>
                  <a:cubicBezTo>
                    <a:pt x="153" y="1"/>
                    <a:pt x="0" y="376"/>
                    <a:pt x="264" y="527"/>
                  </a:cubicBezTo>
                  <a:lnTo>
                    <a:pt x="664" y="704"/>
                  </a:lnTo>
                  <a:cubicBezTo>
                    <a:pt x="710" y="731"/>
                    <a:pt x="756" y="743"/>
                    <a:pt x="798" y="743"/>
                  </a:cubicBezTo>
                  <a:cubicBezTo>
                    <a:pt x="1041" y="743"/>
                    <a:pt x="1194" y="367"/>
                    <a:pt x="930" y="216"/>
                  </a:cubicBezTo>
                  <a:lnTo>
                    <a:pt x="531" y="39"/>
                  </a:lnTo>
                  <a:cubicBezTo>
                    <a:pt x="484" y="12"/>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7"/>
            <p:cNvSpPr/>
            <p:nvPr/>
          </p:nvSpPr>
          <p:spPr>
            <a:xfrm>
              <a:off x="2714896" y="2427594"/>
              <a:ext cx="90725" cy="150881"/>
            </a:xfrm>
            <a:custGeom>
              <a:avLst/>
              <a:gdLst/>
              <a:ahLst/>
              <a:cxnLst/>
              <a:rect l="l" t="t" r="r" b="b"/>
              <a:pathLst>
                <a:path w="1199" h="1994" extrusionOk="0">
                  <a:moveTo>
                    <a:pt x="386" y="1"/>
                  </a:moveTo>
                  <a:cubicBezTo>
                    <a:pt x="195" y="1"/>
                    <a:pt x="0" y="209"/>
                    <a:pt x="156" y="396"/>
                  </a:cubicBezTo>
                  <a:cubicBezTo>
                    <a:pt x="422" y="796"/>
                    <a:pt x="555" y="1239"/>
                    <a:pt x="600" y="1728"/>
                  </a:cubicBezTo>
                  <a:cubicBezTo>
                    <a:pt x="622" y="1905"/>
                    <a:pt x="777" y="1994"/>
                    <a:pt x="922" y="1994"/>
                  </a:cubicBezTo>
                  <a:cubicBezTo>
                    <a:pt x="1066" y="1994"/>
                    <a:pt x="1199" y="1905"/>
                    <a:pt x="1177" y="1728"/>
                  </a:cubicBezTo>
                  <a:cubicBezTo>
                    <a:pt x="1132" y="1151"/>
                    <a:pt x="955" y="618"/>
                    <a:pt x="600" y="130"/>
                  </a:cubicBezTo>
                  <a:cubicBezTo>
                    <a:pt x="547" y="38"/>
                    <a:pt x="46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7"/>
            <p:cNvSpPr/>
            <p:nvPr/>
          </p:nvSpPr>
          <p:spPr>
            <a:xfrm>
              <a:off x="2796542" y="2354727"/>
              <a:ext cx="65074" cy="91860"/>
            </a:xfrm>
            <a:custGeom>
              <a:avLst/>
              <a:gdLst/>
              <a:ahLst/>
              <a:cxnLst/>
              <a:rect l="l" t="t" r="r" b="b"/>
              <a:pathLst>
                <a:path w="860" h="1214" extrusionOk="0">
                  <a:moveTo>
                    <a:pt x="334" y="0"/>
                  </a:moveTo>
                  <a:cubicBezTo>
                    <a:pt x="170" y="0"/>
                    <a:pt x="0" y="144"/>
                    <a:pt x="53" y="383"/>
                  </a:cubicBezTo>
                  <a:cubicBezTo>
                    <a:pt x="98" y="561"/>
                    <a:pt x="186" y="783"/>
                    <a:pt x="231" y="1005"/>
                  </a:cubicBezTo>
                  <a:cubicBezTo>
                    <a:pt x="267" y="1150"/>
                    <a:pt x="385" y="1213"/>
                    <a:pt x="506" y="1213"/>
                  </a:cubicBezTo>
                  <a:cubicBezTo>
                    <a:pt x="680" y="1213"/>
                    <a:pt x="860" y="1081"/>
                    <a:pt x="808" y="871"/>
                  </a:cubicBezTo>
                  <a:lnTo>
                    <a:pt x="586" y="206"/>
                  </a:lnTo>
                  <a:cubicBezTo>
                    <a:pt x="550" y="64"/>
                    <a:pt x="44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7"/>
            <p:cNvSpPr/>
            <p:nvPr/>
          </p:nvSpPr>
          <p:spPr>
            <a:xfrm>
              <a:off x="2743045" y="2868887"/>
              <a:ext cx="74381" cy="138472"/>
            </a:xfrm>
            <a:custGeom>
              <a:avLst/>
              <a:gdLst/>
              <a:ahLst/>
              <a:cxnLst/>
              <a:rect l="l" t="t" r="r" b="b"/>
              <a:pathLst>
                <a:path w="983" h="1830" extrusionOk="0">
                  <a:moveTo>
                    <a:pt x="360" y="0"/>
                  </a:moveTo>
                  <a:cubicBezTo>
                    <a:pt x="173" y="0"/>
                    <a:pt x="1" y="188"/>
                    <a:pt x="95" y="377"/>
                  </a:cubicBezTo>
                  <a:cubicBezTo>
                    <a:pt x="317" y="732"/>
                    <a:pt x="405" y="1131"/>
                    <a:pt x="405" y="1530"/>
                  </a:cubicBezTo>
                  <a:cubicBezTo>
                    <a:pt x="405" y="1730"/>
                    <a:pt x="538" y="1830"/>
                    <a:pt x="672" y="1830"/>
                  </a:cubicBezTo>
                  <a:cubicBezTo>
                    <a:pt x="805" y="1830"/>
                    <a:pt x="938" y="1730"/>
                    <a:pt x="938" y="1530"/>
                  </a:cubicBezTo>
                  <a:cubicBezTo>
                    <a:pt x="982" y="1042"/>
                    <a:pt x="849" y="554"/>
                    <a:pt x="583" y="110"/>
                  </a:cubicBezTo>
                  <a:cubicBezTo>
                    <a:pt x="518" y="33"/>
                    <a:pt x="438"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7"/>
            <p:cNvSpPr/>
            <p:nvPr/>
          </p:nvSpPr>
          <p:spPr>
            <a:xfrm>
              <a:off x="2663745" y="2930027"/>
              <a:ext cx="63031" cy="70673"/>
            </a:xfrm>
            <a:custGeom>
              <a:avLst/>
              <a:gdLst/>
              <a:ahLst/>
              <a:cxnLst/>
              <a:rect l="l" t="t" r="r" b="b"/>
              <a:pathLst>
                <a:path w="833" h="934" extrusionOk="0">
                  <a:moveTo>
                    <a:pt x="362" y="0"/>
                  </a:moveTo>
                  <a:cubicBezTo>
                    <a:pt x="134" y="0"/>
                    <a:pt x="1" y="355"/>
                    <a:pt x="255" y="500"/>
                  </a:cubicBezTo>
                  <a:cubicBezTo>
                    <a:pt x="300" y="545"/>
                    <a:pt x="300" y="589"/>
                    <a:pt x="300" y="634"/>
                  </a:cubicBezTo>
                  <a:cubicBezTo>
                    <a:pt x="300" y="833"/>
                    <a:pt x="433" y="933"/>
                    <a:pt x="566" y="933"/>
                  </a:cubicBezTo>
                  <a:cubicBezTo>
                    <a:pt x="699" y="933"/>
                    <a:pt x="832" y="833"/>
                    <a:pt x="832" y="634"/>
                  </a:cubicBezTo>
                  <a:cubicBezTo>
                    <a:pt x="832" y="412"/>
                    <a:pt x="743" y="145"/>
                    <a:pt x="522" y="57"/>
                  </a:cubicBezTo>
                  <a:cubicBezTo>
                    <a:pt x="466" y="17"/>
                    <a:pt x="412"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7"/>
            <p:cNvSpPr/>
            <p:nvPr/>
          </p:nvSpPr>
          <p:spPr>
            <a:xfrm>
              <a:off x="2622582" y="3223011"/>
              <a:ext cx="43736" cy="50395"/>
            </a:xfrm>
            <a:custGeom>
              <a:avLst/>
              <a:gdLst/>
              <a:ahLst/>
              <a:cxnLst/>
              <a:rect l="l" t="t" r="r" b="b"/>
              <a:pathLst>
                <a:path w="578" h="666" extrusionOk="0">
                  <a:moveTo>
                    <a:pt x="289" y="0"/>
                  </a:moveTo>
                  <a:cubicBezTo>
                    <a:pt x="145" y="0"/>
                    <a:pt x="1" y="89"/>
                    <a:pt x="1" y="267"/>
                  </a:cubicBezTo>
                  <a:lnTo>
                    <a:pt x="1" y="400"/>
                  </a:lnTo>
                  <a:cubicBezTo>
                    <a:pt x="1" y="577"/>
                    <a:pt x="145" y="666"/>
                    <a:pt x="289" y="666"/>
                  </a:cubicBezTo>
                  <a:cubicBezTo>
                    <a:pt x="433" y="666"/>
                    <a:pt x="578" y="577"/>
                    <a:pt x="578" y="400"/>
                  </a:cubicBezTo>
                  <a:lnTo>
                    <a:pt x="578" y="267"/>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7"/>
            <p:cNvSpPr/>
            <p:nvPr/>
          </p:nvSpPr>
          <p:spPr>
            <a:xfrm>
              <a:off x="2579300" y="3384259"/>
              <a:ext cx="65528" cy="48881"/>
            </a:xfrm>
            <a:custGeom>
              <a:avLst/>
              <a:gdLst/>
              <a:ahLst/>
              <a:cxnLst/>
              <a:rect l="l" t="t" r="r" b="b"/>
              <a:pathLst>
                <a:path w="866" h="646" extrusionOk="0">
                  <a:moveTo>
                    <a:pt x="479" y="0"/>
                  </a:moveTo>
                  <a:cubicBezTo>
                    <a:pt x="419" y="0"/>
                    <a:pt x="358" y="26"/>
                    <a:pt x="307" y="88"/>
                  </a:cubicBezTo>
                  <a:lnTo>
                    <a:pt x="173" y="177"/>
                  </a:lnTo>
                  <a:cubicBezTo>
                    <a:pt x="0" y="384"/>
                    <a:pt x="178" y="646"/>
                    <a:pt x="391" y="646"/>
                  </a:cubicBezTo>
                  <a:cubicBezTo>
                    <a:pt x="451" y="646"/>
                    <a:pt x="514" y="625"/>
                    <a:pt x="573" y="576"/>
                  </a:cubicBezTo>
                  <a:lnTo>
                    <a:pt x="661" y="487"/>
                  </a:lnTo>
                  <a:cubicBezTo>
                    <a:pt x="866" y="283"/>
                    <a:pt x="67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7"/>
            <p:cNvSpPr/>
            <p:nvPr/>
          </p:nvSpPr>
          <p:spPr>
            <a:xfrm>
              <a:off x="2062113" y="3683372"/>
              <a:ext cx="217922" cy="123035"/>
            </a:xfrm>
            <a:custGeom>
              <a:avLst/>
              <a:gdLst/>
              <a:ahLst/>
              <a:cxnLst/>
              <a:rect l="l" t="t" r="r" b="b"/>
              <a:pathLst>
                <a:path w="2880" h="1626" extrusionOk="0">
                  <a:moveTo>
                    <a:pt x="396" y="1"/>
                  </a:moveTo>
                  <a:cubicBezTo>
                    <a:pt x="153" y="1"/>
                    <a:pt x="0" y="376"/>
                    <a:pt x="265" y="527"/>
                  </a:cubicBezTo>
                  <a:cubicBezTo>
                    <a:pt x="930" y="971"/>
                    <a:pt x="1684" y="1326"/>
                    <a:pt x="2439" y="1592"/>
                  </a:cubicBezTo>
                  <a:cubicBezTo>
                    <a:pt x="2480" y="1615"/>
                    <a:pt x="2518" y="1626"/>
                    <a:pt x="2554" y="1626"/>
                  </a:cubicBezTo>
                  <a:cubicBezTo>
                    <a:pt x="2787" y="1626"/>
                    <a:pt x="2880" y="1181"/>
                    <a:pt x="2572" y="1104"/>
                  </a:cubicBezTo>
                  <a:cubicBezTo>
                    <a:pt x="1862" y="793"/>
                    <a:pt x="1196" y="438"/>
                    <a:pt x="531" y="39"/>
                  </a:cubicBezTo>
                  <a:cubicBezTo>
                    <a:pt x="484" y="13"/>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7"/>
            <p:cNvSpPr/>
            <p:nvPr/>
          </p:nvSpPr>
          <p:spPr>
            <a:xfrm>
              <a:off x="2136494" y="3629724"/>
              <a:ext cx="154210" cy="92087"/>
            </a:xfrm>
            <a:custGeom>
              <a:avLst/>
              <a:gdLst/>
              <a:ahLst/>
              <a:cxnLst/>
              <a:rect l="l" t="t" r="r" b="b"/>
              <a:pathLst>
                <a:path w="2038" h="1217" extrusionOk="0">
                  <a:moveTo>
                    <a:pt x="431" y="0"/>
                  </a:moveTo>
                  <a:cubicBezTo>
                    <a:pt x="180" y="0"/>
                    <a:pt x="0" y="375"/>
                    <a:pt x="302" y="526"/>
                  </a:cubicBezTo>
                  <a:lnTo>
                    <a:pt x="1456" y="1192"/>
                  </a:lnTo>
                  <a:cubicBezTo>
                    <a:pt x="1495" y="1209"/>
                    <a:pt x="1535" y="1216"/>
                    <a:pt x="1573" y="1216"/>
                  </a:cubicBezTo>
                  <a:cubicBezTo>
                    <a:pt x="1835" y="1216"/>
                    <a:pt x="2037" y="859"/>
                    <a:pt x="1766" y="704"/>
                  </a:cubicBezTo>
                  <a:lnTo>
                    <a:pt x="568" y="38"/>
                  </a:lnTo>
                  <a:cubicBezTo>
                    <a:pt x="522" y="12"/>
                    <a:pt x="475"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7"/>
            <p:cNvSpPr/>
            <p:nvPr/>
          </p:nvSpPr>
          <p:spPr>
            <a:xfrm>
              <a:off x="2186359" y="3565936"/>
              <a:ext cx="100335" cy="71052"/>
            </a:xfrm>
            <a:custGeom>
              <a:avLst/>
              <a:gdLst/>
              <a:ahLst/>
              <a:cxnLst/>
              <a:rect l="l" t="t" r="r" b="b"/>
              <a:pathLst>
                <a:path w="1326" h="939" extrusionOk="0">
                  <a:moveTo>
                    <a:pt x="396" y="0"/>
                  </a:moveTo>
                  <a:cubicBezTo>
                    <a:pt x="153" y="0"/>
                    <a:pt x="0" y="375"/>
                    <a:pt x="264" y="526"/>
                  </a:cubicBezTo>
                  <a:lnTo>
                    <a:pt x="797" y="881"/>
                  </a:lnTo>
                  <a:cubicBezTo>
                    <a:pt x="852" y="921"/>
                    <a:pt x="907" y="938"/>
                    <a:pt x="957" y="938"/>
                  </a:cubicBezTo>
                  <a:cubicBezTo>
                    <a:pt x="1185" y="938"/>
                    <a:pt x="1326" y="583"/>
                    <a:pt x="1107" y="438"/>
                  </a:cubicBezTo>
                  <a:lnTo>
                    <a:pt x="530" y="38"/>
                  </a:lnTo>
                  <a:cubicBezTo>
                    <a:pt x="484" y="12"/>
                    <a:pt x="43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7"/>
            <p:cNvSpPr/>
            <p:nvPr/>
          </p:nvSpPr>
          <p:spPr>
            <a:xfrm>
              <a:off x="2276782" y="3545279"/>
              <a:ext cx="99957" cy="252275"/>
            </a:xfrm>
            <a:custGeom>
              <a:avLst/>
              <a:gdLst/>
              <a:ahLst/>
              <a:cxnLst/>
              <a:rect l="l" t="t" r="r" b="b"/>
              <a:pathLst>
                <a:path w="1321" h="3334" extrusionOk="0">
                  <a:moveTo>
                    <a:pt x="378" y="1"/>
                  </a:moveTo>
                  <a:cubicBezTo>
                    <a:pt x="234" y="1"/>
                    <a:pt x="90" y="89"/>
                    <a:pt x="90" y="267"/>
                  </a:cubicBezTo>
                  <a:cubicBezTo>
                    <a:pt x="1" y="1287"/>
                    <a:pt x="223" y="2308"/>
                    <a:pt x="711" y="3195"/>
                  </a:cubicBezTo>
                  <a:cubicBezTo>
                    <a:pt x="767" y="3293"/>
                    <a:pt x="853" y="3334"/>
                    <a:pt x="940" y="3334"/>
                  </a:cubicBezTo>
                  <a:cubicBezTo>
                    <a:pt x="1130" y="3334"/>
                    <a:pt x="1320" y="3142"/>
                    <a:pt x="1199" y="2929"/>
                  </a:cubicBezTo>
                  <a:cubicBezTo>
                    <a:pt x="755" y="2086"/>
                    <a:pt x="578" y="1199"/>
                    <a:pt x="666" y="267"/>
                  </a:cubicBezTo>
                  <a:cubicBezTo>
                    <a:pt x="666" y="89"/>
                    <a:pt x="52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7"/>
            <p:cNvSpPr/>
            <p:nvPr/>
          </p:nvSpPr>
          <p:spPr>
            <a:xfrm>
              <a:off x="2360772" y="3568812"/>
              <a:ext cx="83461" cy="154437"/>
            </a:xfrm>
            <a:custGeom>
              <a:avLst/>
              <a:gdLst/>
              <a:ahLst/>
              <a:cxnLst/>
              <a:rect l="l" t="t" r="r" b="b"/>
              <a:pathLst>
                <a:path w="1103" h="2041" extrusionOk="0">
                  <a:moveTo>
                    <a:pt x="344" y="0"/>
                  </a:moveTo>
                  <a:cubicBezTo>
                    <a:pt x="211" y="0"/>
                    <a:pt x="67" y="89"/>
                    <a:pt x="44" y="267"/>
                  </a:cubicBezTo>
                  <a:cubicBezTo>
                    <a:pt x="0" y="843"/>
                    <a:pt x="178" y="1464"/>
                    <a:pt x="577" y="1952"/>
                  </a:cubicBezTo>
                  <a:cubicBezTo>
                    <a:pt x="628" y="2014"/>
                    <a:pt x="687" y="2040"/>
                    <a:pt x="744" y="2040"/>
                  </a:cubicBezTo>
                  <a:cubicBezTo>
                    <a:pt x="933" y="2040"/>
                    <a:pt x="1102" y="1758"/>
                    <a:pt x="932" y="1553"/>
                  </a:cubicBezTo>
                  <a:cubicBezTo>
                    <a:pt x="666" y="1198"/>
                    <a:pt x="532" y="710"/>
                    <a:pt x="577" y="267"/>
                  </a:cubicBezTo>
                  <a:cubicBezTo>
                    <a:pt x="599" y="89"/>
                    <a:pt x="477"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7"/>
            <p:cNvSpPr/>
            <p:nvPr/>
          </p:nvSpPr>
          <p:spPr>
            <a:xfrm>
              <a:off x="2442115" y="3546263"/>
              <a:ext cx="67117" cy="74381"/>
            </a:xfrm>
            <a:custGeom>
              <a:avLst/>
              <a:gdLst/>
              <a:ahLst/>
              <a:cxnLst/>
              <a:rect l="l" t="t" r="r" b="b"/>
              <a:pathLst>
                <a:path w="887" h="983" extrusionOk="0">
                  <a:moveTo>
                    <a:pt x="329" y="1"/>
                  </a:moveTo>
                  <a:cubicBezTo>
                    <a:pt x="154" y="1"/>
                    <a:pt x="0" y="133"/>
                    <a:pt x="79" y="343"/>
                  </a:cubicBezTo>
                  <a:lnTo>
                    <a:pt x="256" y="786"/>
                  </a:lnTo>
                  <a:cubicBezTo>
                    <a:pt x="308" y="925"/>
                    <a:pt x="421" y="982"/>
                    <a:pt x="534" y="982"/>
                  </a:cubicBezTo>
                  <a:cubicBezTo>
                    <a:pt x="710" y="982"/>
                    <a:pt x="887" y="843"/>
                    <a:pt x="833" y="653"/>
                  </a:cubicBezTo>
                  <a:cubicBezTo>
                    <a:pt x="744" y="520"/>
                    <a:pt x="700" y="343"/>
                    <a:pt x="655" y="210"/>
                  </a:cubicBezTo>
                  <a:cubicBezTo>
                    <a:pt x="583" y="64"/>
                    <a:pt x="451"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7"/>
            <p:cNvSpPr/>
            <p:nvPr/>
          </p:nvSpPr>
          <p:spPr>
            <a:xfrm>
              <a:off x="2368264" y="1811434"/>
              <a:ext cx="123489" cy="186293"/>
            </a:xfrm>
            <a:custGeom>
              <a:avLst/>
              <a:gdLst/>
              <a:ahLst/>
              <a:cxnLst/>
              <a:rect l="l" t="t" r="r" b="b"/>
              <a:pathLst>
                <a:path w="1632" h="2462" extrusionOk="0">
                  <a:moveTo>
                    <a:pt x="437" y="0"/>
                  </a:moveTo>
                  <a:cubicBezTo>
                    <a:pt x="209" y="0"/>
                    <a:pt x="0" y="288"/>
                    <a:pt x="212" y="465"/>
                  </a:cubicBezTo>
                  <a:cubicBezTo>
                    <a:pt x="744" y="908"/>
                    <a:pt x="1010" y="1529"/>
                    <a:pt x="1055" y="2195"/>
                  </a:cubicBezTo>
                  <a:cubicBezTo>
                    <a:pt x="1055" y="2372"/>
                    <a:pt x="1199" y="2461"/>
                    <a:pt x="1343" y="2461"/>
                  </a:cubicBezTo>
                  <a:cubicBezTo>
                    <a:pt x="1487" y="2461"/>
                    <a:pt x="1631" y="2372"/>
                    <a:pt x="1631" y="2195"/>
                  </a:cubicBezTo>
                  <a:cubicBezTo>
                    <a:pt x="1587" y="1396"/>
                    <a:pt x="1232" y="598"/>
                    <a:pt x="611" y="65"/>
                  </a:cubicBezTo>
                  <a:cubicBezTo>
                    <a:pt x="556" y="20"/>
                    <a:pt x="496"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7"/>
            <p:cNvSpPr/>
            <p:nvPr/>
          </p:nvSpPr>
          <p:spPr>
            <a:xfrm>
              <a:off x="2498941" y="1809921"/>
              <a:ext cx="75062" cy="140742"/>
            </a:xfrm>
            <a:custGeom>
              <a:avLst/>
              <a:gdLst/>
              <a:ahLst/>
              <a:cxnLst/>
              <a:rect l="l" t="t" r="r" b="b"/>
              <a:pathLst>
                <a:path w="992" h="1860" extrusionOk="0">
                  <a:moveTo>
                    <a:pt x="387" y="1"/>
                  </a:moveTo>
                  <a:cubicBezTo>
                    <a:pt x="208" y="1"/>
                    <a:pt x="1" y="221"/>
                    <a:pt x="126" y="440"/>
                  </a:cubicBezTo>
                  <a:cubicBezTo>
                    <a:pt x="304" y="795"/>
                    <a:pt x="392" y="1194"/>
                    <a:pt x="437" y="1594"/>
                  </a:cubicBezTo>
                  <a:cubicBezTo>
                    <a:pt x="459" y="1771"/>
                    <a:pt x="603" y="1860"/>
                    <a:pt x="736" y="1860"/>
                  </a:cubicBezTo>
                  <a:cubicBezTo>
                    <a:pt x="869" y="1860"/>
                    <a:pt x="991" y="1771"/>
                    <a:pt x="969" y="1594"/>
                  </a:cubicBezTo>
                  <a:cubicBezTo>
                    <a:pt x="925" y="1061"/>
                    <a:pt x="792" y="573"/>
                    <a:pt x="570" y="130"/>
                  </a:cubicBezTo>
                  <a:cubicBezTo>
                    <a:pt x="531" y="39"/>
                    <a:pt x="462"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7"/>
            <p:cNvSpPr/>
            <p:nvPr/>
          </p:nvSpPr>
          <p:spPr>
            <a:xfrm>
              <a:off x="2600411" y="1831940"/>
              <a:ext cx="51076" cy="90877"/>
            </a:xfrm>
            <a:custGeom>
              <a:avLst/>
              <a:gdLst/>
              <a:ahLst/>
              <a:cxnLst/>
              <a:rect l="l" t="t" r="r" b="b"/>
              <a:pathLst>
                <a:path w="675" h="1201" extrusionOk="0">
                  <a:moveTo>
                    <a:pt x="355" y="0"/>
                  </a:moveTo>
                  <a:cubicBezTo>
                    <a:pt x="193" y="0"/>
                    <a:pt x="0" y="152"/>
                    <a:pt x="28" y="371"/>
                  </a:cubicBezTo>
                  <a:cubicBezTo>
                    <a:pt x="28" y="548"/>
                    <a:pt x="72" y="770"/>
                    <a:pt x="116" y="992"/>
                  </a:cubicBezTo>
                  <a:cubicBezTo>
                    <a:pt x="134" y="1137"/>
                    <a:pt x="234" y="1201"/>
                    <a:pt x="343" y="1201"/>
                  </a:cubicBezTo>
                  <a:cubicBezTo>
                    <a:pt x="500" y="1201"/>
                    <a:pt x="675" y="1069"/>
                    <a:pt x="649" y="859"/>
                  </a:cubicBezTo>
                  <a:cubicBezTo>
                    <a:pt x="649" y="637"/>
                    <a:pt x="604" y="415"/>
                    <a:pt x="560" y="194"/>
                  </a:cubicBezTo>
                  <a:cubicBezTo>
                    <a:pt x="543" y="58"/>
                    <a:pt x="455"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7"/>
            <p:cNvSpPr/>
            <p:nvPr/>
          </p:nvSpPr>
          <p:spPr>
            <a:xfrm>
              <a:off x="2535489" y="1679167"/>
              <a:ext cx="140212" cy="83083"/>
            </a:xfrm>
            <a:custGeom>
              <a:avLst/>
              <a:gdLst/>
              <a:ahLst/>
              <a:cxnLst/>
              <a:rect l="l" t="t" r="r" b="b"/>
              <a:pathLst>
                <a:path w="1853" h="1098" extrusionOk="0">
                  <a:moveTo>
                    <a:pt x="396" y="0"/>
                  </a:moveTo>
                  <a:cubicBezTo>
                    <a:pt x="153" y="0"/>
                    <a:pt x="0" y="376"/>
                    <a:pt x="264" y="527"/>
                  </a:cubicBezTo>
                  <a:lnTo>
                    <a:pt x="1285" y="1059"/>
                  </a:lnTo>
                  <a:cubicBezTo>
                    <a:pt x="1331" y="1086"/>
                    <a:pt x="1378" y="1097"/>
                    <a:pt x="1422" y="1097"/>
                  </a:cubicBezTo>
                  <a:cubicBezTo>
                    <a:pt x="1674" y="1097"/>
                    <a:pt x="1853" y="722"/>
                    <a:pt x="1551" y="571"/>
                  </a:cubicBezTo>
                  <a:lnTo>
                    <a:pt x="531" y="38"/>
                  </a:lnTo>
                  <a:cubicBezTo>
                    <a:pt x="484" y="12"/>
                    <a:pt x="439"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7"/>
            <p:cNvSpPr/>
            <p:nvPr/>
          </p:nvSpPr>
          <p:spPr>
            <a:xfrm>
              <a:off x="2600790" y="1594344"/>
              <a:ext cx="80964" cy="64166"/>
            </a:xfrm>
            <a:custGeom>
              <a:avLst/>
              <a:gdLst/>
              <a:ahLst/>
              <a:cxnLst/>
              <a:rect l="l" t="t" r="r" b="b"/>
              <a:pathLst>
                <a:path w="1070" h="848" extrusionOk="0">
                  <a:moveTo>
                    <a:pt x="387" y="0"/>
                  </a:moveTo>
                  <a:cubicBezTo>
                    <a:pt x="175" y="0"/>
                    <a:pt x="0" y="250"/>
                    <a:pt x="200" y="450"/>
                  </a:cubicBezTo>
                  <a:cubicBezTo>
                    <a:pt x="289" y="583"/>
                    <a:pt x="377" y="671"/>
                    <a:pt x="466" y="760"/>
                  </a:cubicBezTo>
                  <a:cubicBezTo>
                    <a:pt x="528" y="822"/>
                    <a:pt x="597" y="848"/>
                    <a:pt x="663" y="848"/>
                  </a:cubicBezTo>
                  <a:cubicBezTo>
                    <a:pt x="882" y="848"/>
                    <a:pt x="1070" y="565"/>
                    <a:pt x="866" y="361"/>
                  </a:cubicBezTo>
                  <a:lnTo>
                    <a:pt x="599" y="95"/>
                  </a:lnTo>
                  <a:cubicBezTo>
                    <a:pt x="533" y="28"/>
                    <a:pt x="458"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67"/>
          <p:cNvGrpSpPr/>
          <p:nvPr/>
        </p:nvGrpSpPr>
        <p:grpSpPr>
          <a:xfrm>
            <a:off x="7386812" y="999036"/>
            <a:ext cx="912832" cy="854448"/>
            <a:chOff x="4231052" y="1337496"/>
            <a:chExt cx="3948235" cy="3695710"/>
          </a:xfrm>
        </p:grpSpPr>
        <p:sp>
          <p:nvSpPr>
            <p:cNvPr id="3476" name="Google Shape;3476;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7"/>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7"/>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7"/>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7"/>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7"/>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7"/>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7"/>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7"/>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7"/>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7"/>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7"/>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7"/>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7"/>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7"/>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7"/>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7"/>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7"/>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7"/>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7"/>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7"/>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7"/>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7"/>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7"/>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7"/>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7"/>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7"/>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7"/>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7"/>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7"/>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7"/>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7"/>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7"/>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7"/>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7"/>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7"/>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7"/>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7"/>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7"/>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7"/>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7"/>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67"/>
          <p:cNvGrpSpPr/>
          <p:nvPr/>
        </p:nvGrpSpPr>
        <p:grpSpPr>
          <a:xfrm flipH="1">
            <a:off x="7386069" y="3770425"/>
            <a:ext cx="2024784" cy="1210776"/>
            <a:chOff x="1186065" y="489079"/>
            <a:chExt cx="6771853" cy="4049419"/>
          </a:xfrm>
        </p:grpSpPr>
        <p:sp>
          <p:nvSpPr>
            <p:cNvPr id="3519" name="Google Shape;3519;p67"/>
            <p:cNvSpPr/>
            <p:nvPr/>
          </p:nvSpPr>
          <p:spPr>
            <a:xfrm>
              <a:off x="2263761" y="505698"/>
              <a:ext cx="4572358" cy="4011138"/>
            </a:xfrm>
            <a:custGeom>
              <a:avLst/>
              <a:gdLst/>
              <a:ahLst/>
              <a:cxnLst/>
              <a:rect l="l" t="t" r="r" b="b"/>
              <a:pathLst>
                <a:path w="64379" h="56477" extrusionOk="0">
                  <a:moveTo>
                    <a:pt x="32163" y="0"/>
                  </a:moveTo>
                  <a:cubicBezTo>
                    <a:pt x="27096" y="0"/>
                    <a:pt x="21968" y="1368"/>
                    <a:pt x="17349" y="4235"/>
                  </a:cubicBezTo>
                  <a:cubicBezTo>
                    <a:pt x="4083" y="12443"/>
                    <a:pt x="1" y="29880"/>
                    <a:pt x="8209" y="43102"/>
                  </a:cubicBezTo>
                  <a:cubicBezTo>
                    <a:pt x="13549" y="51733"/>
                    <a:pt x="22778" y="56476"/>
                    <a:pt x="32228" y="56476"/>
                  </a:cubicBezTo>
                  <a:cubicBezTo>
                    <a:pt x="37302" y="56476"/>
                    <a:pt x="42441" y="55109"/>
                    <a:pt x="47075" y="52241"/>
                  </a:cubicBezTo>
                  <a:cubicBezTo>
                    <a:pt x="60297" y="44033"/>
                    <a:pt x="64379" y="26641"/>
                    <a:pt x="56171" y="13375"/>
                  </a:cubicBezTo>
                  <a:cubicBezTo>
                    <a:pt x="50830" y="4744"/>
                    <a:pt x="41601" y="0"/>
                    <a:pt x="32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7"/>
            <p:cNvSpPr/>
            <p:nvPr/>
          </p:nvSpPr>
          <p:spPr>
            <a:xfrm>
              <a:off x="3435987" y="636308"/>
              <a:ext cx="2101911" cy="211505"/>
            </a:xfrm>
            <a:custGeom>
              <a:avLst/>
              <a:gdLst/>
              <a:ahLst/>
              <a:cxnLst/>
              <a:rect l="l" t="t" r="r" b="b"/>
              <a:pathLst>
                <a:path w="29595" h="2978" extrusionOk="0">
                  <a:moveTo>
                    <a:pt x="25601" y="0"/>
                  </a:moveTo>
                  <a:cubicBezTo>
                    <a:pt x="21963" y="400"/>
                    <a:pt x="18280" y="710"/>
                    <a:pt x="14509" y="799"/>
                  </a:cubicBezTo>
                  <a:cubicBezTo>
                    <a:pt x="10782" y="932"/>
                    <a:pt x="6878" y="1154"/>
                    <a:pt x="2929" y="1243"/>
                  </a:cubicBezTo>
                  <a:cubicBezTo>
                    <a:pt x="2840" y="1287"/>
                    <a:pt x="2751" y="1331"/>
                    <a:pt x="2663" y="1376"/>
                  </a:cubicBezTo>
                  <a:cubicBezTo>
                    <a:pt x="1775" y="1864"/>
                    <a:pt x="844" y="2396"/>
                    <a:pt x="1" y="2973"/>
                  </a:cubicBezTo>
                  <a:cubicBezTo>
                    <a:pt x="372" y="2976"/>
                    <a:pt x="744" y="2978"/>
                    <a:pt x="1116" y="2978"/>
                  </a:cubicBezTo>
                  <a:cubicBezTo>
                    <a:pt x="5668" y="2978"/>
                    <a:pt x="10202" y="2741"/>
                    <a:pt x="14509" y="2618"/>
                  </a:cubicBezTo>
                  <a:cubicBezTo>
                    <a:pt x="19434" y="2529"/>
                    <a:pt x="24536" y="2352"/>
                    <a:pt x="29594" y="1864"/>
                  </a:cubicBezTo>
                  <a:cubicBezTo>
                    <a:pt x="28307" y="1154"/>
                    <a:pt x="26976" y="533"/>
                    <a:pt x="2560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7"/>
            <p:cNvSpPr/>
            <p:nvPr/>
          </p:nvSpPr>
          <p:spPr>
            <a:xfrm>
              <a:off x="2604101" y="2700293"/>
              <a:ext cx="3938979" cy="934869"/>
            </a:xfrm>
            <a:custGeom>
              <a:avLst/>
              <a:gdLst/>
              <a:ahLst/>
              <a:cxnLst/>
              <a:rect l="l" t="t" r="r" b="b"/>
              <a:pathLst>
                <a:path w="55461" h="13163" extrusionOk="0">
                  <a:moveTo>
                    <a:pt x="55460" y="0"/>
                  </a:moveTo>
                  <a:lnTo>
                    <a:pt x="55460" y="0"/>
                  </a:lnTo>
                  <a:cubicBezTo>
                    <a:pt x="52088" y="400"/>
                    <a:pt x="48716" y="755"/>
                    <a:pt x="45300" y="1110"/>
                  </a:cubicBezTo>
                  <a:cubicBezTo>
                    <a:pt x="35495" y="2086"/>
                    <a:pt x="25689" y="2840"/>
                    <a:pt x="15840" y="3195"/>
                  </a:cubicBezTo>
                  <a:cubicBezTo>
                    <a:pt x="10560" y="3372"/>
                    <a:pt x="5280" y="3772"/>
                    <a:pt x="0" y="4215"/>
                  </a:cubicBezTo>
                  <a:cubicBezTo>
                    <a:pt x="533" y="6256"/>
                    <a:pt x="1287" y="8297"/>
                    <a:pt x="2219" y="10205"/>
                  </a:cubicBezTo>
                  <a:cubicBezTo>
                    <a:pt x="5990" y="10826"/>
                    <a:pt x="9761" y="11314"/>
                    <a:pt x="13577" y="11669"/>
                  </a:cubicBezTo>
                  <a:cubicBezTo>
                    <a:pt x="23338" y="12512"/>
                    <a:pt x="33188" y="13000"/>
                    <a:pt x="42993" y="13133"/>
                  </a:cubicBezTo>
                  <a:cubicBezTo>
                    <a:pt x="44077" y="13152"/>
                    <a:pt x="45162" y="13162"/>
                    <a:pt x="46243" y="13162"/>
                  </a:cubicBezTo>
                  <a:cubicBezTo>
                    <a:pt x="47772" y="13162"/>
                    <a:pt x="49294" y="13141"/>
                    <a:pt x="50802" y="13089"/>
                  </a:cubicBezTo>
                  <a:cubicBezTo>
                    <a:pt x="53419" y="9185"/>
                    <a:pt x="55017" y="4659"/>
                    <a:pt x="5546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7"/>
            <p:cNvSpPr/>
            <p:nvPr/>
          </p:nvSpPr>
          <p:spPr>
            <a:xfrm>
              <a:off x="2607226" y="1367343"/>
              <a:ext cx="3901195" cy="764486"/>
            </a:xfrm>
            <a:custGeom>
              <a:avLst/>
              <a:gdLst/>
              <a:ahLst/>
              <a:cxnLst/>
              <a:rect l="l" t="t" r="r" b="b"/>
              <a:pathLst>
                <a:path w="54929" h="10764" extrusionOk="0">
                  <a:moveTo>
                    <a:pt x="50492" y="1"/>
                  </a:moveTo>
                  <a:cubicBezTo>
                    <a:pt x="44236" y="755"/>
                    <a:pt x="37980" y="1465"/>
                    <a:pt x="31724" y="2308"/>
                  </a:cubicBezTo>
                  <a:cubicBezTo>
                    <a:pt x="21741" y="3639"/>
                    <a:pt x="11625" y="4437"/>
                    <a:pt x="1554" y="4659"/>
                  </a:cubicBezTo>
                  <a:cubicBezTo>
                    <a:pt x="888" y="6123"/>
                    <a:pt x="400" y="7588"/>
                    <a:pt x="1" y="9096"/>
                  </a:cubicBezTo>
                  <a:cubicBezTo>
                    <a:pt x="10072" y="10338"/>
                    <a:pt x="20366" y="10294"/>
                    <a:pt x="30570" y="10649"/>
                  </a:cubicBezTo>
                  <a:cubicBezTo>
                    <a:pt x="32848" y="10728"/>
                    <a:pt x="35118" y="10764"/>
                    <a:pt x="37383" y="10764"/>
                  </a:cubicBezTo>
                  <a:cubicBezTo>
                    <a:pt x="42753" y="10764"/>
                    <a:pt x="48097" y="10562"/>
                    <a:pt x="53464" y="10250"/>
                  </a:cubicBezTo>
                  <a:lnTo>
                    <a:pt x="54928" y="10161"/>
                  </a:lnTo>
                  <a:cubicBezTo>
                    <a:pt x="54174" y="6523"/>
                    <a:pt x="52666" y="3062"/>
                    <a:pt x="5049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7"/>
            <p:cNvSpPr/>
            <p:nvPr/>
          </p:nvSpPr>
          <p:spPr>
            <a:xfrm>
              <a:off x="2547354" y="2467126"/>
              <a:ext cx="4008297" cy="245241"/>
            </a:xfrm>
            <a:custGeom>
              <a:avLst/>
              <a:gdLst/>
              <a:ahLst/>
              <a:cxnLst/>
              <a:rect l="l" t="t" r="r" b="b"/>
              <a:pathLst>
                <a:path w="56437" h="3453" extrusionOk="0">
                  <a:moveTo>
                    <a:pt x="1" y="0"/>
                  </a:moveTo>
                  <a:lnTo>
                    <a:pt x="1" y="1553"/>
                  </a:lnTo>
                  <a:cubicBezTo>
                    <a:pt x="9229" y="2529"/>
                    <a:pt x="18591" y="3017"/>
                    <a:pt x="27864" y="3328"/>
                  </a:cubicBezTo>
                  <a:cubicBezTo>
                    <a:pt x="30636" y="3405"/>
                    <a:pt x="33407" y="3452"/>
                    <a:pt x="36177" y="3452"/>
                  </a:cubicBezTo>
                  <a:cubicBezTo>
                    <a:pt x="42939" y="3452"/>
                    <a:pt x="49688" y="3170"/>
                    <a:pt x="56393" y="2352"/>
                  </a:cubicBezTo>
                  <a:cubicBezTo>
                    <a:pt x="56437" y="1642"/>
                    <a:pt x="56437" y="887"/>
                    <a:pt x="56437" y="178"/>
                  </a:cubicBezTo>
                  <a:lnTo>
                    <a:pt x="56437" y="178"/>
                  </a:lnTo>
                  <a:cubicBezTo>
                    <a:pt x="49326" y="911"/>
                    <a:pt x="42214" y="1278"/>
                    <a:pt x="35103" y="1278"/>
                  </a:cubicBezTo>
                  <a:cubicBezTo>
                    <a:pt x="32320" y="1278"/>
                    <a:pt x="29537" y="1222"/>
                    <a:pt x="26755" y="1109"/>
                  </a:cubicBezTo>
                  <a:cubicBezTo>
                    <a:pt x="17881" y="799"/>
                    <a:pt x="8919" y="533"/>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7"/>
            <p:cNvSpPr/>
            <p:nvPr/>
          </p:nvSpPr>
          <p:spPr>
            <a:xfrm>
              <a:off x="2881372" y="1074304"/>
              <a:ext cx="3289833" cy="366334"/>
            </a:xfrm>
            <a:custGeom>
              <a:avLst/>
              <a:gdLst/>
              <a:ahLst/>
              <a:cxnLst/>
              <a:rect l="l" t="t" r="r" b="b"/>
              <a:pathLst>
                <a:path w="46321" h="5158" extrusionOk="0">
                  <a:moveTo>
                    <a:pt x="43126" y="0"/>
                  </a:moveTo>
                  <a:cubicBezTo>
                    <a:pt x="37270" y="710"/>
                    <a:pt x="31413" y="1420"/>
                    <a:pt x="25512" y="1864"/>
                  </a:cubicBezTo>
                  <a:cubicBezTo>
                    <a:pt x="19130" y="2358"/>
                    <a:pt x="12776" y="2571"/>
                    <a:pt x="6450" y="2571"/>
                  </a:cubicBezTo>
                  <a:cubicBezTo>
                    <a:pt x="4816" y="2571"/>
                    <a:pt x="3184" y="2557"/>
                    <a:pt x="1554" y="2529"/>
                  </a:cubicBezTo>
                  <a:cubicBezTo>
                    <a:pt x="977" y="3195"/>
                    <a:pt x="444" y="3905"/>
                    <a:pt x="1" y="4659"/>
                  </a:cubicBezTo>
                  <a:cubicBezTo>
                    <a:pt x="5132" y="4981"/>
                    <a:pt x="10280" y="5157"/>
                    <a:pt x="15435" y="5157"/>
                  </a:cubicBezTo>
                  <a:cubicBezTo>
                    <a:pt x="18792" y="5157"/>
                    <a:pt x="22152" y="5083"/>
                    <a:pt x="25512" y="4925"/>
                  </a:cubicBezTo>
                  <a:cubicBezTo>
                    <a:pt x="32389" y="4703"/>
                    <a:pt x="39355" y="4260"/>
                    <a:pt x="46321" y="3683"/>
                  </a:cubicBezTo>
                  <a:cubicBezTo>
                    <a:pt x="45389" y="2352"/>
                    <a:pt x="44324" y="1110"/>
                    <a:pt x="4312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7"/>
            <p:cNvSpPr/>
            <p:nvPr/>
          </p:nvSpPr>
          <p:spPr>
            <a:xfrm>
              <a:off x="3086201" y="3806327"/>
              <a:ext cx="2993669" cy="646021"/>
            </a:xfrm>
            <a:custGeom>
              <a:avLst/>
              <a:gdLst/>
              <a:ahLst/>
              <a:cxnLst/>
              <a:rect l="l" t="t" r="r" b="b"/>
              <a:pathLst>
                <a:path w="42151" h="9096" extrusionOk="0">
                  <a:moveTo>
                    <a:pt x="42150" y="0"/>
                  </a:moveTo>
                  <a:lnTo>
                    <a:pt x="42150" y="0"/>
                  </a:lnTo>
                  <a:cubicBezTo>
                    <a:pt x="32186" y="744"/>
                    <a:pt x="22253" y="1207"/>
                    <a:pt x="12220" y="1207"/>
                  </a:cubicBezTo>
                  <a:cubicBezTo>
                    <a:pt x="10281" y="1207"/>
                    <a:pt x="8337" y="1190"/>
                    <a:pt x="6390" y="1154"/>
                  </a:cubicBezTo>
                  <a:cubicBezTo>
                    <a:pt x="4260" y="1110"/>
                    <a:pt x="2130" y="1065"/>
                    <a:pt x="1" y="1065"/>
                  </a:cubicBezTo>
                  <a:cubicBezTo>
                    <a:pt x="3639" y="4970"/>
                    <a:pt x="8342" y="7765"/>
                    <a:pt x="13533" y="9096"/>
                  </a:cubicBezTo>
                  <a:cubicBezTo>
                    <a:pt x="21342" y="7898"/>
                    <a:pt x="29150" y="6478"/>
                    <a:pt x="36915" y="4837"/>
                  </a:cubicBezTo>
                  <a:cubicBezTo>
                    <a:pt x="38867" y="3461"/>
                    <a:pt x="40642" y="1820"/>
                    <a:pt x="42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7"/>
            <p:cNvSpPr/>
            <p:nvPr/>
          </p:nvSpPr>
          <p:spPr>
            <a:xfrm>
              <a:off x="4595572" y="510243"/>
              <a:ext cx="1960079" cy="4008297"/>
            </a:xfrm>
            <a:custGeom>
              <a:avLst/>
              <a:gdLst/>
              <a:ahLst/>
              <a:cxnLst/>
              <a:rect l="l" t="t" r="r" b="b"/>
              <a:pathLst>
                <a:path w="27598" h="56437" extrusionOk="0">
                  <a:moveTo>
                    <a:pt x="312" y="1"/>
                  </a:moveTo>
                  <a:cubicBezTo>
                    <a:pt x="5458" y="7410"/>
                    <a:pt x="6079" y="19389"/>
                    <a:pt x="5991" y="27376"/>
                  </a:cubicBezTo>
                  <a:cubicBezTo>
                    <a:pt x="5858" y="37358"/>
                    <a:pt x="3817" y="47208"/>
                    <a:pt x="1" y="56437"/>
                  </a:cubicBezTo>
                  <a:cubicBezTo>
                    <a:pt x="15264" y="56037"/>
                    <a:pt x="27420" y="43614"/>
                    <a:pt x="27509" y="28352"/>
                  </a:cubicBezTo>
                  <a:cubicBezTo>
                    <a:pt x="27598" y="13089"/>
                    <a:pt x="15530" y="533"/>
                    <a:pt x="31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7"/>
            <p:cNvSpPr/>
            <p:nvPr/>
          </p:nvSpPr>
          <p:spPr>
            <a:xfrm>
              <a:off x="4623981" y="541777"/>
              <a:ext cx="2000988" cy="3973638"/>
            </a:xfrm>
            <a:custGeom>
              <a:avLst/>
              <a:gdLst/>
              <a:ahLst/>
              <a:cxnLst/>
              <a:rect l="l" t="t" r="r" b="b"/>
              <a:pathLst>
                <a:path w="28174" h="55949" extrusionOk="0">
                  <a:moveTo>
                    <a:pt x="4127" y="0"/>
                  </a:moveTo>
                  <a:cubicBezTo>
                    <a:pt x="8031" y="2662"/>
                    <a:pt x="11713" y="5546"/>
                    <a:pt x="14154" y="9850"/>
                  </a:cubicBezTo>
                  <a:cubicBezTo>
                    <a:pt x="17304" y="15618"/>
                    <a:pt x="18857" y="22140"/>
                    <a:pt x="18679" y="28751"/>
                  </a:cubicBezTo>
                  <a:cubicBezTo>
                    <a:pt x="18546" y="34918"/>
                    <a:pt x="17038" y="40863"/>
                    <a:pt x="13266" y="45877"/>
                  </a:cubicBezTo>
                  <a:cubicBezTo>
                    <a:pt x="9761" y="50535"/>
                    <a:pt x="4881" y="53064"/>
                    <a:pt x="0" y="55948"/>
                  </a:cubicBezTo>
                  <a:cubicBezTo>
                    <a:pt x="14420" y="55416"/>
                    <a:pt x="26089" y="44146"/>
                    <a:pt x="27154" y="29816"/>
                  </a:cubicBezTo>
                  <a:cubicBezTo>
                    <a:pt x="28174" y="15485"/>
                    <a:pt x="18280" y="2618"/>
                    <a:pt x="4127"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7"/>
            <p:cNvSpPr/>
            <p:nvPr/>
          </p:nvSpPr>
          <p:spPr>
            <a:xfrm>
              <a:off x="1220724" y="671536"/>
              <a:ext cx="6737194" cy="3681877"/>
            </a:xfrm>
            <a:custGeom>
              <a:avLst/>
              <a:gdLst/>
              <a:ahLst/>
              <a:cxnLst/>
              <a:rect l="l" t="t" r="r" b="b"/>
              <a:pathLst>
                <a:path w="94860" h="51841" extrusionOk="0">
                  <a:moveTo>
                    <a:pt x="84175" y="1"/>
                  </a:moveTo>
                  <a:cubicBezTo>
                    <a:pt x="79341" y="1"/>
                    <a:pt x="72571" y="1420"/>
                    <a:pt x="64734" y="4074"/>
                  </a:cubicBezTo>
                  <a:cubicBezTo>
                    <a:pt x="65311" y="4562"/>
                    <a:pt x="65932" y="5095"/>
                    <a:pt x="66464" y="5627"/>
                  </a:cubicBezTo>
                  <a:cubicBezTo>
                    <a:pt x="69838" y="4798"/>
                    <a:pt x="72782" y="4365"/>
                    <a:pt x="75128" y="4365"/>
                  </a:cubicBezTo>
                  <a:cubicBezTo>
                    <a:pt x="78058" y="4365"/>
                    <a:pt x="80056" y="5041"/>
                    <a:pt x="80795" y="6470"/>
                  </a:cubicBezTo>
                  <a:cubicBezTo>
                    <a:pt x="83368" y="11395"/>
                    <a:pt x="69925" y="23463"/>
                    <a:pt x="50758" y="33446"/>
                  </a:cubicBezTo>
                  <a:cubicBezTo>
                    <a:pt x="37157" y="40498"/>
                    <a:pt x="24360" y="44579"/>
                    <a:pt x="17156" y="44579"/>
                  </a:cubicBezTo>
                  <a:cubicBezTo>
                    <a:pt x="14207" y="44579"/>
                    <a:pt x="12195" y="43896"/>
                    <a:pt x="11448" y="42453"/>
                  </a:cubicBezTo>
                  <a:cubicBezTo>
                    <a:pt x="10117" y="39879"/>
                    <a:pt x="13089" y="35398"/>
                    <a:pt x="19035" y="30251"/>
                  </a:cubicBezTo>
                  <a:cubicBezTo>
                    <a:pt x="18902" y="29497"/>
                    <a:pt x="18813" y="28743"/>
                    <a:pt x="18769" y="27944"/>
                  </a:cubicBezTo>
                  <a:cubicBezTo>
                    <a:pt x="6834" y="36729"/>
                    <a:pt x="1" y="44893"/>
                    <a:pt x="2219" y="49108"/>
                  </a:cubicBezTo>
                  <a:cubicBezTo>
                    <a:pt x="3185" y="50962"/>
                    <a:pt x="5780" y="51841"/>
                    <a:pt x="9581" y="51841"/>
                  </a:cubicBezTo>
                  <a:cubicBezTo>
                    <a:pt x="18875" y="51841"/>
                    <a:pt x="35378" y="46584"/>
                    <a:pt x="52888" y="37483"/>
                  </a:cubicBezTo>
                  <a:cubicBezTo>
                    <a:pt x="77556" y="24661"/>
                    <a:pt x="94860" y="9088"/>
                    <a:pt x="91576" y="2743"/>
                  </a:cubicBezTo>
                  <a:cubicBezTo>
                    <a:pt x="90598" y="884"/>
                    <a:pt x="87989" y="1"/>
                    <a:pt x="8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7"/>
            <p:cNvSpPr/>
            <p:nvPr/>
          </p:nvSpPr>
          <p:spPr>
            <a:xfrm>
              <a:off x="3454879" y="2640421"/>
              <a:ext cx="3094521" cy="1780463"/>
            </a:xfrm>
            <a:custGeom>
              <a:avLst/>
              <a:gdLst/>
              <a:ahLst/>
              <a:cxnLst/>
              <a:rect l="l" t="t" r="r" b="b"/>
              <a:pathLst>
                <a:path w="43571" h="25069" extrusionOk="0">
                  <a:moveTo>
                    <a:pt x="43570" y="0"/>
                  </a:moveTo>
                  <a:lnTo>
                    <a:pt x="43570" y="0"/>
                  </a:lnTo>
                  <a:cubicBezTo>
                    <a:pt x="37492" y="4615"/>
                    <a:pt x="31014" y="8696"/>
                    <a:pt x="24226" y="12157"/>
                  </a:cubicBezTo>
                  <a:cubicBezTo>
                    <a:pt x="15396" y="16771"/>
                    <a:pt x="6878" y="20099"/>
                    <a:pt x="1" y="21874"/>
                  </a:cubicBezTo>
                  <a:cubicBezTo>
                    <a:pt x="2086" y="23205"/>
                    <a:pt x="4304" y="24314"/>
                    <a:pt x="6656" y="25068"/>
                  </a:cubicBezTo>
                  <a:cubicBezTo>
                    <a:pt x="13400" y="22495"/>
                    <a:pt x="20011" y="19567"/>
                    <a:pt x="26400" y="16239"/>
                  </a:cubicBezTo>
                  <a:cubicBezTo>
                    <a:pt x="31813" y="13399"/>
                    <a:pt x="37092" y="10338"/>
                    <a:pt x="42239" y="6966"/>
                  </a:cubicBezTo>
                  <a:cubicBezTo>
                    <a:pt x="42993" y="4703"/>
                    <a:pt x="43437" y="2352"/>
                    <a:pt x="4357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7"/>
            <p:cNvSpPr/>
            <p:nvPr/>
          </p:nvSpPr>
          <p:spPr>
            <a:xfrm>
              <a:off x="4850968" y="4348725"/>
              <a:ext cx="64844" cy="64915"/>
            </a:xfrm>
            <a:custGeom>
              <a:avLst/>
              <a:gdLst/>
              <a:ahLst/>
              <a:cxnLst/>
              <a:rect l="l" t="t" r="r" b="b"/>
              <a:pathLst>
                <a:path w="913" h="914" extrusionOk="0">
                  <a:moveTo>
                    <a:pt x="396" y="1"/>
                  </a:moveTo>
                  <a:cubicBezTo>
                    <a:pt x="154" y="1"/>
                    <a:pt x="1" y="376"/>
                    <a:pt x="265" y="527"/>
                  </a:cubicBezTo>
                  <a:cubicBezTo>
                    <a:pt x="309" y="572"/>
                    <a:pt x="309" y="616"/>
                    <a:pt x="354" y="705"/>
                  </a:cubicBezTo>
                  <a:cubicBezTo>
                    <a:pt x="372" y="850"/>
                    <a:pt x="472" y="913"/>
                    <a:pt x="581" y="913"/>
                  </a:cubicBezTo>
                  <a:cubicBezTo>
                    <a:pt x="737" y="913"/>
                    <a:pt x="912" y="781"/>
                    <a:pt x="886" y="572"/>
                  </a:cubicBezTo>
                  <a:cubicBezTo>
                    <a:pt x="842" y="350"/>
                    <a:pt x="709" y="172"/>
                    <a:pt x="531" y="39"/>
                  </a:cubicBezTo>
                  <a:cubicBezTo>
                    <a:pt x="485" y="13"/>
                    <a:pt x="439" y="1"/>
                    <a:pt x="396" y="1"/>
                  </a:cubicBezTo>
                  <a:close/>
                </a:path>
              </a:pathLst>
            </a:custGeom>
            <a:solidFill>
              <a:srgbClr val="111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1" name="Google Shape;3531;p67"/>
            <p:cNvGrpSpPr/>
            <p:nvPr/>
          </p:nvGrpSpPr>
          <p:grpSpPr>
            <a:xfrm>
              <a:off x="1186065" y="489079"/>
              <a:ext cx="6623771" cy="4049419"/>
              <a:chOff x="1186065" y="489079"/>
              <a:chExt cx="6623771" cy="4049419"/>
            </a:xfrm>
          </p:grpSpPr>
          <p:sp>
            <p:nvSpPr>
              <p:cNvPr id="3532" name="Google Shape;3532;p67"/>
              <p:cNvSpPr/>
              <p:nvPr/>
            </p:nvSpPr>
            <p:spPr>
              <a:xfrm>
                <a:off x="6168010" y="1402002"/>
                <a:ext cx="129261" cy="126136"/>
              </a:xfrm>
              <a:custGeom>
                <a:avLst/>
                <a:gdLst/>
                <a:ahLst/>
                <a:cxnLst/>
                <a:rect l="l" t="t" r="r" b="b"/>
                <a:pathLst>
                  <a:path w="1820" h="1776" extrusionOk="0">
                    <a:moveTo>
                      <a:pt x="711" y="1"/>
                    </a:moveTo>
                    <a:cubicBezTo>
                      <a:pt x="489" y="89"/>
                      <a:pt x="267" y="178"/>
                      <a:pt x="1" y="223"/>
                    </a:cubicBezTo>
                    <a:cubicBezTo>
                      <a:pt x="622" y="755"/>
                      <a:pt x="1199" y="1243"/>
                      <a:pt x="1775" y="1775"/>
                    </a:cubicBezTo>
                    <a:lnTo>
                      <a:pt x="1820" y="1775"/>
                    </a:lnTo>
                    <a:cubicBezTo>
                      <a:pt x="1465" y="1154"/>
                      <a:pt x="1110" y="578"/>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7"/>
              <p:cNvSpPr/>
              <p:nvPr/>
            </p:nvSpPr>
            <p:spPr>
              <a:xfrm>
                <a:off x="1186065" y="489079"/>
                <a:ext cx="6623771" cy="4049419"/>
              </a:xfrm>
              <a:custGeom>
                <a:avLst/>
                <a:gdLst/>
                <a:ahLst/>
                <a:cxnLst/>
                <a:rect l="l" t="t" r="r" b="b"/>
                <a:pathLst>
                  <a:path w="93263" h="57016" extrusionOk="0">
                    <a:moveTo>
                      <a:pt x="69126" y="11169"/>
                    </a:moveTo>
                    <a:cubicBezTo>
                      <a:pt x="69392" y="11524"/>
                      <a:pt x="69659" y="11834"/>
                      <a:pt x="69880" y="12145"/>
                    </a:cubicBezTo>
                    <a:cubicBezTo>
                      <a:pt x="69747" y="12278"/>
                      <a:pt x="69614" y="12367"/>
                      <a:pt x="69525" y="12544"/>
                    </a:cubicBezTo>
                    <a:cubicBezTo>
                      <a:pt x="69259" y="12100"/>
                      <a:pt x="69126" y="11657"/>
                      <a:pt x="69126" y="11169"/>
                    </a:cubicBezTo>
                    <a:close/>
                    <a:moveTo>
                      <a:pt x="71034" y="13786"/>
                    </a:moveTo>
                    <a:cubicBezTo>
                      <a:pt x="71256" y="14141"/>
                      <a:pt x="71478" y="14496"/>
                      <a:pt x="71655" y="14851"/>
                    </a:cubicBezTo>
                    <a:cubicBezTo>
                      <a:pt x="71300" y="14629"/>
                      <a:pt x="70901" y="14452"/>
                      <a:pt x="70502" y="14363"/>
                    </a:cubicBezTo>
                    <a:cubicBezTo>
                      <a:pt x="70635" y="14230"/>
                      <a:pt x="70812" y="14053"/>
                      <a:pt x="70945" y="13920"/>
                    </a:cubicBezTo>
                    <a:cubicBezTo>
                      <a:pt x="70990" y="13875"/>
                      <a:pt x="70990" y="13831"/>
                      <a:pt x="71034" y="13786"/>
                    </a:cubicBezTo>
                    <a:close/>
                    <a:moveTo>
                      <a:pt x="75792" y="6910"/>
                    </a:moveTo>
                    <a:cubicBezTo>
                      <a:pt x="76615" y="6910"/>
                      <a:pt x="77424" y="6992"/>
                      <a:pt x="78177" y="7220"/>
                    </a:cubicBezTo>
                    <a:cubicBezTo>
                      <a:pt x="80396" y="7930"/>
                      <a:pt x="81638" y="9793"/>
                      <a:pt x="80884" y="12056"/>
                    </a:cubicBezTo>
                    <a:cubicBezTo>
                      <a:pt x="80307" y="13831"/>
                      <a:pt x="78931" y="15472"/>
                      <a:pt x="77689" y="16803"/>
                    </a:cubicBezTo>
                    <a:cubicBezTo>
                      <a:pt x="76713" y="17913"/>
                      <a:pt x="75648" y="18977"/>
                      <a:pt x="74539" y="19998"/>
                    </a:cubicBezTo>
                    <a:cubicBezTo>
                      <a:pt x="73075" y="15561"/>
                      <a:pt x="70590" y="11568"/>
                      <a:pt x="67218" y="8329"/>
                    </a:cubicBezTo>
                    <a:cubicBezTo>
                      <a:pt x="68816" y="7841"/>
                      <a:pt x="70413" y="7531"/>
                      <a:pt x="72054" y="7264"/>
                    </a:cubicBezTo>
                    <a:cubicBezTo>
                      <a:pt x="73236" y="7103"/>
                      <a:pt x="74531" y="6910"/>
                      <a:pt x="75792" y="6910"/>
                    </a:cubicBezTo>
                    <a:close/>
                    <a:moveTo>
                      <a:pt x="73652" y="19066"/>
                    </a:moveTo>
                    <a:cubicBezTo>
                      <a:pt x="73785" y="19510"/>
                      <a:pt x="73962" y="19954"/>
                      <a:pt x="74095" y="20397"/>
                    </a:cubicBezTo>
                    <a:cubicBezTo>
                      <a:pt x="73252" y="21196"/>
                      <a:pt x="72321" y="21950"/>
                      <a:pt x="71389" y="22704"/>
                    </a:cubicBezTo>
                    <a:cubicBezTo>
                      <a:pt x="71522" y="22039"/>
                      <a:pt x="71744" y="21373"/>
                      <a:pt x="72054" y="20797"/>
                    </a:cubicBezTo>
                    <a:cubicBezTo>
                      <a:pt x="72321" y="20309"/>
                      <a:pt x="72986" y="19332"/>
                      <a:pt x="73563" y="19066"/>
                    </a:cubicBezTo>
                    <a:close/>
                    <a:moveTo>
                      <a:pt x="69254" y="20486"/>
                    </a:moveTo>
                    <a:cubicBezTo>
                      <a:pt x="69437" y="20486"/>
                      <a:pt x="69614" y="20530"/>
                      <a:pt x="69747" y="20663"/>
                    </a:cubicBezTo>
                    <a:cubicBezTo>
                      <a:pt x="69799" y="20715"/>
                      <a:pt x="69851" y="20737"/>
                      <a:pt x="69903" y="20737"/>
                    </a:cubicBezTo>
                    <a:cubicBezTo>
                      <a:pt x="69940" y="20737"/>
                      <a:pt x="69977" y="20726"/>
                      <a:pt x="70014" y="20708"/>
                    </a:cubicBezTo>
                    <a:lnTo>
                      <a:pt x="70014" y="20708"/>
                    </a:lnTo>
                    <a:cubicBezTo>
                      <a:pt x="69880" y="21018"/>
                      <a:pt x="69792" y="21373"/>
                      <a:pt x="69747" y="21684"/>
                    </a:cubicBezTo>
                    <a:cubicBezTo>
                      <a:pt x="69614" y="22128"/>
                      <a:pt x="69570" y="22616"/>
                      <a:pt x="69525" y="23059"/>
                    </a:cubicBezTo>
                    <a:cubicBezTo>
                      <a:pt x="69126" y="22261"/>
                      <a:pt x="68860" y="21418"/>
                      <a:pt x="68727" y="20575"/>
                    </a:cubicBezTo>
                    <a:cubicBezTo>
                      <a:pt x="68882" y="20530"/>
                      <a:pt x="69071" y="20486"/>
                      <a:pt x="69254" y="20486"/>
                    </a:cubicBezTo>
                    <a:close/>
                    <a:moveTo>
                      <a:pt x="71433" y="29581"/>
                    </a:moveTo>
                    <a:lnTo>
                      <a:pt x="71433" y="29581"/>
                    </a:lnTo>
                    <a:cubicBezTo>
                      <a:pt x="71300" y="29803"/>
                      <a:pt x="71211" y="30025"/>
                      <a:pt x="71123" y="30247"/>
                    </a:cubicBezTo>
                    <a:cubicBezTo>
                      <a:pt x="70990" y="30158"/>
                      <a:pt x="70945" y="30025"/>
                      <a:pt x="70901" y="29892"/>
                    </a:cubicBezTo>
                    <a:lnTo>
                      <a:pt x="71433" y="29581"/>
                    </a:lnTo>
                    <a:close/>
                    <a:moveTo>
                      <a:pt x="70457" y="30247"/>
                    </a:moveTo>
                    <a:cubicBezTo>
                      <a:pt x="70457" y="30291"/>
                      <a:pt x="70457" y="30291"/>
                      <a:pt x="70502" y="30336"/>
                    </a:cubicBezTo>
                    <a:lnTo>
                      <a:pt x="70413" y="30336"/>
                    </a:lnTo>
                    <a:cubicBezTo>
                      <a:pt x="69659" y="31001"/>
                      <a:pt x="68949" y="31711"/>
                      <a:pt x="68328" y="32465"/>
                    </a:cubicBezTo>
                    <a:cubicBezTo>
                      <a:pt x="68150" y="32288"/>
                      <a:pt x="68017" y="32110"/>
                      <a:pt x="67884" y="31933"/>
                    </a:cubicBezTo>
                    <a:cubicBezTo>
                      <a:pt x="68727" y="31356"/>
                      <a:pt x="69614" y="30824"/>
                      <a:pt x="70457" y="30247"/>
                    </a:cubicBezTo>
                    <a:close/>
                    <a:moveTo>
                      <a:pt x="74938" y="27052"/>
                    </a:moveTo>
                    <a:lnTo>
                      <a:pt x="74938" y="27052"/>
                    </a:lnTo>
                    <a:cubicBezTo>
                      <a:pt x="74450" y="27762"/>
                      <a:pt x="74007" y="28561"/>
                      <a:pt x="73696" y="29404"/>
                    </a:cubicBezTo>
                    <a:cubicBezTo>
                      <a:pt x="73574" y="29617"/>
                      <a:pt x="73765" y="29809"/>
                      <a:pt x="73954" y="29809"/>
                    </a:cubicBezTo>
                    <a:cubicBezTo>
                      <a:pt x="74041" y="29809"/>
                      <a:pt x="74128" y="29768"/>
                      <a:pt x="74184" y="29670"/>
                    </a:cubicBezTo>
                    <a:cubicBezTo>
                      <a:pt x="74450" y="28960"/>
                      <a:pt x="74850" y="28295"/>
                      <a:pt x="75249" y="27674"/>
                    </a:cubicBezTo>
                    <a:lnTo>
                      <a:pt x="75249" y="27674"/>
                    </a:lnTo>
                    <a:cubicBezTo>
                      <a:pt x="75338" y="30513"/>
                      <a:pt x="74983" y="33308"/>
                      <a:pt x="74273" y="36059"/>
                    </a:cubicBezTo>
                    <a:cubicBezTo>
                      <a:pt x="74051" y="34728"/>
                      <a:pt x="74184" y="33353"/>
                      <a:pt x="74539" y="32110"/>
                    </a:cubicBezTo>
                    <a:cubicBezTo>
                      <a:pt x="74621" y="31893"/>
                      <a:pt x="74452" y="31759"/>
                      <a:pt x="74279" y="31759"/>
                    </a:cubicBezTo>
                    <a:cubicBezTo>
                      <a:pt x="74170" y="31759"/>
                      <a:pt x="74058" y="31813"/>
                      <a:pt x="74007" y="31933"/>
                    </a:cubicBezTo>
                    <a:cubicBezTo>
                      <a:pt x="73430" y="33708"/>
                      <a:pt x="73607" y="35438"/>
                      <a:pt x="73829" y="37213"/>
                    </a:cubicBezTo>
                    <a:cubicBezTo>
                      <a:pt x="73829" y="37257"/>
                      <a:pt x="73829" y="37301"/>
                      <a:pt x="73874" y="37301"/>
                    </a:cubicBezTo>
                    <a:lnTo>
                      <a:pt x="73652" y="37923"/>
                    </a:lnTo>
                    <a:lnTo>
                      <a:pt x="73519" y="37923"/>
                    </a:lnTo>
                    <a:cubicBezTo>
                      <a:pt x="73563" y="37878"/>
                      <a:pt x="73563" y="37834"/>
                      <a:pt x="73519" y="37790"/>
                    </a:cubicBezTo>
                    <a:cubicBezTo>
                      <a:pt x="73075" y="36769"/>
                      <a:pt x="72853" y="35660"/>
                      <a:pt x="72942" y="34551"/>
                    </a:cubicBezTo>
                    <a:cubicBezTo>
                      <a:pt x="72942" y="34357"/>
                      <a:pt x="72806" y="34268"/>
                      <a:pt x="72666" y="34268"/>
                    </a:cubicBezTo>
                    <a:cubicBezTo>
                      <a:pt x="72518" y="34268"/>
                      <a:pt x="72365" y="34368"/>
                      <a:pt x="72365" y="34551"/>
                    </a:cubicBezTo>
                    <a:cubicBezTo>
                      <a:pt x="72321" y="35749"/>
                      <a:pt x="72542" y="36991"/>
                      <a:pt x="73075" y="38100"/>
                    </a:cubicBezTo>
                    <a:lnTo>
                      <a:pt x="72454" y="38366"/>
                    </a:lnTo>
                    <a:cubicBezTo>
                      <a:pt x="70812" y="34861"/>
                      <a:pt x="72099" y="31046"/>
                      <a:pt x="73874" y="27807"/>
                    </a:cubicBezTo>
                    <a:cubicBezTo>
                      <a:pt x="74228" y="27541"/>
                      <a:pt x="74583" y="27274"/>
                      <a:pt x="74938" y="27052"/>
                    </a:cubicBezTo>
                    <a:close/>
                    <a:moveTo>
                      <a:pt x="70368" y="37479"/>
                    </a:moveTo>
                    <a:cubicBezTo>
                      <a:pt x="70546" y="38056"/>
                      <a:pt x="70768" y="38588"/>
                      <a:pt x="71034" y="39121"/>
                    </a:cubicBezTo>
                    <a:cubicBezTo>
                      <a:pt x="70546" y="39431"/>
                      <a:pt x="70058" y="39742"/>
                      <a:pt x="69525" y="40052"/>
                    </a:cubicBezTo>
                    <a:cubicBezTo>
                      <a:pt x="69481" y="39121"/>
                      <a:pt x="69792" y="38189"/>
                      <a:pt x="70368" y="37479"/>
                    </a:cubicBezTo>
                    <a:close/>
                    <a:moveTo>
                      <a:pt x="47491" y="640"/>
                    </a:moveTo>
                    <a:cubicBezTo>
                      <a:pt x="52129" y="640"/>
                      <a:pt x="56786" y="1802"/>
                      <a:pt x="61007" y="4247"/>
                    </a:cubicBezTo>
                    <a:cubicBezTo>
                      <a:pt x="62338" y="5002"/>
                      <a:pt x="63580" y="5889"/>
                      <a:pt x="64778" y="6821"/>
                    </a:cubicBezTo>
                    <a:cubicBezTo>
                      <a:pt x="64822" y="6865"/>
                      <a:pt x="64822" y="6909"/>
                      <a:pt x="64867" y="6909"/>
                    </a:cubicBezTo>
                    <a:cubicBezTo>
                      <a:pt x="65044" y="7087"/>
                      <a:pt x="65266" y="7220"/>
                      <a:pt x="65444" y="7353"/>
                    </a:cubicBezTo>
                    <a:cubicBezTo>
                      <a:pt x="65177" y="7841"/>
                      <a:pt x="65044" y="8418"/>
                      <a:pt x="65044" y="8950"/>
                    </a:cubicBezTo>
                    <a:cubicBezTo>
                      <a:pt x="65044" y="9128"/>
                      <a:pt x="65177" y="9217"/>
                      <a:pt x="65311" y="9217"/>
                    </a:cubicBezTo>
                    <a:cubicBezTo>
                      <a:pt x="65444" y="9217"/>
                      <a:pt x="65577" y="9128"/>
                      <a:pt x="65577" y="8950"/>
                    </a:cubicBezTo>
                    <a:cubicBezTo>
                      <a:pt x="65621" y="8551"/>
                      <a:pt x="65710" y="8107"/>
                      <a:pt x="65887" y="7752"/>
                    </a:cubicBezTo>
                    <a:cubicBezTo>
                      <a:pt x="66109" y="7974"/>
                      <a:pt x="66375" y="8196"/>
                      <a:pt x="66597" y="8418"/>
                    </a:cubicBezTo>
                    <a:cubicBezTo>
                      <a:pt x="66597" y="8462"/>
                      <a:pt x="66597" y="8462"/>
                      <a:pt x="66597" y="8462"/>
                    </a:cubicBezTo>
                    <a:cubicBezTo>
                      <a:pt x="66153" y="9838"/>
                      <a:pt x="66153" y="11302"/>
                      <a:pt x="66597" y="12633"/>
                    </a:cubicBezTo>
                    <a:cubicBezTo>
                      <a:pt x="66331" y="12500"/>
                      <a:pt x="66065" y="12367"/>
                      <a:pt x="65843" y="12234"/>
                    </a:cubicBezTo>
                    <a:cubicBezTo>
                      <a:pt x="65976" y="12145"/>
                      <a:pt x="66020" y="11923"/>
                      <a:pt x="65887" y="11790"/>
                    </a:cubicBezTo>
                    <a:cubicBezTo>
                      <a:pt x="65754" y="11657"/>
                      <a:pt x="65665" y="11391"/>
                      <a:pt x="65710" y="11169"/>
                    </a:cubicBezTo>
                    <a:cubicBezTo>
                      <a:pt x="65736" y="10959"/>
                      <a:pt x="65561" y="10827"/>
                      <a:pt x="65395" y="10827"/>
                    </a:cubicBezTo>
                    <a:cubicBezTo>
                      <a:pt x="65280" y="10827"/>
                      <a:pt x="65169" y="10890"/>
                      <a:pt x="65133" y="11036"/>
                    </a:cubicBezTo>
                    <a:cubicBezTo>
                      <a:pt x="65089" y="11302"/>
                      <a:pt x="65133" y="11612"/>
                      <a:pt x="65266" y="11923"/>
                    </a:cubicBezTo>
                    <a:cubicBezTo>
                      <a:pt x="65089" y="11790"/>
                      <a:pt x="64911" y="11657"/>
                      <a:pt x="64734" y="11524"/>
                    </a:cubicBezTo>
                    <a:cubicBezTo>
                      <a:pt x="64674" y="11474"/>
                      <a:pt x="64608" y="11453"/>
                      <a:pt x="64545" y="11453"/>
                    </a:cubicBezTo>
                    <a:cubicBezTo>
                      <a:pt x="64323" y="11453"/>
                      <a:pt x="64128" y="11706"/>
                      <a:pt x="64334" y="11879"/>
                    </a:cubicBezTo>
                    <a:cubicBezTo>
                      <a:pt x="65488" y="12810"/>
                      <a:pt x="66863" y="13476"/>
                      <a:pt x="68328" y="13786"/>
                    </a:cubicBezTo>
                    <a:cubicBezTo>
                      <a:pt x="68351" y="13793"/>
                      <a:pt x="68374" y="13796"/>
                      <a:pt x="68396" y="13796"/>
                    </a:cubicBezTo>
                    <a:cubicBezTo>
                      <a:pt x="68662" y="13796"/>
                      <a:pt x="68788" y="13336"/>
                      <a:pt x="68461" y="13254"/>
                    </a:cubicBezTo>
                    <a:cubicBezTo>
                      <a:pt x="67973" y="13121"/>
                      <a:pt x="67529" y="12988"/>
                      <a:pt x="67085" y="12810"/>
                    </a:cubicBezTo>
                    <a:cubicBezTo>
                      <a:pt x="67130" y="12766"/>
                      <a:pt x="67174" y="12633"/>
                      <a:pt x="67130" y="12544"/>
                    </a:cubicBezTo>
                    <a:cubicBezTo>
                      <a:pt x="66686" y="11346"/>
                      <a:pt x="66686" y="10060"/>
                      <a:pt x="67085" y="8817"/>
                    </a:cubicBezTo>
                    <a:lnTo>
                      <a:pt x="67085" y="8817"/>
                    </a:lnTo>
                    <a:cubicBezTo>
                      <a:pt x="67263" y="9039"/>
                      <a:pt x="67440" y="9217"/>
                      <a:pt x="67618" y="9394"/>
                    </a:cubicBezTo>
                    <a:lnTo>
                      <a:pt x="67573" y="9438"/>
                    </a:lnTo>
                    <a:cubicBezTo>
                      <a:pt x="67440" y="9882"/>
                      <a:pt x="67396" y="10326"/>
                      <a:pt x="67529" y="10769"/>
                    </a:cubicBezTo>
                    <a:cubicBezTo>
                      <a:pt x="67547" y="10915"/>
                      <a:pt x="67654" y="10978"/>
                      <a:pt x="67769" y="10978"/>
                    </a:cubicBezTo>
                    <a:cubicBezTo>
                      <a:pt x="67934" y="10978"/>
                      <a:pt x="68114" y="10846"/>
                      <a:pt x="68061" y="10636"/>
                    </a:cubicBezTo>
                    <a:cubicBezTo>
                      <a:pt x="68017" y="10370"/>
                      <a:pt x="68017" y="10104"/>
                      <a:pt x="68061" y="9838"/>
                    </a:cubicBezTo>
                    <a:cubicBezTo>
                      <a:pt x="68283" y="10104"/>
                      <a:pt x="68461" y="10326"/>
                      <a:pt x="68682" y="10548"/>
                    </a:cubicBezTo>
                    <a:cubicBezTo>
                      <a:pt x="68505" y="11346"/>
                      <a:pt x="68682" y="12145"/>
                      <a:pt x="69126" y="12855"/>
                    </a:cubicBezTo>
                    <a:cubicBezTo>
                      <a:pt x="69171" y="12855"/>
                      <a:pt x="69171" y="12899"/>
                      <a:pt x="69215" y="12899"/>
                    </a:cubicBezTo>
                    <a:cubicBezTo>
                      <a:pt x="68949" y="13210"/>
                      <a:pt x="68727" y="13520"/>
                      <a:pt x="68505" y="13875"/>
                    </a:cubicBezTo>
                    <a:cubicBezTo>
                      <a:pt x="68380" y="14062"/>
                      <a:pt x="68584" y="14271"/>
                      <a:pt x="68778" y="14271"/>
                    </a:cubicBezTo>
                    <a:cubicBezTo>
                      <a:pt x="68860" y="14271"/>
                      <a:pt x="68940" y="14234"/>
                      <a:pt x="68993" y="14141"/>
                    </a:cubicBezTo>
                    <a:cubicBezTo>
                      <a:pt x="69171" y="13831"/>
                      <a:pt x="69392" y="13565"/>
                      <a:pt x="69614" y="13298"/>
                    </a:cubicBezTo>
                    <a:cubicBezTo>
                      <a:pt x="69703" y="13165"/>
                      <a:pt x="69792" y="13077"/>
                      <a:pt x="69925" y="12943"/>
                    </a:cubicBezTo>
                    <a:cubicBezTo>
                      <a:pt x="70014" y="12855"/>
                      <a:pt x="70102" y="12766"/>
                      <a:pt x="70147" y="12677"/>
                    </a:cubicBezTo>
                    <a:lnTo>
                      <a:pt x="70235" y="12677"/>
                    </a:lnTo>
                    <a:cubicBezTo>
                      <a:pt x="70413" y="12943"/>
                      <a:pt x="70635" y="13210"/>
                      <a:pt x="70812" y="13476"/>
                    </a:cubicBezTo>
                    <a:cubicBezTo>
                      <a:pt x="70786" y="13463"/>
                      <a:pt x="70760" y="13457"/>
                      <a:pt x="70735" y="13457"/>
                    </a:cubicBezTo>
                    <a:cubicBezTo>
                      <a:pt x="70675" y="13457"/>
                      <a:pt x="70622" y="13489"/>
                      <a:pt x="70590" y="13520"/>
                    </a:cubicBezTo>
                    <a:cubicBezTo>
                      <a:pt x="69836" y="14230"/>
                      <a:pt x="69259" y="15073"/>
                      <a:pt x="68904" y="16005"/>
                    </a:cubicBezTo>
                    <a:cubicBezTo>
                      <a:pt x="68823" y="16222"/>
                      <a:pt x="68991" y="16356"/>
                      <a:pt x="69174" y="16356"/>
                    </a:cubicBezTo>
                    <a:cubicBezTo>
                      <a:pt x="69290" y="16356"/>
                      <a:pt x="69412" y="16303"/>
                      <a:pt x="69481" y="16182"/>
                    </a:cubicBezTo>
                    <a:cubicBezTo>
                      <a:pt x="69481" y="16094"/>
                      <a:pt x="69570" y="15960"/>
                      <a:pt x="69614" y="15872"/>
                    </a:cubicBezTo>
                    <a:cubicBezTo>
                      <a:pt x="69636" y="15894"/>
                      <a:pt x="69659" y="15905"/>
                      <a:pt x="69686" y="15905"/>
                    </a:cubicBezTo>
                    <a:cubicBezTo>
                      <a:pt x="69714" y="15905"/>
                      <a:pt x="69747" y="15894"/>
                      <a:pt x="69792" y="15872"/>
                    </a:cubicBezTo>
                    <a:cubicBezTo>
                      <a:pt x="69822" y="15864"/>
                      <a:pt x="69854" y="15860"/>
                      <a:pt x="69886" y="15860"/>
                    </a:cubicBezTo>
                    <a:cubicBezTo>
                      <a:pt x="70043" y="15860"/>
                      <a:pt x="70214" y="15947"/>
                      <a:pt x="70324" y="16094"/>
                    </a:cubicBezTo>
                    <a:cubicBezTo>
                      <a:pt x="70376" y="16155"/>
                      <a:pt x="70437" y="16181"/>
                      <a:pt x="70497" y="16181"/>
                    </a:cubicBezTo>
                    <a:cubicBezTo>
                      <a:pt x="70698" y="16181"/>
                      <a:pt x="70894" y="15899"/>
                      <a:pt x="70723" y="15694"/>
                    </a:cubicBezTo>
                    <a:cubicBezTo>
                      <a:pt x="70530" y="15462"/>
                      <a:pt x="70268" y="15331"/>
                      <a:pt x="69999" y="15331"/>
                    </a:cubicBezTo>
                    <a:cubicBezTo>
                      <a:pt x="69959" y="15331"/>
                      <a:pt x="69920" y="15334"/>
                      <a:pt x="69880" y="15339"/>
                    </a:cubicBezTo>
                    <a:cubicBezTo>
                      <a:pt x="69969" y="15162"/>
                      <a:pt x="70058" y="15029"/>
                      <a:pt x="70147" y="14851"/>
                    </a:cubicBezTo>
                    <a:cubicBezTo>
                      <a:pt x="70945" y="14940"/>
                      <a:pt x="71611" y="15384"/>
                      <a:pt x="72054" y="16005"/>
                    </a:cubicBezTo>
                    <a:cubicBezTo>
                      <a:pt x="72143" y="16094"/>
                      <a:pt x="72232" y="16138"/>
                      <a:pt x="72365" y="16138"/>
                    </a:cubicBezTo>
                    <a:cubicBezTo>
                      <a:pt x="72542" y="16493"/>
                      <a:pt x="72720" y="16848"/>
                      <a:pt x="72897" y="17247"/>
                    </a:cubicBezTo>
                    <a:lnTo>
                      <a:pt x="72853" y="17247"/>
                    </a:lnTo>
                    <a:cubicBezTo>
                      <a:pt x="72853" y="17247"/>
                      <a:pt x="72853" y="17203"/>
                      <a:pt x="72853" y="17158"/>
                    </a:cubicBezTo>
                    <a:lnTo>
                      <a:pt x="72542" y="16759"/>
                    </a:lnTo>
                    <a:cubicBezTo>
                      <a:pt x="72491" y="16681"/>
                      <a:pt x="72412" y="16649"/>
                      <a:pt x="72331" y="16649"/>
                    </a:cubicBezTo>
                    <a:cubicBezTo>
                      <a:pt x="72136" y="16649"/>
                      <a:pt x="71929" y="16837"/>
                      <a:pt x="72054" y="17025"/>
                    </a:cubicBezTo>
                    <a:lnTo>
                      <a:pt x="72365" y="17469"/>
                    </a:lnTo>
                    <a:cubicBezTo>
                      <a:pt x="72409" y="17513"/>
                      <a:pt x="72498" y="17558"/>
                      <a:pt x="72587" y="17558"/>
                    </a:cubicBezTo>
                    <a:cubicBezTo>
                      <a:pt x="72498" y="17646"/>
                      <a:pt x="72409" y="17735"/>
                      <a:pt x="72321" y="17824"/>
                    </a:cubicBezTo>
                    <a:cubicBezTo>
                      <a:pt x="72116" y="18028"/>
                      <a:pt x="72304" y="18311"/>
                      <a:pt x="72523" y="18311"/>
                    </a:cubicBezTo>
                    <a:cubicBezTo>
                      <a:pt x="72589" y="18311"/>
                      <a:pt x="72658" y="18285"/>
                      <a:pt x="72720" y="18223"/>
                    </a:cubicBezTo>
                    <a:lnTo>
                      <a:pt x="73164" y="17780"/>
                    </a:lnTo>
                    <a:lnTo>
                      <a:pt x="73430" y="18489"/>
                    </a:lnTo>
                    <a:cubicBezTo>
                      <a:pt x="72764" y="18756"/>
                      <a:pt x="72099" y="19687"/>
                      <a:pt x="71744" y="20264"/>
                    </a:cubicBezTo>
                    <a:cubicBezTo>
                      <a:pt x="71211" y="21107"/>
                      <a:pt x="70901" y="22039"/>
                      <a:pt x="70812" y="23059"/>
                    </a:cubicBezTo>
                    <a:cubicBezTo>
                      <a:pt x="70812" y="23059"/>
                      <a:pt x="70812" y="23104"/>
                      <a:pt x="70812" y="23148"/>
                    </a:cubicBezTo>
                    <a:lnTo>
                      <a:pt x="70147" y="23681"/>
                    </a:lnTo>
                    <a:cubicBezTo>
                      <a:pt x="70058" y="23059"/>
                      <a:pt x="70102" y="22394"/>
                      <a:pt x="70280" y="21773"/>
                    </a:cubicBezTo>
                    <a:cubicBezTo>
                      <a:pt x="70413" y="21063"/>
                      <a:pt x="70723" y="20353"/>
                      <a:pt x="71167" y="19776"/>
                    </a:cubicBezTo>
                    <a:cubicBezTo>
                      <a:pt x="71371" y="19572"/>
                      <a:pt x="71184" y="19289"/>
                      <a:pt x="70965" y="19289"/>
                    </a:cubicBezTo>
                    <a:cubicBezTo>
                      <a:pt x="70899" y="19289"/>
                      <a:pt x="70830" y="19315"/>
                      <a:pt x="70768" y="19377"/>
                    </a:cubicBezTo>
                    <a:cubicBezTo>
                      <a:pt x="70546" y="19643"/>
                      <a:pt x="70368" y="19954"/>
                      <a:pt x="70191" y="20309"/>
                    </a:cubicBezTo>
                    <a:cubicBezTo>
                      <a:pt x="70191" y="20264"/>
                      <a:pt x="70147" y="20264"/>
                      <a:pt x="70147" y="20220"/>
                    </a:cubicBezTo>
                    <a:cubicBezTo>
                      <a:pt x="69869" y="20004"/>
                      <a:pt x="69507" y="19874"/>
                      <a:pt x="69147" y="19874"/>
                    </a:cubicBezTo>
                    <a:cubicBezTo>
                      <a:pt x="68989" y="19874"/>
                      <a:pt x="68832" y="19899"/>
                      <a:pt x="68682" y="19954"/>
                    </a:cubicBezTo>
                    <a:lnTo>
                      <a:pt x="68682" y="19244"/>
                    </a:lnTo>
                    <a:cubicBezTo>
                      <a:pt x="68747" y="19231"/>
                      <a:pt x="68812" y="19225"/>
                      <a:pt x="68877" y="19225"/>
                    </a:cubicBezTo>
                    <a:cubicBezTo>
                      <a:pt x="69034" y="19225"/>
                      <a:pt x="69191" y="19257"/>
                      <a:pt x="69348" y="19288"/>
                    </a:cubicBezTo>
                    <a:cubicBezTo>
                      <a:pt x="69375" y="19295"/>
                      <a:pt x="69401" y="19298"/>
                      <a:pt x="69425" y="19298"/>
                    </a:cubicBezTo>
                    <a:cubicBezTo>
                      <a:pt x="69720" y="19298"/>
                      <a:pt x="69809" y="18834"/>
                      <a:pt x="69481" y="18711"/>
                    </a:cubicBezTo>
                    <a:cubicBezTo>
                      <a:pt x="69293" y="18680"/>
                      <a:pt x="69082" y="18649"/>
                      <a:pt x="68866" y="18649"/>
                    </a:cubicBezTo>
                    <a:cubicBezTo>
                      <a:pt x="68776" y="18649"/>
                      <a:pt x="68685" y="18654"/>
                      <a:pt x="68594" y="18667"/>
                    </a:cubicBezTo>
                    <a:cubicBezTo>
                      <a:pt x="68539" y="18626"/>
                      <a:pt x="68475" y="18606"/>
                      <a:pt x="68413" y="18606"/>
                    </a:cubicBezTo>
                    <a:cubicBezTo>
                      <a:pt x="68273" y="18606"/>
                      <a:pt x="68136" y="18705"/>
                      <a:pt x="68106" y="18889"/>
                    </a:cubicBezTo>
                    <a:cubicBezTo>
                      <a:pt x="68017" y="20309"/>
                      <a:pt x="68328" y="21728"/>
                      <a:pt x="68949" y="23015"/>
                    </a:cubicBezTo>
                    <a:cubicBezTo>
                      <a:pt x="68771" y="23104"/>
                      <a:pt x="68682" y="23326"/>
                      <a:pt x="68860" y="23459"/>
                    </a:cubicBezTo>
                    <a:cubicBezTo>
                      <a:pt x="69082" y="23636"/>
                      <a:pt x="69304" y="23858"/>
                      <a:pt x="69481" y="24124"/>
                    </a:cubicBezTo>
                    <a:cubicBezTo>
                      <a:pt x="69481" y="24124"/>
                      <a:pt x="69481" y="24169"/>
                      <a:pt x="69525" y="24169"/>
                    </a:cubicBezTo>
                    <a:lnTo>
                      <a:pt x="68416" y="25012"/>
                    </a:lnTo>
                    <a:cubicBezTo>
                      <a:pt x="68372" y="24967"/>
                      <a:pt x="68328" y="24923"/>
                      <a:pt x="68283" y="24923"/>
                    </a:cubicBezTo>
                    <a:lnTo>
                      <a:pt x="67085" y="24124"/>
                    </a:lnTo>
                    <a:cubicBezTo>
                      <a:pt x="67039" y="24098"/>
                      <a:pt x="66993" y="24086"/>
                      <a:pt x="66950" y="24086"/>
                    </a:cubicBezTo>
                    <a:cubicBezTo>
                      <a:pt x="66708" y="24086"/>
                      <a:pt x="66555" y="24461"/>
                      <a:pt x="66819" y="24612"/>
                    </a:cubicBezTo>
                    <a:lnTo>
                      <a:pt x="67973" y="25322"/>
                    </a:lnTo>
                    <a:cubicBezTo>
                      <a:pt x="65799" y="26919"/>
                      <a:pt x="63536" y="28384"/>
                      <a:pt x="61317" y="29759"/>
                    </a:cubicBezTo>
                    <a:cubicBezTo>
                      <a:pt x="55461" y="33353"/>
                      <a:pt x="49427" y="36592"/>
                      <a:pt x="43171" y="39431"/>
                    </a:cubicBezTo>
                    <a:cubicBezTo>
                      <a:pt x="37492" y="42093"/>
                      <a:pt x="31591" y="44578"/>
                      <a:pt x="25379" y="45820"/>
                    </a:cubicBezTo>
                    <a:cubicBezTo>
                      <a:pt x="17127" y="35349"/>
                      <a:pt x="17482" y="19421"/>
                      <a:pt x="26755" y="9571"/>
                    </a:cubicBezTo>
                    <a:cubicBezTo>
                      <a:pt x="32251" y="3799"/>
                      <a:pt x="39844" y="640"/>
                      <a:pt x="47491" y="640"/>
                    </a:cubicBezTo>
                    <a:close/>
                    <a:moveTo>
                      <a:pt x="19390" y="33663"/>
                    </a:moveTo>
                    <a:cubicBezTo>
                      <a:pt x="20188" y="38144"/>
                      <a:pt x="22007" y="42404"/>
                      <a:pt x="24758" y="46042"/>
                    </a:cubicBezTo>
                    <a:cubicBezTo>
                      <a:pt x="24137" y="46131"/>
                      <a:pt x="23471" y="46264"/>
                      <a:pt x="22806" y="46353"/>
                    </a:cubicBezTo>
                    <a:cubicBezTo>
                      <a:pt x="21551" y="46544"/>
                      <a:pt x="19563" y="46866"/>
                      <a:pt x="17637" y="46866"/>
                    </a:cubicBezTo>
                    <a:cubicBezTo>
                      <a:pt x="14659" y="46866"/>
                      <a:pt x="11826" y="46097"/>
                      <a:pt x="12069" y="42892"/>
                    </a:cubicBezTo>
                    <a:cubicBezTo>
                      <a:pt x="12202" y="40762"/>
                      <a:pt x="13799" y="38987"/>
                      <a:pt x="15175" y="37523"/>
                    </a:cubicBezTo>
                    <a:cubicBezTo>
                      <a:pt x="16461" y="36104"/>
                      <a:pt x="17881" y="34817"/>
                      <a:pt x="19390" y="33663"/>
                    </a:cubicBezTo>
                    <a:close/>
                    <a:moveTo>
                      <a:pt x="71211" y="43247"/>
                    </a:moveTo>
                    <a:lnTo>
                      <a:pt x="71211" y="43247"/>
                    </a:lnTo>
                    <a:cubicBezTo>
                      <a:pt x="69836" y="45510"/>
                      <a:pt x="68150" y="47550"/>
                      <a:pt x="66198" y="49281"/>
                    </a:cubicBezTo>
                    <a:cubicBezTo>
                      <a:pt x="65799" y="49680"/>
                      <a:pt x="65399" y="49991"/>
                      <a:pt x="64956" y="50346"/>
                    </a:cubicBezTo>
                    <a:cubicBezTo>
                      <a:pt x="65444" y="48748"/>
                      <a:pt x="66730" y="47284"/>
                      <a:pt x="67839" y="46086"/>
                    </a:cubicBezTo>
                    <a:cubicBezTo>
                      <a:pt x="68860" y="45022"/>
                      <a:pt x="69969" y="44090"/>
                      <a:pt x="71211" y="43247"/>
                    </a:cubicBezTo>
                    <a:close/>
                    <a:moveTo>
                      <a:pt x="84923" y="2878"/>
                    </a:moveTo>
                    <a:cubicBezTo>
                      <a:pt x="86673" y="2878"/>
                      <a:pt x="88456" y="3045"/>
                      <a:pt x="89979" y="3626"/>
                    </a:cubicBezTo>
                    <a:cubicBezTo>
                      <a:pt x="93218" y="5002"/>
                      <a:pt x="92020" y="9128"/>
                      <a:pt x="90689" y="11435"/>
                    </a:cubicBezTo>
                    <a:cubicBezTo>
                      <a:pt x="89402" y="13653"/>
                      <a:pt x="87494" y="15517"/>
                      <a:pt x="85675" y="17336"/>
                    </a:cubicBezTo>
                    <a:cubicBezTo>
                      <a:pt x="83901" y="19022"/>
                      <a:pt x="82126" y="20663"/>
                      <a:pt x="80218" y="22261"/>
                    </a:cubicBezTo>
                    <a:cubicBezTo>
                      <a:pt x="76269" y="25544"/>
                      <a:pt x="72054" y="28605"/>
                      <a:pt x="67706" y="31356"/>
                    </a:cubicBezTo>
                    <a:cubicBezTo>
                      <a:pt x="59232" y="36725"/>
                      <a:pt x="50270" y="41161"/>
                      <a:pt x="41130" y="45199"/>
                    </a:cubicBezTo>
                    <a:cubicBezTo>
                      <a:pt x="31280" y="49503"/>
                      <a:pt x="20632" y="54117"/>
                      <a:pt x="9673" y="54516"/>
                    </a:cubicBezTo>
                    <a:cubicBezTo>
                      <a:pt x="9489" y="54522"/>
                      <a:pt x="9302" y="54526"/>
                      <a:pt x="9112" y="54526"/>
                    </a:cubicBezTo>
                    <a:cubicBezTo>
                      <a:pt x="6551" y="54526"/>
                      <a:pt x="3533" y="53912"/>
                      <a:pt x="2707" y="51144"/>
                    </a:cubicBezTo>
                    <a:cubicBezTo>
                      <a:pt x="1864" y="48172"/>
                      <a:pt x="3772" y="45022"/>
                      <a:pt x="5636" y="42803"/>
                    </a:cubicBezTo>
                    <a:cubicBezTo>
                      <a:pt x="9496" y="38233"/>
                      <a:pt x="14287" y="34284"/>
                      <a:pt x="18990" y="30602"/>
                    </a:cubicBezTo>
                    <a:cubicBezTo>
                      <a:pt x="18990" y="30868"/>
                      <a:pt x="19035" y="31090"/>
                      <a:pt x="19035" y="31312"/>
                    </a:cubicBezTo>
                    <a:cubicBezTo>
                      <a:pt x="16018" y="33575"/>
                      <a:pt x="13222" y="36104"/>
                      <a:pt x="10738" y="38899"/>
                    </a:cubicBezTo>
                    <a:cubicBezTo>
                      <a:pt x="10534" y="39103"/>
                      <a:pt x="10721" y="39386"/>
                      <a:pt x="10940" y="39386"/>
                    </a:cubicBezTo>
                    <a:cubicBezTo>
                      <a:pt x="11006" y="39386"/>
                      <a:pt x="11075" y="39360"/>
                      <a:pt x="11137" y="39298"/>
                    </a:cubicBezTo>
                    <a:cubicBezTo>
                      <a:pt x="13533" y="36592"/>
                      <a:pt x="16240" y="34151"/>
                      <a:pt x="19123" y="31977"/>
                    </a:cubicBezTo>
                    <a:cubicBezTo>
                      <a:pt x="19168" y="32332"/>
                      <a:pt x="19212" y="32732"/>
                      <a:pt x="19301" y="33087"/>
                    </a:cubicBezTo>
                    <a:cubicBezTo>
                      <a:pt x="16550" y="35127"/>
                      <a:pt x="13444" y="37790"/>
                      <a:pt x="12025" y="40940"/>
                    </a:cubicBezTo>
                    <a:cubicBezTo>
                      <a:pt x="10827" y="43646"/>
                      <a:pt x="11847" y="46663"/>
                      <a:pt x="14953" y="47151"/>
                    </a:cubicBezTo>
                    <a:cubicBezTo>
                      <a:pt x="15946" y="47331"/>
                      <a:pt x="16974" y="47407"/>
                      <a:pt x="18017" y="47407"/>
                    </a:cubicBezTo>
                    <a:cubicBezTo>
                      <a:pt x="20842" y="47407"/>
                      <a:pt x="23775" y="46847"/>
                      <a:pt x="26400" y="46264"/>
                    </a:cubicBezTo>
                    <a:cubicBezTo>
                      <a:pt x="30482" y="45288"/>
                      <a:pt x="34519" y="43957"/>
                      <a:pt x="38379" y="42271"/>
                    </a:cubicBezTo>
                    <a:cubicBezTo>
                      <a:pt x="46099" y="39032"/>
                      <a:pt x="53597" y="35216"/>
                      <a:pt x="60741" y="30868"/>
                    </a:cubicBezTo>
                    <a:cubicBezTo>
                      <a:pt x="64157" y="28783"/>
                      <a:pt x="67440" y="26476"/>
                      <a:pt x="70590" y="24035"/>
                    </a:cubicBezTo>
                    <a:cubicBezTo>
                      <a:pt x="73785" y="21506"/>
                      <a:pt x="77024" y="18800"/>
                      <a:pt x="79508" y="15561"/>
                    </a:cubicBezTo>
                    <a:cubicBezTo>
                      <a:pt x="81505" y="12899"/>
                      <a:pt x="83102" y="9039"/>
                      <a:pt x="79375" y="7087"/>
                    </a:cubicBezTo>
                    <a:cubicBezTo>
                      <a:pt x="78300" y="6536"/>
                      <a:pt x="77123" y="6361"/>
                      <a:pt x="75928" y="6361"/>
                    </a:cubicBezTo>
                    <a:cubicBezTo>
                      <a:pt x="75199" y="6361"/>
                      <a:pt x="74463" y="6426"/>
                      <a:pt x="73740" y="6510"/>
                    </a:cubicBezTo>
                    <a:cubicBezTo>
                      <a:pt x="71389" y="6732"/>
                      <a:pt x="69082" y="7176"/>
                      <a:pt x="66775" y="7841"/>
                    </a:cubicBezTo>
                    <a:cubicBezTo>
                      <a:pt x="66642" y="7708"/>
                      <a:pt x="66508" y="7575"/>
                      <a:pt x="66331" y="7442"/>
                    </a:cubicBezTo>
                    <a:cubicBezTo>
                      <a:pt x="68993" y="6554"/>
                      <a:pt x="71699" y="5845"/>
                      <a:pt x="74450" y="5401"/>
                    </a:cubicBezTo>
                    <a:cubicBezTo>
                      <a:pt x="74791" y="5316"/>
                      <a:pt x="74682" y="4821"/>
                      <a:pt x="74359" y="4821"/>
                    </a:cubicBezTo>
                    <a:cubicBezTo>
                      <a:pt x="74345" y="4821"/>
                      <a:pt x="74331" y="4822"/>
                      <a:pt x="74317" y="4824"/>
                    </a:cubicBezTo>
                    <a:cubicBezTo>
                      <a:pt x="71522" y="5312"/>
                      <a:pt x="68771" y="6022"/>
                      <a:pt x="66065" y="6909"/>
                    </a:cubicBezTo>
                    <a:cubicBezTo>
                      <a:pt x="66020" y="6954"/>
                      <a:pt x="65932" y="6998"/>
                      <a:pt x="65932" y="7043"/>
                    </a:cubicBezTo>
                    <a:lnTo>
                      <a:pt x="65577" y="6732"/>
                    </a:lnTo>
                    <a:cubicBezTo>
                      <a:pt x="70857" y="4957"/>
                      <a:pt x="76269" y="3360"/>
                      <a:pt x="81860" y="3005"/>
                    </a:cubicBezTo>
                    <a:cubicBezTo>
                      <a:pt x="82827" y="2938"/>
                      <a:pt x="83869" y="2878"/>
                      <a:pt x="84923" y="2878"/>
                    </a:cubicBezTo>
                    <a:close/>
                    <a:moveTo>
                      <a:pt x="56570" y="53806"/>
                    </a:moveTo>
                    <a:lnTo>
                      <a:pt x="57812" y="54472"/>
                    </a:lnTo>
                    <a:cubicBezTo>
                      <a:pt x="57413" y="54649"/>
                      <a:pt x="57058" y="54782"/>
                      <a:pt x="56659" y="54916"/>
                    </a:cubicBezTo>
                    <a:cubicBezTo>
                      <a:pt x="56614" y="54561"/>
                      <a:pt x="56570" y="54161"/>
                      <a:pt x="56570" y="53806"/>
                    </a:cubicBezTo>
                    <a:close/>
                    <a:moveTo>
                      <a:pt x="72942" y="28561"/>
                    </a:moveTo>
                    <a:lnTo>
                      <a:pt x="72942" y="28561"/>
                    </a:lnTo>
                    <a:cubicBezTo>
                      <a:pt x="71345" y="31711"/>
                      <a:pt x="70413" y="35261"/>
                      <a:pt x="72010" y="38633"/>
                    </a:cubicBezTo>
                    <a:lnTo>
                      <a:pt x="71566" y="38899"/>
                    </a:lnTo>
                    <a:cubicBezTo>
                      <a:pt x="70901" y="37656"/>
                      <a:pt x="70590" y="36281"/>
                      <a:pt x="70679" y="34861"/>
                    </a:cubicBezTo>
                    <a:cubicBezTo>
                      <a:pt x="70679" y="34684"/>
                      <a:pt x="70535" y="34595"/>
                      <a:pt x="70391" y="34595"/>
                    </a:cubicBezTo>
                    <a:cubicBezTo>
                      <a:pt x="70246" y="34595"/>
                      <a:pt x="70102" y="34684"/>
                      <a:pt x="70102" y="34861"/>
                    </a:cubicBezTo>
                    <a:lnTo>
                      <a:pt x="70102" y="35127"/>
                    </a:lnTo>
                    <a:cubicBezTo>
                      <a:pt x="70014" y="35039"/>
                      <a:pt x="69925" y="35039"/>
                      <a:pt x="69836" y="35039"/>
                    </a:cubicBezTo>
                    <a:cubicBezTo>
                      <a:pt x="69703" y="35083"/>
                      <a:pt x="69570" y="35216"/>
                      <a:pt x="69525" y="35349"/>
                    </a:cubicBezTo>
                    <a:lnTo>
                      <a:pt x="69082" y="35882"/>
                    </a:lnTo>
                    <a:cubicBezTo>
                      <a:pt x="68960" y="36094"/>
                      <a:pt x="69130" y="36286"/>
                      <a:pt x="69320" y="36286"/>
                    </a:cubicBezTo>
                    <a:cubicBezTo>
                      <a:pt x="69408" y="36286"/>
                      <a:pt x="69500" y="36246"/>
                      <a:pt x="69570" y="36148"/>
                    </a:cubicBezTo>
                    <a:lnTo>
                      <a:pt x="69836" y="35837"/>
                    </a:lnTo>
                    <a:lnTo>
                      <a:pt x="69925" y="35660"/>
                    </a:lnTo>
                    <a:cubicBezTo>
                      <a:pt x="70014" y="35660"/>
                      <a:pt x="70058" y="35660"/>
                      <a:pt x="70102" y="35615"/>
                    </a:cubicBezTo>
                    <a:cubicBezTo>
                      <a:pt x="70147" y="36059"/>
                      <a:pt x="70191" y="36547"/>
                      <a:pt x="70280" y="36991"/>
                    </a:cubicBezTo>
                    <a:cubicBezTo>
                      <a:pt x="70243" y="36973"/>
                      <a:pt x="70199" y="36962"/>
                      <a:pt x="70156" y="36962"/>
                    </a:cubicBezTo>
                    <a:cubicBezTo>
                      <a:pt x="70096" y="36962"/>
                      <a:pt x="70040" y="36983"/>
                      <a:pt x="70014" y="37035"/>
                    </a:cubicBezTo>
                    <a:cubicBezTo>
                      <a:pt x="69259" y="37967"/>
                      <a:pt x="68904" y="39165"/>
                      <a:pt x="69037" y="40363"/>
                    </a:cubicBezTo>
                    <a:cubicBezTo>
                      <a:pt x="68904" y="40452"/>
                      <a:pt x="68816" y="40540"/>
                      <a:pt x="68682" y="40629"/>
                    </a:cubicBezTo>
                    <a:cubicBezTo>
                      <a:pt x="68464" y="40775"/>
                      <a:pt x="68604" y="41130"/>
                      <a:pt x="68833" y="41130"/>
                    </a:cubicBezTo>
                    <a:cubicBezTo>
                      <a:pt x="68883" y="41130"/>
                      <a:pt x="68937" y="41113"/>
                      <a:pt x="68993" y="41073"/>
                    </a:cubicBezTo>
                    <a:cubicBezTo>
                      <a:pt x="70368" y="40097"/>
                      <a:pt x="71877" y="39209"/>
                      <a:pt x="73474" y="38544"/>
                    </a:cubicBezTo>
                    <a:lnTo>
                      <a:pt x="73474" y="38544"/>
                    </a:lnTo>
                    <a:cubicBezTo>
                      <a:pt x="73297" y="38987"/>
                      <a:pt x="73119" y="39431"/>
                      <a:pt x="72897" y="39875"/>
                    </a:cubicBezTo>
                    <a:lnTo>
                      <a:pt x="72720" y="39875"/>
                    </a:lnTo>
                    <a:cubicBezTo>
                      <a:pt x="70590" y="40895"/>
                      <a:pt x="68638" y="42271"/>
                      <a:pt x="66952" y="43957"/>
                    </a:cubicBezTo>
                    <a:cubicBezTo>
                      <a:pt x="66779" y="44164"/>
                      <a:pt x="66984" y="44426"/>
                      <a:pt x="67188" y="44426"/>
                    </a:cubicBezTo>
                    <a:cubicBezTo>
                      <a:pt x="67245" y="44426"/>
                      <a:pt x="67303" y="44405"/>
                      <a:pt x="67351" y="44356"/>
                    </a:cubicBezTo>
                    <a:cubicBezTo>
                      <a:pt x="68904" y="42847"/>
                      <a:pt x="70679" y="41561"/>
                      <a:pt x="72587" y="40585"/>
                    </a:cubicBezTo>
                    <a:lnTo>
                      <a:pt x="72587" y="40585"/>
                    </a:lnTo>
                    <a:cubicBezTo>
                      <a:pt x="72365" y="41117"/>
                      <a:pt x="72099" y="41605"/>
                      <a:pt x="71833" y="42093"/>
                    </a:cubicBezTo>
                    <a:cubicBezTo>
                      <a:pt x="70102" y="43158"/>
                      <a:pt x="68505" y="44445"/>
                      <a:pt x="67174" y="45998"/>
                    </a:cubicBezTo>
                    <a:cubicBezTo>
                      <a:pt x="65932" y="47329"/>
                      <a:pt x="64601" y="48926"/>
                      <a:pt x="64290" y="50789"/>
                    </a:cubicBezTo>
                    <a:lnTo>
                      <a:pt x="64290" y="50834"/>
                    </a:lnTo>
                    <a:cubicBezTo>
                      <a:pt x="64024" y="51011"/>
                      <a:pt x="63758" y="51233"/>
                      <a:pt x="63447" y="51410"/>
                    </a:cubicBezTo>
                    <a:cubicBezTo>
                      <a:pt x="63758" y="49636"/>
                      <a:pt x="64468" y="47994"/>
                      <a:pt x="65577" y="46574"/>
                    </a:cubicBezTo>
                    <a:cubicBezTo>
                      <a:pt x="65734" y="46386"/>
                      <a:pt x="65536" y="46198"/>
                      <a:pt x="65328" y="46198"/>
                    </a:cubicBezTo>
                    <a:cubicBezTo>
                      <a:pt x="65241" y="46198"/>
                      <a:pt x="65154" y="46230"/>
                      <a:pt x="65089" y="46308"/>
                    </a:cubicBezTo>
                    <a:cubicBezTo>
                      <a:pt x="63846" y="47950"/>
                      <a:pt x="63092" y="49858"/>
                      <a:pt x="62826" y="51899"/>
                    </a:cubicBezTo>
                    <a:cubicBezTo>
                      <a:pt x="62648" y="52032"/>
                      <a:pt x="62427" y="52165"/>
                      <a:pt x="62249" y="52298"/>
                    </a:cubicBezTo>
                    <a:cubicBezTo>
                      <a:pt x="62648" y="48527"/>
                      <a:pt x="64468" y="45110"/>
                      <a:pt x="67307" y="42626"/>
                    </a:cubicBezTo>
                    <a:cubicBezTo>
                      <a:pt x="67485" y="42448"/>
                      <a:pt x="67396" y="42182"/>
                      <a:pt x="67130" y="42138"/>
                    </a:cubicBezTo>
                    <a:cubicBezTo>
                      <a:pt x="67174" y="42093"/>
                      <a:pt x="67174" y="42093"/>
                      <a:pt x="67130" y="42049"/>
                    </a:cubicBezTo>
                    <a:cubicBezTo>
                      <a:pt x="66775" y="39964"/>
                      <a:pt x="67174" y="37790"/>
                      <a:pt x="68194" y="35926"/>
                    </a:cubicBezTo>
                    <a:cubicBezTo>
                      <a:pt x="68316" y="35713"/>
                      <a:pt x="68125" y="35521"/>
                      <a:pt x="67936" y="35521"/>
                    </a:cubicBezTo>
                    <a:cubicBezTo>
                      <a:pt x="67849" y="35521"/>
                      <a:pt x="67762" y="35562"/>
                      <a:pt x="67706" y="35660"/>
                    </a:cubicBezTo>
                    <a:cubicBezTo>
                      <a:pt x="66642" y="37656"/>
                      <a:pt x="66242" y="39919"/>
                      <a:pt x="66597" y="42182"/>
                    </a:cubicBezTo>
                    <a:cubicBezTo>
                      <a:pt x="66642" y="42271"/>
                      <a:pt x="66686" y="42315"/>
                      <a:pt x="66775" y="42359"/>
                    </a:cubicBezTo>
                    <a:cubicBezTo>
                      <a:pt x="66420" y="42670"/>
                      <a:pt x="66109" y="42981"/>
                      <a:pt x="65799" y="43291"/>
                    </a:cubicBezTo>
                    <a:cubicBezTo>
                      <a:pt x="65577" y="40984"/>
                      <a:pt x="65887" y="38677"/>
                      <a:pt x="66642" y="36503"/>
                    </a:cubicBezTo>
                    <a:cubicBezTo>
                      <a:pt x="66723" y="36285"/>
                      <a:pt x="66555" y="36151"/>
                      <a:pt x="66382" y="36151"/>
                    </a:cubicBezTo>
                    <a:cubicBezTo>
                      <a:pt x="66272" y="36151"/>
                      <a:pt x="66161" y="36205"/>
                      <a:pt x="66109" y="36325"/>
                    </a:cubicBezTo>
                    <a:cubicBezTo>
                      <a:pt x="65266" y="38633"/>
                      <a:pt x="65000" y="41073"/>
                      <a:pt x="65266" y="43469"/>
                    </a:cubicBezTo>
                    <a:cubicBezTo>
                      <a:pt x="65266" y="43557"/>
                      <a:pt x="65355" y="43646"/>
                      <a:pt x="65444" y="43690"/>
                    </a:cubicBezTo>
                    <a:cubicBezTo>
                      <a:pt x="65222" y="43912"/>
                      <a:pt x="65044" y="44134"/>
                      <a:pt x="64867" y="44356"/>
                    </a:cubicBezTo>
                    <a:cubicBezTo>
                      <a:pt x="64601" y="43602"/>
                      <a:pt x="64512" y="42803"/>
                      <a:pt x="64645" y="42004"/>
                    </a:cubicBezTo>
                    <a:cubicBezTo>
                      <a:pt x="64672" y="41815"/>
                      <a:pt x="64485" y="41675"/>
                      <a:pt x="64314" y="41675"/>
                    </a:cubicBezTo>
                    <a:cubicBezTo>
                      <a:pt x="64205" y="41675"/>
                      <a:pt x="64103" y="41733"/>
                      <a:pt x="64068" y="41871"/>
                    </a:cubicBezTo>
                    <a:cubicBezTo>
                      <a:pt x="63935" y="42803"/>
                      <a:pt x="64024" y="43779"/>
                      <a:pt x="64379" y="44667"/>
                    </a:cubicBezTo>
                    <a:cubicBezTo>
                      <a:pt x="64379" y="44711"/>
                      <a:pt x="64423" y="44755"/>
                      <a:pt x="64512" y="44800"/>
                    </a:cubicBezTo>
                    <a:cubicBezTo>
                      <a:pt x="64113" y="45332"/>
                      <a:pt x="63802" y="45864"/>
                      <a:pt x="63491" y="46397"/>
                    </a:cubicBezTo>
                    <a:cubicBezTo>
                      <a:pt x="63536" y="46264"/>
                      <a:pt x="63491" y="46131"/>
                      <a:pt x="63403" y="46042"/>
                    </a:cubicBezTo>
                    <a:lnTo>
                      <a:pt x="62338" y="45288"/>
                    </a:lnTo>
                    <a:cubicBezTo>
                      <a:pt x="62295" y="45259"/>
                      <a:pt x="62253" y="45247"/>
                      <a:pt x="62212" y="45247"/>
                    </a:cubicBezTo>
                    <a:cubicBezTo>
                      <a:pt x="62000" y="45247"/>
                      <a:pt x="61848" y="45589"/>
                      <a:pt x="62072" y="45776"/>
                    </a:cubicBezTo>
                    <a:lnTo>
                      <a:pt x="63136" y="46574"/>
                    </a:lnTo>
                    <a:cubicBezTo>
                      <a:pt x="63187" y="46608"/>
                      <a:pt x="63238" y="46623"/>
                      <a:pt x="63287" y="46623"/>
                    </a:cubicBezTo>
                    <a:cubicBezTo>
                      <a:pt x="63365" y="46623"/>
                      <a:pt x="63437" y="46585"/>
                      <a:pt x="63491" y="46530"/>
                    </a:cubicBezTo>
                    <a:lnTo>
                      <a:pt x="63491" y="46530"/>
                    </a:lnTo>
                    <a:cubicBezTo>
                      <a:pt x="63403" y="46707"/>
                      <a:pt x="63314" y="46885"/>
                      <a:pt x="63225" y="47062"/>
                    </a:cubicBezTo>
                    <a:lnTo>
                      <a:pt x="63181" y="47062"/>
                    </a:lnTo>
                    <a:lnTo>
                      <a:pt x="61761" y="46264"/>
                    </a:lnTo>
                    <a:cubicBezTo>
                      <a:pt x="61718" y="46245"/>
                      <a:pt x="61677" y="46237"/>
                      <a:pt x="61639" y="46237"/>
                    </a:cubicBezTo>
                    <a:cubicBezTo>
                      <a:pt x="61399" y="46237"/>
                      <a:pt x="61265" y="46561"/>
                      <a:pt x="61495" y="46752"/>
                    </a:cubicBezTo>
                    <a:lnTo>
                      <a:pt x="62870" y="47550"/>
                    </a:lnTo>
                    <a:lnTo>
                      <a:pt x="62959" y="47550"/>
                    </a:lnTo>
                    <a:cubicBezTo>
                      <a:pt x="62826" y="47861"/>
                      <a:pt x="62737" y="48172"/>
                      <a:pt x="62604" y="48482"/>
                    </a:cubicBezTo>
                    <a:cubicBezTo>
                      <a:pt x="62604" y="48393"/>
                      <a:pt x="62604" y="48349"/>
                      <a:pt x="62560" y="48305"/>
                    </a:cubicBezTo>
                    <a:cubicBezTo>
                      <a:pt x="62205" y="47817"/>
                      <a:pt x="61805" y="47417"/>
                      <a:pt x="61273" y="47151"/>
                    </a:cubicBezTo>
                    <a:cubicBezTo>
                      <a:pt x="61227" y="47125"/>
                      <a:pt x="61181" y="47113"/>
                      <a:pt x="61138" y="47113"/>
                    </a:cubicBezTo>
                    <a:cubicBezTo>
                      <a:pt x="60896" y="47113"/>
                      <a:pt x="60743" y="47488"/>
                      <a:pt x="61007" y="47639"/>
                    </a:cubicBezTo>
                    <a:cubicBezTo>
                      <a:pt x="61406" y="47861"/>
                      <a:pt x="61805" y="48172"/>
                      <a:pt x="62072" y="48571"/>
                    </a:cubicBezTo>
                    <a:cubicBezTo>
                      <a:pt x="62130" y="48649"/>
                      <a:pt x="62222" y="48684"/>
                      <a:pt x="62315" y="48684"/>
                    </a:cubicBezTo>
                    <a:cubicBezTo>
                      <a:pt x="62434" y="48684"/>
                      <a:pt x="62554" y="48626"/>
                      <a:pt x="62604" y="48527"/>
                    </a:cubicBezTo>
                    <a:lnTo>
                      <a:pt x="62604" y="48527"/>
                    </a:lnTo>
                    <a:cubicBezTo>
                      <a:pt x="62205" y="49503"/>
                      <a:pt x="61939" y="50523"/>
                      <a:pt x="61805" y="51544"/>
                    </a:cubicBezTo>
                    <a:cubicBezTo>
                      <a:pt x="61761" y="51322"/>
                      <a:pt x="61717" y="51100"/>
                      <a:pt x="61672" y="50834"/>
                    </a:cubicBezTo>
                    <a:cubicBezTo>
                      <a:pt x="61655" y="50698"/>
                      <a:pt x="61567" y="50640"/>
                      <a:pt x="61467" y="50640"/>
                    </a:cubicBezTo>
                    <a:cubicBezTo>
                      <a:pt x="61305" y="50640"/>
                      <a:pt x="61112" y="50792"/>
                      <a:pt x="61140" y="51011"/>
                    </a:cubicBezTo>
                    <a:cubicBezTo>
                      <a:pt x="61140" y="51322"/>
                      <a:pt x="61229" y="51544"/>
                      <a:pt x="61273" y="51854"/>
                    </a:cubicBezTo>
                    <a:cubicBezTo>
                      <a:pt x="61051" y="51721"/>
                      <a:pt x="60829" y="51632"/>
                      <a:pt x="60652" y="51544"/>
                    </a:cubicBezTo>
                    <a:cubicBezTo>
                      <a:pt x="60696" y="51499"/>
                      <a:pt x="60696" y="51410"/>
                      <a:pt x="60696" y="51322"/>
                    </a:cubicBezTo>
                    <a:cubicBezTo>
                      <a:pt x="60563" y="50434"/>
                      <a:pt x="60297" y="49591"/>
                      <a:pt x="59898" y="48748"/>
                    </a:cubicBezTo>
                    <a:cubicBezTo>
                      <a:pt x="59856" y="48652"/>
                      <a:pt x="59781" y="48611"/>
                      <a:pt x="59701" y="48611"/>
                    </a:cubicBezTo>
                    <a:cubicBezTo>
                      <a:pt x="59522" y="48611"/>
                      <a:pt x="59318" y="48814"/>
                      <a:pt x="59410" y="49059"/>
                    </a:cubicBezTo>
                    <a:cubicBezTo>
                      <a:pt x="59765" y="49769"/>
                      <a:pt x="59986" y="50523"/>
                      <a:pt x="60119" y="51322"/>
                    </a:cubicBezTo>
                    <a:lnTo>
                      <a:pt x="59809" y="51189"/>
                    </a:lnTo>
                    <a:cubicBezTo>
                      <a:pt x="59676" y="50612"/>
                      <a:pt x="59498" y="50035"/>
                      <a:pt x="59276" y="49503"/>
                    </a:cubicBezTo>
                    <a:cubicBezTo>
                      <a:pt x="59224" y="49412"/>
                      <a:pt x="59146" y="49374"/>
                      <a:pt x="59065" y="49374"/>
                    </a:cubicBezTo>
                    <a:cubicBezTo>
                      <a:pt x="58870" y="49374"/>
                      <a:pt x="58663" y="49594"/>
                      <a:pt x="58788" y="49813"/>
                    </a:cubicBezTo>
                    <a:cubicBezTo>
                      <a:pt x="58966" y="50168"/>
                      <a:pt x="59099" y="50568"/>
                      <a:pt x="59188" y="50967"/>
                    </a:cubicBezTo>
                    <a:cubicBezTo>
                      <a:pt x="58744" y="50789"/>
                      <a:pt x="58300" y="50656"/>
                      <a:pt x="57857" y="50523"/>
                    </a:cubicBezTo>
                    <a:cubicBezTo>
                      <a:pt x="57830" y="50516"/>
                      <a:pt x="57804" y="50513"/>
                      <a:pt x="57780" y="50513"/>
                    </a:cubicBezTo>
                    <a:cubicBezTo>
                      <a:pt x="57484" y="50513"/>
                      <a:pt x="57396" y="50977"/>
                      <a:pt x="57724" y="51100"/>
                    </a:cubicBezTo>
                    <a:cubicBezTo>
                      <a:pt x="58300" y="51233"/>
                      <a:pt x="58833" y="51410"/>
                      <a:pt x="59410" y="51632"/>
                    </a:cubicBezTo>
                    <a:cubicBezTo>
                      <a:pt x="59443" y="51732"/>
                      <a:pt x="59526" y="51782"/>
                      <a:pt x="59622" y="51782"/>
                    </a:cubicBezTo>
                    <a:cubicBezTo>
                      <a:pt x="59654" y="51782"/>
                      <a:pt x="59687" y="51777"/>
                      <a:pt x="59720" y="51765"/>
                    </a:cubicBezTo>
                    <a:cubicBezTo>
                      <a:pt x="60341" y="52032"/>
                      <a:pt x="60962" y="52298"/>
                      <a:pt x="61584" y="52653"/>
                    </a:cubicBezTo>
                    <a:lnTo>
                      <a:pt x="61672" y="52653"/>
                    </a:lnTo>
                    <a:cubicBezTo>
                      <a:pt x="61450" y="52742"/>
                      <a:pt x="61273" y="52875"/>
                      <a:pt x="61051" y="53008"/>
                    </a:cubicBezTo>
                    <a:cubicBezTo>
                      <a:pt x="61096" y="52875"/>
                      <a:pt x="61051" y="52742"/>
                      <a:pt x="60918" y="52697"/>
                    </a:cubicBezTo>
                    <a:lnTo>
                      <a:pt x="60430" y="52475"/>
                    </a:lnTo>
                    <a:cubicBezTo>
                      <a:pt x="60393" y="52460"/>
                      <a:pt x="60357" y="52453"/>
                      <a:pt x="60323" y="52453"/>
                    </a:cubicBezTo>
                    <a:cubicBezTo>
                      <a:pt x="60065" y="52453"/>
                      <a:pt x="59890" y="52846"/>
                      <a:pt x="60164" y="52963"/>
                    </a:cubicBezTo>
                    <a:lnTo>
                      <a:pt x="60652" y="53185"/>
                    </a:lnTo>
                    <a:cubicBezTo>
                      <a:pt x="59898" y="53585"/>
                      <a:pt x="59099" y="53984"/>
                      <a:pt x="58256" y="54339"/>
                    </a:cubicBezTo>
                    <a:cubicBezTo>
                      <a:pt x="58300" y="54206"/>
                      <a:pt x="58212" y="54117"/>
                      <a:pt x="58123" y="54073"/>
                    </a:cubicBezTo>
                    <a:lnTo>
                      <a:pt x="56570" y="53185"/>
                    </a:lnTo>
                    <a:cubicBezTo>
                      <a:pt x="56570" y="53008"/>
                      <a:pt x="56570" y="52875"/>
                      <a:pt x="56614" y="52697"/>
                    </a:cubicBezTo>
                    <a:cubicBezTo>
                      <a:pt x="57324" y="53052"/>
                      <a:pt x="57990" y="53451"/>
                      <a:pt x="58655" y="53939"/>
                    </a:cubicBezTo>
                    <a:cubicBezTo>
                      <a:pt x="58710" y="53985"/>
                      <a:pt x="58771" y="54004"/>
                      <a:pt x="58830" y="54004"/>
                    </a:cubicBezTo>
                    <a:cubicBezTo>
                      <a:pt x="59058" y="54004"/>
                      <a:pt x="59266" y="53716"/>
                      <a:pt x="59055" y="53540"/>
                    </a:cubicBezTo>
                    <a:cubicBezTo>
                      <a:pt x="58300" y="53008"/>
                      <a:pt x="57546" y="52520"/>
                      <a:pt x="56703" y="52120"/>
                    </a:cubicBezTo>
                    <a:cubicBezTo>
                      <a:pt x="56703" y="52032"/>
                      <a:pt x="56747" y="51899"/>
                      <a:pt x="56792" y="51810"/>
                    </a:cubicBezTo>
                    <a:cubicBezTo>
                      <a:pt x="56792" y="51765"/>
                      <a:pt x="56792" y="51677"/>
                      <a:pt x="56792" y="51632"/>
                    </a:cubicBezTo>
                    <a:lnTo>
                      <a:pt x="58744" y="52298"/>
                    </a:lnTo>
                    <a:cubicBezTo>
                      <a:pt x="58783" y="52312"/>
                      <a:pt x="58819" y="52319"/>
                      <a:pt x="58852" y="52319"/>
                    </a:cubicBezTo>
                    <a:cubicBezTo>
                      <a:pt x="59122" y="52319"/>
                      <a:pt x="59193" y="51884"/>
                      <a:pt x="58877" y="51765"/>
                    </a:cubicBezTo>
                    <a:lnTo>
                      <a:pt x="56792" y="51056"/>
                    </a:lnTo>
                    <a:cubicBezTo>
                      <a:pt x="56756" y="51044"/>
                      <a:pt x="56722" y="51038"/>
                      <a:pt x="56691" y="51038"/>
                    </a:cubicBezTo>
                    <a:cubicBezTo>
                      <a:pt x="56494" y="51038"/>
                      <a:pt x="56405" y="51263"/>
                      <a:pt x="56481" y="51455"/>
                    </a:cubicBezTo>
                    <a:cubicBezTo>
                      <a:pt x="56393" y="51455"/>
                      <a:pt x="56259" y="51544"/>
                      <a:pt x="56259" y="51632"/>
                    </a:cubicBezTo>
                    <a:cubicBezTo>
                      <a:pt x="55993" y="52742"/>
                      <a:pt x="55949" y="53939"/>
                      <a:pt x="56126" y="55049"/>
                    </a:cubicBezTo>
                    <a:cubicBezTo>
                      <a:pt x="56082" y="55093"/>
                      <a:pt x="56082" y="55093"/>
                      <a:pt x="56126" y="55093"/>
                    </a:cubicBezTo>
                    <a:cubicBezTo>
                      <a:pt x="55550" y="55271"/>
                      <a:pt x="54973" y="55448"/>
                      <a:pt x="54352" y="55625"/>
                    </a:cubicBezTo>
                    <a:cubicBezTo>
                      <a:pt x="54263" y="54827"/>
                      <a:pt x="54263" y="54073"/>
                      <a:pt x="54440" y="53318"/>
                    </a:cubicBezTo>
                    <a:cubicBezTo>
                      <a:pt x="54493" y="53109"/>
                      <a:pt x="54328" y="52976"/>
                      <a:pt x="54167" y="52976"/>
                    </a:cubicBezTo>
                    <a:cubicBezTo>
                      <a:pt x="54055" y="52976"/>
                      <a:pt x="53944" y="53040"/>
                      <a:pt x="53908" y="53185"/>
                    </a:cubicBezTo>
                    <a:cubicBezTo>
                      <a:pt x="53775" y="53806"/>
                      <a:pt x="53686" y="54472"/>
                      <a:pt x="53730" y="55137"/>
                    </a:cubicBezTo>
                    <a:cubicBezTo>
                      <a:pt x="53553" y="54694"/>
                      <a:pt x="53287" y="54294"/>
                      <a:pt x="52976" y="53984"/>
                    </a:cubicBezTo>
                    <a:cubicBezTo>
                      <a:pt x="52914" y="53921"/>
                      <a:pt x="52844" y="53895"/>
                      <a:pt x="52777" y="53895"/>
                    </a:cubicBezTo>
                    <a:cubicBezTo>
                      <a:pt x="52559" y="53895"/>
                      <a:pt x="52373" y="54169"/>
                      <a:pt x="52577" y="54339"/>
                    </a:cubicBezTo>
                    <a:cubicBezTo>
                      <a:pt x="52932" y="54738"/>
                      <a:pt x="53242" y="55226"/>
                      <a:pt x="53376" y="55759"/>
                    </a:cubicBezTo>
                    <a:cubicBezTo>
                      <a:pt x="53420" y="55759"/>
                      <a:pt x="53420" y="55803"/>
                      <a:pt x="53420" y="55847"/>
                    </a:cubicBezTo>
                    <a:cubicBezTo>
                      <a:pt x="52887" y="55936"/>
                      <a:pt x="52355" y="56069"/>
                      <a:pt x="51823" y="56158"/>
                    </a:cubicBezTo>
                    <a:cubicBezTo>
                      <a:pt x="51823" y="56069"/>
                      <a:pt x="51823" y="55980"/>
                      <a:pt x="51778" y="55936"/>
                    </a:cubicBezTo>
                    <a:lnTo>
                      <a:pt x="51290" y="55004"/>
                    </a:lnTo>
                    <a:cubicBezTo>
                      <a:pt x="51234" y="54906"/>
                      <a:pt x="51148" y="54866"/>
                      <a:pt x="51061" y="54866"/>
                    </a:cubicBezTo>
                    <a:cubicBezTo>
                      <a:pt x="50871" y="54866"/>
                      <a:pt x="50681" y="55058"/>
                      <a:pt x="50802" y="55271"/>
                    </a:cubicBezTo>
                    <a:lnTo>
                      <a:pt x="51290" y="56202"/>
                    </a:lnTo>
                    <a:lnTo>
                      <a:pt x="50935" y="56247"/>
                    </a:lnTo>
                    <a:lnTo>
                      <a:pt x="50580" y="55448"/>
                    </a:lnTo>
                    <a:cubicBezTo>
                      <a:pt x="50524" y="55350"/>
                      <a:pt x="50438" y="55310"/>
                      <a:pt x="50351" y="55310"/>
                    </a:cubicBezTo>
                    <a:cubicBezTo>
                      <a:pt x="50161" y="55310"/>
                      <a:pt x="49971" y="55501"/>
                      <a:pt x="50092" y="55714"/>
                    </a:cubicBezTo>
                    <a:lnTo>
                      <a:pt x="50403" y="56335"/>
                    </a:lnTo>
                    <a:cubicBezTo>
                      <a:pt x="49440" y="56440"/>
                      <a:pt x="48485" y="56490"/>
                      <a:pt x="47533" y="56490"/>
                    </a:cubicBezTo>
                    <a:cubicBezTo>
                      <a:pt x="46073" y="56490"/>
                      <a:pt x="44622" y="56373"/>
                      <a:pt x="43171" y="56158"/>
                    </a:cubicBezTo>
                    <a:lnTo>
                      <a:pt x="43171" y="56114"/>
                    </a:lnTo>
                    <a:cubicBezTo>
                      <a:pt x="38379" y="55359"/>
                      <a:pt x="33854" y="53318"/>
                      <a:pt x="30082" y="50301"/>
                    </a:cubicBezTo>
                    <a:cubicBezTo>
                      <a:pt x="31990" y="49591"/>
                      <a:pt x="33898" y="48837"/>
                      <a:pt x="35806" y="48039"/>
                    </a:cubicBezTo>
                    <a:cubicBezTo>
                      <a:pt x="46321" y="43690"/>
                      <a:pt x="56659" y="38810"/>
                      <a:pt x="66375" y="32865"/>
                    </a:cubicBezTo>
                    <a:lnTo>
                      <a:pt x="67396" y="32199"/>
                    </a:lnTo>
                    <a:lnTo>
                      <a:pt x="67928" y="32865"/>
                    </a:lnTo>
                    <a:lnTo>
                      <a:pt x="67973" y="32865"/>
                    </a:lnTo>
                    <a:cubicBezTo>
                      <a:pt x="68017" y="32865"/>
                      <a:pt x="67884" y="32953"/>
                      <a:pt x="67884" y="32998"/>
                    </a:cubicBezTo>
                    <a:cubicBezTo>
                      <a:pt x="67714" y="33202"/>
                      <a:pt x="67909" y="33485"/>
                      <a:pt x="68090" y="33485"/>
                    </a:cubicBezTo>
                    <a:cubicBezTo>
                      <a:pt x="68144" y="33485"/>
                      <a:pt x="68198" y="33459"/>
                      <a:pt x="68239" y="33397"/>
                    </a:cubicBezTo>
                    <a:cubicBezTo>
                      <a:pt x="69037" y="32421"/>
                      <a:pt x="69880" y="31534"/>
                      <a:pt x="70812" y="30735"/>
                    </a:cubicBezTo>
                    <a:lnTo>
                      <a:pt x="70901" y="30735"/>
                    </a:lnTo>
                    <a:cubicBezTo>
                      <a:pt x="70679" y="31312"/>
                      <a:pt x="70546" y="31933"/>
                      <a:pt x="70413" y="32554"/>
                    </a:cubicBezTo>
                    <a:cubicBezTo>
                      <a:pt x="70387" y="32764"/>
                      <a:pt x="70562" y="32896"/>
                      <a:pt x="70728" y="32896"/>
                    </a:cubicBezTo>
                    <a:cubicBezTo>
                      <a:pt x="70843" y="32896"/>
                      <a:pt x="70953" y="32832"/>
                      <a:pt x="70990" y="32687"/>
                    </a:cubicBezTo>
                    <a:cubicBezTo>
                      <a:pt x="71211" y="31489"/>
                      <a:pt x="71611" y="30380"/>
                      <a:pt x="72188" y="29315"/>
                    </a:cubicBezTo>
                    <a:cubicBezTo>
                      <a:pt x="72232" y="29227"/>
                      <a:pt x="72232" y="29138"/>
                      <a:pt x="72188" y="29093"/>
                    </a:cubicBezTo>
                    <a:lnTo>
                      <a:pt x="72942" y="28561"/>
                    </a:lnTo>
                    <a:close/>
                    <a:moveTo>
                      <a:pt x="47278" y="0"/>
                    </a:moveTo>
                    <a:cubicBezTo>
                      <a:pt x="46591" y="0"/>
                      <a:pt x="45902" y="26"/>
                      <a:pt x="45212" y="77"/>
                    </a:cubicBezTo>
                    <a:cubicBezTo>
                      <a:pt x="31946" y="1186"/>
                      <a:pt x="20721" y="11524"/>
                      <a:pt x="19079" y="24834"/>
                    </a:cubicBezTo>
                    <a:cubicBezTo>
                      <a:pt x="18902" y="26520"/>
                      <a:pt x="18857" y="28250"/>
                      <a:pt x="18946" y="29936"/>
                    </a:cubicBezTo>
                    <a:lnTo>
                      <a:pt x="18857" y="29981"/>
                    </a:lnTo>
                    <a:cubicBezTo>
                      <a:pt x="14065" y="33752"/>
                      <a:pt x="9185" y="37745"/>
                      <a:pt x="5236" y="42404"/>
                    </a:cubicBezTo>
                    <a:cubicBezTo>
                      <a:pt x="2840" y="45288"/>
                      <a:pt x="1" y="50612"/>
                      <a:pt x="3816" y="53673"/>
                    </a:cubicBezTo>
                    <a:cubicBezTo>
                      <a:pt x="5272" y="54784"/>
                      <a:pt x="7189" y="55068"/>
                      <a:pt x="9028" y="55068"/>
                    </a:cubicBezTo>
                    <a:cubicBezTo>
                      <a:pt x="9320" y="55068"/>
                      <a:pt x="9609" y="55061"/>
                      <a:pt x="9895" y="55049"/>
                    </a:cubicBezTo>
                    <a:cubicBezTo>
                      <a:pt x="12734" y="54871"/>
                      <a:pt x="15530" y="54472"/>
                      <a:pt x="18325" y="53806"/>
                    </a:cubicBezTo>
                    <a:cubicBezTo>
                      <a:pt x="22096" y="52963"/>
                      <a:pt x="25867" y="51854"/>
                      <a:pt x="29506" y="50479"/>
                    </a:cubicBezTo>
                    <a:cubicBezTo>
                      <a:pt x="29550" y="50523"/>
                      <a:pt x="29550" y="50568"/>
                      <a:pt x="29594" y="50612"/>
                    </a:cubicBezTo>
                    <a:cubicBezTo>
                      <a:pt x="34742" y="54845"/>
                      <a:pt x="41105" y="57016"/>
                      <a:pt x="47515" y="57016"/>
                    </a:cubicBezTo>
                    <a:cubicBezTo>
                      <a:pt x="51989" y="57016"/>
                      <a:pt x="56486" y="55958"/>
                      <a:pt x="60608" y="53806"/>
                    </a:cubicBezTo>
                    <a:cubicBezTo>
                      <a:pt x="70679" y="48571"/>
                      <a:pt x="76624" y="37834"/>
                      <a:pt x="75781" y="26520"/>
                    </a:cubicBezTo>
                    <a:lnTo>
                      <a:pt x="75781" y="26476"/>
                    </a:lnTo>
                    <a:cubicBezTo>
                      <a:pt x="77157" y="25455"/>
                      <a:pt x="78532" y="24390"/>
                      <a:pt x="79908" y="23281"/>
                    </a:cubicBezTo>
                    <a:cubicBezTo>
                      <a:pt x="82082" y="21462"/>
                      <a:pt x="84211" y="19599"/>
                      <a:pt x="86252" y="17602"/>
                    </a:cubicBezTo>
                    <a:cubicBezTo>
                      <a:pt x="88116" y="15783"/>
                      <a:pt x="90023" y="13875"/>
                      <a:pt x="91266" y="11524"/>
                    </a:cubicBezTo>
                    <a:cubicBezTo>
                      <a:pt x="92331" y="9571"/>
                      <a:pt x="93262" y="6865"/>
                      <a:pt x="92064" y="4780"/>
                    </a:cubicBezTo>
                    <a:cubicBezTo>
                      <a:pt x="90866" y="2561"/>
                      <a:pt x="87672" y="2517"/>
                      <a:pt x="85498" y="2428"/>
                    </a:cubicBezTo>
                    <a:cubicBezTo>
                      <a:pt x="84969" y="2401"/>
                      <a:pt x="84441" y="2389"/>
                      <a:pt x="83914" y="2389"/>
                    </a:cubicBezTo>
                    <a:cubicBezTo>
                      <a:pt x="77452" y="2389"/>
                      <a:pt x="71116" y="4326"/>
                      <a:pt x="65044" y="6377"/>
                    </a:cubicBezTo>
                    <a:cubicBezTo>
                      <a:pt x="59991" y="2246"/>
                      <a:pt x="53741" y="0"/>
                      <a:pt x="47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7"/>
              <p:cNvSpPr/>
              <p:nvPr/>
            </p:nvSpPr>
            <p:spPr>
              <a:xfrm>
                <a:off x="1891958" y="3308459"/>
                <a:ext cx="37855" cy="44176"/>
              </a:xfrm>
              <a:custGeom>
                <a:avLst/>
                <a:gdLst/>
                <a:ahLst/>
                <a:cxnLst/>
                <a:rect l="l" t="t" r="r" b="b"/>
                <a:pathLst>
                  <a:path w="533" h="622" extrusionOk="0">
                    <a:moveTo>
                      <a:pt x="266" y="0"/>
                    </a:moveTo>
                    <a:cubicBezTo>
                      <a:pt x="133" y="0"/>
                      <a:pt x="0" y="89"/>
                      <a:pt x="0" y="267"/>
                    </a:cubicBezTo>
                    <a:lnTo>
                      <a:pt x="0" y="355"/>
                    </a:lnTo>
                    <a:cubicBezTo>
                      <a:pt x="0" y="533"/>
                      <a:pt x="133" y="622"/>
                      <a:pt x="266" y="622"/>
                    </a:cubicBezTo>
                    <a:cubicBezTo>
                      <a:pt x="400" y="622"/>
                      <a:pt x="533" y="533"/>
                      <a:pt x="533" y="355"/>
                    </a:cubicBezTo>
                    <a:lnTo>
                      <a:pt x="533" y="267"/>
                    </a:lnTo>
                    <a:cubicBezTo>
                      <a:pt x="533" y="89"/>
                      <a:pt x="40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7"/>
              <p:cNvSpPr/>
              <p:nvPr/>
            </p:nvSpPr>
            <p:spPr>
              <a:xfrm>
                <a:off x="1677683" y="3475078"/>
                <a:ext cx="262854" cy="584089"/>
              </a:xfrm>
              <a:custGeom>
                <a:avLst/>
                <a:gdLst/>
                <a:ahLst/>
                <a:cxnLst/>
                <a:rect l="l" t="t" r="r" b="b"/>
                <a:pathLst>
                  <a:path w="3701" h="8224" extrusionOk="0">
                    <a:moveTo>
                      <a:pt x="1960" y="1"/>
                    </a:moveTo>
                    <a:cubicBezTo>
                      <a:pt x="1873" y="1"/>
                      <a:pt x="1787" y="41"/>
                      <a:pt x="1731" y="139"/>
                    </a:cubicBezTo>
                    <a:cubicBezTo>
                      <a:pt x="888" y="1692"/>
                      <a:pt x="0" y="3821"/>
                      <a:pt x="311" y="5641"/>
                    </a:cubicBezTo>
                    <a:cubicBezTo>
                      <a:pt x="621" y="7105"/>
                      <a:pt x="1908" y="7815"/>
                      <a:pt x="3195" y="8214"/>
                    </a:cubicBezTo>
                    <a:cubicBezTo>
                      <a:pt x="3222" y="8221"/>
                      <a:pt x="3248" y="8224"/>
                      <a:pt x="3273" y="8224"/>
                    </a:cubicBezTo>
                    <a:cubicBezTo>
                      <a:pt x="3574" y="8224"/>
                      <a:pt x="3700" y="7760"/>
                      <a:pt x="3372" y="7637"/>
                    </a:cubicBezTo>
                    <a:cubicBezTo>
                      <a:pt x="1642" y="7149"/>
                      <a:pt x="666" y="6173"/>
                      <a:pt x="888" y="4310"/>
                    </a:cubicBezTo>
                    <a:cubicBezTo>
                      <a:pt x="1109" y="2934"/>
                      <a:pt x="1553" y="1603"/>
                      <a:pt x="2219" y="405"/>
                    </a:cubicBezTo>
                    <a:cubicBezTo>
                      <a:pt x="2340" y="192"/>
                      <a:pt x="2150" y="1"/>
                      <a:pt x="1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7"/>
              <p:cNvSpPr/>
              <p:nvPr/>
            </p:nvSpPr>
            <p:spPr>
              <a:xfrm>
                <a:off x="1977043" y="4017477"/>
                <a:ext cx="59943" cy="37855"/>
              </a:xfrm>
              <a:custGeom>
                <a:avLst/>
                <a:gdLst/>
                <a:ahLst/>
                <a:cxnLst/>
                <a:rect l="l" t="t" r="r" b="b"/>
                <a:pathLst>
                  <a:path w="844" h="533" extrusionOk="0">
                    <a:moveTo>
                      <a:pt x="355" y="0"/>
                    </a:moveTo>
                    <a:cubicBezTo>
                      <a:pt x="0" y="0"/>
                      <a:pt x="0" y="533"/>
                      <a:pt x="355" y="533"/>
                    </a:cubicBezTo>
                    <a:lnTo>
                      <a:pt x="444" y="533"/>
                    </a:lnTo>
                    <a:cubicBezTo>
                      <a:pt x="843" y="533"/>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7"/>
              <p:cNvSpPr/>
              <p:nvPr/>
            </p:nvSpPr>
            <p:spPr>
              <a:xfrm>
                <a:off x="4056582" y="2423234"/>
                <a:ext cx="2023360" cy="1126417"/>
              </a:xfrm>
              <a:custGeom>
                <a:avLst/>
                <a:gdLst/>
                <a:ahLst/>
                <a:cxnLst/>
                <a:rect l="l" t="t" r="r" b="b"/>
                <a:pathLst>
                  <a:path w="28489" h="15860" extrusionOk="0">
                    <a:moveTo>
                      <a:pt x="28099" y="0"/>
                    </a:moveTo>
                    <a:cubicBezTo>
                      <a:pt x="28053" y="0"/>
                      <a:pt x="28005" y="13"/>
                      <a:pt x="27955" y="41"/>
                    </a:cubicBezTo>
                    <a:cubicBezTo>
                      <a:pt x="23651" y="3014"/>
                      <a:pt x="19436" y="6164"/>
                      <a:pt x="14733" y="8471"/>
                    </a:cubicBezTo>
                    <a:cubicBezTo>
                      <a:pt x="10030" y="10778"/>
                      <a:pt x="5105" y="13041"/>
                      <a:pt x="314" y="15348"/>
                    </a:cubicBezTo>
                    <a:cubicBezTo>
                      <a:pt x="1" y="15466"/>
                      <a:pt x="205" y="15859"/>
                      <a:pt x="471" y="15859"/>
                    </a:cubicBezTo>
                    <a:cubicBezTo>
                      <a:pt x="506" y="15859"/>
                      <a:pt x="543" y="15852"/>
                      <a:pt x="580" y="15836"/>
                    </a:cubicBezTo>
                    <a:cubicBezTo>
                      <a:pt x="5372" y="13529"/>
                      <a:pt x="10208" y="11266"/>
                      <a:pt x="14999" y="8915"/>
                    </a:cubicBezTo>
                    <a:cubicBezTo>
                      <a:pt x="19791" y="6608"/>
                      <a:pt x="23962" y="3458"/>
                      <a:pt x="28265" y="529"/>
                    </a:cubicBezTo>
                    <a:cubicBezTo>
                      <a:pt x="28489" y="343"/>
                      <a:pt x="28337" y="0"/>
                      <a:pt x="28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7"/>
              <p:cNvSpPr/>
              <p:nvPr/>
            </p:nvSpPr>
            <p:spPr>
              <a:xfrm>
                <a:off x="6212115" y="2296956"/>
                <a:ext cx="56818" cy="37855"/>
              </a:xfrm>
              <a:custGeom>
                <a:avLst/>
                <a:gdLst/>
                <a:ahLst/>
                <a:cxnLst/>
                <a:rect l="l" t="t" r="r" b="b"/>
                <a:pathLst>
                  <a:path w="800" h="533" extrusionOk="0">
                    <a:moveTo>
                      <a:pt x="356" y="0"/>
                    </a:moveTo>
                    <a:cubicBezTo>
                      <a:pt x="1" y="0"/>
                      <a:pt x="1" y="533"/>
                      <a:pt x="356"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7"/>
              <p:cNvSpPr/>
              <p:nvPr/>
            </p:nvSpPr>
            <p:spPr>
              <a:xfrm>
                <a:off x="6392512" y="1222102"/>
                <a:ext cx="897582" cy="975565"/>
              </a:xfrm>
              <a:custGeom>
                <a:avLst/>
                <a:gdLst/>
                <a:ahLst/>
                <a:cxnLst/>
                <a:rect l="l" t="t" r="r" b="b"/>
                <a:pathLst>
                  <a:path w="12638" h="13736" extrusionOk="0">
                    <a:moveTo>
                      <a:pt x="12274" y="1"/>
                    </a:moveTo>
                    <a:cubicBezTo>
                      <a:pt x="12193" y="1"/>
                      <a:pt x="12113" y="42"/>
                      <a:pt x="12058" y="138"/>
                    </a:cubicBezTo>
                    <a:cubicBezTo>
                      <a:pt x="9396" y="5551"/>
                      <a:pt x="4737" y="9499"/>
                      <a:pt x="212" y="13271"/>
                    </a:cubicBezTo>
                    <a:cubicBezTo>
                      <a:pt x="0" y="13447"/>
                      <a:pt x="181" y="13735"/>
                      <a:pt x="419" y="13735"/>
                    </a:cubicBezTo>
                    <a:cubicBezTo>
                      <a:pt x="481" y="13735"/>
                      <a:pt x="547" y="13716"/>
                      <a:pt x="611" y="13670"/>
                    </a:cubicBezTo>
                    <a:cubicBezTo>
                      <a:pt x="5181" y="9854"/>
                      <a:pt x="9839" y="5861"/>
                      <a:pt x="12546" y="448"/>
                    </a:cubicBezTo>
                    <a:cubicBezTo>
                      <a:pt x="12638" y="203"/>
                      <a:pt x="12455" y="1"/>
                      <a:pt x="12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7"/>
              <p:cNvSpPr/>
              <p:nvPr/>
            </p:nvSpPr>
            <p:spPr>
              <a:xfrm>
                <a:off x="7248830" y="1036520"/>
                <a:ext cx="37926" cy="46520"/>
              </a:xfrm>
              <a:custGeom>
                <a:avLst/>
                <a:gdLst/>
                <a:ahLst/>
                <a:cxnLst/>
                <a:rect l="l" t="t" r="r" b="b"/>
                <a:pathLst>
                  <a:path w="534" h="655" extrusionOk="0">
                    <a:moveTo>
                      <a:pt x="267" y="0"/>
                    </a:moveTo>
                    <a:cubicBezTo>
                      <a:pt x="134" y="0"/>
                      <a:pt x="1" y="89"/>
                      <a:pt x="1" y="266"/>
                    </a:cubicBezTo>
                    <a:lnTo>
                      <a:pt x="1" y="355"/>
                    </a:lnTo>
                    <a:cubicBezTo>
                      <a:pt x="1" y="555"/>
                      <a:pt x="134" y="654"/>
                      <a:pt x="267" y="654"/>
                    </a:cubicBezTo>
                    <a:cubicBezTo>
                      <a:pt x="400" y="654"/>
                      <a:pt x="533" y="555"/>
                      <a:pt x="533" y="355"/>
                    </a:cubicBezTo>
                    <a:lnTo>
                      <a:pt x="533" y="266"/>
                    </a:lnTo>
                    <a:cubicBezTo>
                      <a:pt x="533" y="89"/>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7"/>
              <p:cNvSpPr/>
              <p:nvPr/>
            </p:nvSpPr>
            <p:spPr>
              <a:xfrm>
                <a:off x="6527241" y="812728"/>
                <a:ext cx="56818" cy="41051"/>
              </a:xfrm>
              <a:custGeom>
                <a:avLst/>
                <a:gdLst/>
                <a:ahLst/>
                <a:cxnLst/>
                <a:rect l="l" t="t" r="r" b="b"/>
                <a:pathLst>
                  <a:path w="800" h="578" extrusionOk="0">
                    <a:moveTo>
                      <a:pt x="356" y="1"/>
                    </a:moveTo>
                    <a:cubicBezTo>
                      <a:pt x="1" y="1"/>
                      <a:pt x="1" y="578"/>
                      <a:pt x="356"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7"/>
              <p:cNvSpPr/>
              <p:nvPr/>
            </p:nvSpPr>
            <p:spPr>
              <a:xfrm>
                <a:off x="6599755" y="806478"/>
                <a:ext cx="56747" cy="40980"/>
              </a:xfrm>
              <a:custGeom>
                <a:avLst/>
                <a:gdLst/>
                <a:ahLst/>
                <a:cxnLst/>
                <a:rect l="l" t="t" r="r" b="b"/>
                <a:pathLst>
                  <a:path w="799" h="577" extrusionOk="0">
                    <a:moveTo>
                      <a:pt x="355" y="0"/>
                    </a:moveTo>
                    <a:cubicBezTo>
                      <a:pt x="0" y="0"/>
                      <a:pt x="0" y="577"/>
                      <a:pt x="355" y="577"/>
                    </a:cubicBezTo>
                    <a:lnTo>
                      <a:pt x="444" y="577"/>
                    </a:lnTo>
                    <a:cubicBezTo>
                      <a:pt x="799" y="577"/>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7"/>
              <p:cNvSpPr/>
              <p:nvPr/>
            </p:nvSpPr>
            <p:spPr>
              <a:xfrm>
                <a:off x="6777170" y="785172"/>
                <a:ext cx="284019" cy="53551"/>
              </a:xfrm>
              <a:custGeom>
                <a:avLst/>
                <a:gdLst/>
                <a:ahLst/>
                <a:cxnLst/>
                <a:rect l="l" t="t" r="r" b="b"/>
                <a:pathLst>
                  <a:path w="3999" h="754" extrusionOk="0">
                    <a:moveTo>
                      <a:pt x="2005" y="1"/>
                    </a:moveTo>
                    <a:cubicBezTo>
                      <a:pt x="1451" y="1"/>
                      <a:pt x="896" y="56"/>
                      <a:pt x="342" y="167"/>
                    </a:cubicBezTo>
                    <a:cubicBezTo>
                      <a:pt x="1" y="252"/>
                      <a:pt x="110" y="746"/>
                      <a:pt x="433" y="746"/>
                    </a:cubicBezTo>
                    <a:cubicBezTo>
                      <a:pt x="447" y="746"/>
                      <a:pt x="461" y="746"/>
                      <a:pt x="475" y="744"/>
                    </a:cubicBezTo>
                    <a:cubicBezTo>
                      <a:pt x="985" y="633"/>
                      <a:pt x="1495" y="577"/>
                      <a:pt x="2000" y="577"/>
                    </a:cubicBezTo>
                    <a:cubicBezTo>
                      <a:pt x="2505" y="577"/>
                      <a:pt x="3004" y="633"/>
                      <a:pt x="3492" y="744"/>
                    </a:cubicBezTo>
                    <a:cubicBezTo>
                      <a:pt x="3520" y="750"/>
                      <a:pt x="3547" y="753"/>
                      <a:pt x="3573" y="753"/>
                    </a:cubicBezTo>
                    <a:cubicBezTo>
                      <a:pt x="3907" y="753"/>
                      <a:pt x="3999" y="249"/>
                      <a:pt x="3669" y="167"/>
                    </a:cubicBezTo>
                    <a:cubicBezTo>
                      <a:pt x="3115" y="56"/>
                      <a:pt x="2560" y="1"/>
                      <a:pt x="2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7"/>
              <p:cNvSpPr/>
              <p:nvPr/>
            </p:nvSpPr>
            <p:spPr>
              <a:xfrm>
                <a:off x="5084064" y="4208385"/>
                <a:ext cx="56250" cy="92755"/>
              </a:xfrm>
              <a:custGeom>
                <a:avLst/>
                <a:gdLst/>
                <a:ahLst/>
                <a:cxnLst/>
                <a:rect l="l" t="t" r="r" b="b"/>
                <a:pathLst>
                  <a:path w="792" h="1306" extrusionOk="0">
                    <a:moveTo>
                      <a:pt x="443" y="0"/>
                    </a:moveTo>
                    <a:cubicBezTo>
                      <a:pt x="326" y="0"/>
                      <a:pt x="202" y="57"/>
                      <a:pt x="133" y="196"/>
                    </a:cubicBezTo>
                    <a:cubicBezTo>
                      <a:pt x="44" y="462"/>
                      <a:pt x="0" y="728"/>
                      <a:pt x="0" y="1039"/>
                    </a:cubicBezTo>
                    <a:cubicBezTo>
                      <a:pt x="0" y="1217"/>
                      <a:pt x="144" y="1305"/>
                      <a:pt x="288" y="1305"/>
                    </a:cubicBezTo>
                    <a:cubicBezTo>
                      <a:pt x="433" y="1305"/>
                      <a:pt x="577" y="1217"/>
                      <a:pt x="577" y="1039"/>
                    </a:cubicBezTo>
                    <a:cubicBezTo>
                      <a:pt x="577" y="773"/>
                      <a:pt x="621" y="551"/>
                      <a:pt x="710" y="329"/>
                    </a:cubicBezTo>
                    <a:cubicBezTo>
                      <a:pt x="791" y="140"/>
                      <a:pt x="625"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7"/>
              <p:cNvSpPr/>
              <p:nvPr/>
            </p:nvSpPr>
            <p:spPr>
              <a:xfrm>
                <a:off x="5389674" y="4187646"/>
                <a:ext cx="41051" cy="44176"/>
              </a:xfrm>
              <a:custGeom>
                <a:avLst/>
                <a:gdLst/>
                <a:ahLst/>
                <a:cxnLst/>
                <a:rect l="l" t="t" r="r" b="b"/>
                <a:pathLst>
                  <a:path w="578" h="622" extrusionOk="0">
                    <a:moveTo>
                      <a:pt x="289" y="0"/>
                    </a:moveTo>
                    <a:cubicBezTo>
                      <a:pt x="145" y="0"/>
                      <a:pt x="1" y="89"/>
                      <a:pt x="1" y="266"/>
                    </a:cubicBezTo>
                    <a:lnTo>
                      <a:pt x="1" y="355"/>
                    </a:lnTo>
                    <a:cubicBezTo>
                      <a:pt x="1" y="532"/>
                      <a:pt x="145" y="621"/>
                      <a:pt x="289" y="621"/>
                    </a:cubicBezTo>
                    <a:cubicBezTo>
                      <a:pt x="433" y="621"/>
                      <a:pt x="578" y="532"/>
                      <a:pt x="578" y="355"/>
                    </a:cubicBezTo>
                    <a:lnTo>
                      <a:pt x="578" y="266"/>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7"/>
              <p:cNvSpPr/>
              <p:nvPr/>
            </p:nvSpPr>
            <p:spPr>
              <a:xfrm>
                <a:off x="5843437" y="3705475"/>
                <a:ext cx="41051" cy="44176"/>
              </a:xfrm>
              <a:custGeom>
                <a:avLst/>
                <a:gdLst/>
                <a:ahLst/>
                <a:cxnLst/>
                <a:rect l="l" t="t" r="r" b="b"/>
                <a:pathLst>
                  <a:path w="578" h="622" extrusionOk="0">
                    <a:moveTo>
                      <a:pt x="289" y="1"/>
                    </a:moveTo>
                    <a:cubicBezTo>
                      <a:pt x="145" y="1"/>
                      <a:pt x="1" y="89"/>
                      <a:pt x="1" y="267"/>
                    </a:cubicBezTo>
                    <a:lnTo>
                      <a:pt x="1" y="356"/>
                    </a:lnTo>
                    <a:cubicBezTo>
                      <a:pt x="1" y="533"/>
                      <a:pt x="145" y="622"/>
                      <a:pt x="289" y="622"/>
                    </a:cubicBezTo>
                    <a:cubicBezTo>
                      <a:pt x="433" y="622"/>
                      <a:pt x="577" y="533"/>
                      <a:pt x="577" y="356"/>
                    </a:cubicBezTo>
                    <a:lnTo>
                      <a:pt x="577" y="267"/>
                    </a:lnTo>
                    <a:cubicBezTo>
                      <a:pt x="577" y="89"/>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7"/>
              <p:cNvSpPr/>
              <p:nvPr/>
            </p:nvSpPr>
            <p:spPr>
              <a:xfrm>
                <a:off x="5488679" y="3882889"/>
                <a:ext cx="54261" cy="82386"/>
              </a:xfrm>
              <a:custGeom>
                <a:avLst/>
                <a:gdLst/>
                <a:ahLst/>
                <a:cxnLst/>
                <a:rect l="l" t="t" r="r" b="b"/>
                <a:pathLst>
                  <a:path w="764" h="1160" extrusionOk="0">
                    <a:moveTo>
                      <a:pt x="313" y="0"/>
                    </a:moveTo>
                    <a:cubicBezTo>
                      <a:pt x="160" y="0"/>
                      <a:pt x="0" y="133"/>
                      <a:pt x="27" y="342"/>
                    </a:cubicBezTo>
                    <a:cubicBezTo>
                      <a:pt x="71" y="564"/>
                      <a:pt x="115" y="742"/>
                      <a:pt x="160" y="963"/>
                    </a:cubicBezTo>
                    <a:cubicBezTo>
                      <a:pt x="194" y="1102"/>
                      <a:pt x="297" y="1159"/>
                      <a:pt x="406" y="1159"/>
                    </a:cubicBezTo>
                    <a:cubicBezTo>
                      <a:pt x="576" y="1159"/>
                      <a:pt x="763" y="1020"/>
                      <a:pt x="736" y="830"/>
                    </a:cubicBezTo>
                    <a:cubicBezTo>
                      <a:pt x="692" y="608"/>
                      <a:pt x="648" y="387"/>
                      <a:pt x="559" y="209"/>
                    </a:cubicBezTo>
                    <a:cubicBezTo>
                      <a:pt x="523" y="64"/>
                      <a:pt x="419"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7"/>
              <p:cNvSpPr/>
              <p:nvPr/>
            </p:nvSpPr>
            <p:spPr>
              <a:xfrm>
                <a:off x="6168791" y="2862651"/>
                <a:ext cx="59517" cy="44318"/>
              </a:xfrm>
              <a:custGeom>
                <a:avLst/>
                <a:gdLst/>
                <a:ahLst/>
                <a:cxnLst/>
                <a:rect l="l" t="t" r="r" b="b"/>
                <a:pathLst>
                  <a:path w="838" h="624" extrusionOk="0">
                    <a:moveTo>
                      <a:pt x="454" y="1"/>
                    </a:moveTo>
                    <a:cubicBezTo>
                      <a:pt x="236" y="1"/>
                      <a:pt x="0" y="289"/>
                      <a:pt x="211" y="465"/>
                    </a:cubicBezTo>
                    <a:lnTo>
                      <a:pt x="300" y="554"/>
                    </a:lnTo>
                    <a:cubicBezTo>
                      <a:pt x="349" y="603"/>
                      <a:pt x="404" y="624"/>
                      <a:pt x="459" y="624"/>
                    </a:cubicBezTo>
                    <a:cubicBezTo>
                      <a:pt x="653" y="624"/>
                      <a:pt x="838" y="362"/>
                      <a:pt x="700" y="155"/>
                    </a:cubicBezTo>
                    <a:lnTo>
                      <a:pt x="611" y="66"/>
                    </a:lnTo>
                    <a:cubicBezTo>
                      <a:pt x="565" y="20"/>
                      <a:pt x="510"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7"/>
              <p:cNvSpPr/>
              <p:nvPr/>
            </p:nvSpPr>
            <p:spPr>
              <a:xfrm>
                <a:off x="6335055" y="2852352"/>
                <a:ext cx="40980" cy="45738"/>
              </a:xfrm>
              <a:custGeom>
                <a:avLst/>
                <a:gdLst/>
                <a:ahLst/>
                <a:cxnLst/>
                <a:rect l="l" t="t" r="r" b="b"/>
                <a:pathLst>
                  <a:path w="577" h="644" extrusionOk="0">
                    <a:moveTo>
                      <a:pt x="289" y="0"/>
                    </a:moveTo>
                    <a:cubicBezTo>
                      <a:pt x="144" y="0"/>
                      <a:pt x="0" y="100"/>
                      <a:pt x="0" y="300"/>
                    </a:cubicBezTo>
                    <a:lnTo>
                      <a:pt x="0" y="344"/>
                    </a:lnTo>
                    <a:cubicBezTo>
                      <a:pt x="0" y="544"/>
                      <a:pt x="144" y="643"/>
                      <a:pt x="289" y="643"/>
                    </a:cubicBezTo>
                    <a:cubicBezTo>
                      <a:pt x="433" y="643"/>
                      <a:pt x="577" y="544"/>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7"/>
              <p:cNvSpPr/>
              <p:nvPr/>
            </p:nvSpPr>
            <p:spPr>
              <a:xfrm>
                <a:off x="6352100" y="2646955"/>
                <a:ext cx="84162" cy="140696"/>
              </a:xfrm>
              <a:custGeom>
                <a:avLst/>
                <a:gdLst/>
                <a:ahLst/>
                <a:cxnLst/>
                <a:rect l="l" t="t" r="r" b="b"/>
                <a:pathLst>
                  <a:path w="1185" h="1981" extrusionOk="0">
                    <a:moveTo>
                      <a:pt x="810" y="0"/>
                    </a:moveTo>
                    <a:cubicBezTo>
                      <a:pt x="732" y="0"/>
                      <a:pt x="656" y="38"/>
                      <a:pt x="603" y="130"/>
                    </a:cubicBezTo>
                    <a:cubicBezTo>
                      <a:pt x="337" y="618"/>
                      <a:pt x="159" y="1106"/>
                      <a:pt x="26" y="1639"/>
                    </a:cubicBezTo>
                    <a:cubicBezTo>
                      <a:pt x="0" y="1848"/>
                      <a:pt x="175" y="1981"/>
                      <a:pt x="341" y="1981"/>
                    </a:cubicBezTo>
                    <a:cubicBezTo>
                      <a:pt x="456" y="1981"/>
                      <a:pt x="567" y="1917"/>
                      <a:pt x="603" y="1772"/>
                    </a:cubicBezTo>
                    <a:cubicBezTo>
                      <a:pt x="692" y="1328"/>
                      <a:pt x="869" y="840"/>
                      <a:pt x="1091" y="396"/>
                    </a:cubicBezTo>
                    <a:cubicBezTo>
                      <a:pt x="1185" y="209"/>
                      <a:pt x="993"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7"/>
              <p:cNvSpPr/>
              <p:nvPr/>
            </p:nvSpPr>
            <p:spPr>
              <a:xfrm>
                <a:off x="6470494" y="2656188"/>
                <a:ext cx="41051" cy="44176"/>
              </a:xfrm>
              <a:custGeom>
                <a:avLst/>
                <a:gdLst/>
                <a:ahLst/>
                <a:cxnLst/>
                <a:rect l="l" t="t" r="r" b="b"/>
                <a:pathLst>
                  <a:path w="578" h="622" extrusionOk="0">
                    <a:moveTo>
                      <a:pt x="289" y="0"/>
                    </a:moveTo>
                    <a:cubicBezTo>
                      <a:pt x="145" y="0"/>
                      <a:pt x="1" y="89"/>
                      <a:pt x="1" y="266"/>
                    </a:cubicBezTo>
                    <a:lnTo>
                      <a:pt x="1" y="355"/>
                    </a:lnTo>
                    <a:cubicBezTo>
                      <a:pt x="1" y="533"/>
                      <a:pt x="145" y="621"/>
                      <a:pt x="289" y="621"/>
                    </a:cubicBezTo>
                    <a:cubicBezTo>
                      <a:pt x="434" y="621"/>
                      <a:pt x="578" y="533"/>
                      <a:pt x="578" y="355"/>
                    </a:cubicBezTo>
                    <a:lnTo>
                      <a:pt x="578" y="266"/>
                    </a:lnTo>
                    <a:cubicBezTo>
                      <a:pt x="578" y="89"/>
                      <a:pt x="434"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7"/>
              <p:cNvSpPr/>
              <p:nvPr/>
            </p:nvSpPr>
            <p:spPr>
              <a:xfrm>
                <a:off x="5982073" y="3181968"/>
                <a:ext cx="79474" cy="277840"/>
              </a:xfrm>
              <a:custGeom>
                <a:avLst/>
                <a:gdLst/>
                <a:ahLst/>
                <a:cxnLst/>
                <a:rect l="l" t="t" r="r" b="b"/>
                <a:pathLst>
                  <a:path w="1119" h="3912" extrusionOk="0">
                    <a:moveTo>
                      <a:pt x="758" y="1"/>
                    </a:moveTo>
                    <a:cubicBezTo>
                      <a:pt x="639" y="1"/>
                      <a:pt x="525" y="68"/>
                      <a:pt x="489" y="228"/>
                    </a:cubicBezTo>
                    <a:cubicBezTo>
                      <a:pt x="178" y="1249"/>
                      <a:pt x="178" y="2314"/>
                      <a:pt x="489" y="3334"/>
                    </a:cubicBezTo>
                    <a:lnTo>
                      <a:pt x="356" y="3334"/>
                    </a:lnTo>
                    <a:cubicBezTo>
                      <a:pt x="1" y="3334"/>
                      <a:pt x="1" y="3911"/>
                      <a:pt x="356" y="3911"/>
                    </a:cubicBezTo>
                    <a:lnTo>
                      <a:pt x="445" y="3911"/>
                    </a:lnTo>
                    <a:cubicBezTo>
                      <a:pt x="622" y="3911"/>
                      <a:pt x="755" y="3734"/>
                      <a:pt x="666" y="3556"/>
                    </a:cubicBezTo>
                    <a:lnTo>
                      <a:pt x="666" y="3556"/>
                    </a:lnTo>
                    <a:cubicBezTo>
                      <a:pt x="690" y="3561"/>
                      <a:pt x="712" y="3563"/>
                      <a:pt x="734" y="3563"/>
                    </a:cubicBezTo>
                    <a:cubicBezTo>
                      <a:pt x="923" y="3563"/>
                      <a:pt x="1061" y="3400"/>
                      <a:pt x="1021" y="3201"/>
                    </a:cubicBezTo>
                    <a:cubicBezTo>
                      <a:pt x="755" y="2269"/>
                      <a:pt x="755" y="1293"/>
                      <a:pt x="1066" y="362"/>
                    </a:cubicBezTo>
                    <a:cubicBezTo>
                      <a:pt x="1119" y="149"/>
                      <a:pt x="93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7"/>
              <p:cNvSpPr/>
              <p:nvPr/>
            </p:nvSpPr>
            <p:spPr>
              <a:xfrm>
                <a:off x="6025681" y="2939852"/>
                <a:ext cx="59233" cy="44673"/>
              </a:xfrm>
              <a:custGeom>
                <a:avLst/>
                <a:gdLst/>
                <a:ahLst/>
                <a:cxnLst/>
                <a:rect l="l" t="t" r="r" b="b"/>
                <a:pathLst>
                  <a:path w="834" h="629" extrusionOk="0">
                    <a:moveTo>
                      <a:pt x="427" y="0"/>
                    </a:moveTo>
                    <a:cubicBezTo>
                      <a:pt x="361" y="0"/>
                      <a:pt x="292" y="26"/>
                      <a:pt x="230" y="88"/>
                    </a:cubicBezTo>
                    <a:lnTo>
                      <a:pt x="141" y="177"/>
                    </a:lnTo>
                    <a:cubicBezTo>
                      <a:pt x="0" y="388"/>
                      <a:pt x="168" y="628"/>
                      <a:pt x="376" y="628"/>
                    </a:cubicBezTo>
                    <a:cubicBezTo>
                      <a:pt x="430" y="628"/>
                      <a:pt x="486" y="612"/>
                      <a:pt x="540" y="576"/>
                    </a:cubicBezTo>
                    <a:lnTo>
                      <a:pt x="629" y="487"/>
                    </a:lnTo>
                    <a:cubicBezTo>
                      <a:pt x="834" y="283"/>
                      <a:pt x="646"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7"/>
              <p:cNvSpPr/>
              <p:nvPr/>
            </p:nvSpPr>
            <p:spPr>
              <a:xfrm>
                <a:off x="6083422" y="2812438"/>
                <a:ext cx="94105" cy="95809"/>
              </a:xfrm>
              <a:custGeom>
                <a:avLst/>
                <a:gdLst/>
                <a:ahLst/>
                <a:cxnLst/>
                <a:rect l="l" t="t" r="r" b="b"/>
                <a:pathLst>
                  <a:path w="1325" h="1349" extrusionOk="0">
                    <a:moveTo>
                      <a:pt x="1083" y="0"/>
                    </a:moveTo>
                    <a:cubicBezTo>
                      <a:pt x="1062" y="0"/>
                      <a:pt x="1040" y="6"/>
                      <a:pt x="1014" y="19"/>
                    </a:cubicBezTo>
                    <a:cubicBezTo>
                      <a:pt x="837" y="19"/>
                      <a:pt x="748" y="196"/>
                      <a:pt x="659" y="329"/>
                    </a:cubicBezTo>
                    <a:lnTo>
                      <a:pt x="171" y="862"/>
                    </a:lnTo>
                    <a:cubicBezTo>
                      <a:pt x="1" y="1066"/>
                      <a:pt x="197" y="1349"/>
                      <a:pt x="397" y="1349"/>
                    </a:cubicBezTo>
                    <a:cubicBezTo>
                      <a:pt x="458" y="1349"/>
                      <a:pt x="519" y="1323"/>
                      <a:pt x="570" y="1261"/>
                    </a:cubicBezTo>
                    <a:lnTo>
                      <a:pt x="925" y="862"/>
                    </a:lnTo>
                    <a:lnTo>
                      <a:pt x="1059" y="684"/>
                    </a:lnTo>
                    <a:lnTo>
                      <a:pt x="1103" y="595"/>
                    </a:lnTo>
                    <a:cubicBezTo>
                      <a:pt x="1192" y="551"/>
                      <a:pt x="1280" y="507"/>
                      <a:pt x="1325" y="418"/>
                    </a:cubicBezTo>
                    <a:cubicBezTo>
                      <a:pt x="1325" y="285"/>
                      <a:pt x="1325" y="152"/>
                      <a:pt x="1236" y="63"/>
                    </a:cubicBezTo>
                    <a:cubicBezTo>
                      <a:pt x="1173" y="32"/>
                      <a:pt x="1133" y="0"/>
                      <a:pt x="1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7"/>
              <p:cNvSpPr/>
              <p:nvPr/>
            </p:nvSpPr>
            <p:spPr>
              <a:xfrm>
                <a:off x="5887045" y="2115707"/>
                <a:ext cx="192045" cy="126065"/>
              </a:xfrm>
              <a:custGeom>
                <a:avLst/>
                <a:gdLst/>
                <a:ahLst/>
                <a:cxnLst/>
                <a:rect l="l" t="t" r="r" b="b"/>
                <a:pathLst>
                  <a:path w="2704" h="1775" extrusionOk="0">
                    <a:moveTo>
                      <a:pt x="463" y="0"/>
                    </a:moveTo>
                    <a:cubicBezTo>
                      <a:pt x="175" y="0"/>
                      <a:pt x="0" y="394"/>
                      <a:pt x="274" y="511"/>
                    </a:cubicBezTo>
                    <a:cubicBezTo>
                      <a:pt x="940" y="778"/>
                      <a:pt x="1561" y="1177"/>
                      <a:pt x="2138" y="1709"/>
                    </a:cubicBezTo>
                    <a:cubicBezTo>
                      <a:pt x="2183" y="1755"/>
                      <a:pt x="2236" y="1774"/>
                      <a:pt x="2290" y="1774"/>
                    </a:cubicBezTo>
                    <a:cubicBezTo>
                      <a:pt x="2496" y="1774"/>
                      <a:pt x="2704" y="1486"/>
                      <a:pt x="2492" y="1310"/>
                    </a:cubicBezTo>
                    <a:cubicBezTo>
                      <a:pt x="1960" y="778"/>
                      <a:pt x="1295" y="334"/>
                      <a:pt x="585" y="23"/>
                    </a:cubicBezTo>
                    <a:cubicBezTo>
                      <a:pt x="543" y="8"/>
                      <a:pt x="502"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7"/>
              <p:cNvSpPr/>
              <p:nvPr/>
            </p:nvSpPr>
            <p:spPr>
              <a:xfrm>
                <a:off x="6246774" y="1804131"/>
                <a:ext cx="41051" cy="42258"/>
              </a:xfrm>
              <a:custGeom>
                <a:avLst/>
                <a:gdLst/>
                <a:ahLst/>
                <a:cxnLst/>
                <a:rect l="l" t="t" r="r" b="b"/>
                <a:pathLst>
                  <a:path w="578" h="595" extrusionOk="0">
                    <a:moveTo>
                      <a:pt x="285" y="1"/>
                    </a:moveTo>
                    <a:cubicBezTo>
                      <a:pt x="142" y="1"/>
                      <a:pt x="1" y="101"/>
                      <a:pt x="1" y="284"/>
                    </a:cubicBezTo>
                    <a:lnTo>
                      <a:pt x="1" y="328"/>
                    </a:lnTo>
                    <a:cubicBezTo>
                      <a:pt x="1" y="506"/>
                      <a:pt x="145" y="595"/>
                      <a:pt x="289" y="595"/>
                    </a:cubicBezTo>
                    <a:cubicBezTo>
                      <a:pt x="433" y="595"/>
                      <a:pt x="578" y="506"/>
                      <a:pt x="578" y="328"/>
                    </a:cubicBezTo>
                    <a:lnTo>
                      <a:pt x="578" y="284"/>
                    </a:lnTo>
                    <a:cubicBezTo>
                      <a:pt x="556" y="90"/>
                      <a:pt x="42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7"/>
              <p:cNvSpPr/>
              <p:nvPr/>
            </p:nvSpPr>
            <p:spPr>
              <a:xfrm>
                <a:off x="6001036" y="1538294"/>
                <a:ext cx="40980" cy="43395"/>
              </a:xfrm>
              <a:custGeom>
                <a:avLst/>
                <a:gdLst/>
                <a:ahLst/>
                <a:cxnLst/>
                <a:rect l="l" t="t" r="r" b="b"/>
                <a:pathLst>
                  <a:path w="577" h="611" extrusionOk="0">
                    <a:moveTo>
                      <a:pt x="289" y="1"/>
                    </a:moveTo>
                    <a:cubicBezTo>
                      <a:pt x="144" y="1"/>
                      <a:pt x="0" y="100"/>
                      <a:pt x="0" y="300"/>
                    </a:cubicBezTo>
                    <a:lnTo>
                      <a:pt x="0" y="344"/>
                    </a:lnTo>
                    <a:cubicBezTo>
                      <a:pt x="0" y="522"/>
                      <a:pt x="144" y="611"/>
                      <a:pt x="289" y="611"/>
                    </a:cubicBezTo>
                    <a:cubicBezTo>
                      <a:pt x="433" y="611"/>
                      <a:pt x="577" y="522"/>
                      <a:pt x="577" y="344"/>
                    </a:cubicBezTo>
                    <a:lnTo>
                      <a:pt x="577" y="300"/>
                    </a:lnTo>
                    <a:cubicBezTo>
                      <a:pt x="577"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7"/>
              <p:cNvSpPr/>
              <p:nvPr/>
            </p:nvSpPr>
            <p:spPr>
              <a:xfrm>
                <a:off x="6038820" y="1729700"/>
                <a:ext cx="37855" cy="44247"/>
              </a:xfrm>
              <a:custGeom>
                <a:avLst/>
                <a:gdLst/>
                <a:ahLst/>
                <a:cxnLst/>
                <a:rect l="l" t="t" r="r" b="b"/>
                <a:pathLst>
                  <a:path w="533"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7"/>
              <p:cNvSpPr/>
              <p:nvPr/>
            </p:nvSpPr>
            <p:spPr>
              <a:xfrm>
                <a:off x="6049757" y="1668976"/>
                <a:ext cx="237854" cy="124716"/>
              </a:xfrm>
              <a:custGeom>
                <a:avLst/>
                <a:gdLst/>
                <a:ahLst/>
                <a:cxnLst/>
                <a:rect l="l" t="t" r="r" b="b"/>
                <a:pathLst>
                  <a:path w="3349" h="1756" extrusionOk="0">
                    <a:moveTo>
                      <a:pt x="279" y="1"/>
                    </a:moveTo>
                    <a:cubicBezTo>
                      <a:pt x="138" y="1"/>
                      <a:pt x="1" y="113"/>
                      <a:pt x="24" y="324"/>
                    </a:cubicBezTo>
                    <a:lnTo>
                      <a:pt x="24" y="368"/>
                    </a:lnTo>
                    <a:cubicBezTo>
                      <a:pt x="24" y="522"/>
                      <a:pt x="124" y="643"/>
                      <a:pt x="267" y="643"/>
                    </a:cubicBezTo>
                    <a:cubicBezTo>
                      <a:pt x="289" y="643"/>
                      <a:pt x="311" y="640"/>
                      <a:pt x="335" y="634"/>
                    </a:cubicBezTo>
                    <a:cubicBezTo>
                      <a:pt x="379" y="767"/>
                      <a:pt x="512" y="812"/>
                      <a:pt x="645" y="812"/>
                    </a:cubicBezTo>
                    <a:cubicBezTo>
                      <a:pt x="735" y="798"/>
                      <a:pt x="822" y="791"/>
                      <a:pt x="909" y="791"/>
                    </a:cubicBezTo>
                    <a:cubicBezTo>
                      <a:pt x="1638" y="791"/>
                      <a:pt x="2269" y="1263"/>
                      <a:pt x="2864" y="1699"/>
                    </a:cubicBezTo>
                    <a:cubicBezTo>
                      <a:pt x="2911" y="1738"/>
                      <a:pt x="2958" y="1755"/>
                      <a:pt x="3003" y="1755"/>
                    </a:cubicBezTo>
                    <a:cubicBezTo>
                      <a:pt x="3208" y="1755"/>
                      <a:pt x="3349" y="1393"/>
                      <a:pt x="3130" y="1211"/>
                    </a:cubicBezTo>
                    <a:cubicBezTo>
                      <a:pt x="2455" y="735"/>
                      <a:pt x="1710" y="259"/>
                      <a:pt x="861" y="259"/>
                    </a:cubicBezTo>
                    <a:cubicBezTo>
                      <a:pt x="761" y="259"/>
                      <a:pt x="659" y="265"/>
                      <a:pt x="556" y="279"/>
                    </a:cubicBezTo>
                    <a:cubicBezTo>
                      <a:pt x="535" y="91"/>
                      <a:pt x="406"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7"/>
              <p:cNvSpPr/>
              <p:nvPr/>
            </p:nvSpPr>
            <p:spPr>
              <a:xfrm>
                <a:off x="5729659" y="1500155"/>
                <a:ext cx="290695" cy="596660"/>
              </a:xfrm>
              <a:custGeom>
                <a:avLst/>
                <a:gdLst/>
                <a:ahLst/>
                <a:cxnLst/>
                <a:rect l="l" t="t" r="r" b="b"/>
                <a:pathLst>
                  <a:path w="4093" h="8401" extrusionOk="0">
                    <a:moveTo>
                      <a:pt x="348" y="0"/>
                    </a:moveTo>
                    <a:cubicBezTo>
                      <a:pt x="160" y="0"/>
                      <a:pt x="1" y="376"/>
                      <a:pt x="227" y="527"/>
                    </a:cubicBezTo>
                    <a:cubicBezTo>
                      <a:pt x="1159" y="1192"/>
                      <a:pt x="2135" y="1680"/>
                      <a:pt x="3244" y="1991"/>
                    </a:cubicBezTo>
                    <a:lnTo>
                      <a:pt x="3289" y="1991"/>
                    </a:lnTo>
                    <a:cubicBezTo>
                      <a:pt x="3200" y="2168"/>
                      <a:pt x="3156" y="2390"/>
                      <a:pt x="3067" y="2612"/>
                    </a:cubicBezTo>
                    <a:cubicBezTo>
                      <a:pt x="2446" y="2523"/>
                      <a:pt x="1825" y="2257"/>
                      <a:pt x="1292" y="1858"/>
                    </a:cubicBezTo>
                    <a:cubicBezTo>
                      <a:pt x="1237" y="1812"/>
                      <a:pt x="1177" y="1793"/>
                      <a:pt x="1118" y="1793"/>
                    </a:cubicBezTo>
                    <a:cubicBezTo>
                      <a:pt x="890" y="1793"/>
                      <a:pt x="681" y="2081"/>
                      <a:pt x="893" y="2257"/>
                    </a:cubicBezTo>
                    <a:cubicBezTo>
                      <a:pt x="1470" y="2701"/>
                      <a:pt x="2179" y="3011"/>
                      <a:pt x="2934" y="3144"/>
                    </a:cubicBezTo>
                    <a:cubicBezTo>
                      <a:pt x="2579" y="4608"/>
                      <a:pt x="2668" y="6161"/>
                      <a:pt x="3156" y="7581"/>
                    </a:cubicBezTo>
                    <a:cubicBezTo>
                      <a:pt x="2978" y="7492"/>
                      <a:pt x="2801" y="7404"/>
                      <a:pt x="2579" y="7315"/>
                    </a:cubicBezTo>
                    <a:cubicBezTo>
                      <a:pt x="2532" y="7288"/>
                      <a:pt x="2487" y="7277"/>
                      <a:pt x="2444" y="7277"/>
                    </a:cubicBezTo>
                    <a:cubicBezTo>
                      <a:pt x="2201" y="7277"/>
                      <a:pt x="2049" y="7652"/>
                      <a:pt x="2313" y="7803"/>
                    </a:cubicBezTo>
                    <a:cubicBezTo>
                      <a:pt x="2756" y="8025"/>
                      <a:pt x="3200" y="8202"/>
                      <a:pt x="3644" y="8380"/>
                    </a:cubicBezTo>
                    <a:cubicBezTo>
                      <a:pt x="3683" y="8394"/>
                      <a:pt x="3719" y="8401"/>
                      <a:pt x="3752" y="8401"/>
                    </a:cubicBezTo>
                    <a:cubicBezTo>
                      <a:pt x="4022" y="8401"/>
                      <a:pt x="4093" y="7966"/>
                      <a:pt x="3777" y="7847"/>
                    </a:cubicBezTo>
                    <a:lnTo>
                      <a:pt x="3688" y="7803"/>
                    </a:lnTo>
                    <a:cubicBezTo>
                      <a:pt x="3732" y="7714"/>
                      <a:pt x="3732" y="7670"/>
                      <a:pt x="3688" y="7581"/>
                    </a:cubicBezTo>
                    <a:cubicBezTo>
                      <a:pt x="3022" y="5718"/>
                      <a:pt x="3067" y="3632"/>
                      <a:pt x="3910" y="1813"/>
                    </a:cubicBezTo>
                    <a:cubicBezTo>
                      <a:pt x="4013" y="1607"/>
                      <a:pt x="3797" y="1401"/>
                      <a:pt x="3611" y="1401"/>
                    </a:cubicBezTo>
                    <a:cubicBezTo>
                      <a:pt x="3557" y="1401"/>
                      <a:pt x="3506" y="1418"/>
                      <a:pt x="3466" y="1458"/>
                    </a:cubicBezTo>
                    <a:cubicBezTo>
                      <a:pt x="3422" y="1458"/>
                      <a:pt x="3377" y="1414"/>
                      <a:pt x="3333" y="1414"/>
                    </a:cubicBezTo>
                    <a:cubicBezTo>
                      <a:pt x="2313" y="1103"/>
                      <a:pt x="1337" y="660"/>
                      <a:pt x="449" y="38"/>
                    </a:cubicBezTo>
                    <a:cubicBezTo>
                      <a:pt x="416" y="12"/>
                      <a:pt x="382"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7"/>
              <p:cNvSpPr/>
              <p:nvPr/>
            </p:nvSpPr>
            <p:spPr>
              <a:xfrm>
                <a:off x="5670852" y="1353281"/>
                <a:ext cx="207173" cy="136576"/>
              </a:xfrm>
              <a:custGeom>
                <a:avLst/>
                <a:gdLst/>
                <a:ahLst/>
                <a:cxnLst/>
                <a:rect l="l" t="t" r="r" b="b"/>
                <a:pathLst>
                  <a:path w="2917" h="1923" extrusionOk="0">
                    <a:moveTo>
                      <a:pt x="420" y="1"/>
                    </a:moveTo>
                    <a:cubicBezTo>
                      <a:pt x="181" y="1"/>
                      <a:pt x="1" y="289"/>
                      <a:pt x="212" y="465"/>
                    </a:cubicBezTo>
                    <a:cubicBezTo>
                      <a:pt x="833" y="1042"/>
                      <a:pt x="1588" y="1530"/>
                      <a:pt x="2342" y="1885"/>
                    </a:cubicBezTo>
                    <a:cubicBezTo>
                      <a:pt x="2395" y="1911"/>
                      <a:pt x="2446" y="1923"/>
                      <a:pt x="2494" y="1923"/>
                    </a:cubicBezTo>
                    <a:cubicBezTo>
                      <a:pt x="2764" y="1923"/>
                      <a:pt x="2917" y="1547"/>
                      <a:pt x="2653" y="1397"/>
                    </a:cubicBezTo>
                    <a:cubicBezTo>
                      <a:pt x="1898" y="1086"/>
                      <a:pt x="1188" y="642"/>
                      <a:pt x="612" y="66"/>
                    </a:cubicBezTo>
                    <a:cubicBezTo>
                      <a:pt x="548" y="20"/>
                      <a:pt x="482" y="1"/>
                      <a:pt x="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7"/>
              <p:cNvSpPr/>
              <p:nvPr/>
            </p:nvSpPr>
            <p:spPr>
              <a:xfrm>
                <a:off x="5874971" y="1468195"/>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7"/>
              <p:cNvSpPr/>
              <p:nvPr/>
            </p:nvSpPr>
            <p:spPr>
              <a:xfrm>
                <a:off x="5964459" y="1493479"/>
                <a:ext cx="58025" cy="43182"/>
              </a:xfrm>
              <a:custGeom>
                <a:avLst/>
                <a:gdLst/>
                <a:ahLst/>
                <a:cxnLst/>
                <a:rect l="l" t="t" r="r" b="b"/>
                <a:pathLst>
                  <a:path w="817" h="608" extrusionOk="0">
                    <a:moveTo>
                      <a:pt x="387" y="0"/>
                    </a:moveTo>
                    <a:cubicBezTo>
                      <a:pt x="188" y="0"/>
                      <a:pt x="0" y="283"/>
                      <a:pt x="205" y="487"/>
                    </a:cubicBezTo>
                    <a:lnTo>
                      <a:pt x="249" y="532"/>
                    </a:lnTo>
                    <a:cubicBezTo>
                      <a:pt x="313" y="585"/>
                      <a:pt x="381" y="608"/>
                      <a:pt x="446" y="608"/>
                    </a:cubicBezTo>
                    <a:cubicBezTo>
                      <a:pt x="652" y="608"/>
                      <a:pt x="817" y="379"/>
                      <a:pt x="648" y="177"/>
                    </a:cubicBezTo>
                    <a:lnTo>
                      <a:pt x="559" y="88"/>
                    </a:lnTo>
                    <a:cubicBezTo>
                      <a:pt x="508" y="26"/>
                      <a:pt x="447"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7"/>
              <p:cNvSpPr/>
              <p:nvPr/>
            </p:nvSpPr>
            <p:spPr>
              <a:xfrm>
                <a:off x="5620213" y="1559672"/>
                <a:ext cx="149573" cy="254261"/>
              </a:xfrm>
              <a:custGeom>
                <a:avLst/>
                <a:gdLst/>
                <a:ahLst/>
                <a:cxnLst/>
                <a:rect l="l" t="t" r="r" b="b"/>
                <a:pathLst>
                  <a:path w="2106" h="3580" extrusionOk="0">
                    <a:moveTo>
                      <a:pt x="359" y="0"/>
                    </a:moveTo>
                    <a:cubicBezTo>
                      <a:pt x="170" y="0"/>
                      <a:pt x="1" y="283"/>
                      <a:pt x="171" y="487"/>
                    </a:cubicBezTo>
                    <a:cubicBezTo>
                      <a:pt x="837" y="1330"/>
                      <a:pt x="1280" y="2306"/>
                      <a:pt x="1502" y="3371"/>
                    </a:cubicBezTo>
                    <a:cubicBezTo>
                      <a:pt x="1538" y="3516"/>
                      <a:pt x="1649" y="3580"/>
                      <a:pt x="1764" y="3580"/>
                    </a:cubicBezTo>
                    <a:cubicBezTo>
                      <a:pt x="1930" y="3580"/>
                      <a:pt x="2105" y="3448"/>
                      <a:pt x="2079" y="3238"/>
                    </a:cubicBezTo>
                    <a:cubicBezTo>
                      <a:pt x="1813" y="2084"/>
                      <a:pt x="1280" y="1020"/>
                      <a:pt x="526" y="88"/>
                    </a:cubicBezTo>
                    <a:cubicBezTo>
                      <a:pt x="474" y="26"/>
                      <a:pt x="416"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7"/>
              <p:cNvSpPr/>
              <p:nvPr/>
            </p:nvSpPr>
            <p:spPr>
              <a:xfrm>
                <a:off x="5739531" y="1855197"/>
                <a:ext cx="58878" cy="43395"/>
              </a:xfrm>
              <a:custGeom>
                <a:avLst/>
                <a:gdLst/>
                <a:ahLst/>
                <a:cxnLst/>
                <a:rect l="l" t="t" r="r" b="b"/>
                <a:pathLst>
                  <a:path w="829" h="611" extrusionOk="0">
                    <a:moveTo>
                      <a:pt x="385" y="1"/>
                    </a:moveTo>
                    <a:cubicBezTo>
                      <a:pt x="189" y="1"/>
                      <a:pt x="1" y="241"/>
                      <a:pt x="177" y="452"/>
                    </a:cubicBezTo>
                    <a:lnTo>
                      <a:pt x="221" y="541"/>
                    </a:lnTo>
                    <a:cubicBezTo>
                      <a:pt x="280" y="590"/>
                      <a:pt x="345" y="611"/>
                      <a:pt x="408" y="611"/>
                    </a:cubicBezTo>
                    <a:cubicBezTo>
                      <a:pt x="631" y="611"/>
                      <a:pt x="828" y="349"/>
                      <a:pt x="621" y="142"/>
                    </a:cubicBezTo>
                    <a:lnTo>
                      <a:pt x="532" y="53"/>
                    </a:lnTo>
                    <a:cubicBezTo>
                      <a:pt x="487" y="17"/>
                      <a:pt x="436"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7"/>
              <p:cNvSpPr/>
              <p:nvPr/>
            </p:nvSpPr>
            <p:spPr>
              <a:xfrm>
                <a:off x="5592869" y="1632257"/>
                <a:ext cx="121448" cy="221590"/>
              </a:xfrm>
              <a:custGeom>
                <a:avLst/>
                <a:gdLst/>
                <a:ahLst/>
                <a:cxnLst/>
                <a:rect l="l" t="t" r="r" b="b"/>
                <a:pathLst>
                  <a:path w="1710" h="3120" extrusionOk="0">
                    <a:moveTo>
                      <a:pt x="387" y="1"/>
                    </a:moveTo>
                    <a:cubicBezTo>
                      <a:pt x="195" y="1"/>
                      <a:pt x="1" y="210"/>
                      <a:pt x="157" y="397"/>
                    </a:cubicBezTo>
                    <a:cubicBezTo>
                      <a:pt x="645" y="1151"/>
                      <a:pt x="1000" y="1994"/>
                      <a:pt x="1133" y="2926"/>
                    </a:cubicBezTo>
                    <a:cubicBezTo>
                      <a:pt x="1167" y="3061"/>
                      <a:pt x="1259" y="3119"/>
                      <a:pt x="1360" y="3119"/>
                    </a:cubicBezTo>
                    <a:cubicBezTo>
                      <a:pt x="1523" y="3119"/>
                      <a:pt x="1710" y="2968"/>
                      <a:pt x="1710" y="2748"/>
                    </a:cubicBezTo>
                    <a:cubicBezTo>
                      <a:pt x="1532" y="1817"/>
                      <a:pt x="1177" y="929"/>
                      <a:pt x="600" y="131"/>
                    </a:cubicBezTo>
                    <a:cubicBezTo>
                      <a:pt x="548" y="38"/>
                      <a:pt x="46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7"/>
              <p:cNvSpPr/>
              <p:nvPr/>
            </p:nvSpPr>
            <p:spPr>
              <a:xfrm>
                <a:off x="5490526" y="1022600"/>
                <a:ext cx="104758" cy="319601"/>
              </a:xfrm>
              <a:custGeom>
                <a:avLst/>
                <a:gdLst/>
                <a:ahLst/>
                <a:cxnLst/>
                <a:rect l="l" t="t" r="r" b="b"/>
                <a:pathLst>
                  <a:path w="1475" h="4500" extrusionOk="0">
                    <a:moveTo>
                      <a:pt x="1121" y="0"/>
                    </a:moveTo>
                    <a:cubicBezTo>
                      <a:pt x="1008" y="0"/>
                      <a:pt x="895" y="57"/>
                      <a:pt x="843" y="196"/>
                    </a:cubicBezTo>
                    <a:cubicBezTo>
                      <a:pt x="355" y="1483"/>
                      <a:pt x="45" y="2814"/>
                      <a:pt x="1" y="4234"/>
                    </a:cubicBezTo>
                    <a:cubicBezTo>
                      <a:pt x="1" y="4411"/>
                      <a:pt x="145" y="4500"/>
                      <a:pt x="289" y="4500"/>
                    </a:cubicBezTo>
                    <a:cubicBezTo>
                      <a:pt x="433" y="4500"/>
                      <a:pt x="577" y="4411"/>
                      <a:pt x="577" y="4234"/>
                    </a:cubicBezTo>
                    <a:cubicBezTo>
                      <a:pt x="622" y="2902"/>
                      <a:pt x="932" y="1571"/>
                      <a:pt x="1420" y="329"/>
                    </a:cubicBezTo>
                    <a:cubicBezTo>
                      <a:pt x="1474" y="140"/>
                      <a:pt x="129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7"/>
              <p:cNvSpPr/>
              <p:nvPr/>
            </p:nvSpPr>
            <p:spPr>
              <a:xfrm>
                <a:off x="5455228" y="985668"/>
                <a:ext cx="70667" cy="130113"/>
              </a:xfrm>
              <a:custGeom>
                <a:avLst/>
                <a:gdLst/>
                <a:ahLst/>
                <a:cxnLst/>
                <a:rect l="l" t="t" r="r" b="b"/>
                <a:pathLst>
                  <a:path w="995" h="1832" extrusionOk="0">
                    <a:moveTo>
                      <a:pt x="662" y="0"/>
                    </a:moveTo>
                    <a:cubicBezTo>
                      <a:pt x="552" y="0"/>
                      <a:pt x="444" y="67"/>
                      <a:pt x="409" y="228"/>
                    </a:cubicBezTo>
                    <a:cubicBezTo>
                      <a:pt x="276" y="627"/>
                      <a:pt x="143" y="1071"/>
                      <a:pt x="54" y="1470"/>
                    </a:cubicBezTo>
                    <a:cubicBezTo>
                      <a:pt x="1" y="1682"/>
                      <a:pt x="170" y="1831"/>
                      <a:pt x="333" y="1831"/>
                    </a:cubicBezTo>
                    <a:cubicBezTo>
                      <a:pt x="443" y="1831"/>
                      <a:pt x="551" y="1764"/>
                      <a:pt x="586" y="1603"/>
                    </a:cubicBezTo>
                    <a:cubicBezTo>
                      <a:pt x="719" y="1204"/>
                      <a:pt x="852" y="805"/>
                      <a:pt x="941" y="361"/>
                    </a:cubicBezTo>
                    <a:cubicBezTo>
                      <a:pt x="994" y="149"/>
                      <a:pt x="825"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7"/>
              <p:cNvSpPr/>
              <p:nvPr/>
            </p:nvSpPr>
            <p:spPr>
              <a:xfrm>
                <a:off x="5334419" y="869120"/>
                <a:ext cx="86008" cy="87003"/>
              </a:xfrm>
              <a:custGeom>
                <a:avLst/>
                <a:gdLst/>
                <a:ahLst/>
                <a:cxnLst/>
                <a:rect l="l" t="t" r="r" b="b"/>
                <a:pathLst>
                  <a:path w="1211" h="1225" extrusionOk="0">
                    <a:moveTo>
                      <a:pt x="831" y="0"/>
                    </a:moveTo>
                    <a:cubicBezTo>
                      <a:pt x="744" y="0"/>
                      <a:pt x="657" y="41"/>
                      <a:pt x="601" y="139"/>
                    </a:cubicBezTo>
                    <a:cubicBezTo>
                      <a:pt x="468" y="360"/>
                      <a:pt x="335" y="627"/>
                      <a:pt x="158" y="849"/>
                    </a:cubicBezTo>
                    <a:cubicBezTo>
                      <a:pt x="1" y="1037"/>
                      <a:pt x="199" y="1225"/>
                      <a:pt x="391" y="1225"/>
                    </a:cubicBezTo>
                    <a:cubicBezTo>
                      <a:pt x="471" y="1225"/>
                      <a:pt x="549" y="1193"/>
                      <a:pt x="601" y="1115"/>
                    </a:cubicBezTo>
                    <a:cubicBezTo>
                      <a:pt x="779" y="893"/>
                      <a:pt x="956" y="671"/>
                      <a:pt x="1089" y="405"/>
                    </a:cubicBezTo>
                    <a:cubicBezTo>
                      <a:pt x="1211" y="192"/>
                      <a:pt x="1020"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7"/>
              <p:cNvSpPr/>
              <p:nvPr/>
            </p:nvSpPr>
            <p:spPr>
              <a:xfrm>
                <a:off x="5345569" y="813510"/>
                <a:ext cx="41051" cy="49716"/>
              </a:xfrm>
              <a:custGeom>
                <a:avLst/>
                <a:gdLst/>
                <a:ahLst/>
                <a:cxnLst/>
                <a:rect l="l" t="t" r="r" b="b"/>
                <a:pathLst>
                  <a:path w="578" h="700" extrusionOk="0">
                    <a:moveTo>
                      <a:pt x="289" y="1"/>
                    </a:moveTo>
                    <a:cubicBezTo>
                      <a:pt x="145" y="1"/>
                      <a:pt x="1" y="101"/>
                      <a:pt x="1" y="300"/>
                    </a:cubicBezTo>
                    <a:lnTo>
                      <a:pt x="1" y="434"/>
                    </a:lnTo>
                    <a:cubicBezTo>
                      <a:pt x="1" y="611"/>
                      <a:pt x="145" y="700"/>
                      <a:pt x="289" y="700"/>
                    </a:cubicBezTo>
                    <a:cubicBezTo>
                      <a:pt x="433" y="700"/>
                      <a:pt x="577" y="611"/>
                      <a:pt x="577" y="434"/>
                    </a:cubicBezTo>
                    <a:lnTo>
                      <a:pt x="577" y="300"/>
                    </a:lnTo>
                    <a:cubicBezTo>
                      <a:pt x="577"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7"/>
              <p:cNvSpPr/>
              <p:nvPr/>
            </p:nvSpPr>
            <p:spPr>
              <a:xfrm>
                <a:off x="5334916" y="2132397"/>
                <a:ext cx="254616" cy="166690"/>
              </a:xfrm>
              <a:custGeom>
                <a:avLst/>
                <a:gdLst/>
                <a:ahLst/>
                <a:cxnLst/>
                <a:rect l="l" t="t" r="r" b="b"/>
                <a:pathLst>
                  <a:path w="3585" h="2347" extrusionOk="0">
                    <a:moveTo>
                      <a:pt x="384" y="0"/>
                    </a:moveTo>
                    <a:cubicBezTo>
                      <a:pt x="89" y="0"/>
                      <a:pt x="0" y="464"/>
                      <a:pt x="328" y="587"/>
                    </a:cubicBezTo>
                    <a:cubicBezTo>
                      <a:pt x="1215" y="853"/>
                      <a:pt x="2058" y="1341"/>
                      <a:pt x="2724" y="2007"/>
                    </a:cubicBezTo>
                    <a:cubicBezTo>
                      <a:pt x="2724" y="2095"/>
                      <a:pt x="2768" y="2184"/>
                      <a:pt x="2901" y="2228"/>
                    </a:cubicBezTo>
                    <a:lnTo>
                      <a:pt x="3079" y="2317"/>
                    </a:lnTo>
                    <a:cubicBezTo>
                      <a:pt x="3119" y="2337"/>
                      <a:pt x="3159" y="2346"/>
                      <a:pt x="3198" y="2346"/>
                    </a:cubicBezTo>
                    <a:cubicBezTo>
                      <a:pt x="3415" y="2346"/>
                      <a:pt x="3585" y="2062"/>
                      <a:pt x="3434" y="1874"/>
                    </a:cubicBezTo>
                    <a:cubicBezTo>
                      <a:pt x="2591" y="1031"/>
                      <a:pt x="1570" y="365"/>
                      <a:pt x="461" y="10"/>
                    </a:cubicBezTo>
                    <a:cubicBezTo>
                      <a:pt x="434" y="3"/>
                      <a:pt x="408"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7"/>
              <p:cNvSpPr/>
              <p:nvPr/>
            </p:nvSpPr>
            <p:spPr>
              <a:xfrm>
                <a:off x="5379518" y="2074869"/>
                <a:ext cx="154829" cy="86363"/>
              </a:xfrm>
              <a:custGeom>
                <a:avLst/>
                <a:gdLst/>
                <a:ahLst/>
                <a:cxnLst/>
                <a:rect l="l" t="t" r="r" b="b"/>
                <a:pathLst>
                  <a:path w="2180" h="1216" extrusionOk="0">
                    <a:moveTo>
                      <a:pt x="346" y="0"/>
                    </a:moveTo>
                    <a:cubicBezTo>
                      <a:pt x="76" y="0"/>
                      <a:pt x="0" y="440"/>
                      <a:pt x="277" y="598"/>
                    </a:cubicBezTo>
                    <a:cubicBezTo>
                      <a:pt x="765" y="731"/>
                      <a:pt x="1209" y="953"/>
                      <a:pt x="1608" y="1175"/>
                    </a:cubicBezTo>
                    <a:cubicBezTo>
                      <a:pt x="1665" y="1203"/>
                      <a:pt x="1719" y="1216"/>
                      <a:pt x="1770" y="1216"/>
                    </a:cubicBezTo>
                    <a:cubicBezTo>
                      <a:pt x="2033" y="1216"/>
                      <a:pt x="2179" y="873"/>
                      <a:pt x="1918" y="687"/>
                    </a:cubicBezTo>
                    <a:cubicBezTo>
                      <a:pt x="1430" y="421"/>
                      <a:pt x="942" y="199"/>
                      <a:pt x="454" y="21"/>
                    </a:cubicBezTo>
                    <a:cubicBezTo>
                      <a:pt x="416" y="7"/>
                      <a:pt x="37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7"/>
              <p:cNvSpPr/>
              <p:nvPr/>
            </p:nvSpPr>
            <p:spPr>
              <a:xfrm>
                <a:off x="5071422" y="2394683"/>
                <a:ext cx="70028" cy="189062"/>
              </a:xfrm>
              <a:custGeom>
                <a:avLst/>
                <a:gdLst/>
                <a:ahLst/>
                <a:cxnLst/>
                <a:rect l="l" t="t" r="r" b="b"/>
                <a:pathLst>
                  <a:path w="986" h="2662" extrusionOk="0">
                    <a:moveTo>
                      <a:pt x="649" y="0"/>
                    </a:moveTo>
                    <a:cubicBezTo>
                      <a:pt x="540" y="0"/>
                      <a:pt x="435" y="54"/>
                      <a:pt x="400" y="177"/>
                    </a:cubicBezTo>
                    <a:cubicBezTo>
                      <a:pt x="134" y="887"/>
                      <a:pt x="1" y="1641"/>
                      <a:pt x="1" y="2396"/>
                    </a:cubicBezTo>
                    <a:cubicBezTo>
                      <a:pt x="1" y="2573"/>
                      <a:pt x="145" y="2662"/>
                      <a:pt x="289" y="2662"/>
                    </a:cubicBezTo>
                    <a:cubicBezTo>
                      <a:pt x="433" y="2662"/>
                      <a:pt x="577" y="2573"/>
                      <a:pt x="577" y="2396"/>
                    </a:cubicBezTo>
                    <a:cubicBezTo>
                      <a:pt x="533" y="1686"/>
                      <a:pt x="666" y="976"/>
                      <a:pt x="932" y="310"/>
                    </a:cubicBezTo>
                    <a:cubicBezTo>
                      <a:pt x="986" y="123"/>
                      <a:pt x="814"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7"/>
              <p:cNvSpPr/>
              <p:nvPr/>
            </p:nvSpPr>
            <p:spPr>
              <a:xfrm>
                <a:off x="5121848" y="2414428"/>
                <a:ext cx="66832" cy="236647"/>
              </a:xfrm>
              <a:custGeom>
                <a:avLst/>
                <a:gdLst/>
                <a:ahLst/>
                <a:cxnLst/>
                <a:rect l="l" t="t" r="r" b="b"/>
                <a:pathLst>
                  <a:path w="941" h="3332" extrusionOk="0">
                    <a:moveTo>
                      <a:pt x="614" y="1"/>
                    </a:moveTo>
                    <a:cubicBezTo>
                      <a:pt x="502" y="1"/>
                      <a:pt x="392" y="64"/>
                      <a:pt x="355" y="210"/>
                    </a:cubicBezTo>
                    <a:cubicBezTo>
                      <a:pt x="45" y="1141"/>
                      <a:pt x="0" y="2162"/>
                      <a:pt x="178" y="3138"/>
                    </a:cubicBezTo>
                    <a:cubicBezTo>
                      <a:pt x="195" y="3274"/>
                      <a:pt x="283" y="3331"/>
                      <a:pt x="383" y="3331"/>
                    </a:cubicBezTo>
                    <a:cubicBezTo>
                      <a:pt x="545" y="3331"/>
                      <a:pt x="738" y="3180"/>
                      <a:pt x="710" y="2960"/>
                    </a:cubicBezTo>
                    <a:cubicBezTo>
                      <a:pt x="577" y="2118"/>
                      <a:pt x="622" y="1230"/>
                      <a:pt x="888" y="343"/>
                    </a:cubicBezTo>
                    <a:cubicBezTo>
                      <a:pt x="940" y="133"/>
                      <a:pt x="776"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7"/>
              <p:cNvSpPr/>
              <p:nvPr/>
            </p:nvSpPr>
            <p:spPr>
              <a:xfrm>
                <a:off x="5409844" y="3217124"/>
                <a:ext cx="160227" cy="229829"/>
              </a:xfrm>
              <a:custGeom>
                <a:avLst/>
                <a:gdLst/>
                <a:ahLst/>
                <a:cxnLst/>
                <a:rect l="l" t="t" r="r" b="b"/>
                <a:pathLst>
                  <a:path w="2256" h="3236" extrusionOk="0">
                    <a:moveTo>
                      <a:pt x="387" y="1"/>
                    </a:moveTo>
                    <a:cubicBezTo>
                      <a:pt x="188" y="1"/>
                      <a:pt x="0" y="283"/>
                      <a:pt x="205" y="488"/>
                    </a:cubicBezTo>
                    <a:cubicBezTo>
                      <a:pt x="826" y="1242"/>
                      <a:pt x="1358" y="2085"/>
                      <a:pt x="1669" y="3061"/>
                    </a:cubicBezTo>
                    <a:cubicBezTo>
                      <a:pt x="1703" y="3181"/>
                      <a:pt x="1804" y="3235"/>
                      <a:pt x="1910" y="3235"/>
                    </a:cubicBezTo>
                    <a:cubicBezTo>
                      <a:pt x="2077" y="3235"/>
                      <a:pt x="2256" y="3101"/>
                      <a:pt x="2201" y="2884"/>
                    </a:cubicBezTo>
                    <a:cubicBezTo>
                      <a:pt x="1846" y="1863"/>
                      <a:pt x="1314" y="887"/>
                      <a:pt x="560" y="88"/>
                    </a:cubicBezTo>
                    <a:cubicBezTo>
                      <a:pt x="508" y="27"/>
                      <a:pt x="44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7"/>
              <p:cNvSpPr/>
              <p:nvPr/>
            </p:nvSpPr>
            <p:spPr>
              <a:xfrm>
                <a:off x="5456151" y="3174297"/>
                <a:ext cx="100142" cy="86861"/>
              </a:xfrm>
              <a:custGeom>
                <a:avLst/>
                <a:gdLst/>
                <a:ahLst/>
                <a:cxnLst/>
                <a:rect l="l" t="t" r="r" b="b"/>
                <a:pathLst>
                  <a:path w="1410" h="1223" extrusionOk="0">
                    <a:moveTo>
                      <a:pt x="409" y="1"/>
                    </a:moveTo>
                    <a:cubicBezTo>
                      <a:pt x="206" y="1"/>
                      <a:pt x="1" y="262"/>
                      <a:pt x="174" y="470"/>
                    </a:cubicBezTo>
                    <a:lnTo>
                      <a:pt x="839" y="1135"/>
                    </a:lnTo>
                    <a:cubicBezTo>
                      <a:pt x="891" y="1197"/>
                      <a:pt x="952" y="1223"/>
                      <a:pt x="1013" y="1223"/>
                    </a:cubicBezTo>
                    <a:cubicBezTo>
                      <a:pt x="1213" y="1223"/>
                      <a:pt x="1409" y="940"/>
                      <a:pt x="1239" y="736"/>
                    </a:cubicBezTo>
                    <a:cubicBezTo>
                      <a:pt x="973" y="470"/>
                      <a:pt x="795" y="292"/>
                      <a:pt x="573" y="70"/>
                    </a:cubicBezTo>
                    <a:cubicBezTo>
                      <a:pt x="524" y="21"/>
                      <a:pt x="467"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7"/>
              <p:cNvSpPr/>
              <p:nvPr/>
            </p:nvSpPr>
            <p:spPr>
              <a:xfrm>
                <a:off x="5588963" y="3321953"/>
                <a:ext cx="59872" cy="61932"/>
              </a:xfrm>
              <a:custGeom>
                <a:avLst/>
                <a:gdLst/>
                <a:ahLst/>
                <a:cxnLst/>
                <a:rect l="l" t="t" r="r" b="b"/>
                <a:pathLst>
                  <a:path w="843" h="872" extrusionOk="0">
                    <a:moveTo>
                      <a:pt x="320" y="1"/>
                    </a:moveTo>
                    <a:cubicBezTo>
                      <a:pt x="154" y="1"/>
                      <a:pt x="0" y="133"/>
                      <a:pt x="79" y="343"/>
                    </a:cubicBezTo>
                    <a:cubicBezTo>
                      <a:pt x="123" y="432"/>
                      <a:pt x="167" y="609"/>
                      <a:pt x="212" y="698"/>
                    </a:cubicBezTo>
                    <a:cubicBezTo>
                      <a:pt x="263" y="818"/>
                      <a:pt x="375" y="872"/>
                      <a:pt x="487" y="872"/>
                    </a:cubicBezTo>
                    <a:cubicBezTo>
                      <a:pt x="664" y="872"/>
                      <a:pt x="843" y="738"/>
                      <a:pt x="789" y="520"/>
                    </a:cubicBezTo>
                    <a:cubicBezTo>
                      <a:pt x="700" y="432"/>
                      <a:pt x="655" y="298"/>
                      <a:pt x="611" y="210"/>
                    </a:cubicBezTo>
                    <a:cubicBezTo>
                      <a:pt x="557" y="64"/>
                      <a:pt x="435"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7"/>
              <p:cNvSpPr/>
              <p:nvPr/>
            </p:nvSpPr>
            <p:spPr>
              <a:xfrm>
                <a:off x="5672628" y="2994468"/>
                <a:ext cx="104900" cy="194673"/>
              </a:xfrm>
              <a:custGeom>
                <a:avLst/>
                <a:gdLst/>
                <a:ahLst/>
                <a:cxnLst/>
                <a:rect l="l" t="t" r="r" b="b"/>
                <a:pathLst>
                  <a:path w="1477" h="2741" extrusionOk="0">
                    <a:moveTo>
                      <a:pt x="335" y="1"/>
                    </a:moveTo>
                    <a:cubicBezTo>
                      <a:pt x="171" y="1"/>
                      <a:pt x="1" y="144"/>
                      <a:pt x="54" y="384"/>
                    </a:cubicBezTo>
                    <a:cubicBezTo>
                      <a:pt x="232" y="1138"/>
                      <a:pt x="542" y="1892"/>
                      <a:pt x="897" y="2602"/>
                    </a:cubicBezTo>
                    <a:cubicBezTo>
                      <a:pt x="953" y="2700"/>
                      <a:pt x="1035" y="2741"/>
                      <a:pt x="1118" y="2741"/>
                    </a:cubicBezTo>
                    <a:cubicBezTo>
                      <a:pt x="1297" y="2741"/>
                      <a:pt x="1476" y="2549"/>
                      <a:pt x="1385" y="2336"/>
                    </a:cubicBezTo>
                    <a:cubicBezTo>
                      <a:pt x="1030" y="1626"/>
                      <a:pt x="764" y="961"/>
                      <a:pt x="587" y="206"/>
                    </a:cubicBezTo>
                    <a:cubicBezTo>
                      <a:pt x="551" y="64"/>
                      <a:pt x="445"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7"/>
              <p:cNvSpPr/>
              <p:nvPr/>
            </p:nvSpPr>
            <p:spPr>
              <a:xfrm>
                <a:off x="5751392" y="3031400"/>
                <a:ext cx="54900" cy="52486"/>
              </a:xfrm>
              <a:custGeom>
                <a:avLst/>
                <a:gdLst/>
                <a:ahLst/>
                <a:cxnLst/>
                <a:rect l="l" t="t" r="r" b="b"/>
                <a:pathLst>
                  <a:path w="773" h="739" extrusionOk="0">
                    <a:moveTo>
                      <a:pt x="356" y="0"/>
                    </a:moveTo>
                    <a:cubicBezTo>
                      <a:pt x="179" y="0"/>
                      <a:pt x="0" y="135"/>
                      <a:pt x="54" y="352"/>
                    </a:cubicBezTo>
                    <a:lnTo>
                      <a:pt x="143" y="529"/>
                    </a:lnTo>
                    <a:cubicBezTo>
                      <a:pt x="198" y="675"/>
                      <a:pt x="319" y="738"/>
                      <a:pt x="437" y="738"/>
                    </a:cubicBezTo>
                    <a:cubicBezTo>
                      <a:pt x="608" y="738"/>
                      <a:pt x="772" y="606"/>
                      <a:pt x="720" y="396"/>
                    </a:cubicBezTo>
                    <a:cubicBezTo>
                      <a:pt x="720" y="308"/>
                      <a:pt x="631" y="263"/>
                      <a:pt x="631" y="174"/>
                    </a:cubicBezTo>
                    <a:cubicBezTo>
                      <a:pt x="580" y="54"/>
                      <a:pt x="468"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7"/>
              <p:cNvSpPr/>
              <p:nvPr/>
            </p:nvSpPr>
            <p:spPr>
              <a:xfrm>
                <a:off x="5087189" y="3831540"/>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7"/>
              <p:cNvSpPr/>
              <p:nvPr/>
            </p:nvSpPr>
            <p:spPr>
              <a:xfrm>
                <a:off x="5097132" y="3409382"/>
                <a:ext cx="257954" cy="397016"/>
              </a:xfrm>
              <a:custGeom>
                <a:avLst/>
                <a:gdLst/>
                <a:ahLst/>
                <a:cxnLst/>
                <a:rect l="l" t="t" r="r" b="b"/>
                <a:pathLst>
                  <a:path w="3632" h="5590" extrusionOk="0">
                    <a:moveTo>
                      <a:pt x="397" y="0"/>
                    </a:moveTo>
                    <a:cubicBezTo>
                      <a:pt x="196" y="0"/>
                      <a:pt x="1" y="283"/>
                      <a:pt x="171" y="487"/>
                    </a:cubicBezTo>
                    <a:cubicBezTo>
                      <a:pt x="526" y="842"/>
                      <a:pt x="925" y="1197"/>
                      <a:pt x="1280" y="1508"/>
                    </a:cubicBezTo>
                    <a:cubicBezTo>
                      <a:pt x="703" y="2706"/>
                      <a:pt x="304" y="3992"/>
                      <a:pt x="127" y="5323"/>
                    </a:cubicBezTo>
                    <a:cubicBezTo>
                      <a:pt x="104" y="5501"/>
                      <a:pt x="226" y="5589"/>
                      <a:pt x="360" y="5589"/>
                    </a:cubicBezTo>
                    <a:cubicBezTo>
                      <a:pt x="493" y="5589"/>
                      <a:pt x="637" y="5501"/>
                      <a:pt x="659" y="5323"/>
                    </a:cubicBezTo>
                    <a:cubicBezTo>
                      <a:pt x="836" y="4125"/>
                      <a:pt x="1191" y="2927"/>
                      <a:pt x="1768" y="1863"/>
                    </a:cubicBezTo>
                    <a:cubicBezTo>
                      <a:pt x="1857" y="1907"/>
                      <a:pt x="1946" y="1996"/>
                      <a:pt x="2079" y="2040"/>
                    </a:cubicBezTo>
                    <a:cubicBezTo>
                      <a:pt x="1591" y="2927"/>
                      <a:pt x="1280" y="3859"/>
                      <a:pt x="1147" y="4835"/>
                    </a:cubicBezTo>
                    <a:cubicBezTo>
                      <a:pt x="1125" y="5013"/>
                      <a:pt x="1258" y="5101"/>
                      <a:pt x="1402" y="5101"/>
                    </a:cubicBezTo>
                    <a:cubicBezTo>
                      <a:pt x="1546" y="5101"/>
                      <a:pt x="1702" y="5013"/>
                      <a:pt x="1724" y="4835"/>
                    </a:cubicBezTo>
                    <a:cubicBezTo>
                      <a:pt x="1813" y="3948"/>
                      <a:pt x="2079" y="3105"/>
                      <a:pt x="2522" y="2351"/>
                    </a:cubicBezTo>
                    <a:lnTo>
                      <a:pt x="2567" y="2351"/>
                    </a:lnTo>
                    <a:cubicBezTo>
                      <a:pt x="2789" y="2439"/>
                      <a:pt x="3055" y="2661"/>
                      <a:pt x="3277" y="2661"/>
                    </a:cubicBezTo>
                    <a:cubicBezTo>
                      <a:pt x="3619" y="2618"/>
                      <a:pt x="3631" y="2082"/>
                      <a:pt x="3315" y="2082"/>
                    </a:cubicBezTo>
                    <a:cubicBezTo>
                      <a:pt x="3303" y="2082"/>
                      <a:pt x="3290" y="2083"/>
                      <a:pt x="3277" y="2084"/>
                    </a:cubicBezTo>
                    <a:cubicBezTo>
                      <a:pt x="3144" y="2084"/>
                      <a:pt x="2789" y="1818"/>
                      <a:pt x="2700" y="1774"/>
                    </a:cubicBezTo>
                    <a:cubicBezTo>
                      <a:pt x="2434" y="1596"/>
                      <a:pt x="2168" y="1463"/>
                      <a:pt x="1946" y="1286"/>
                    </a:cubicBezTo>
                    <a:cubicBezTo>
                      <a:pt x="1458" y="931"/>
                      <a:pt x="1014" y="532"/>
                      <a:pt x="570" y="88"/>
                    </a:cubicBezTo>
                    <a:cubicBezTo>
                      <a:pt x="519" y="26"/>
                      <a:pt x="458"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7"/>
              <p:cNvSpPr/>
              <p:nvPr/>
            </p:nvSpPr>
            <p:spPr>
              <a:xfrm>
                <a:off x="5141237" y="3365206"/>
                <a:ext cx="115341" cy="92329"/>
              </a:xfrm>
              <a:custGeom>
                <a:avLst/>
                <a:gdLst/>
                <a:ahLst/>
                <a:cxnLst/>
                <a:rect l="l" t="t" r="r" b="b"/>
                <a:pathLst>
                  <a:path w="1624" h="1300" extrusionOk="0">
                    <a:moveTo>
                      <a:pt x="397" y="1"/>
                    </a:moveTo>
                    <a:cubicBezTo>
                      <a:pt x="197" y="1"/>
                      <a:pt x="1" y="284"/>
                      <a:pt x="171" y="488"/>
                    </a:cubicBezTo>
                    <a:cubicBezTo>
                      <a:pt x="437" y="799"/>
                      <a:pt x="748" y="1065"/>
                      <a:pt x="1103" y="1242"/>
                    </a:cubicBezTo>
                    <a:cubicBezTo>
                      <a:pt x="1151" y="1282"/>
                      <a:pt x="1200" y="1299"/>
                      <a:pt x="1247" y="1299"/>
                    </a:cubicBezTo>
                    <a:cubicBezTo>
                      <a:pt x="1460" y="1299"/>
                      <a:pt x="1624" y="944"/>
                      <a:pt x="1369" y="799"/>
                    </a:cubicBezTo>
                    <a:cubicBezTo>
                      <a:pt x="1058" y="577"/>
                      <a:pt x="792" y="355"/>
                      <a:pt x="570" y="89"/>
                    </a:cubicBezTo>
                    <a:cubicBezTo>
                      <a:pt x="519" y="27"/>
                      <a:pt x="458"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7"/>
              <p:cNvSpPr/>
              <p:nvPr/>
            </p:nvSpPr>
            <p:spPr>
              <a:xfrm>
                <a:off x="5309064" y="3478629"/>
                <a:ext cx="105895" cy="57386"/>
              </a:xfrm>
              <a:custGeom>
                <a:avLst/>
                <a:gdLst/>
                <a:ahLst/>
                <a:cxnLst/>
                <a:rect l="l" t="t" r="r" b="b"/>
                <a:pathLst>
                  <a:path w="1491" h="808" extrusionOk="0">
                    <a:moveTo>
                      <a:pt x="404" y="1"/>
                    </a:moveTo>
                    <a:cubicBezTo>
                      <a:pt x="186" y="1"/>
                      <a:pt x="0" y="274"/>
                      <a:pt x="204" y="444"/>
                    </a:cubicBezTo>
                    <a:cubicBezTo>
                      <a:pt x="436" y="676"/>
                      <a:pt x="703" y="807"/>
                      <a:pt x="1003" y="807"/>
                    </a:cubicBezTo>
                    <a:cubicBezTo>
                      <a:pt x="1046" y="807"/>
                      <a:pt x="1091" y="804"/>
                      <a:pt x="1136" y="799"/>
                    </a:cubicBezTo>
                    <a:cubicBezTo>
                      <a:pt x="1491" y="799"/>
                      <a:pt x="1491" y="266"/>
                      <a:pt x="1136" y="266"/>
                    </a:cubicBezTo>
                    <a:cubicBezTo>
                      <a:pt x="958" y="266"/>
                      <a:pt x="736" y="222"/>
                      <a:pt x="603" y="89"/>
                    </a:cubicBezTo>
                    <a:cubicBezTo>
                      <a:pt x="541" y="26"/>
                      <a:pt x="471"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7"/>
              <p:cNvSpPr/>
              <p:nvPr/>
            </p:nvSpPr>
            <p:spPr>
              <a:xfrm>
                <a:off x="4719790" y="3627634"/>
                <a:ext cx="159517" cy="219886"/>
              </a:xfrm>
              <a:custGeom>
                <a:avLst/>
                <a:gdLst/>
                <a:ahLst/>
                <a:cxnLst/>
                <a:rect l="l" t="t" r="r" b="b"/>
                <a:pathLst>
                  <a:path w="2246" h="3096" extrusionOk="0">
                    <a:moveTo>
                      <a:pt x="341" y="1"/>
                    </a:moveTo>
                    <a:cubicBezTo>
                      <a:pt x="176" y="1"/>
                      <a:pt x="1" y="133"/>
                      <a:pt x="27" y="342"/>
                    </a:cubicBezTo>
                    <a:cubicBezTo>
                      <a:pt x="160" y="964"/>
                      <a:pt x="426" y="1585"/>
                      <a:pt x="825" y="2117"/>
                    </a:cubicBezTo>
                    <a:cubicBezTo>
                      <a:pt x="1040" y="2418"/>
                      <a:pt x="1464" y="3095"/>
                      <a:pt x="1894" y="3095"/>
                    </a:cubicBezTo>
                    <a:cubicBezTo>
                      <a:pt x="1908" y="3095"/>
                      <a:pt x="1921" y="3095"/>
                      <a:pt x="1935" y="3093"/>
                    </a:cubicBezTo>
                    <a:cubicBezTo>
                      <a:pt x="2068" y="3093"/>
                      <a:pt x="2156" y="3005"/>
                      <a:pt x="2201" y="2916"/>
                    </a:cubicBezTo>
                    <a:cubicBezTo>
                      <a:pt x="2245" y="2783"/>
                      <a:pt x="2201" y="2650"/>
                      <a:pt x="2112" y="2561"/>
                    </a:cubicBezTo>
                    <a:cubicBezTo>
                      <a:pt x="2081" y="2529"/>
                      <a:pt x="2027" y="2498"/>
                      <a:pt x="1967" y="2498"/>
                    </a:cubicBezTo>
                    <a:cubicBezTo>
                      <a:pt x="1942" y="2498"/>
                      <a:pt x="1916" y="2503"/>
                      <a:pt x="1890" y="2516"/>
                    </a:cubicBezTo>
                    <a:cubicBezTo>
                      <a:pt x="1757" y="2383"/>
                      <a:pt x="1668" y="2295"/>
                      <a:pt x="1580" y="2162"/>
                    </a:cubicBezTo>
                    <a:cubicBezTo>
                      <a:pt x="1402" y="1984"/>
                      <a:pt x="1225" y="1762"/>
                      <a:pt x="1092" y="1540"/>
                    </a:cubicBezTo>
                    <a:cubicBezTo>
                      <a:pt x="870" y="1097"/>
                      <a:pt x="692" y="653"/>
                      <a:pt x="603" y="209"/>
                    </a:cubicBezTo>
                    <a:cubicBezTo>
                      <a:pt x="567" y="64"/>
                      <a:pt x="457"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7"/>
              <p:cNvSpPr/>
              <p:nvPr/>
            </p:nvSpPr>
            <p:spPr>
              <a:xfrm>
                <a:off x="4872985" y="3837932"/>
                <a:ext cx="58594" cy="41477"/>
              </a:xfrm>
              <a:custGeom>
                <a:avLst/>
                <a:gdLst/>
                <a:ahLst/>
                <a:cxnLst/>
                <a:rect l="l" t="t" r="r" b="b"/>
                <a:pathLst>
                  <a:path w="825" h="584" extrusionOk="0">
                    <a:moveTo>
                      <a:pt x="418" y="0"/>
                    </a:moveTo>
                    <a:cubicBezTo>
                      <a:pt x="352" y="0"/>
                      <a:pt x="283" y="26"/>
                      <a:pt x="221" y="88"/>
                    </a:cubicBezTo>
                    <a:lnTo>
                      <a:pt x="177" y="132"/>
                    </a:lnTo>
                    <a:cubicBezTo>
                      <a:pt x="0" y="344"/>
                      <a:pt x="189" y="584"/>
                      <a:pt x="385" y="584"/>
                    </a:cubicBezTo>
                    <a:cubicBezTo>
                      <a:pt x="435" y="584"/>
                      <a:pt x="486" y="568"/>
                      <a:pt x="532" y="532"/>
                    </a:cubicBezTo>
                    <a:lnTo>
                      <a:pt x="621" y="487"/>
                    </a:lnTo>
                    <a:cubicBezTo>
                      <a:pt x="825" y="283"/>
                      <a:pt x="63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7"/>
              <p:cNvSpPr/>
              <p:nvPr/>
            </p:nvSpPr>
            <p:spPr>
              <a:xfrm>
                <a:off x="4777815" y="3611867"/>
                <a:ext cx="99432" cy="103125"/>
              </a:xfrm>
              <a:custGeom>
                <a:avLst/>
                <a:gdLst/>
                <a:ahLst/>
                <a:cxnLst/>
                <a:rect l="l" t="t" r="r" b="b"/>
                <a:pathLst>
                  <a:path w="1400" h="1452" extrusionOk="0">
                    <a:moveTo>
                      <a:pt x="335" y="1"/>
                    </a:moveTo>
                    <a:cubicBezTo>
                      <a:pt x="165" y="1"/>
                      <a:pt x="0" y="133"/>
                      <a:pt x="53" y="343"/>
                    </a:cubicBezTo>
                    <a:cubicBezTo>
                      <a:pt x="230" y="742"/>
                      <a:pt x="452" y="1097"/>
                      <a:pt x="807" y="1363"/>
                    </a:cubicBezTo>
                    <a:cubicBezTo>
                      <a:pt x="870" y="1426"/>
                      <a:pt x="939" y="1451"/>
                      <a:pt x="1006" y="1451"/>
                    </a:cubicBezTo>
                    <a:cubicBezTo>
                      <a:pt x="1222" y="1451"/>
                      <a:pt x="1400" y="1178"/>
                      <a:pt x="1162" y="1008"/>
                    </a:cubicBezTo>
                    <a:cubicBezTo>
                      <a:pt x="940" y="786"/>
                      <a:pt x="763" y="520"/>
                      <a:pt x="629" y="210"/>
                    </a:cubicBezTo>
                    <a:cubicBezTo>
                      <a:pt x="575" y="64"/>
                      <a:pt x="454"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7"/>
              <p:cNvSpPr/>
              <p:nvPr/>
            </p:nvSpPr>
            <p:spPr>
              <a:xfrm>
                <a:off x="4557503" y="3664992"/>
                <a:ext cx="164204" cy="81747"/>
              </a:xfrm>
              <a:custGeom>
                <a:avLst/>
                <a:gdLst/>
                <a:ahLst/>
                <a:cxnLst/>
                <a:rect l="l" t="t" r="r" b="b"/>
                <a:pathLst>
                  <a:path w="2312" h="1151" extrusionOk="0">
                    <a:moveTo>
                      <a:pt x="402" y="0"/>
                    </a:moveTo>
                    <a:cubicBezTo>
                      <a:pt x="159" y="0"/>
                      <a:pt x="0" y="375"/>
                      <a:pt x="226" y="526"/>
                    </a:cubicBezTo>
                    <a:cubicBezTo>
                      <a:pt x="759" y="881"/>
                      <a:pt x="1336" y="1103"/>
                      <a:pt x="2001" y="1147"/>
                    </a:cubicBezTo>
                    <a:cubicBezTo>
                      <a:pt x="2014" y="1149"/>
                      <a:pt x="2025" y="1150"/>
                      <a:pt x="2037" y="1150"/>
                    </a:cubicBezTo>
                    <a:cubicBezTo>
                      <a:pt x="2311" y="1150"/>
                      <a:pt x="2299" y="658"/>
                      <a:pt x="2001" y="615"/>
                    </a:cubicBezTo>
                    <a:cubicBezTo>
                      <a:pt x="1469" y="526"/>
                      <a:pt x="936" y="349"/>
                      <a:pt x="537" y="38"/>
                    </a:cubicBezTo>
                    <a:cubicBezTo>
                      <a:pt x="490" y="12"/>
                      <a:pt x="44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7"/>
              <p:cNvSpPr/>
              <p:nvPr/>
            </p:nvSpPr>
            <p:spPr>
              <a:xfrm>
                <a:off x="4516737" y="3718330"/>
                <a:ext cx="134730" cy="75710"/>
              </a:xfrm>
              <a:custGeom>
                <a:avLst/>
                <a:gdLst/>
                <a:ahLst/>
                <a:cxnLst/>
                <a:rect l="l" t="t" r="r" b="b"/>
                <a:pathLst>
                  <a:path w="1897" h="1066" extrusionOk="0">
                    <a:moveTo>
                      <a:pt x="390" y="1"/>
                    </a:moveTo>
                    <a:cubicBezTo>
                      <a:pt x="152" y="1"/>
                      <a:pt x="0" y="343"/>
                      <a:pt x="224" y="530"/>
                    </a:cubicBezTo>
                    <a:cubicBezTo>
                      <a:pt x="623" y="796"/>
                      <a:pt x="1067" y="973"/>
                      <a:pt x="1510" y="1062"/>
                    </a:cubicBezTo>
                    <a:cubicBezTo>
                      <a:pt x="1525" y="1064"/>
                      <a:pt x="1539" y="1065"/>
                      <a:pt x="1553" y="1065"/>
                    </a:cubicBezTo>
                    <a:cubicBezTo>
                      <a:pt x="1828" y="1065"/>
                      <a:pt x="1897" y="659"/>
                      <a:pt x="1643" y="574"/>
                    </a:cubicBezTo>
                    <a:cubicBezTo>
                      <a:pt x="1244" y="441"/>
                      <a:pt x="845" y="263"/>
                      <a:pt x="534" y="42"/>
                    </a:cubicBezTo>
                    <a:cubicBezTo>
                      <a:pt x="484" y="13"/>
                      <a:pt x="436"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7"/>
              <p:cNvSpPr/>
              <p:nvPr/>
            </p:nvSpPr>
            <p:spPr>
              <a:xfrm>
                <a:off x="4869576" y="2023236"/>
                <a:ext cx="220667" cy="239488"/>
              </a:xfrm>
              <a:custGeom>
                <a:avLst/>
                <a:gdLst/>
                <a:ahLst/>
                <a:cxnLst/>
                <a:rect l="l" t="t" r="r" b="b"/>
                <a:pathLst>
                  <a:path w="3107" h="3372" extrusionOk="0">
                    <a:moveTo>
                      <a:pt x="2669" y="0"/>
                    </a:moveTo>
                    <a:cubicBezTo>
                      <a:pt x="2625" y="0"/>
                      <a:pt x="2579" y="12"/>
                      <a:pt x="2532" y="39"/>
                    </a:cubicBezTo>
                    <a:cubicBezTo>
                      <a:pt x="1467" y="793"/>
                      <a:pt x="624" y="1769"/>
                      <a:pt x="92" y="2967"/>
                    </a:cubicBezTo>
                    <a:cubicBezTo>
                      <a:pt x="1" y="3180"/>
                      <a:pt x="180" y="3372"/>
                      <a:pt x="359" y="3372"/>
                    </a:cubicBezTo>
                    <a:cubicBezTo>
                      <a:pt x="442" y="3372"/>
                      <a:pt x="524" y="3331"/>
                      <a:pt x="580" y="3233"/>
                    </a:cubicBezTo>
                    <a:cubicBezTo>
                      <a:pt x="1068" y="2124"/>
                      <a:pt x="1822" y="1192"/>
                      <a:pt x="2843" y="527"/>
                    </a:cubicBezTo>
                    <a:cubicBezTo>
                      <a:pt x="3107" y="376"/>
                      <a:pt x="2922" y="0"/>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7"/>
              <p:cNvSpPr/>
              <p:nvPr/>
            </p:nvSpPr>
            <p:spPr>
              <a:xfrm>
                <a:off x="5055655" y="1932185"/>
                <a:ext cx="41051" cy="43395"/>
              </a:xfrm>
              <a:custGeom>
                <a:avLst/>
                <a:gdLst/>
                <a:ahLst/>
                <a:cxnLst/>
                <a:rect l="l" t="t" r="r" b="b"/>
                <a:pathLst>
                  <a:path w="578" h="611" extrusionOk="0">
                    <a:moveTo>
                      <a:pt x="289" y="1"/>
                    </a:moveTo>
                    <a:cubicBezTo>
                      <a:pt x="145" y="1"/>
                      <a:pt x="1" y="100"/>
                      <a:pt x="1" y="300"/>
                    </a:cubicBezTo>
                    <a:lnTo>
                      <a:pt x="1" y="344"/>
                    </a:lnTo>
                    <a:cubicBezTo>
                      <a:pt x="1" y="522"/>
                      <a:pt x="145" y="611"/>
                      <a:pt x="289" y="611"/>
                    </a:cubicBezTo>
                    <a:cubicBezTo>
                      <a:pt x="433" y="611"/>
                      <a:pt x="578" y="522"/>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7"/>
              <p:cNvSpPr/>
              <p:nvPr/>
            </p:nvSpPr>
            <p:spPr>
              <a:xfrm>
                <a:off x="4832716" y="1716774"/>
                <a:ext cx="240127" cy="467044"/>
              </a:xfrm>
              <a:custGeom>
                <a:avLst/>
                <a:gdLst/>
                <a:ahLst/>
                <a:cxnLst/>
                <a:rect l="l" t="t" r="r" b="b"/>
                <a:pathLst>
                  <a:path w="3381" h="6576" extrusionOk="0">
                    <a:moveTo>
                      <a:pt x="2999" y="0"/>
                    </a:moveTo>
                    <a:cubicBezTo>
                      <a:pt x="2907" y="0"/>
                      <a:pt x="2810" y="41"/>
                      <a:pt x="2740" y="139"/>
                    </a:cubicBezTo>
                    <a:cubicBezTo>
                      <a:pt x="2031" y="1248"/>
                      <a:pt x="1321" y="2889"/>
                      <a:pt x="1720" y="4265"/>
                    </a:cubicBezTo>
                    <a:cubicBezTo>
                      <a:pt x="1631" y="4354"/>
                      <a:pt x="1542" y="4442"/>
                      <a:pt x="1454" y="4487"/>
                    </a:cubicBezTo>
                    <a:cubicBezTo>
                      <a:pt x="1321" y="4043"/>
                      <a:pt x="1276" y="3555"/>
                      <a:pt x="1321" y="3067"/>
                    </a:cubicBezTo>
                    <a:cubicBezTo>
                      <a:pt x="1365" y="2534"/>
                      <a:pt x="1454" y="2046"/>
                      <a:pt x="1631" y="1603"/>
                    </a:cubicBezTo>
                    <a:cubicBezTo>
                      <a:pt x="1684" y="1363"/>
                      <a:pt x="1498" y="1219"/>
                      <a:pt x="1321" y="1219"/>
                    </a:cubicBezTo>
                    <a:cubicBezTo>
                      <a:pt x="1204" y="1219"/>
                      <a:pt x="1090" y="1283"/>
                      <a:pt x="1054" y="1425"/>
                    </a:cubicBezTo>
                    <a:cubicBezTo>
                      <a:pt x="788" y="2401"/>
                      <a:pt x="433" y="3954"/>
                      <a:pt x="1010" y="4842"/>
                    </a:cubicBezTo>
                    <a:cubicBezTo>
                      <a:pt x="655" y="5241"/>
                      <a:pt x="345" y="5685"/>
                      <a:pt x="123" y="6128"/>
                    </a:cubicBezTo>
                    <a:cubicBezTo>
                      <a:pt x="0" y="6373"/>
                      <a:pt x="195" y="6576"/>
                      <a:pt x="371" y="6576"/>
                    </a:cubicBezTo>
                    <a:cubicBezTo>
                      <a:pt x="450" y="6576"/>
                      <a:pt x="525" y="6535"/>
                      <a:pt x="566" y="6439"/>
                    </a:cubicBezTo>
                    <a:cubicBezTo>
                      <a:pt x="921" y="5729"/>
                      <a:pt x="1409" y="5152"/>
                      <a:pt x="2031" y="4709"/>
                    </a:cubicBezTo>
                    <a:cubicBezTo>
                      <a:pt x="2119" y="4709"/>
                      <a:pt x="2208" y="4664"/>
                      <a:pt x="2252" y="4575"/>
                    </a:cubicBezTo>
                    <a:cubicBezTo>
                      <a:pt x="2430" y="4487"/>
                      <a:pt x="2607" y="4354"/>
                      <a:pt x="2785" y="4265"/>
                    </a:cubicBezTo>
                    <a:cubicBezTo>
                      <a:pt x="3049" y="4152"/>
                      <a:pt x="2864" y="3783"/>
                      <a:pt x="2613" y="3783"/>
                    </a:cubicBezTo>
                    <a:cubicBezTo>
                      <a:pt x="2568" y="3783"/>
                      <a:pt x="2521" y="3794"/>
                      <a:pt x="2474" y="3821"/>
                    </a:cubicBezTo>
                    <a:cubicBezTo>
                      <a:pt x="2385" y="3866"/>
                      <a:pt x="2297" y="3910"/>
                      <a:pt x="2208" y="3954"/>
                    </a:cubicBezTo>
                    <a:cubicBezTo>
                      <a:pt x="1942" y="2801"/>
                      <a:pt x="2652" y="1337"/>
                      <a:pt x="3228" y="405"/>
                    </a:cubicBezTo>
                    <a:cubicBezTo>
                      <a:pt x="3380" y="192"/>
                      <a:pt x="3199" y="0"/>
                      <a:pt x="2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7"/>
              <p:cNvSpPr/>
              <p:nvPr/>
            </p:nvSpPr>
            <p:spPr>
              <a:xfrm>
                <a:off x="5065101" y="1661163"/>
                <a:ext cx="41051" cy="43466"/>
              </a:xfrm>
              <a:custGeom>
                <a:avLst/>
                <a:gdLst/>
                <a:ahLst/>
                <a:cxnLst/>
                <a:rect l="l" t="t" r="r" b="b"/>
                <a:pathLst>
                  <a:path w="578" h="612" extrusionOk="0">
                    <a:moveTo>
                      <a:pt x="289" y="1"/>
                    </a:moveTo>
                    <a:cubicBezTo>
                      <a:pt x="145" y="1"/>
                      <a:pt x="1" y="101"/>
                      <a:pt x="1" y="300"/>
                    </a:cubicBezTo>
                    <a:lnTo>
                      <a:pt x="1" y="345"/>
                    </a:lnTo>
                    <a:cubicBezTo>
                      <a:pt x="1" y="522"/>
                      <a:pt x="145" y="611"/>
                      <a:pt x="289" y="611"/>
                    </a:cubicBezTo>
                    <a:cubicBezTo>
                      <a:pt x="433" y="611"/>
                      <a:pt x="578" y="522"/>
                      <a:pt x="578" y="345"/>
                    </a:cubicBezTo>
                    <a:lnTo>
                      <a:pt x="578" y="300"/>
                    </a:lnTo>
                    <a:cubicBezTo>
                      <a:pt x="578"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7"/>
              <p:cNvSpPr/>
              <p:nvPr/>
            </p:nvSpPr>
            <p:spPr>
              <a:xfrm>
                <a:off x="4976891" y="1650936"/>
                <a:ext cx="41051" cy="44176"/>
              </a:xfrm>
              <a:custGeom>
                <a:avLst/>
                <a:gdLst/>
                <a:ahLst/>
                <a:cxnLst/>
                <a:rect l="l" t="t" r="r" b="b"/>
                <a:pathLst>
                  <a:path w="578" h="622" extrusionOk="0">
                    <a:moveTo>
                      <a:pt x="289" y="1"/>
                    </a:moveTo>
                    <a:cubicBezTo>
                      <a:pt x="145" y="1"/>
                      <a:pt x="1" y="90"/>
                      <a:pt x="1" y="267"/>
                    </a:cubicBezTo>
                    <a:lnTo>
                      <a:pt x="1" y="356"/>
                    </a:lnTo>
                    <a:cubicBezTo>
                      <a:pt x="1" y="533"/>
                      <a:pt x="134" y="622"/>
                      <a:pt x="272" y="622"/>
                    </a:cubicBezTo>
                    <a:cubicBezTo>
                      <a:pt x="411" y="622"/>
                      <a:pt x="555" y="533"/>
                      <a:pt x="577" y="356"/>
                    </a:cubicBezTo>
                    <a:lnTo>
                      <a:pt x="577" y="267"/>
                    </a:lnTo>
                    <a:cubicBezTo>
                      <a:pt x="577"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7"/>
              <p:cNvSpPr/>
              <p:nvPr/>
            </p:nvSpPr>
            <p:spPr>
              <a:xfrm>
                <a:off x="5100044" y="1306619"/>
                <a:ext cx="135440" cy="98366"/>
              </a:xfrm>
              <a:custGeom>
                <a:avLst/>
                <a:gdLst/>
                <a:ahLst/>
                <a:cxnLst/>
                <a:rect l="l" t="t" r="r" b="b"/>
                <a:pathLst>
                  <a:path w="1907" h="1385" extrusionOk="0">
                    <a:moveTo>
                      <a:pt x="329" y="0"/>
                    </a:moveTo>
                    <a:cubicBezTo>
                      <a:pt x="110" y="0"/>
                      <a:pt x="0" y="355"/>
                      <a:pt x="219" y="501"/>
                    </a:cubicBezTo>
                    <a:lnTo>
                      <a:pt x="1417" y="1344"/>
                    </a:lnTo>
                    <a:cubicBezTo>
                      <a:pt x="1459" y="1372"/>
                      <a:pt x="1502" y="1385"/>
                      <a:pt x="1542" y="1385"/>
                    </a:cubicBezTo>
                    <a:cubicBezTo>
                      <a:pt x="1755" y="1385"/>
                      <a:pt x="1906" y="1042"/>
                      <a:pt x="1683" y="856"/>
                    </a:cubicBezTo>
                    <a:lnTo>
                      <a:pt x="485" y="57"/>
                    </a:lnTo>
                    <a:cubicBezTo>
                      <a:pt x="429" y="17"/>
                      <a:pt x="376" y="0"/>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7"/>
              <p:cNvSpPr/>
              <p:nvPr/>
            </p:nvSpPr>
            <p:spPr>
              <a:xfrm>
                <a:off x="5134632" y="1266988"/>
                <a:ext cx="91406" cy="58238"/>
              </a:xfrm>
              <a:custGeom>
                <a:avLst/>
                <a:gdLst/>
                <a:ahLst/>
                <a:cxnLst/>
                <a:rect l="l" t="t" r="r" b="b"/>
                <a:pathLst>
                  <a:path w="1287" h="820" extrusionOk="0">
                    <a:moveTo>
                      <a:pt x="423" y="0"/>
                    </a:moveTo>
                    <a:cubicBezTo>
                      <a:pt x="153" y="0"/>
                      <a:pt x="0" y="375"/>
                      <a:pt x="264" y="526"/>
                    </a:cubicBezTo>
                    <a:lnTo>
                      <a:pt x="752" y="793"/>
                    </a:lnTo>
                    <a:cubicBezTo>
                      <a:pt x="795" y="811"/>
                      <a:pt x="837" y="819"/>
                      <a:pt x="876" y="819"/>
                    </a:cubicBezTo>
                    <a:cubicBezTo>
                      <a:pt x="1125" y="819"/>
                      <a:pt x="1286" y="496"/>
                      <a:pt x="1018" y="304"/>
                    </a:cubicBezTo>
                    <a:lnTo>
                      <a:pt x="575" y="38"/>
                    </a:lnTo>
                    <a:cubicBezTo>
                      <a:pt x="522" y="12"/>
                      <a:pt x="47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7"/>
              <p:cNvSpPr/>
              <p:nvPr/>
            </p:nvSpPr>
            <p:spPr>
              <a:xfrm>
                <a:off x="4782787" y="972032"/>
                <a:ext cx="142400" cy="255823"/>
              </a:xfrm>
              <a:custGeom>
                <a:avLst/>
                <a:gdLst/>
                <a:ahLst/>
                <a:cxnLst/>
                <a:rect l="l" t="t" r="r" b="b"/>
                <a:pathLst>
                  <a:path w="2005" h="3602" extrusionOk="0">
                    <a:moveTo>
                      <a:pt x="1593" y="0"/>
                    </a:moveTo>
                    <a:cubicBezTo>
                      <a:pt x="1508" y="0"/>
                      <a:pt x="1422" y="33"/>
                      <a:pt x="1358" y="109"/>
                    </a:cubicBezTo>
                    <a:cubicBezTo>
                      <a:pt x="693" y="1041"/>
                      <a:pt x="249" y="2106"/>
                      <a:pt x="27" y="3260"/>
                    </a:cubicBezTo>
                    <a:cubicBezTo>
                      <a:pt x="1" y="3469"/>
                      <a:pt x="176" y="3601"/>
                      <a:pt x="342" y="3601"/>
                    </a:cubicBezTo>
                    <a:cubicBezTo>
                      <a:pt x="457" y="3601"/>
                      <a:pt x="568" y="3538"/>
                      <a:pt x="604" y="3393"/>
                    </a:cubicBezTo>
                    <a:cubicBezTo>
                      <a:pt x="737" y="2328"/>
                      <a:pt x="1181" y="1307"/>
                      <a:pt x="1846" y="420"/>
                    </a:cubicBezTo>
                    <a:cubicBezTo>
                      <a:pt x="2004" y="199"/>
                      <a:pt x="1802"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7"/>
              <p:cNvSpPr/>
              <p:nvPr/>
            </p:nvSpPr>
            <p:spPr>
              <a:xfrm>
                <a:off x="4907573" y="932472"/>
                <a:ext cx="56818" cy="41051"/>
              </a:xfrm>
              <a:custGeom>
                <a:avLst/>
                <a:gdLst/>
                <a:ahLst/>
                <a:cxnLst/>
                <a:rect l="l" t="t" r="r" b="b"/>
                <a:pathLst>
                  <a:path w="800" h="578" extrusionOk="0">
                    <a:moveTo>
                      <a:pt x="400" y="1"/>
                    </a:moveTo>
                    <a:cubicBezTo>
                      <a:pt x="0" y="1"/>
                      <a:pt x="0" y="578"/>
                      <a:pt x="400"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7"/>
              <p:cNvSpPr/>
              <p:nvPr/>
            </p:nvSpPr>
            <p:spPr>
              <a:xfrm>
                <a:off x="4740528" y="1084105"/>
                <a:ext cx="197158" cy="332030"/>
              </a:xfrm>
              <a:custGeom>
                <a:avLst/>
                <a:gdLst/>
                <a:ahLst/>
                <a:cxnLst/>
                <a:rect l="l" t="t" r="r" b="b"/>
                <a:pathLst>
                  <a:path w="2776" h="4675" extrusionOk="0">
                    <a:moveTo>
                      <a:pt x="2385" y="0"/>
                    </a:moveTo>
                    <a:cubicBezTo>
                      <a:pt x="2306" y="0"/>
                      <a:pt x="2227" y="38"/>
                      <a:pt x="2175" y="129"/>
                    </a:cubicBezTo>
                    <a:cubicBezTo>
                      <a:pt x="1554" y="1149"/>
                      <a:pt x="1154" y="2303"/>
                      <a:pt x="933" y="3456"/>
                    </a:cubicBezTo>
                    <a:cubicBezTo>
                      <a:pt x="711" y="3412"/>
                      <a:pt x="533" y="3412"/>
                      <a:pt x="356" y="3368"/>
                    </a:cubicBezTo>
                    <a:cubicBezTo>
                      <a:pt x="1" y="3368"/>
                      <a:pt x="1" y="3944"/>
                      <a:pt x="356" y="3944"/>
                    </a:cubicBezTo>
                    <a:cubicBezTo>
                      <a:pt x="977" y="3989"/>
                      <a:pt x="1554" y="4211"/>
                      <a:pt x="1997" y="4610"/>
                    </a:cubicBezTo>
                    <a:cubicBezTo>
                      <a:pt x="2061" y="4655"/>
                      <a:pt x="2127" y="4675"/>
                      <a:pt x="2189" y="4675"/>
                    </a:cubicBezTo>
                    <a:cubicBezTo>
                      <a:pt x="2428" y="4675"/>
                      <a:pt x="2608" y="4387"/>
                      <a:pt x="2397" y="4211"/>
                    </a:cubicBezTo>
                    <a:cubicBezTo>
                      <a:pt x="2131" y="3989"/>
                      <a:pt x="1820" y="3811"/>
                      <a:pt x="1465" y="3634"/>
                    </a:cubicBezTo>
                    <a:cubicBezTo>
                      <a:pt x="1643" y="2480"/>
                      <a:pt x="2042" y="1415"/>
                      <a:pt x="2619" y="439"/>
                    </a:cubicBezTo>
                    <a:cubicBezTo>
                      <a:pt x="2775" y="220"/>
                      <a:pt x="2577"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7"/>
              <p:cNvSpPr/>
              <p:nvPr/>
            </p:nvSpPr>
            <p:spPr>
              <a:xfrm>
                <a:off x="4935911" y="1420894"/>
                <a:ext cx="37926" cy="44247"/>
              </a:xfrm>
              <a:custGeom>
                <a:avLst/>
                <a:gdLst/>
                <a:ahLst/>
                <a:cxnLst/>
                <a:rect l="l" t="t" r="r" b="b"/>
                <a:pathLst>
                  <a:path w="534"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890" y="1987363"/>
            <a:ext cx="6516216" cy="142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0908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3"/>
        <p:cNvGrpSpPr/>
        <p:nvPr/>
      </p:nvGrpSpPr>
      <p:grpSpPr>
        <a:xfrm>
          <a:off x="0" y="0"/>
          <a:ext cx="0" cy="0"/>
          <a:chOff x="0" y="0"/>
          <a:chExt cx="0" cy="0"/>
        </a:xfrm>
      </p:grpSpPr>
      <p:sp>
        <p:nvSpPr>
          <p:cNvPr id="3414" name="Google Shape;3414;p67"/>
          <p:cNvSpPr txBox="1">
            <a:spLocks noGrp="1"/>
          </p:cNvSpPr>
          <p:nvPr>
            <p:ph type="title"/>
          </p:nvPr>
        </p:nvSpPr>
        <p:spPr>
          <a:xfrm>
            <a:off x="1907704" y="100633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Acting</a:t>
            </a:r>
            <a:endParaRPr dirty="0">
              <a:solidFill>
                <a:schemeClr val="accent2">
                  <a:lumMod val="60000"/>
                  <a:lumOff val="40000"/>
                </a:schemeClr>
              </a:solidFill>
            </a:endParaRPr>
          </a:p>
        </p:txBody>
      </p:sp>
      <p:sp>
        <p:nvSpPr>
          <p:cNvPr id="3415" name="Google Shape;3415;p67"/>
          <p:cNvSpPr/>
          <p:nvPr/>
        </p:nvSpPr>
        <p:spPr>
          <a:xfrm>
            <a:off x="1330703" y="1268403"/>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7"/>
          <p:cNvSpPr/>
          <p:nvPr/>
        </p:nvSpPr>
        <p:spPr>
          <a:xfrm rot="-5400000">
            <a:off x="2907994" y="4627845"/>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7"/>
          <p:cNvSpPr txBox="1">
            <a:spLocks noGrp="1"/>
          </p:cNvSpPr>
          <p:nvPr>
            <p:ph type="subTitle" idx="1"/>
          </p:nvPr>
        </p:nvSpPr>
        <p:spPr>
          <a:xfrm>
            <a:off x="1827404" y="2504024"/>
            <a:ext cx="6167359" cy="653360"/>
          </a:xfrm>
          <a:prstGeom prst="rect">
            <a:avLst/>
          </a:prstGeom>
        </p:spPr>
        <p:txBody>
          <a:bodyPr spcFirstLastPara="1" wrap="square" lIns="91425" tIns="91425" rIns="91425" bIns="91425" anchor="ctr" anchorCtr="0">
            <a:noAutofit/>
          </a:bodyPr>
          <a:lstStyle/>
          <a:p>
            <a:pPr marL="7938" indent="-7938" algn="l"/>
            <a:r>
              <a:rPr lang="en-GB" dirty="0" smtClean="0"/>
              <a:t>Imagine you’re Lexi, Tim, Officer Eltran or Captain Blast. </a:t>
            </a:r>
          </a:p>
          <a:p>
            <a:pPr marL="7938" indent="-7938" algn="l"/>
            <a:endParaRPr lang="en-GB" dirty="0"/>
          </a:p>
          <a:p>
            <a:pPr marL="7938" indent="-7938" algn="l"/>
            <a:r>
              <a:rPr lang="en-GB" dirty="0" smtClean="0"/>
              <a:t>With your partner, act out a conversation between these two characters. </a:t>
            </a:r>
          </a:p>
          <a:p>
            <a:pPr marL="7938" indent="-7938" algn="l"/>
            <a:endParaRPr lang="en-GB" dirty="0"/>
          </a:p>
          <a:p>
            <a:pPr marL="7938" indent="-7938" algn="l"/>
            <a:r>
              <a:rPr lang="en-GB" dirty="0" smtClean="0"/>
              <a:t>You can use the conversation in the novel or make up your own conversation. </a:t>
            </a:r>
            <a:endParaRPr lang="en-GB" dirty="0"/>
          </a:p>
        </p:txBody>
      </p:sp>
      <p:grpSp>
        <p:nvGrpSpPr>
          <p:cNvPr id="3418" name="Google Shape;3418;p67"/>
          <p:cNvGrpSpPr/>
          <p:nvPr/>
        </p:nvGrpSpPr>
        <p:grpSpPr>
          <a:xfrm>
            <a:off x="339004" y="2645998"/>
            <a:ext cx="1135998" cy="1050583"/>
            <a:chOff x="249044" y="1100462"/>
            <a:chExt cx="3625911" cy="3353281"/>
          </a:xfrm>
        </p:grpSpPr>
        <p:sp>
          <p:nvSpPr>
            <p:cNvPr id="3419" name="Google Shape;3419;p67"/>
            <p:cNvSpPr/>
            <p:nvPr/>
          </p:nvSpPr>
          <p:spPr>
            <a:xfrm>
              <a:off x="249044" y="1150024"/>
              <a:ext cx="3531856" cy="3300011"/>
            </a:xfrm>
            <a:custGeom>
              <a:avLst/>
              <a:gdLst/>
              <a:ahLst/>
              <a:cxnLst/>
              <a:rect l="l" t="t" r="r" b="b"/>
              <a:pathLst>
                <a:path w="46676" h="43612" extrusionOk="0">
                  <a:moveTo>
                    <a:pt x="23368" y="1"/>
                  </a:moveTo>
                  <a:cubicBezTo>
                    <a:pt x="12762" y="1"/>
                    <a:pt x="3427" y="7725"/>
                    <a:pt x="1775" y="18523"/>
                  </a:cubicBezTo>
                  <a:cubicBezTo>
                    <a:pt x="1" y="30458"/>
                    <a:pt x="8164" y="41550"/>
                    <a:pt x="20055" y="43369"/>
                  </a:cubicBezTo>
                  <a:cubicBezTo>
                    <a:pt x="21152" y="43532"/>
                    <a:pt x="22242" y="43611"/>
                    <a:pt x="23318" y="43611"/>
                  </a:cubicBezTo>
                  <a:cubicBezTo>
                    <a:pt x="33951" y="43611"/>
                    <a:pt x="43249" y="35887"/>
                    <a:pt x="44901" y="25089"/>
                  </a:cubicBezTo>
                  <a:cubicBezTo>
                    <a:pt x="46676" y="13154"/>
                    <a:pt x="38512" y="2062"/>
                    <a:pt x="26621" y="243"/>
                  </a:cubicBezTo>
                  <a:cubicBezTo>
                    <a:pt x="25528" y="80"/>
                    <a:pt x="24442" y="1"/>
                    <a:pt x="23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7"/>
            <p:cNvSpPr/>
            <p:nvPr/>
          </p:nvSpPr>
          <p:spPr>
            <a:xfrm>
              <a:off x="661961" y="1671979"/>
              <a:ext cx="2712756" cy="230635"/>
            </a:xfrm>
            <a:custGeom>
              <a:avLst/>
              <a:gdLst/>
              <a:ahLst/>
              <a:cxnLst/>
              <a:rect l="l" t="t" r="r" b="b"/>
              <a:pathLst>
                <a:path w="35851" h="3048" extrusionOk="0">
                  <a:moveTo>
                    <a:pt x="33765" y="0"/>
                  </a:moveTo>
                  <a:cubicBezTo>
                    <a:pt x="30526" y="355"/>
                    <a:pt x="27287" y="710"/>
                    <a:pt x="24048" y="843"/>
                  </a:cubicBezTo>
                  <a:cubicBezTo>
                    <a:pt x="19567" y="1110"/>
                    <a:pt x="15042" y="1243"/>
                    <a:pt x="10560" y="1243"/>
                  </a:cubicBezTo>
                  <a:cubicBezTo>
                    <a:pt x="7987" y="1243"/>
                    <a:pt x="5414" y="1198"/>
                    <a:pt x="2840" y="1154"/>
                  </a:cubicBezTo>
                  <a:cubicBezTo>
                    <a:pt x="2308" y="1154"/>
                    <a:pt x="1642" y="1154"/>
                    <a:pt x="977" y="1198"/>
                  </a:cubicBezTo>
                  <a:cubicBezTo>
                    <a:pt x="622" y="1598"/>
                    <a:pt x="311" y="2041"/>
                    <a:pt x="1" y="2485"/>
                  </a:cubicBezTo>
                  <a:lnTo>
                    <a:pt x="933" y="2529"/>
                  </a:lnTo>
                  <a:cubicBezTo>
                    <a:pt x="5675" y="2910"/>
                    <a:pt x="10444" y="3048"/>
                    <a:pt x="15199" y="3048"/>
                  </a:cubicBezTo>
                  <a:cubicBezTo>
                    <a:pt x="16538" y="3048"/>
                    <a:pt x="17876" y="3037"/>
                    <a:pt x="19212" y="3017"/>
                  </a:cubicBezTo>
                  <a:cubicBezTo>
                    <a:pt x="24536" y="2929"/>
                    <a:pt x="30215" y="2929"/>
                    <a:pt x="35850" y="2574"/>
                  </a:cubicBezTo>
                  <a:cubicBezTo>
                    <a:pt x="35229" y="1686"/>
                    <a:pt x="34519" y="799"/>
                    <a:pt x="33765"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7"/>
            <p:cNvSpPr/>
            <p:nvPr/>
          </p:nvSpPr>
          <p:spPr>
            <a:xfrm>
              <a:off x="369885" y="1910331"/>
              <a:ext cx="3293504" cy="805783"/>
            </a:xfrm>
            <a:custGeom>
              <a:avLst/>
              <a:gdLst/>
              <a:ahLst/>
              <a:cxnLst/>
              <a:rect l="l" t="t" r="r" b="b"/>
              <a:pathLst>
                <a:path w="43526" h="10649" extrusionOk="0">
                  <a:moveTo>
                    <a:pt x="40110" y="1"/>
                  </a:moveTo>
                  <a:lnTo>
                    <a:pt x="35318" y="489"/>
                  </a:lnTo>
                  <a:cubicBezTo>
                    <a:pt x="23605" y="1731"/>
                    <a:pt x="12025" y="3772"/>
                    <a:pt x="578" y="6567"/>
                  </a:cubicBezTo>
                  <a:cubicBezTo>
                    <a:pt x="311" y="7676"/>
                    <a:pt x="134" y="8830"/>
                    <a:pt x="1" y="9983"/>
                  </a:cubicBezTo>
                  <a:cubicBezTo>
                    <a:pt x="4142" y="9616"/>
                    <a:pt x="8311" y="9478"/>
                    <a:pt x="12487" y="9478"/>
                  </a:cubicBezTo>
                  <a:cubicBezTo>
                    <a:pt x="21417" y="9478"/>
                    <a:pt x="30380" y="10109"/>
                    <a:pt x="39178" y="10471"/>
                  </a:cubicBezTo>
                  <a:cubicBezTo>
                    <a:pt x="40598" y="10560"/>
                    <a:pt x="42062" y="10604"/>
                    <a:pt x="43526" y="10649"/>
                  </a:cubicBezTo>
                  <a:cubicBezTo>
                    <a:pt x="43304" y="6878"/>
                    <a:pt x="42150" y="3195"/>
                    <a:pt x="4011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7"/>
            <p:cNvSpPr/>
            <p:nvPr/>
          </p:nvSpPr>
          <p:spPr>
            <a:xfrm>
              <a:off x="366556" y="2803359"/>
              <a:ext cx="3296833" cy="154513"/>
            </a:xfrm>
            <a:custGeom>
              <a:avLst/>
              <a:gdLst/>
              <a:ahLst/>
              <a:cxnLst/>
              <a:rect l="l" t="t" r="r" b="b"/>
              <a:pathLst>
                <a:path w="43570" h="2042" extrusionOk="0">
                  <a:moveTo>
                    <a:pt x="0" y="0"/>
                  </a:moveTo>
                  <a:lnTo>
                    <a:pt x="0" y="533"/>
                  </a:lnTo>
                  <a:cubicBezTo>
                    <a:pt x="11536" y="1287"/>
                    <a:pt x="23072" y="2041"/>
                    <a:pt x="34608" y="2041"/>
                  </a:cubicBezTo>
                  <a:cubicBezTo>
                    <a:pt x="37580" y="2041"/>
                    <a:pt x="40553" y="1997"/>
                    <a:pt x="43481" y="1953"/>
                  </a:cubicBezTo>
                  <a:cubicBezTo>
                    <a:pt x="43525" y="1420"/>
                    <a:pt x="43570" y="932"/>
                    <a:pt x="43570" y="400"/>
                  </a:cubicBezTo>
                  <a:lnTo>
                    <a:pt x="43570" y="400"/>
                  </a:lnTo>
                  <a:cubicBezTo>
                    <a:pt x="38749" y="710"/>
                    <a:pt x="33888" y="829"/>
                    <a:pt x="29020" y="829"/>
                  </a:cubicBezTo>
                  <a:cubicBezTo>
                    <a:pt x="19286" y="829"/>
                    <a:pt x="9525" y="355"/>
                    <a:pt x="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7"/>
            <p:cNvSpPr/>
            <p:nvPr/>
          </p:nvSpPr>
          <p:spPr>
            <a:xfrm>
              <a:off x="933910" y="1514212"/>
              <a:ext cx="2215847" cy="137715"/>
            </a:xfrm>
            <a:custGeom>
              <a:avLst/>
              <a:gdLst/>
              <a:ahLst/>
              <a:cxnLst/>
              <a:rect l="l" t="t" r="r" b="b"/>
              <a:pathLst>
                <a:path w="29284" h="1820" extrusionOk="0">
                  <a:moveTo>
                    <a:pt x="666" y="0"/>
                  </a:moveTo>
                  <a:cubicBezTo>
                    <a:pt x="444" y="178"/>
                    <a:pt x="223" y="355"/>
                    <a:pt x="1" y="577"/>
                  </a:cubicBezTo>
                  <a:cubicBezTo>
                    <a:pt x="5791" y="1351"/>
                    <a:pt x="11709" y="1820"/>
                    <a:pt x="17611" y="1820"/>
                  </a:cubicBezTo>
                  <a:cubicBezTo>
                    <a:pt x="21523" y="1820"/>
                    <a:pt x="25428" y="1614"/>
                    <a:pt x="29284" y="1154"/>
                  </a:cubicBezTo>
                  <a:cubicBezTo>
                    <a:pt x="28840" y="754"/>
                    <a:pt x="28441" y="399"/>
                    <a:pt x="27952" y="44"/>
                  </a:cubicBezTo>
                  <a:cubicBezTo>
                    <a:pt x="23101" y="351"/>
                    <a:pt x="18288" y="557"/>
                    <a:pt x="13472" y="557"/>
                  </a:cubicBezTo>
                  <a:cubicBezTo>
                    <a:pt x="9214" y="557"/>
                    <a:pt x="4955" y="396"/>
                    <a:pt x="66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7"/>
            <p:cNvSpPr/>
            <p:nvPr/>
          </p:nvSpPr>
          <p:spPr>
            <a:xfrm>
              <a:off x="433673" y="3259937"/>
              <a:ext cx="3162599" cy="165939"/>
            </a:xfrm>
            <a:custGeom>
              <a:avLst/>
              <a:gdLst/>
              <a:ahLst/>
              <a:cxnLst/>
              <a:rect l="l" t="t" r="r" b="b"/>
              <a:pathLst>
                <a:path w="41796" h="2193" extrusionOk="0">
                  <a:moveTo>
                    <a:pt x="1" y="0"/>
                  </a:moveTo>
                  <a:cubicBezTo>
                    <a:pt x="1" y="178"/>
                    <a:pt x="45" y="311"/>
                    <a:pt x="90" y="444"/>
                  </a:cubicBezTo>
                  <a:cubicBezTo>
                    <a:pt x="10615" y="1610"/>
                    <a:pt x="21193" y="2193"/>
                    <a:pt x="31783" y="2193"/>
                  </a:cubicBezTo>
                  <a:cubicBezTo>
                    <a:pt x="34898" y="2193"/>
                    <a:pt x="38014" y="2142"/>
                    <a:pt x="41130" y="2041"/>
                  </a:cubicBezTo>
                  <a:cubicBezTo>
                    <a:pt x="41396" y="1420"/>
                    <a:pt x="41618" y="755"/>
                    <a:pt x="41795" y="89"/>
                  </a:cubicBezTo>
                  <a:lnTo>
                    <a:pt x="41795" y="89"/>
                  </a:lnTo>
                  <a:cubicBezTo>
                    <a:pt x="35035" y="434"/>
                    <a:pt x="28264" y="611"/>
                    <a:pt x="21497" y="611"/>
                  </a:cubicBezTo>
                  <a:cubicBezTo>
                    <a:pt x="14320" y="611"/>
                    <a:pt x="7149" y="412"/>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7"/>
            <p:cNvSpPr/>
            <p:nvPr/>
          </p:nvSpPr>
          <p:spPr>
            <a:xfrm>
              <a:off x="625036" y="3575092"/>
              <a:ext cx="2846990" cy="165031"/>
            </a:xfrm>
            <a:custGeom>
              <a:avLst/>
              <a:gdLst/>
              <a:ahLst/>
              <a:cxnLst/>
              <a:rect l="l" t="t" r="r" b="b"/>
              <a:pathLst>
                <a:path w="37625" h="2181" extrusionOk="0">
                  <a:moveTo>
                    <a:pt x="36150" y="0"/>
                  </a:moveTo>
                  <a:cubicBezTo>
                    <a:pt x="31090" y="0"/>
                    <a:pt x="26005" y="195"/>
                    <a:pt x="21031" y="317"/>
                  </a:cubicBezTo>
                  <a:cubicBezTo>
                    <a:pt x="13977" y="494"/>
                    <a:pt x="7011" y="849"/>
                    <a:pt x="1" y="1426"/>
                  </a:cubicBezTo>
                  <a:cubicBezTo>
                    <a:pt x="134" y="1692"/>
                    <a:pt x="311" y="1914"/>
                    <a:pt x="489" y="2180"/>
                  </a:cubicBezTo>
                  <a:cubicBezTo>
                    <a:pt x="7322" y="1825"/>
                    <a:pt x="14199" y="1603"/>
                    <a:pt x="21031" y="1470"/>
                  </a:cubicBezTo>
                  <a:cubicBezTo>
                    <a:pt x="21487" y="1466"/>
                    <a:pt x="21943" y="1464"/>
                    <a:pt x="22400" y="1464"/>
                  </a:cubicBezTo>
                  <a:cubicBezTo>
                    <a:pt x="27097" y="1464"/>
                    <a:pt x="31829" y="1659"/>
                    <a:pt x="36560" y="1781"/>
                  </a:cubicBezTo>
                  <a:cubicBezTo>
                    <a:pt x="36915" y="1204"/>
                    <a:pt x="37270" y="627"/>
                    <a:pt x="37625" y="6"/>
                  </a:cubicBezTo>
                  <a:cubicBezTo>
                    <a:pt x="37134" y="2"/>
                    <a:pt x="36642" y="0"/>
                    <a:pt x="36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7"/>
            <p:cNvSpPr/>
            <p:nvPr/>
          </p:nvSpPr>
          <p:spPr>
            <a:xfrm>
              <a:off x="698887" y="3737474"/>
              <a:ext cx="2635499" cy="711804"/>
            </a:xfrm>
            <a:custGeom>
              <a:avLst/>
              <a:gdLst/>
              <a:ahLst/>
              <a:cxnLst/>
              <a:rect l="l" t="t" r="r" b="b"/>
              <a:pathLst>
                <a:path w="34830" h="9407" extrusionOk="0">
                  <a:moveTo>
                    <a:pt x="10106" y="1"/>
                  </a:moveTo>
                  <a:cubicBezTo>
                    <a:pt x="6712" y="1"/>
                    <a:pt x="3329" y="167"/>
                    <a:pt x="1" y="700"/>
                  </a:cubicBezTo>
                  <a:cubicBezTo>
                    <a:pt x="4357" y="6501"/>
                    <a:pt x="10896" y="9407"/>
                    <a:pt x="17436" y="9407"/>
                  </a:cubicBezTo>
                  <a:cubicBezTo>
                    <a:pt x="23951" y="9407"/>
                    <a:pt x="30468" y="6523"/>
                    <a:pt x="34830" y="744"/>
                  </a:cubicBezTo>
                  <a:cubicBezTo>
                    <a:pt x="29949" y="611"/>
                    <a:pt x="25113" y="522"/>
                    <a:pt x="20277" y="300"/>
                  </a:cubicBezTo>
                  <a:cubicBezTo>
                    <a:pt x="16905" y="167"/>
                    <a:pt x="13500" y="1"/>
                    <a:pt x="1010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7"/>
            <p:cNvSpPr/>
            <p:nvPr/>
          </p:nvSpPr>
          <p:spPr>
            <a:xfrm>
              <a:off x="1967982" y="1148208"/>
              <a:ext cx="1671949" cy="3300238"/>
            </a:xfrm>
            <a:custGeom>
              <a:avLst/>
              <a:gdLst/>
              <a:ahLst/>
              <a:cxnLst/>
              <a:rect l="l" t="t" r="r" b="b"/>
              <a:pathLst>
                <a:path w="22096" h="43615" extrusionOk="0">
                  <a:moveTo>
                    <a:pt x="621" y="1"/>
                  </a:moveTo>
                  <a:lnTo>
                    <a:pt x="621" y="45"/>
                  </a:lnTo>
                  <a:lnTo>
                    <a:pt x="222" y="45"/>
                  </a:lnTo>
                  <a:cubicBezTo>
                    <a:pt x="3549" y="6035"/>
                    <a:pt x="4215" y="13888"/>
                    <a:pt x="4304" y="20499"/>
                  </a:cubicBezTo>
                  <a:cubicBezTo>
                    <a:pt x="4392" y="28396"/>
                    <a:pt x="2928" y="36250"/>
                    <a:pt x="0" y="43615"/>
                  </a:cubicBezTo>
                  <a:lnTo>
                    <a:pt x="621" y="43615"/>
                  </a:lnTo>
                  <a:cubicBezTo>
                    <a:pt x="12512" y="43393"/>
                    <a:pt x="22095" y="33721"/>
                    <a:pt x="22095" y="21786"/>
                  </a:cubicBezTo>
                  <a:cubicBezTo>
                    <a:pt x="22095" y="9895"/>
                    <a:pt x="12512" y="178"/>
                    <a:pt x="62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7"/>
            <p:cNvSpPr/>
            <p:nvPr/>
          </p:nvSpPr>
          <p:spPr>
            <a:xfrm>
              <a:off x="1961248" y="1151613"/>
              <a:ext cx="1913707" cy="3296833"/>
            </a:xfrm>
            <a:custGeom>
              <a:avLst/>
              <a:gdLst/>
              <a:ahLst/>
              <a:cxnLst/>
              <a:rect l="l" t="t" r="r" b="b"/>
              <a:pathLst>
                <a:path w="25291" h="43570" extrusionOk="0">
                  <a:moveTo>
                    <a:pt x="1109" y="0"/>
                  </a:moveTo>
                  <a:lnTo>
                    <a:pt x="1109" y="0"/>
                  </a:lnTo>
                  <a:cubicBezTo>
                    <a:pt x="5768" y="2130"/>
                    <a:pt x="9894" y="4925"/>
                    <a:pt x="11580" y="10161"/>
                  </a:cubicBezTo>
                  <a:cubicBezTo>
                    <a:pt x="13133" y="15130"/>
                    <a:pt x="13399" y="20410"/>
                    <a:pt x="12290" y="25512"/>
                  </a:cubicBezTo>
                  <a:cubicBezTo>
                    <a:pt x="11181" y="30614"/>
                    <a:pt x="8741" y="35362"/>
                    <a:pt x="5236" y="39266"/>
                  </a:cubicBezTo>
                  <a:cubicBezTo>
                    <a:pt x="3727" y="40908"/>
                    <a:pt x="1819" y="42194"/>
                    <a:pt x="0" y="43570"/>
                  </a:cubicBezTo>
                  <a:lnTo>
                    <a:pt x="710" y="43570"/>
                  </a:lnTo>
                  <a:cubicBezTo>
                    <a:pt x="14908" y="43525"/>
                    <a:pt x="25290" y="30215"/>
                    <a:pt x="21874" y="16461"/>
                  </a:cubicBezTo>
                  <a:cubicBezTo>
                    <a:pt x="21164" y="14021"/>
                    <a:pt x="20143" y="11714"/>
                    <a:pt x="18768" y="9584"/>
                  </a:cubicBezTo>
                  <a:cubicBezTo>
                    <a:pt x="14819" y="3683"/>
                    <a:pt x="8208" y="89"/>
                    <a:pt x="1109"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7"/>
            <p:cNvSpPr/>
            <p:nvPr/>
          </p:nvSpPr>
          <p:spPr>
            <a:xfrm>
              <a:off x="319566" y="1100462"/>
              <a:ext cx="3491601" cy="3353281"/>
            </a:xfrm>
            <a:custGeom>
              <a:avLst/>
              <a:gdLst/>
              <a:ahLst/>
              <a:cxnLst/>
              <a:rect l="l" t="t" r="r" b="b"/>
              <a:pathLst>
                <a:path w="46144" h="44316" extrusionOk="0">
                  <a:moveTo>
                    <a:pt x="43925" y="22860"/>
                  </a:moveTo>
                  <a:cubicBezTo>
                    <a:pt x="43925" y="23659"/>
                    <a:pt x="43836" y="24413"/>
                    <a:pt x="43747" y="25212"/>
                  </a:cubicBezTo>
                  <a:cubicBezTo>
                    <a:pt x="43703" y="24413"/>
                    <a:pt x="43747" y="23615"/>
                    <a:pt x="43925" y="22860"/>
                  </a:cubicBezTo>
                  <a:close/>
                  <a:moveTo>
                    <a:pt x="32655" y="33553"/>
                  </a:moveTo>
                  <a:lnTo>
                    <a:pt x="32655" y="33553"/>
                  </a:lnTo>
                  <a:cubicBezTo>
                    <a:pt x="33764" y="33642"/>
                    <a:pt x="34829" y="34085"/>
                    <a:pt x="35672" y="34840"/>
                  </a:cubicBezTo>
                  <a:lnTo>
                    <a:pt x="35273" y="35283"/>
                  </a:lnTo>
                  <a:cubicBezTo>
                    <a:pt x="35273" y="35239"/>
                    <a:pt x="35229" y="35150"/>
                    <a:pt x="35184" y="35106"/>
                  </a:cubicBezTo>
                  <a:cubicBezTo>
                    <a:pt x="34474" y="34662"/>
                    <a:pt x="33676" y="34352"/>
                    <a:pt x="32833" y="34263"/>
                  </a:cubicBezTo>
                  <a:cubicBezTo>
                    <a:pt x="32744" y="34041"/>
                    <a:pt x="32700" y="33775"/>
                    <a:pt x="32655" y="33553"/>
                  </a:cubicBezTo>
                  <a:close/>
                  <a:moveTo>
                    <a:pt x="39310" y="35816"/>
                  </a:moveTo>
                  <a:lnTo>
                    <a:pt x="39310" y="35816"/>
                  </a:lnTo>
                  <a:cubicBezTo>
                    <a:pt x="39000" y="36215"/>
                    <a:pt x="38645" y="36614"/>
                    <a:pt x="38334" y="37014"/>
                  </a:cubicBezTo>
                  <a:cubicBezTo>
                    <a:pt x="37580" y="37812"/>
                    <a:pt x="36781" y="38522"/>
                    <a:pt x="35938" y="39188"/>
                  </a:cubicBezTo>
                  <a:cubicBezTo>
                    <a:pt x="36914" y="37945"/>
                    <a:pt x="38024" y="36792"/>
                    <a:pt x="39310" y="35816"/>
                  </a:cubicBezTo>
                  <a:close/>
                  <a:moveTo>
                    <a:pt x="39577" y="26720"/>
                  </a:moveTo>
                  <a:cubicBezTo>
                    <a:pt x="39621" y="26942"/>
                    <a:pt x="39710" y="27164"/>
                    <a:pt x="39754" y="27386"/>
                  </a:cubicBezTo>
                  <a:cubicBezTo>
                    <a:pt x="39577" y="27563"/>
                    <a:pt x="39488" y="27830"/>
                    <a:pt x="39488" y="28140"/>
                  </a:cubicBezTo>
                  <a:cubicBezTo>
                    <a:pt x="39488" y="28318"/>
                    <a:pt x="39632" y="28406"/>
                    <a:pt x="39776" y="28406"/>
                  </a:cubicBezTo>
                  <a:cubicBezTo>
                    <a:pt x="39920" y="28406"/>
                    <a:pt x="40065" y="28318"/>
                    <a:pt x="40065" y="28140"/>
                  </a:cubicBezTo>
                  <a:cubicBezTo>
                    <a:pt x="40331" y="28850"/>
                    <a:pt x="40641" y="29516"/>
                    <a:pt x="41041" y="30137"/>
                  </a:cubicBezTo>
                  <a:cubicBezTo>
                    <a:pt x="41085" y="30225"/>
                    <a:pt x="41174" y="30270"/>
                    <a:pt x="41218" y="30270"/>
                  </a:cubicBezTo>
                  <a:lnTo>
                    <a:pt x="40242" y="30891"/>
                  </a:lnTo>
                  <a:cubicBezTo>
                    <a:pt x="39978" y="31042"/>
                    <a:pt x="40163" y="31417"/>
                    <a:pt x="40388" y="31417"/>
                  </a:cubicBezTo>
                  <a:cubicBezTo>
                    <a:pt x="40428" y="31417"/>
                    <a:pt x="40468" y="31406"/>
                    <a:pt x="40508" y="31379"/>
                  </a:cubicBezTo>
                  <a:lnTo>
                    <a:pt x="42549" y="30092"/>
                  </a:lnTo>
                  <a:lnTo>
                    <a:pt x="42549" y="30092"/>
                  </a:lnTo>
                  <a:cubicBezTo>
                    <a:pt x="42416" y="30492"/>
                    <a:pt x="42239" y="30891"/>
                    <a:pt x="42106" y="31246"/>
                  </a:cubicBezTo>
                  <a:cubicBezTo>
                    <a:pt x="42061" y="31224"/>
                    <a:pt x="42017" y="31213"/>
                    <a:pt x="41972" y="31213"/>
                  </a:cubicBezTo>
                  <a:cubicBezTo>
                    <a:pt x="41928" y="31213"/>
                    <a:pt x="41884" y="31224"/>
                    <a:pt x="41839" y="31246"/>
                  </a:cubicBezTo>
                  <a:cubicBezTo>
                    <a:pt x="40508" y="32045"/>
                    <a:pt x="39310" y="33021"/>
                    <a:pt x="38201" y="34130"/>
                  </a:cubicBezTo>
                  <a:cubicBezTo>
                    <a:pt x="37990" y="34306"/>
                    <a:pt x="38198" y="34594"/>
                    <a:pt x="38404" y="34594"/>
                  </a:cubicBezTo>
                  <a:cubicBezTo>
                    <a:pt x="38457" y="34594"/>
                    <a:pt x="38510" y="34575"/>
                    <a:pt x="38556" y="34529"/>
                  </a:cubicBezTo>
                  <a:cubicBezTo>
                    <a:pt x="39532" y="33553"/>
                    <a:pt x="40597" y="32710"/>
                    <a:pt x="41751" y="31956"/>
                  </a:cubicBezTo>
                  <a:lnTo>
                    <a:pt x="41751" y="31956"/>
                  </a:lnTo>
                  <a:cubicBezTo>
                    <a:pt x="41351" y="32843"/>
                    <a:pt x="40863" y="33686"/>
                    <a:pt x="40331" y="34485"/>
                  </a:cubicBezTo>
                  <a:cubicBezTo>
                    <a:pt x="40286" y="34485"/>
                    <a:pt x="40286" y="34485"/>
                    <a:pt x="40242" y="34529"/>
                  </a:cubicBezTo>
                  <a:cubicBezTo>
                    <a:pt x="38201" y="35816"/>
                    <a:pt x="36426" y="37502"/>
                    <a:pt x="35051" y="39498"/>
                  </a:cubicBezTo>
                  <a:cubicBezTo>
                    <a:pt x="35007" y="39543"/>
                    <a:pt x="35007" y="39587"/>
                    <a:pt x="35007" y="39587"/>
                  </a:cubicBezTo>
                  <a:lnTo>
                    <a:pt x="34918" y="39454"/>
                  </a:lnTo>
                  <a:cubicBezTo>
                    <a:pt x="34874" y="39410"/>
                    <a:pt x="34829" y="39365"/>
                    <a:pt x="34740" y="39321"/>
                  </a:cubicBezTo>
                  <a:lnTo>
                    <a:pt x="34607" y="39099"/>
                  </a:lnTo>
                  <a:cubicBezTo>
                    <a:pt x="34652" y="39099"/>
                    <a:pt x="34696" y="39055"/>
                    <a:pt x="34740" y="39010"/>
                  </a:cubicBezTo>
                  <a:cubicBezTo>
                    <a:pt x="35317" y="37945"/>
                    <a:pt x="36071" y="36969"/>
                    <a:pt x="36959" y="36126"/>
                  </a:cubicBezTo>
                  <a:cubicBezTo>
                    <a:pt x="37163" y="35922"/>
                    <a:pt x="36975" y="35639"/>
                    <a:pt x="36757" y="35639"/>
                  </a:cubicBezTo>
                  <a:cubicBezTo>
                    <a:pt x="36690" y="35639"/>
                    <a:pt x="36621" y="35665"/>
                    <a:pt x="36560" y="35727"/>
                  </a:cubicBezTo>
                  <a:cubicBezTo>
                    <a:pt x="35628" y="36570"/>
                    <a:pt x="34874" y="37546"/>
                    <a:pt x="34297" y="38655"/>
                  </a:cubicBezTo>
                  <a:cubicBezTo>
                    <a:pt x="34119" y="38434"/>
                    <a:pt x="33986" y="38256"/>
                    <a:pt x="33853" y="38123"/>
                  </a:cubicBezTo>
                  <a:cubicBezTo>
                    <a:pt x="33897" y="38079"/>
                    <a:pt x="33942" y="38034"/>
                    <a:pt x="33986" y="37990"/>
                  </a:cubicBezTo>
                  <a:cubicBezTo>
                    <a:pt x="35184" y="36126"/>
                    <a:pt x="36693" y="34440"/>
                    <a:pt x="38423" y="33021"/>
                  </a:cubicBezTo>
                  <a:cubicBezTo>
                    <a:pt x="38512" y="32932"/>
                    <a:pt x="38512" y="32754"/>
                    <a:pt x="38423" y="32621"/>
                  </a:cubicBezTo>
                  <a:cubicBezTo>
                    <a:pt x="38512" y="32577"/>
                    <a:pt x="38556" y="32399"/>
                    <a:pt x="38467" y="32266"/>
                  </a:cubicBezTo>
                  <a:cubicBezTo>
                    <a:pt x="37314" y="30669"/>
                    <a:pt x="38423" y="28051"/>
                    <a:pt x="39577" y="26720"/>
                  </a:cubicBezTo>
                  <a:close/>
                  <a:moveTo>
                    <a:pt x="35051" y="39809"/>
                  </a:moveTo>
                  <a:cubicBezTo>
                    <a:pt x="35051" y="39809"/>
                    <a:pt x="35051" y="39853"/>
                    <a:pt x="35095" y="39853"/>
                  </a:cubicBezTo>
                  <a:lnTo>
                    <a:pt x="35051" y="39853"/>
                  </a:lnTo>
                  <a:cubicBezTo>
                    <a:pt x="35051" y="39853"/>
                    <a:pt x="35051" y="39809"/>
                    <a:pt x="35051" y="39809"/>
                  </a:cubicBezTo>
                  <a:close/>
                  <a:moveTo>
                    <a:pt x="32211" y="40785"/>
                  </a:moveTo>
                  <a:cubicBezTo>
                    <a:pt x="32300" y="40962"/>
                    <a:pt x="32433" y="41096"/>
                    <a:pt x="32566" y="41273"/>
                  </a:cubicBezTo>
                  <a:cubicBezTo>
                    <a:pt x="32566" y="41317"/>
                    <a:pt x="32611" y="41317"/>
                    <a:pt x="32611" y="41362"/>
                  </a:cubicBezTo>
                  <a:cubicBezTo>
                    <a:pt x="32211" y="41539"/>
                    <a:pt x="31857" y="41761"/>
                    <a:pt x="31457" y="41894"/>
                  </a:cubicBezTo>
                  <a:cubicBezTo>
                    <a:pt x="31590" y="41539"/>
                    <a:pt x="31812" y="41184"/>
                    <a:pt x="32123" y="40918"/>
                  </a:cubicBezTo>
                  <a:cubicBezTo>
                    <a:pt x="32167" y="40874"/>
                    <a:pt x="32211" y="40829"/>
                    <a:pt x="32211" y="40785"/>
                  </a:cubicBezTo>
                  <a:close/>
                  <a:moveTo>
                    <a:pt x="31413" y="39765"/>
                  </a:moveTo>
                  <a:cubicBezTo>
                    <a:pt x="31635" y="39986"/>
                    <a:pt x="31812" y="40253"/>
                    <a:pt x="31990" y="40474"/>
                  </a:cubicBezTo>
                  <a:cubicBezTo>
                    <a:pt x="31964" y="40461"/>
                    <a:pt x="31934" y="40456"/>
                    <a:pt x="31904" y="40456"/>
                  </a:cubicBezTo>
                  <a:cubicBezTo>
                    <a:pt x="31831" y="40456"/>
                    <a:pt x="31755" y="40487"/>
                    <a:pt x="31723" y="40519"/>
                  </a:cubicBezTo>
                  <a:cubicBezTo>
                    <a:pt x="31324" y="40874"/>
                    <a:pt x="31014" y="41317"/>
                    <a:pt x="30880" y="41850"/>
                  </a:cubicBezTo>
                  <a:cubicBezTo>
                    <a:pt x="30836" y="41939"/>
                    <a:pt x="30880" y="42072"/>
                    <a:pt x="30969" y="42116"/>
                  </a:cubicBezTo>
                  <a:cubicBezTo>
                    <a:pt x="30659" y="42249"/>
                    <a:pt x="30348" y="42382"/>
                    <a:pt x="30037" y="42471"/>
                  </a:cubicBezTo>
                  <a:cubicBezTo>
                    <a:pt x="30304" y="41495"/>
                    <a:pt x="30792" y="40563"/>
                    <a:pt x="31413" y="39765"/>
                  </a:cubicBezTo>
                  <a:close/>
                  <a:moveTo>
                    <a:pt x="29505" y="37945"/>
                  </a:moveTo>
                  <a:cubicBezTo>
                    <a:pt x="30037" y="38389"/>
                    <a:pt x="30570" y="38833"/>
                    <a:pt x="31058" y="39365"/>
                  </a:cubicBezTo>
                  <a:cubicBezTo>
                    <a:pt x="30304" y="40253"/>
                    <a:pt x="29771" y="41317"/>
                    <a:pt x="29461" y="42471"/>
                  </a:cubicBezTo>
                  <a:cubicBezTo>
                    <a:pt x="29461" y="42560"/>
                    <a:pt x="29461" y="42604"/>
                    <a:pt x="29461" y="42693"/>
                  </a:cubicBezTo>
                  <a:cubicBezTo>
                    <a:pt x="29283" y="42737"/>
                    <a:pt x="29106" y="42826"/>
                    <a:pt x="28928" y="42870"/>
                  </a:cubicBezTo>
                  <a:cubicBezTo>
                    <a:pt x="29017" y="42027"/>
                    <a:pt x="29239" y="41273"/>
                    <a:pt x="29594" y="40519"/>
                  </a:cubicBezTo>
                  <a:cubicBezTo>
                    <a:pt x="29716" y="40274"/>
                    <a:pt x="29522" y="40071"/>
                    <a:pt x="29331" y="40071"/>
                  </a:cubicBezTo>
                  <a:cubicBezTo>
                    <a:pt x="29246" y="40071"/>
                    <a:pt x="29161" y="40112"/>
                    <a:pt x="29106" y="40208"/>
                  </a:cubicBezTo>
                  <a:cubicBezTo>
                    <a:pt x="28751" y="41007"/>
                    <a:pt x="28529" y="41805"/>
                    <a:pt x="28396" y="42693"/>
                  </a:cubicBezTo>
                  <a:cubicBezTo>
                    <a:pt x="28218" y="42560"/>
                    <a:pt x="28041" y="42471"/>
                    <a:pt x="27863" y="42382"/>
                  </a:cubicBezTo>
                  <a:cubicBezTo>
                    <a:pt x="27908" y="40918"/>
                    <a:pt x="28351" y="39498"/>
                    <a:pt x="29239" y="38300"/>
                  </a:cubicBezTo>
                  <a:cubicBezTo>
                    <a:pt x="29328" y="38256"/>
                    <a:pt x="29372" y="38212"/>
                    <a:pt x="29416" y="38123"/>
                  </a:cubicBezTo>
                  <a:lnTo>
                    <a:pt x="29505" y="37945"/>
                  </a:lnTo>
                  <a:close/>
                  <a:moveTo>
                    <a:pt x="26086" y="43413"/>
                  </a:moveTo>
                  <a:cubicBezTo>
                    <a:pt x="26234" y="43413"/>
                    <a:pt x="26383" y="43424"/>
                    <a:pt x="26532" y="43447"/>
                  </a:cubicBezTo>
                  <a:cubicBezTo>
                    <a:pt x="25956" y="43536"/>
                    <a:pt x="25423" y="43580"/>
                    <a:pt x="24846" y="43669"/>
                  </a:cubicBezTo>
                  <a:cubicBezTo>
                    <a:pt x="25241" y="43504"/>
                    <a:pt x="25661" y="43413"/>
                    <a:pt x="26086" y="43413"/>
                  </a:cubicBezTo>
                  <a:close/>
                  <a:moveTo>
                    <a:pt x="21641" y="583"/>
                  </a:moveTo>
                  <a:cubicBezTo>
                    <a:pt x="27812" y="583"/>
                    <a:pt x="33697" y="3098"/>
                    <a:pt x="37979" y="7553"/>
                  </a:cubicBezTo>
                  <a:cubicBezTo>
                    <a:pt x="37979" y="7598"/>
                    <a:pt x="37935" y="7598"/>
                    <a:pt x="37935" y="7642"/>
                  </a:cubicBezTo>
                  <a:cubicBezTo>
                    <a:pt x="37802" y="8041"/>
                    <a:pt x="37713" y="8485"/>
                    <a:pt x="37757" y="8929"/>
                  </a:cubicBezTo>
                  <a:cubicBezTo>
                    <a:pt x="37757" y="9106"/>
                    <a:pt x="37891" y="9195"/>
                    <a:pt x="38024" y="9195"/>
                  </a:cubicBezTo>
                  <a:cubicBezTo>
                    <a:pt x="38157" y="9195"/>
                    <a:pt x="38290" y="9106"/>
                    <a:pt x="38290" y="8929"/>
                  </a:cubicBezTo>
                  <a:cubicBezTo>
                    <a:pt x="38290" y="8618"/>
                    <a:pt x="38334" y="8308"/>
                    <a:pt x="38423" y="7997"/>
                  </a:cubicBezTo>
                  <a:cubicBezTo>
                    <a:pt x="38734" y="8396"/>
                    <a:pt x="39044" y="8751"/>
                    <a:pt x="39355" y="9106"/>
                  </a:cubicBezTo>
                  <a:cubicBezTo>
                    <a:pt x="39222" y="9106"/>
                    <a:pt x="39089" y="9151"/>
                    <a:pt x="39044" y="9284"/>
                  </a:cubicBezTo>
                  <a:cubicBezTo>
                    <a:pt x="38911" y="9594"/>
                    <a:pt x="38911" y="9949"/>
                    <a:pt x="39089" y="10260"/>
                  </a:cubicBezTo>
                  <a:cubicBezTo>
                    <a:pt x="39130" y="10358"/>
                    <a:pt x="39208" y="10398"/>
                    <a:pt x="39289" y="10398"/>
                  </a:cubicBezTo>
                  <a:cubicBezTo>
                    <a:pt x="39467" y="10398"/>
                    <a:pt x="39668" y="10206"/>
                    <a:pt x="39577" y="9994"/>
                  </a:cubicBezTo>
                  <a:cubicBezTo>
                    <a:pt x="39488" y="9816"/>
                    <a:pt x="39488" y="9639"/>
                    <a:pt x="39577" y="9461"/>
                  </a:cubicBezTo>
                  <a:cubicBezTo>
                    <a:pt x="39577" y="9417"/>
                    <a:pt x="39577" y="9417"/>
                    <a:pt x="39577" y="9417"/>
                  </a:cubicBezTo>
                  <a:cubicBezTo>
                    <a:pt x="39798" y="9727"/>
                    <a:pt x="40065" y="10038"/>
                    <a:pt x="40286" y="10349"/>
                  </a:cubicBezTo>
                  <a:cubicBezTo>
                    <a:pt x="40198" y="10393"/>
                    <a:pt x="40153" y="10482"/>
                    <a:pt x="40153" y="10570"/>
                  </a:cubicBezTo>
                  <a:lnTo>
                    <a:pt x="40153" y="11147"/>
                  </a:lnTo>
                  <a:cubicBezTo>
                    <a:pt x="40153" y="11325"/>
                    <a:pt x="40286" y="11413"/>
                    <a:pt x="40420" y="11413"/>
                  </a:cubicBezTo>
                  <a:cubicBezTo>
                    <a:pt x="40553" y="11413"/>
                    <a:pt x="40686" y="11325"/>
                    <a:pt x="40686" y="11147"/>
                  </a:cubicBezTo>
                  <a:lnTo>
                    <a:pt x="40686" y="11058"/>
                  </a:lnTo>
                  <a:cubicBezTo>
                    <a:pt x="41129" y="11680"/>
                    <a:pt x="41484" y="12345"/>
                    <a:pt x="41795" y="13011"/>
                  </a:cubicBezTo>
                  <a:cubicBezTo>
                    <a:pt x="42106" y="13587"/>
                    <a:pt x="42372" y="14209"/>
                    <a:pt x="42594" y="14830"/>
                  </a:cubicBezTo>
                  <a:cubicBezTo>
                    <a:pt x="42327" y="15140"/>
                    <a:pt x="42061" y="15451"/>
                    <a:pt x="41839" y="15761"/>
                  </a:cubicBezTo>
                  <a:cubicBezTo>
                    <a:pt x="41307" y="15052"/>
                    <a:pt x="40952" y="14209"/>
                    <a:pt x="40819" y="13277"/>
                  </a:cubicBezTo>
                  <a:cubicBezTo>
                    <a:pt x="40784" y="13138"/>
                    <a:pt x="40682" y="13081"/>
                    <a:pt x="40573" y="13081"/>
                  </a:cubicBezTo>
                  <a:cubicBezTo>
                    <a:pt x="40402" y="13081"/>
                    <a:pt x="40215" y="13221"/>
                    <a:pt x="40242" y="13410"/>
                  </a:cubicBezTo>
                  <a:cubicBezTo>
                    <a:pt x="40375" y="14342"/>
                    <a:pt x="40730" y="15229"/>
                    <a:pt x="41263" y="15983"/>
                  </a:cubicBezTo>
                  <a:cubicBezTo>
                    <a:pt x="41129" y="16028"/>
                    <a:pt x="40996" y="16116"/>
                    <a:pt x="40863" y="16205"/>
                  </a:cubicBezTo>
                  <a:cubicBezTo>
                    <a:pt x="40153" y="15362"/>
                    <a:pt x="39710" y="14297"/>
                    <a:pt x="39577" y="13188"/>
                  </a:cubicBezTo>
                  <a:cubicBezTo>
                    <a:pt x="39577" y="13011"/>
                    <a:pt x="39432" y="12922"/>
                    <a:pt x="39294" y="12922"/>
                  </a:cubicBezTo>
                  <a:cubicBezTo>
                    <a:pt x="39155" y="12922"/>
                    <a:pt x="39022" y="13011"/>
                    <a:pt x="39044" y="13188"/>
                  </a:cubicBezTo>
                  <a:cubicBezTo>
                    <a:pt x="39177" y="14430"/>
                    <a:pt x="39665" y="15628"/>
                    <a:pt x="40464" y="16604"/>
                  </a:cubicBezTo>
                  <a:cubicBezTo>
                    <a:pt x="40508" y="16649"/>
                    <a:pt x="40553" y="16649"/>
                    <a:pt x="40597" y="16649"/>
                  </a:cubicBezTo>
                  <a:cubicBezTo>
                    <a:pt x="40597" y="16800"/>
                    <a:pt x="40720" y="16889"/>
                    <a:pt x="40854" y="16889"/>
                  </a:cubicBezTo>
                  <a:cubicBezTo>
                    <a:pt x="40918" y="16889"/>
                    <a:pt x="40984" y="16869"/>
                    <a:pt x="41041" y="16826"/>
                  </a:cubicBezTo>
                  <a:cubicBezTo>
                    <a:pt x="41129" y="16738"/>
                    <a:pt x="41218" y="16649"/>
                    <a:pt x="41351" y="16604"/>
                  </a:cubicBezTo>
                  <a:lnTo>
                    <a:pt x="41351" y="16604"/>
                  </a:lnTo>
                  <a:cubicBezTo>
                    <a:pt x="40775" y="17536"/>
                    <a:pt x="40375" y="18512"/>
                    <a:pt x="40065" y="19577"/>
                  </a:cubicBezTo>
                  <a:lnTo>
                    <a:pt x="40020" y="19577"/>
                  </a:lnTo>
                  <a:cubicBezTo>
                    <a:pt x="39577" y="19710"/>
                    <a:pt x="39222" y="19976"/>
                    <a:pt x="38911" y="20287"/>
                  </a:cubicBezTo>
                  <a:cubicBezTo>
                    <a:pt x="38707" y="20491"/>
                    <a:pt x="38894" y="20774"/>
                    <a:pt x="39113" y="20774"/>
                  </a:cubicBezTo>
                  <a:cubicBezTo>
                    <a:pt x="39179" y="20774"/>
                    <a:pt x="39248" y="20748"/>
                    <a:pt x="39310" y="20686"/>
                  </a:cubicBezTo>
                  <a:cubicBezTo>
                    <a:pt x="39488" y="20509"/>
                    <a:pt x="39710" y="20331"/>
                    <a:pt x="39932" y="20243"/>
                  </a:cubicBezTo>
                  <a:cubicBezTo>
                    <a:pt x="39956" y="20391"/>
                    <a:pt x="40105" y="20484"/>
                    <a:pt x="40247" y="20484"/>
                  </a:cubicBezTo>
                  <a:cubicBezTo>
                    <a:pt x="40360" y="20484"/>
                    <a:pt x="40469" y="20425"/>
                    <a:pt x="40508" y="20287"/>
                  </a:cubicBezTo>
                  <a:cubicBezTo>
                    <a:pt x="40908" y="18512"/>
                    <a:pt x="41706" y="16871"/>
                    <a:pt x="42815" y="15451"/>
                  </a:cubicBezTo>
                  <a:cubicBezTo>
                    <a:pt x="42993" y="15895"/>
                    <a:pt x="43126" y="16338"/>
                    <a:pt x="43259" y="16782"/>
                  </a:cubicBezTo>
                  <a:cubicBezTo>
                    <a:pt x="43170" y="16782"/>
                    <a:pt x="43126" y="16826"/>
                    <a:pt x="43082" y="16871"/>
                  </a:cubicBezTo>
                  <a:cubicBezTo>
                    <a:pt x="41706" y="18778"/>
                    <a:pt x="40952" y="21041"/>
                    <a:pt x="40863" y="23348"/>
                  </a:cubicBezTo>
                  <a:cubicBezTo>
                    <a:pt x="40863" y="23526"/>
                    <a:pt x="41007" y="23615"/>
                    <a:pt x="41152" y="23615"/>
                  </a:cubicBezTo>
                  <a:cubicBezTo>
                    <a:pt x="41296" y="23615"/>
                    <a:pt x="41440" y="23526"/>
                    <a:pt x="41440" y="23348"/>
                  </a:cubicBezTo>
                  <a:cubicBezTo>
                    <a:pt x="41484" y="21219"/>
                    <a:pt x="42194" y="19133"/>
                    <a:pt x="43437" y="17403"/>
                  </a:cubicBezTo>
                  <a:cubicBezTo>
                    <a:pt x="43525" y="17758"/>
                    <a:pt x="43570" y="18157"/>
                    <a:pt x="43658" y="18512"/>
                  </a:cubicBezTo>
                  <a:cubicBezTo>
                    <a:pt x="43614" y="18512"/>
                    <a:pt x="43614" y="18557"/>
                    <a:pt x="43614" y="18557"/>
                  </a:cubicBezTo>
                  <a:cubicBezTo>
                    <a:pt x="43259" y="19000"/>
                    <a:pt x="43037" y="19488"/>
                    <a:pt x="42904" y="20021"/>
                  </a:cubicBezTo>
                  <a:cubicBezTo>
                    <a:pt x="42852" y="20230"/>
                    <a:pt x="43016" y="20363"/>
                    <a:pt x="43187" y="20363"/>
                  </a:cubicBezTo>
                  <a:cubicBezTo>
                    <a:pt x="43305" y="20363"/>
                    <a:pt x="43426" y="20299"/>
                    <a:pt x="43481" y="20154"/>
                  </a:cubicBezTo>
                  <a:cubicBezTo>
                    <a:pt x="43525" y="19843"/>
                    <a:pt x="43658" y="19577"/>
                    <a:pt x="43836" y="19267"/>
                  </a:cubicBezTo>
                  <a:cubicBezTo>
                    <a:pt x="43925" y="20021"/>
                    <a:pt x="43969" y="20775"/>
                    <a:pt x="44013" y="21485"/>
                  </a:cubicBezTo>
                  <a:cubicBezTo>
                    <a:pt x="43880" y="21485"/>
                    <a:pt x="43792" y="21574"/>
                    <a:pt x="43747" y="21707"/>
                  </a:cubicBezTo>
                  <a:cubicBezTo>
                    <a:pt x="43259" y="23260"/>
                    <a:pt x="43170" y="24946"/>
                    <a:pt x="43525" y="26543"/>
                  </a:cubicBezTo>
                  <a:cubicBezTo>
                    <a:pt x="43525" y="26632"/>
                    <a:pt x="43570" y="26720"/>
                    <a:pt x="43614" y="26720"/>
                  </a:cubicBezTo>
                  <a:cubicBezTo>
                    <a:pt x="43525" y="27253"/>
                    <a:pt x="43437" y="27741"/>
                    <a:pt x="43303" y="28229"/>
                  </a:cubicBezTo>
                  <a:cubicBezTo>
                    <a:pt x="42682" y="26365"/>
                    <a:pt x="42505" y="24369"/>
                    <a:pt x="42815" y="22417"/>
                  </a:cubicBezTo>
                  <a:cubicBezTo>
                    <a:pt x="42843" y="22197"/>
                    <a:pt x="42650" y="22046"/>
                    <a:pt x="42478" y="22046"/>
                  </a:cubicBezTo>
                  <a:cubicBezTo>
                    <a:pt x="42371" y="22046"/>
                    <a:pt x="42273" y="22104"/>
                    <a:pt x="42239" y="22239"/>
                  </a:cubicBezTo>
                  <a:cubicBezTo>
                    <a:pt x="41884" y="24546"/>
                    <a:pt x="42150" y="26898"/>
                    <a:pt x="42949" y="29072"/>
                  </a:cubicBezTo>
                  <a:cubicBezTo>
                    <a:pt x="42949" y="29116"/>
                    <a:pt x="42993" y="29116"/>
                    <a:pt x="42993" y="29116"/>
                  </a:cubicBezTo>
                  <a:lnTo>
                    <a:pt x="42949" y="29338"/>
                  </a:lnTo>
                  <a:lnTo>
                    <a:pt x="42860" y="29338"/>
                  </a:lnTo>
                  <a:lnTo>
                    <a:pt x="42594" y="29516"/>
                  </a:lnTo>
                  <a:cubicBezTo>
                    <a:pt x="42017" y="28318"/>
                    <a:pt x="41662" y="26987"/>
                    <a:pt x="41484" y="25656"/>
                  </a:cubicBezTo>
                  <a:cubicBezTo>
                    <a:pt x="41462" y="25478"/>
                    <a:pt x="41318" y="25389"/>
                    <a:pt x="41185" y="25389"/>
                  </a:cubicBezTo>
                  <a:cubicBezTo>
                    <a:pt x="41052" y="25389"/>
                    <a:pt x="40930" y="25478"/>
                    <a:pt x="40952" y="25656"/>
                  </a:cubicBezTo>
                  <a:cubicBezTo>
                    <a:pt x="41085" y="27075"/>
                    <a:pt x="41440" y="28495"/>
                    <a:pt x="42061" y="29782"/>
                  </a:cubicBezTo>
                  <a:lnTo>
                    <a:pt x="41573" y="30048"/>
                  </a:lnTo>
                  <a:cubicBezTo>
                    <a:pt x="41617" y="30004"/>
                    <a:pt x="41573" y="29915"/>
                    <a:pt x="41529" y="29870"/>
                  </a:cubicBezTo>
                  <a:cubicBezTo>
                    <a:pt x="40420" y="28096"/>
                    <a:pt x="39843" y="26010"/>
                    <a:pt x="39843" y="23881"/>
                  </a:cubicBezTo>
                  <a:cubicBezTo>
                    <a:pt x="39843" y="23703"/>
                    <a:pt x="39699" y="23615"/>
                    <a:pt x="39554" y="23615"/>
                  </a:cubicBezTo>
                  <a:cubicBezTo>
                    <a:pt x="39410" y="23615"/>
                    <a:pt x="39266" y="23703"/>
                    <a:pt x="39266" y="23881"/>
                  </a:cubicBezTo>
                  <a:cubicBezTo>
                    <a:pt x="39266" y="24147"/>
                    <a:pt x="39266" y="24413"/>
                    <a:pt x="39310" y="24635"/>
                  </a:cubicBezTo>
                  <a:cubicBezTo>
                    <a:pt x="38778" y="24990"/>
                    <a:pt x="38290" y="25389"/>
                    <a:pt x="37891" y="25833"/>
                  </a:cubicBezTo>
                  <a:cubicBezTo>
                    <a:pt x="37891" y="25789"/>
                    <a:pt x="37846" y="25744"/>
                    <a:pt x="37846" y="25656"/>
                  </a:cubicBezTo>
                  <a:cubicBezTo>
                    <a:pt x="37846" y="25611"/>
                    <a:pt x="37846" y="25567"/>
                    <a:pt x="37846" y="25567"/>
                  </a:cubicBezTo>
                  <a:cubicBezTo>
                    <a:pt x="37891" y="24236"/>
                    <a:pt x="38556" y="23038"/>
                    <a:pt x="39621" y="22239"/>
                  </a:cubicBezTo>
                  <a:cubicBezTo>
                    <a:pt x="39832" y="22063"/>
                    <a:pt x="39624" y="21775"/>
                    <a:pt x="39396" y="21775"/>
                  </a:cubicBezTo>
                  <a:cubicBezTo>
                    <a:pt x="39337" y="21775"/>
                    <a:pt x="39276" y="21794"/>
                    <a:pt x="39222" y="21840"/>
                  </a:cubicBezTo>
                  <a:cubicBezTo>
                    <a:pt x="38201" y="22639"/>
                    <a:pt x="37536" y="23748"/>
                    <a:pt x="37358" y="25034"/>
                  </a:cubicBezTo>
                  <a:cubicBezTo>
                    <a:pt x="37318" y="25014"/>
                    <a:pt x="37277" y="25005"/>
                    <a:pt x="37237" y="25005"/>
                  </a:cubicBezTo>
                  <a:cubicBezTo>
                    <a:pt x="37010" y="25005"/>
                    <a:pt x="36815" y="25290"/>
                    <a:pt x="37003" y="25478"/>
                  </a:cubicBezTo>
                  <a:cubicBezTo>
                    <a:pt x="37225" y="25656"/>
                    <a:pt x="37358" y="25922"/>
                    <a:pt x="37403" y="26188"/>
                  </a:cubicBezTo>
                  <a:cubicBezTo>
                    <a:pt x="37403" y="26277"/>
                    <a:pt x="37403" y="26321"/>
                    <a:pt x="37491" y="26365"/>
                  </a:cubicBezTo>
                  <a:cubicBezTo>
                    <a:pt x="37401" y="26547"/>
                    <a:pt x="37557" y="26707"/>
                    <a:pt x="37736" y="26707"/>
                  </a:cubicBezTo>
                  <a:cubicBezTo>
                    <a:pt x="37820" y="26707"/>
                    <a:pt x="37909" y="26672"/>
                    <a:pt x="37979" y="26587"/>
                  </a:cubicBezTo>
                  <a:cubicBezTo>
                    <a:pt x="38334" y="26055"/>
                    <a:pt x="38822" y="25611"/>
                    <a:pt x="39355" y="25256"/>
                  </a:cubicBezTo>
                  <a:cubicBezTo>
                    <a:pt x="39399" y="25567"/>
                    <a:pt x="39443" y="25922"/>
                    <a:pt x="39488" y="26232"/>
                  </a:cubicBezTo>
                  <a:cubicBezTo>
                    <a:pt x="39464" y="26220"/>
                    <a:pt x="39440" y="26215"/>
                    <a:pt x="39417" y="26215"/>
                  </a:cubicBezTo>
                  <a:cubicBezTo>
                    <a:pt x="39355" y="26215"/>
                    <a:pt x="39298" y="26256"/>
                    <a:pt x="39266" y="26321"/>
                  </a:cubicBezTo>
                  <a:cubicBezTo>
                    <a:pt x="37979" y="27785"/>
                    <a:pt x="36737" y="30758"/>
                    <a:pt x="38068" y="32533"/>
                  </a:cubicBezTo>
                  <a:lnTo>
                    <a:pt x="38112" y="32577"/>
                  </a:lnTo>
                  <a:cubicBezTo>
                    <a:pt x="37891" y="32754"/>
                    <a:pt x="37713" y="32932"/>
                    <a:pt x="37491" y="33109"/>
                  </a:cubicBezTo>
                  <a:cubicBezTo>
                    <a:pt x="36870" y="32133"/>
                    <a:pt x="36604" y="30980"/>
                    <a:pt x="36737" y="29782"/>
                  </a:cubicBezTo>
                  <a:cubicBezTo>
                    <a:pt x="36737" y="29604"/>
                    <a:pt x="36604" y="29516"/>
                    <a:pt x="36465" y="29516"/>
                  </a:cubicBezTo>
                  <a:cubicBezTo>
                    <a:pt x="36327" y="29516"/>
                    <a:pt x="36182" y="29604"/>
                    <a:pt x="36160" y="29782"/>
                  </a:cubicBezTo>
                  <a:cubicBezTo>
                    <a:pt x="36160" y="29870"/>
                    <a:pt x="36160" y="29915"/>
                    <a:pt x="36160" y="30004"/>
                  </a:cubicBezTo>
                  <a:cubicBezTo>
                    <a:pt x="36116" y="29959"/>
                    <a:pt x="36071" y="29915"/>
                    <a:pt x="36027" y="29870"/>
                  </a:cubicBezTo>
                  <a:cubicBezTo>
                    <a:pt x="35140" y="29516"/>
                    <a:pt x="34208" y="29338"/>
                    <a:pt x="33276" y="29338"/>
                  </a:cubicBezTo>
                  <a:cubicBezTo>
                    <a:pt x="32877" y="29338"/>
                    <a:pt x="32877" y="29870"/>
                    <a:pt x="33276" y="29870"/>
                  </a:cubicBezTo>
                  <a:cubicBezTo>
                    <a:pt x="34164" y="29870"/>
                    <a:pt x="35051" y="30092"/>
                    <a:pt x="35894" y="30403"/>
                  </a:cubicBezTo>
                  <a:cubicBezTo>
                    <a:pt x="35931" y="30421"/>
                    <a:pt x="35968" y="30432"/>
                    <a:pt x="36004" y="30432"/>
                  </a:cubicBezTo>
                  <a:cubicBezTo>
                    <a:pt x="36056" y="30432"/>
                    <a:pt x="36108" y="30411"/>
                    <a:pt x="36160" y="30359"/>
                  </a:cubicBezTo>
                  <a:lnTo>
                    <a:pt x="36160" y="30359"/>
                  </a:lnTo>
                  <a:cubicBezTo>
                    <a:pt x="36116" y="30580"/>
                    <a:pt x="36160" y="30802"/>
                    <a:pt x="36160" y="31024"/>
                  </a:cubicBezTo>
                  <a:cubicBezTo>
                    <a:pt x="36146" y="31022"/>
                    <a:pt x="36133" y="31021"/>
                    <a:pt x="36119" y="31021"/>
                  </a:cubicBezTo>
                  <a:cubicBezTo>
                    <a:pt x="35877" y="31021"/>
                    <a:pt x="35730" y="31386"/>
                    <a:pt x="35983" y="31512"/>
                  </a:cubicBezTo>
                  <a:lnTo>
                    <a:pt x="36160" y="31601"/>
                  </a:lnTo>
                  <a:cubicBezTo>
                    <a:pt x="36205" y="31601"/>
                    <a:pt x="36249" y="31645"/>
                    <a:pt x="36293" y="31645"/>
                  </a:cubicBezTo>
                  <a:cubicBezTo>
                    <a:pt x="36426" y="32266"/>
                    <a:pt x="36693" y="32888"/>
                    <a:pt x="37003" y="33420"/>
                  </a:cubicBezTo>
                  <a:lnTo>
                    <a:pt x="36560" y="33242"/>
                  </a:lnTo>
                  <a:cubicBezTo>
                    <a:pt x="36525" y="33228"/>
                    <a:pt x="36493" y="33221"/>
                    <a:pt x="36463" y="33221"/>
                  </a:cubicBezTo>
                  <a:cubicBezTo>
                    <a:pt x="36216" y="33221"/>
                    <a:pt x="36110" y="33656"/>
                    <a:pt x="36426" y="33775"/>
                  </a:cubicBezTo>
                  <a:lnTo>
                    <a:pt x="36693" y="33908"/>
                  </a:lnTo>
                  <a:cubicBezTo>
                    <a:pt x="36471" y="34085"/>
                    <a:pt x="36293" y="34263"/>
                    <a:pt x="36116" y="34440"/>
                  </a:cubicBezTo>
                  <a:cubicBezTo>
                    <a:pt x="35140" y="33597"/>
                    <a:pt x="33897" y="33109"/>
                    <a:pt x="32611" y="32976"/>
                  </a:cubicBezTo>
                  <a:cubicBezTo>
                    <a:pt x="32566" y="32710"/>
                    <a:pt x="32566" y="32444"/>
                    <a:pt x="32522" y="32133"/>
                  </a:cubicBezTo>
                  <a:lnTo>
                    <a:pt x="32522" y="32133"/>
                  </a:lnTo>
                  <a:cubicBezTo>
                    <a:pt x="33143" y="32178"/>
                    <a:pt x="33764" y="32311"/>
                    <a:pt x="34341" y="32621"/>
                  </a:cubicBezTo>
                  <a:cubicBezTo>
                    <a:pt x="34388" y="32648"/>
                    <a:pt x="34433" y="32660"/>
                    <a:pt x="34476" y="32660"/>
                  </a:cubicBezTo>
                  <a:cubicBezTo>
                    <a:pt x="34719" y="32660"/>
                    <a:pt x="34871" y="32284"/>
                    <a:pt x="34607" y="32133"/>
                  </a:cubicBezTo>
                  <a:cubicBezTo>
                    <a:pt x="33942" y="31778"/>
                    <a:pt x="33232" y="31601"/>
                    <a:pt x="32478" y="31601"/>
                  </a:cubicBezTo>
                  <a:cubicBezTo>
                    <a:pt x="32458" y="31423"/>
                    <a:pt x="32333" y="31342"/>
                    <a:pt x="32208" y="31342"/>
                  </a:cubicBezTo>
                  <a:cubicBezTo>
                    <a:pt x="32052" y="31342"/>
                    <a:pt x="31896" y="31468"/>
                    <a:pt x="31945" y="31690"/>
                  </a:cubicBezTo>
                  <a:cubicBezTo>
                    <a:pt x="31945" y="33109"/>
                    <a:pt x="32256" y="34529"/>
                    <a:pt x="32833" y="35905"/>
                  </a:cubicBezTo>
                  <a:cubicBezTo>
                    <a:pt x="32886" y="36028"/>
                    <a:pt x="33001" y="36081"/>
                    <a:pt x="33114" y="36081"/>
                  </a:cubicBezTo>
                  <a:cubicBezTo>
                    <a:pt x="33284" y="36081"/>
                    <a:pt x="33445" y="35959"/>
                    <a:pt x="33365" y="35771"/>
                  </a:cubicBezTo>
                  <a:cubicBezTo>
                    <a:pt x="33276" y="35416"/>
                    <a:pt x="33143" y="35150"/>
                    <a:pt x="33054" y="34840"/>
                  </a:cubicBezTo>
                  <a:lnTo>
                    <a:pt x="33054" y="34840"/>
                  </a:lnTo>
                  <a:cubicBezTo>
                    <a:pt x="33720" y="34973"/>
                    <a:pt x="34341" y="35239"/>
                    <a:pt x="34918" y="35594"/>
                  </a:cubicBezTo>
                  <a:cubicBezTo>
                    <a:pt x="34962" y="35638"/>
                    <a:pt x="35007" y="35638"/>
                    <a:pt x="35051" y="35638"/>
                  </a:cubicBezTo>
                  <a:cubicBezTo>
                    <a:pt x="34474" y="36304"/>
                    <a:pt x="33986" y="36969"/>
                    <a:pt x="33498" y="37679"/>
                  </a:cubicBezTo>
                  <a:cubicBezTo>
                    <a:pt x="33188" y="37280"/>
                    <a:pt x="32788" y="36925"/>
                    <a:pt x="32389" y="36614"/>
                  </a:cubicBezTo>
                  <a:cubicBezTo>
                    <a:pt x="32478" y="36526"/>
                    <a:pt x="32478" y="36437"/>
                    <a:pt x="32389" y="36348"/>
                  </a:cubicBezTo>
                  <a:cubicBezTo>
                    <a:pt x="31945" y="35594"/>
                    <a:pt x="31679" y="34751"/>
                    <a:pt x="31546" y="33864"/>
                  </a:cubicBezTo>
                  <a:cubicBezTo>
                    <a:pt x="31524" y="33686"/>
                    <a:pt x="31380" y="33597"/>
                    <a:pt x="31246" y="33597"/>
                  </a:cubicBezTo>
                  <a:cubicBezTo>
                    <a:pt x="31113" y="33597"/>
                    <a:pt x="30991" y="33686"/>
                    <a:pt x="31014" y="33864"/>
                  </a:cubicBezTo>
                  <a:cubicBezTo>
                    <a:pt x="31102" y="34618"/>
                    <a:pt x="31324" y="35372"/>
                    <a:pt x="31635" y="36038"/>
                  </a:cubicBezTo>
                  <a:cubicBezTo>
                    <a:pt x="31235" y="35771"/>
                    <a:pt x="30792" y="35505"/>
                    <a:pt x="30348" y="35283"/>
                  </a:cubicBezTo>
                  <a:cubicBezTo>
                    <a:pt x="30311" y="35268"/>
                    <a:pt x="30275" y="35261"/>
                    <a:pt x="30241" y="35261"/>
                  </a:cubicBezTo>
                  <a:cubicBezTo>
                    <a:pt x="29983" y="35261"/>
                    <a:pt x="29808" y="35654"/>
                    <a:pt x="30082" y="35771"/>
                  </a:cubicBezTo>
                  <a:cubicBezTo>
                    <a:pt x="31990" y="36703"/>
                    <a:pt x="33587" y="38212"/>
                    <a:pt x="34563" y="40075"/>
                  </a:cubicBezTo>
                  <a:cubicBezTo>
                    <a:pt x="34563" y="40119"/>
                    <a:pt x="34607" y="40164"/>
                    <a:pt x="34652" y="40164"/>
                  </a:cubicBezTo>
                  <a:cubicBezTo>
                    <a:pt x="34119" y="40519"/>
                    <a:pt x="33631" y="40829"/>
                    <a:pt x="33099" y="41096"/>
                  </a:cubicBezTo>
                  <a:cubicBezTo>
                    <a:pt x="33099" y="41096"/>
                    <a:pt x="33099" y="41051"/>
                    <a:pt x="33054" y="41007"/>
                  </a:cubicBezTo>
                  <a:cubicBezTo>
                    <a:pt x="32123" y="39454"/>
                    <a:pt x="30836" y="38123"/>
                    <a:pt x="29328" y="37102"/>
                  </a:cubicBezTo>
                  <a:cubicBezTo>
                    <a:pt x="29281" y="37076"/>
                    <a:pt x="29236" y="37064"/>
                    <a:pt x="29193" y="37064"/>
                  </a:cubicBezTo>
                  <a:cubicBezTo>
                    <a:pt x="28950" y="37064"/>
                    <a:pt x="28797" y="37440"/>
                    <a:pt x="29061" y="37591"/>
                  </a:cubicBezTo>
                  <a:cubicBezTo>
                    <a:pt x="27997" y="38877"/>
                    <a:pt x="27420" y="40430"/>
                    <a:pt x="27331" y="42072"/>
                  </a:cubicBezTo>
                  <a:cubicBezTo>
                    <a:pt x="27065" y="41939"/>
                    <a:pt x="26799" y="41805"/>
                    <a:pt x="26532" y="41717"/>
                  </a:cubicBezTo>
                  <a:cubicBezTo>
                    <a:pt x="26514" y="41709"/>
                    <a:pt x="26496" y="41706"/>
                    <a:pt x="26478" y="41706"/>
                  </a:cubicBezTo>
                  <a:cubicBezTo>
                    <a:pt x="26278" y="41706"/>
                    <a:pt x="26114" y="42131"/>
                    <a:pt x="26399" y="42294"/>
                  </a:cubicBezTo>
                  <a:cubicBezTo>
                    <a:pt x="26710" y="42427"/>
                    <a:pt x="27065" y="42560"/>
                    <a:pt x="27375" y="42693"/>
                  </a:cubicBezTo>
                  <a:cubicBezTo>
                    <a:pt x="27420" y="42782"/>
                    <a:pt x="27508" y="42870"/>
                    <a:pt x="27597" y="42870"/>
                  </a:cubicBezTo>
                  <a:cubicBezTo>
                    <a:pt x="27730" y="42915"/>
                    <a:pt x="27908" y="43003"/>
                    <a:pt x="28041" y="43092"/>
                  </a:cubicBezTo>
                  <a:lnTo>
                    <a:pt x="27287" y="43314"/>
                  </a:lnTo>
                  <a:cubicBezTo>
                    <a:pt x="27331" y="43137"/>
                    <a:pt x="27287" y="42959"/>
                    <a:pt x="27109" y="42959"/>
                  </a:cubicBezTo>
                  <a:cubicBezTo>
                    <a:pt x="26816" y="42895"/>
                    <a:pt x="26520" y="42865"/>
                    <a:pt x="26224" y="42865"/>
                  </a:cubicBezTo>
                  <a:cubicBezTo>
                    <a:pt x="25489" y="42865"/>
                    <a:pt x="24757" y="43055"/>
                    <a:pt x="24092" y="43403"/>
                  </a:cubicBezTo>
                  <a:cubicBezTo>
                    <a:pt x="23959" y="43491"/>
                    <a:pt x="23915" y="43625"/>
                    <a:pt x="23959" y="43758"/>
                  </a:cubicBezTo>
                  <a:cubicBezTo>
                    <a:pt x="23471" y="43758"/>
                    <a:pt x="22983" y="43802"/>
                    <a:pt x="22451" y="43802"/>
                  </a:cubicBezTo>
                  <a:cubicBezTo>
                    <a:pt x="22894" y="43314"/>
                    <a:pt x="23427" y="42959"/>
                    <a:pt x="24048" y="42737"/>
                  </a:cubicBezTo>
                  <a:cubicBezTo>
                    <a:pt x="24376" y="42655"/>
                    <a:pt x="24287" y="42195"/>
                    <a:pt x="23992" y="42195"/>
                  </a:cubicBezTo>
                  <a:cubicBezTo>
                    <a:pt x="23968" y="42195"/>
                    <a:pt x="23942" y="42198"/>
                    <a:pt x="23915" y="42205"/>
                  </a:cubicBezTo>
                  <a:cubicBezTo>
                    <a:pt x="23116" y="42427"/>
                    <a:pt x="22406" y="42915"/>
                    <a:pt x="21918" y="43536"/>
                  </a:cubicBezTo>
                  <a:cubicBezTo>
                    <a:pt x="21874" y="43625"/>
                    <a:pt x="21829" y="43669"/>
                    <a:pt x="21874" y="43713"/>
                  </a:cubicBezTo>
                  <a:cubicBezTo>
                    <a:pt x="19300" y="43669"/>
                    <a:pt x="16771" y="43181"/>
                    <a:pt x="14376" y="42249"/>
                  </a:cubicBezTo>
                  <a:cubicBezTo>
                    <a:pt x="10072" y="40652"/>
                    <a:pt x="6345" y="37724"/>
                    <a:pt x="3816" y="33908"/>
                  </a:cubicBezTo>
                  <a:cubicBezTo>
                    <a:pt x="1287" y="29870"/>
                    <a:pt x="666" y="25034"/>
                    <a:pt x="1198" y="20420"/>
                  </a:cubicBezTo>
                  <a:cubicBezTo>
                    <a:pt x="2396" y="10038"/>
                    <a:pt x="10382" y="987"/>
                    <a:pt x="21164" y="588"/>
                  </a:cubicBezTo>
                  <a:cubicBezTo>
                    <a:pt x="21323" y="584"/>
                    <a:pt x="21482" y="583"/>
                    <a:pt x="21641" y="583"/>
                  </a:cubicBezTo>
                  <a:close/>
                  <a:moveTo>
                    <a:pt x="21546" y="0"/>
                  </a:moveTo>
                  <a:cubicBezTo>
                    <a:pt x="21316" y="0"/>
                    <a:pt x="21085" y="4"/>
                    <a:pt x="20853" y="11"/>
                  </a:cubicBezTo>
                  <a:lnTo>
                    <a:pt x="20765" y="11"/>
                  </a:lnTo>
                  <a:cubicBezTo>
                    <a:pt x="11492" y="588"/>
                    <a:pt x="3905" y="7465"/>
                    <a:pt x="1464" y="16250"/>
                  </a:cubicBezTo>
                  <a:cubicBezTo>
                    <a:pt x="133" y="20953"/>
                    <a:pt x="0" y="26277"/>
                    <a:pt x="1731" y="30891"/>
                  </a:cubicBezTo>
                  <a:cubicBezTo>
                    <a:pt x="3328" y="35062"/>
                    <a:pt x="6478" y="38478"/>
                    <a:pt x="10249" y="40785"/>
                  </a:cubicBezTo>
                  <a:cubicBezTo>
                    <a:pt x="14030" y="43109"/>
                    <a:pt x="18375" y="44316"/>
                    <a:pt x="22688" y="44316"/>
                  </a:cubicBezTo>
                  <a:cubicBezTo>
                    <a:pt x="27435" y="44316"/>
                    <a:pt x="32145" y="42854"/>
                    <a:pt x="36027" y="39809"/>
                  </a:cubicBezTo>
                  <a:cubicBezTo>
                    <a:pt x="43170" y="34263"/>
                    <a:pt x="46143" y="24901"/>
                    <a:pt x="43614" y="16250"/>
                  </a:cubicBezTo>
                  <a:cubicBezTo>
                    <a:pt x="40795" y="6535"/>
                    <a:pt x="31533" y="0"/>
                    <a:pt x="2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7"/>
            <p:cNvSpPr/>
            <p:nvPr/>
          </p:nvSpPr>
          <p:spPr>
            <a:xfrm>
              <a:off x="2216399" y="4260413"/>
              <a:ext cx="63863" cy="40331"/>
            </a:xfrm>
            <a:custGeom>
              <a:avLst/>
              <a:gdLst/>
              <a:ahLst/>
              <a:cxnLst/>
              <a:rect l="l" t="t" r="r" b="b"/>
              <a:pathLst>
                <a:path w="844" h="533" extrusionOk="0">
                  <a:moveTo>
                    <a:pt x="400" y="0"/>
                  </a:moveTo>
                  <a:cubicBezTo>
                    <a:pt x="0" y="0"/>
                    <a:pt x="0" y="533"/>
                    <a:pt x="400" y="533"/>
                  </a:cubicBezTo>
                  <a:lnTo>
                    <a:pt x="488" y="533"/>
                  </a:lnTo>
                  <a:cubicBezTo>
                    <a:pt x="843" y="533"/>
                    <a:pt x="843"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7"/>
            <p:cNvSpPr/>
            <p:nvPr/>
          </p:nvSpPr>
          <p:spPr>
            <a:xfrm>
              <a:off x="2552136" y="4055581"/>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7"/>
            <p:cNvSpPr/>
            <p:nvPr/>
          </p:nvSpPr>
          <p:spPr>
            <a:xfrm>
              <a:off x="2549185" y="3854456"/>
              <a:ext cx="233283" cy="170933"/>
            </a:xfrm>
            <a:custGeom>
              <a:avLst/>
              <a:gdLst/>
              <a:ahLst/>
              <a:cxnLst/>
              <a:rect l="l" t="t" r="r" b="b"/>
              <a:pathLst>
                <a:path w="3083" h="2259" extrusionOk="0">
                  <a:moveTo>
                    <a:pt x="425" y="0"/>
                  </a:moveTo>
                  <a:cubicBezTo>
                    <a:pt x="177" y="0"/>
                    <a:pt x="0" y="343"/>
                    <a:pt x="261" y="529"/>
                  </a:cubicBezTo>
                  <a:cubicBezTo>
                    <a:pt x="1059" y="1017"/>
                    <a:pt x="1769" y="1594"/>
                    <a:pt x="2479" y="2171"/>
                  </a:cubicBezTo>
                  <a:cubicBezTo>
                    <a:pt x="2542" y="2233"/>
                    <a:pt x="2612" y="2259"/>
                    <a:pt x="2679" y="2259"/>
                  </a:cubicBezTo>
                  <a:cubicBezTo>
                    <a:pt x="2896" y="2259"/>
                    <a:pt x="3082" y="1985"/>
                    <a:pt x="2879" y="1816"/>
                  </a:cubicBezTo>
                  <a:cubicBezTo>
                    <a:pt x="2124" y="1150"/>
                    <a:pt x="1370" y="573"/>
                    <a:pt x="571" y="41"/>
                  </a:cubicBezTo>
                  <a:cubicBezTo>
                    <a:pt x="522" y="13"/>
                    <a:pt x="472"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7"/>
            <p:cNvSpPr/>
            <p:nvPr/>
          </p:nvSpPr>
          <p:spPr>
            <a:xfrm>
              <a:off x="2783754" y="4048846"/>
              <a:ext cx="63863" cy="43736"/>
            </a:xfrm>
            <a:custGeom>
              <a:avLst/>
              <a:gdLst/>
              <a:ahLst/>
              <a:cxnLst/>
              <a:rect l="l" t="t" r="r" b="b"/>
              <a:pathLst>
                <a:path w="844" h="578" extrusionOk="0">
                  <a:moveTo>
                    <a:pt x="355" y="1"/>
                  </a:moveTo>
                  <a:cubicBezTo>
                    <a:pt x="0" y="1"/>
                    <a:pt x="0" y="578"/>
                    <a:pt x="355" y="578"/>
                  </a:cubicBezTo>
                  <a:lnTo>
                    <a:pt x="444" y="578"/>
                  </a:lnTo>
                  <a:cubicBezTo>
                    <a:pt x="843" y="578"/>
                    <a:pt x="84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7"/>
            <p:cNvSpPr/>
            <p:nvPr/>
          </p:nvSpPr>
          <p:spPr>
            <a:xfrm>
              <a:off x="2838083" y="4112710"/>
              <a:ext cx="65301" cy="50319"/>
            </a:xfrm>
            <a:custGeom>
              <a:avLst/>
              <a:gdLst/>
              <a:ahLst/>
              <a:cxnLst/>
              <a:rect l="l" t="t" r="r" b="b"/>
              <a:pathLst>
                <a:path w="863" h="665" extrusionOk="0">
                  <a:moveTo>
                    <a:pt x="394" y="0"/>
                  </a:moveTo>
                  <a:cubicBezTo>
                    <a:pt x="194" y="0"/>
                    <a:pt x="0" y="274"/>
                    <a:pt x="170" y="444"/>
                  </a:cubicBezTo>
                  <a:lnTo>
                    <a:pt x="259" y="577"/>
                  </a:lnTo>
                  <a:cubicBezTo>
                    <a:pt x="320" y="639"/>
                    <a:pt x="389" y="664"/>
                    <a:pt x="456" y="664"/>
                  </a:cubicBezTo>
                  <a:cubicBezTo>
                    <a:pt x="674" y="664"/>
                    <a:pt x="862" y="382"/>
                    <a:pt x="658" y="177"/>
                  </a:cubicBezTo>
                  <a:cubicBezTo>
                    <a:pt x="658" y="133"/>
                    <a:pt x="613" y="89"/>
                    <a:pt x="569" y="89"/>
                  </a:cubicBezTo>
                  <a:cubicBezTo>
                    <a:pt x="517" y="26"/>
                    <a:pt x="45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7"/>
            <p:cNvSpPr/>
            <p:nvPr/>
          </p:nvSpPr>
          <p:spPr>
            <a:xfrm>
              <a:off x="3153011" y="3719844"/>
              <a:ext cx="43736" cy="49638"/>
            </a:xfrm>
            <a:custGeom>
              <a:avLst/>
              <a:gdLst/>
              <a:ahLst/>
              <a:cxnLst/>
              <a:rect l="l" t="t" r="r" b="b"/>
              <a:pathLst>
                <a:path w="578" h="656" extrusionOk="0">
                  <a:moveTo>
                    <a:pt x="289" y="1"/>
                  </a:moveTo>
                  <a:cubicBezTo>
                    <a:pt x="145" y="1"/>
                    <a:pt x="1" y="90"/>
                    <a:pt x="1" y="267"/>
                  </a:cubicBezTo>
                  <a:lnTo>
                    <a:pt x="1" y="356"/>
                  </a:lnTo>
                  <a:cubicBezTo>
                    <a:pt x="1" y="555"/>
                    <a:pt x="145" y="655"/>
                    <a:pt x="289" y="655"/>
                  </a:cubicBezTo>
                  <a:cubicBezTo>
                    <a:pt x="433" y="655"/>
                    <a:pt x="578" y="555"/>
                    <a:pt x="578" y="356"/>
                  </a:cubicBezTo>
                  <a:lnTo>
                    <a:pt x="578" y="267"/>
                  </a:lnTo>
                  <a:cubicBezTo>
                    <a:pt x="578"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7"/>
            <p:cNvSpPr/>
            <p:nvPr/>
          </p:nvSpPr>
          <p:spPr>
            <a:xfrm>
              <a:off x="3300790" y="2796625"/>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7"/>
            <p:cNvSpPr/>
            <p:nvPr/>
          </p:nvSpPr>
          <p:spPr>
            <a:xfrm>
              <a:off x="3262199" y="3378659"/>
              <a:ext cx="57129" cy="159961"/>
            </a:xfrm>
            <a:custGeom>
              <a:avLst/>
              <a:gdLst/>
              <a:ahLst/>
              <a:cxnLst/>
              <a:rect l="l" t="t" r="r" b="b"/>
              <a:pathLst>
                <a:path w="755" h="2114" extrusionOk="0">
                  <a:moveTo>
                    <a:pt x="263" y="1"/>
                  </a:moveTo>
                  <a:cubicBezTo>
                    <a:pt x="124" y="1"/>
                    <a:pt x="1" y="79"/>
                    <a:pt x="22" y="251"/>
                  </a:cubicBezTo>
                  <a:cubicBezTo>
                    <a:pt x="66" y="783"/>
                    <a:pt x="155" y="1315"/>
                    <a:pt x="200" y="1848"/>
                  </a:cubicBezTo>
                  <a:cubicBezTo>
                    <a:pt x="222" y="2025"/>
                    <a:pt x="366" y="2114"/>
                    <a:pt x="499" y="2114"/>
                  </a:cubicBezTo>
                  <a:cubicBezTo>
                    <a:pt x="632" y="2114"/>
                    <a:pt x="754" y="2025"/>
                    <a:pt x="732" y="1848"/>
                  </a:cubicBezTo>
                  <a:cubicBezTo>
                    <a:pt x="688" y="1315"/>
                    <a:pt x="643" y="783"/>
                    <a:pt x="599" y="251"/>
                  </a:cubicBezTo>
                  <a:cubicBezTo>
                    <a:pt x="576" y="90"/>
                    <a:pt x="411"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7"/>
            <p:cNvSpPr/>
            <p:nvPr/>
          </p:nvSpPr>
          <p:spPr>
            <a:xfrm>
              <a:off x="3062740" y="3244576"/>
              <a:ext cx="65528" cy="48957"/>
            </a:xfrm>
            <a:custGeom>
              <a:avLst/>
              <a:gdLst/>
              <a:ahLst/>
              <a:cxnLst/>
              <a:rect l="l" t="t" r="r" b="b"/>
              <a:pathLst>
                <a:path w="866" h="647" extrusionOk="0">
                  <a:moveTo>
                    <a:pt x="391" y="1"/>
                  </a:moveTo>
                  <a:cubicBezTo>
                    <a:pt x="178" y="1"/>
                    <a:pt x="0" y="262"/>
                    <a:pt x="173" y="470"/>
                  </a:cubicBezTo>
                  <a:lnTo>
                    <a:pt x="262" y="558"/>
                  </a:lnTo>
                  <a:cubicBezTo>
                    <a:pt x="324" y="620"/>
                    <a:pt x="393" y="646"/>
                    <a:pt x="459" y="646"/>
                  </a:cubicBezTo>
                  <a:cubicBezTo>
                    <a:pt x="678" y="646"/>
                    <a:pt x="866" y="363"/>
                    <a:pt x="661" y="159"/>
                  </a:cubicBezTo>
                  <a:lnTo>
                    <a:pt x="573" y="70"/>
                  </a:lnTo>
                  <a:cubicBezTo>
                    <a:pt x="514" y="21"/>
                    <a:pt x="451"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7"/>
            <p:cNvSpPr/>
            <p:nvPr/>
          </p:nvSpPr>
          <p:spPr>
            <a:xfrm>
              <a:off x="2770285" y="3404310"/>
              <a:ext cx="175095" cy="62123"/>
            </a:xfrm>
            <a:custGeom>
              <a:avLst/>
              <a:gdLst/>
              <a:ahLst/>
              <a:cxnLst/>
              <a:rect l="l" t="t" r="r" b="b"/>
              <a:pathLst>
                <a:path w="2314" h="821" extrusionOk="0">
                  <a:moveTo>
                    <a:pt x="356" y="0"/>
                  </a:moveTo>
                  <a:cubicBezTo>
                    <a:pt x="1" y="45"/>
                    <a:pt x="1" y="577"/>
                    <a:pt x="356" y="577"/>
                  </a:cubicBezTo>
                  <a:cubicBezTo>
                    <a:pt x="888" y="577"/>
                    <a:pt x="1376" y="621"/>
                    <a:pt x="1864" y="799"/>
                  </a:cubicBezTo>
                  <a:cubicBezTo>
                    <a:pt x="1903" y="813"/>
                    <a:pt x="1940" y="820"/>
                    <a:pt x="1973" y="820"/>
                  </a:cubicBezTo>
                  <a:cubicBezTo>
                    <a:pt x="2243" y="820"/>
                    <a:pt x="2314" y="385"/>
                    <a:pt x="1998" y="266"/>
                  </a:cubicBezTo>
                  <a:cubicBezTo>
                    <a:pt x="1465" y="45"/>
                    <a:pt x="933"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7"/>
            <p:cNvSpPr/>
            <p:nvPr/>
          </p:nvSpPr>
          <p:spPr>
            <a:xfrm>
              <a:off x="2951584" y="3434502"/>
              <a:ext cx="63863" cy="40331"/>
            </a:xfrm>
            <a:custGeom>
              <a:avLst/>
              <a:gdLst/>
              <a:ahLst/>
              <a:cxnLst/>
              <a:rect l="l" t="t" r="r" b="b"/>
              <a:pathLst>
                <a:path w="844" h="533" extrusionOk="0">
                  <a:moveTo>
                    <a:pt x="356" y="1"/>
                  </a:moveTo>
                  <a:cubicBezTo>
                    <a:pt x="1" y="1"/>
                    <a:pt x="1" y="533"/>
                    <a:pt x="356" y="533"/>
                  </a:cubicBezTo>
                  <a:lnTo>
                    <a:pt x="445" y="533"/>
                  </a:lnTo>
                  <a:cubicBezTo>
                    <a:pt x="844" y="533"/>
                    <a:pt x="844"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7"/>
            <p:cNvSpPr/>
            <p:nvPr/>
          </p:nvSpPr>
          <p:spPr>
            <a:xfrm>
              <a:off x="2847541" y="3246468"/>
              <a:ext cx="239563" cy="74759"/>
            </a:xfrm>
            <a:custGeom>
              <a:avLst/>
              <a:gdLst/>
              <a:ahLst/>
              <a:cxnLst/>
              <a:rect l="l" t="t" r="r" b="b"/>
              <a:pathLst>
                <a:path w="3166" h="988" extrusionOk="0">
                  <a:moveTo>
                    <a:pt x="355" y="1"/>
                  </a:moveTo>
                  <a:cubicBezTo>
                    <a:pt x="0" y="1"/>
                    <a:pt x="0" y="533"/>
                    <a:pt x="355" y="533"/>
                  </a:cubicBezTo>
                  <a:cubicBezTo>
                    <a:pt x="1154" y="578"/>
                    <a:pt x="1953" y="711"/>
                    <a:pt x="2707" y="977"/>
                  </a:cubicBezTo>
                  <a:cubicBezTo>
                    <a:pt x="2732" y="984"/>
                    <a:pt x="2757" y="988"/>
                    <a:pt x="2781" y="988"/>
                  </a:cubicBezTo>
                  <a:cubicBezTo>
                    <a:pt x="3043" y="988"/>
                    <a:pt x="3166" y="567"/>
                    <a:pt x="2840" y="445"/>
                  </a:cubicBezTo>
                  <a:cubicBezTo>
                    <a:pt x="2041" y="178"/>
                    <a:pt x="1198" y="45"/>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7"/>
            <p:cNvSpPr/>
            <p:nvPr/>
          </p:nvSpPr>
          <p:spPr>
            <a:xfrm>
              <a:off x="2847541" y="3169060"/>
              <a:ext cx="110777" cy="47519"/>
            </a:xfrm>
            <a:custGeom>
              <a:avLst/>
              <a:gdLst/>
              <a:ahLst/>
              <a:cxnLst/>
              <a:rect l="l" t="t" r="r" b="b"/>
              <a:pathLst>
                <a:path w="1464" h="628" extrusionOk="0">
                  <a:moveTo>
                    <a:pt x="315" y="1"/>
                  </a:moveTo>
                  <a:cubicBezTo>
                    <a:pt x="1" y="1"/>
                    <a:pt x="15" y="493"/>
                    <a:pt x="355" y="536"/>
                  </a:cubicBezTo>
                  <a:lnTo>
                    <a:pt x="1110" y="625"/>
                  </a:lnTo>
                  <a:cubicBezTo>
                    <a:pt x="1124" y="626"/>
                    <a:pt x="1137" y="627"/>
                    <a:pt x="1150" y="627"/>
                  </a:cubicBezTo>
                  <a:cubicBezTo>
                    <a:pt x="1464" y="627"/>
                    <a:pt x="1450" y="135"/>
                    <a:pt x="1110" y="92"/>
                  </a:cubicBezTo>
                  <a:lnTo>
                    <a:pt x="355" y="4"/>
                  </a:lnTo>
                  <a:cubicBezTo>
                    <a:pt x="341" y="2"/>
                    <a:pt x="328"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7"/>
            <p:cNvSpPr/>
            <p:nvPr/>
          </p:nvSpPr>
          <p:spPr>
            <a:xfrm>
              <a:off x="3028008" y="3174433"/>
              <a:ext cx="78543" cy="50243"/>
            </a:xfrm>
            <a:custGeom>
              <a:avLst/>
              <a:gdLst/>
              <a:ahLst/>
              <a:cxnLst/>
              <a:rect l="l" t="t" r="r" b="b"/>
              <a:pathLst>
                <a:path w="1038" h="664" extrusionOk="0">
                  <a:moveTo>
                    <a:pt x="347" y="0"/>
                  </a:moveTo>
                  <a:cubicBezTo>
                    <a:pt x="76" y="0"/>
                    <a:pt x="1" y="435"/>
                    <a:pt x="277" y="554"/>
                  </a:cubicBezTo>
                  <a:lnTo>
                    <a:pt x="588" y="642"/>
                  </a:lnTo>
                  <a:cubicBezTo>
                    <a:pt x="622" y="657"/>
                    <a:pt x="655" y="664"/>
                    <a:pt x="685" y="664"/>
                  </a:cubicBezTo>
                  <a:cubicBezTo>
                    <a:pt x="931" y="664"/>
                    <a:pt x="1037" y="228"/>
                    <a:pt x="721" y="110"/>
                  </a:cubicBezTo>
                  <a:lnTo>
                    <a:pt x="455" y="21"/>
                  </a:lnTo>
                  <a:cubicBezTo>
                    <a:pt x="416" y="7"/>
                    <a:pt x="380"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7"/>
            <p:cNvSpPr/>
            <p:nvPr/>
          </p:nvSpPr>
          <p:spPr>
            <a:xfrm>
              <a:off x="2881970" y="3040804"/>
              <a:ext cx="159583" cy="162458"/>
            </a:xfrm>
            <a:custGeom>
              <a:avLst/>
              <a:gdLst/>
              <a:ahLst/>
              <a:cxnLst/>
              <a:rect l="l" t="t" r="r" b="b"/>
              <a:pathLst>
                <a:path w="2109" h="2147" extrusionOk="0">
                  <a:moveTo>
                    <a:pt x="363" y="0"/>
                  </a:moveTo>
                  <a:cubicBezTo>
                    <a:pt x="134" y="0"/>
                    <a:pt x="0" y="363"/>
                    <a:pt x="255" y="545"/>
                  </a:cubicBezTo>
                  <a:cubicBezTo>
                    <a:pt x="788" y="856"/>
                    <a:pt x="1231" y="1388"/>
                    <a:pt x="1542" y="2009"/>
                  </a:cubicBezTo>
                  <a:cubicBezTo>
                    <a:pt x="1583" y="2105"/>
                    <a:pt x="1659" y="2146"/>
                    <a:pt x="1738" y="2146"/>
                  </a:cubicBezTo>
                  <a:cubicBezTo>
                    <a:pt x="1914" y="2146"/>
                    <a:pt x="2108" y="1943"/>
                    <a:pt x="1986" y="1699"/>
                  </a:cubicBezTo>
                  <a:cubicBezTo>
                    <a:pt x="1675" y="1033"/>
                    <a:pt x="1187" y="456"/>
                    <a:pt x="522" y="57"/>
                  </a:cubicBezTo>
                  <a:cubicBezTo>
                    <a:pt x="466" y="17"/>
                    <a:pt x="412"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7"/>
            <p:cNvSpPr/>
            <p:nvPr/>
          </p:nvSpPr>
          <p:spPr>
            <a:xfrm>
              <a:off x="2912767" y="2929346"/>
              <a:ext cx="206951" cy="230332"/>
            </a:xfrm>
            <a:custGeom>
              <a:avLst/>
              <a:gdLst/>
              <a:ahLst/>
              <a:cxnLst/>
              <a:rect l="l" t="t" r="r" b="b"/>
              <a:pathLst>
                <a:path w="2735" h="3044" extrusionOk="0">
                  <a:moveTo>
                    <a:pt x="429" y="1"/>
                  </a:moveTo>
                  <a:cubicBezTo>
                    <a:pt x="202" y="1"/>
                    <a:pt x="1" y="289"/>
                    <a:pt x="248" y="465"/>
                  </a:cubicBezTo>
                  <a:cubicBezTo>
                    <a:pt x="1002" y="1131"/>
                    <a:pt x="1667" y="1974"/>
                    <a:pt x="2155" y="2905"/>
                  </a:cubicBezTo>
                  <a:cubicBezTo>
                    <a:pt x="2211" y="3003"/>
                    <a:pt x="2294" y="3044"/>
                    <a:pt x="2376" y="3044"/>
                  </a:cubicBezTo>
                  <a:cubicBezTo>
                    <a:pt x="2555" y="3044"/>
                    <a:pt x="2735" y="2852"/>
                    <a:pt x="2643" y="2639"/>
                  </a:cubicBezTo>
                  <a:cubicBezTo>
                    <a:pt x="2155" y="1663"/>
                    <a:pt x="1446" y="776"/>
                    <a:pt x="603" y="66"/>
                  </a:cubicBezTo>
                  <a:cubicBezTo>
                    <a:pt x="548" y="20"/>
                    <a:pt x="48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7"/>
            <p:cNvSpPr/>
            <p:nvPr/>
          </p:nvSpPr>
          <p:spPr>
            <a:xfrm>
              <a:off x="3063799" y="2717552"/>
              <a:ext cx="138699" cy="246071"/>
            </a:xfrm>
            <a:custGeom>
              <a:avLst/>
              <a:gdLst/>
              <a:ahLst/>
              <a:cxnLst/>
              <a:rect l="l" t="t" r="r" b="b"/>
              <a:pathLst>
                <a:path w="1833" h="3252" extrusionOk="0">
                  <a:moveTo>
                    <a:pt x="1462" y="1"/>
                  </a:moveTo>
                  <a:cubicBezTo>
                    <a:pt x="1395" y="1"/>
                    <a:pt x="1326" y="34"/>
                    <a:pt x="1269" y="114"/>
                  </a:cubicBezTo>
                  <a:cubicBezTo>
                    <a:pt x="603" y="913"/>
                    <a:pt x="159" y="1889"/>
                    <a:pt x="26" y="2909"/>
                  </a:cubicBezTo>
                  <a:cubicBezTo>
                    <a:pt x="0" y="3119"/>
                    <a:pt x="175" y="3251"/>
                    <a:pt x="332" y="3251"/>
                  </a:cubicBezTo>
                  <a:cubicBezTo>
                    <a:pt x="441" y="3251"/>
                    <a:pt x="541" y="3188"/>
                    <a:pt x="559" y="3042"/>
                  </a:cubicBezTo>
                  <a:cubicBezTo>
                    <a:pt x="692" y="2110"/>
                    <a:pt x="1091" y="1223"/>
                    <a:pt x="1668" y="469"/>
                  </a:cubicBezTo>
                  <a:cubicBezTo>
                    <a:pt x="1832" y="271"/>
                    <a:pt x="1655" y="1"/>
                    <a:pt x="1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7"/>
            <p:cNvSpPr/>
            <p:nvPr/>
          </p:nvSpPr>
          <p:spPr>
            <a:xfrm>
              <a:off x="2923436" y="2453473"/>
              <a:ext cx="302216" cy="468987"/>
            </a:xfrm>
            <a:custGeom>
              <a:avLst/>
              <a:gdLst/>
              <a:ahLst/>
              <a:cxnLst/>
              <a:rect l="l" t="t" r="r" b="b"/>
              <a:pathLst>
                <a:path w="3994" h="6198" extrusionOk="0">
                  <a:moveTo>
                    <a:pt x="393" y="0"/>
                  </a:moveTo>
                  <a:cubicBezTo>
                    <a:pt x="127" y="0"/>
                    <a:pt x="1" y="464"/>
                    <a:pt x="328" y="587"/>
                  </a:cubicBezTo>
                  <a:cubicBezTo>
                    <a:pt x="994" y="809"/>
                    <a:pt x="1659" y="1119"/>
                    <a:pt x="2281" y="1474"/>
                  </a:cubicBezTo>
                  <a:cubicBezTo>
                    <a:pt x="2340" y="1474"/>
                    <a:pt x="2379" y="1494"/>
                    <a:pt x="2412" y="1494"/>
                  </a:cubicBezTo>
                  <a:cubicBezTo>
                    <a:pt x="2429" y="1494"/>
                    <a:pt x="2443" y="1489"/>
                    <a:pt x="2458" y="1474"/>
                  </a:cubicBezTo>
                  <a:lnTo>
                    <a:pt x="2458" y="1474"/>
                  </a:lnTo>
                  <a:cubicBezTo>
                    <a:pt x="1659" y="2495"/>
                    <a:pt x="1083" y="3648"/>
                    <a:pt x="772" y="4891"/>
                  </a:cubicBezTo>
                  <a:cubicBezTo>
                    <a:pt x="683" y="4846"/>
                    <a:pt x="595" y="4758"/>
                    <a:pt x="506" y="4713"/>
                  </a:cubicBezTo>
                  <a:cubicBezTo>
                    <a:pt x="463" y="4695"/>
                    <a:pt x="422" y="4687"/>
                    <a:pt x="384" y="4687"/>
                  </a:cubicBezTo>
                  <a:cubicBezTo>
                    <a:pt x="144" y="4687"/>
                    <a:pt x="10" y="5010"/>
                    <a:pt x="240" y="5201"/>
                  </a:cubicBezTo>
                  <a:cubicBezTo>
                    <a:pt x="639" y="5423"/>
                    <a:pt x="994" y="5689"/>
                    <a:pt x="1260" y="6089"/>
                  </a:cubicBezTo>
                  <a:cubicBezTo>
                    <a:pt x="1324" y="6165"/>
                    <a:pt x="1410" y="6198"/>
                    <a:pt x="1495" y="6198"/>
                  </a:cubicBezTo>
                  <a:cubicBezTo>
                    <a:pt x="1704" y="6198"/>
                    <a:pt x="1906" y="5999"/>
                    <a:pt x="1748" y="5778"/>
                  </a:cubicBezTo>
                  <a:cubicBezTo>
                    <a:pt x="1571" y="5600"/>
                    <a:pt x="1438" y="5423"/>
                    <a:pt x="1260" y="5246"/>
                  </a:cubicBezTo>
                  <a:cubicBezTo>
                    <a:pt x="1260" y="5201"/>
                    <a:pt x="1260" y="5201"/>
                    <a:pt x="1260" y="5157"/>
                  </a:cubicBezTo>
                  <a:cubicBezTo>
                    <a:pt x="1659" y="3515"/>
                    <a:pt x="2547" y="2007"/>
                    <a:pt x="3789" y="853"/>
                  </a:cubicBezTo>
                  <a:cubicBezTo>
                    <a:pt x="3993" y="649"/>
                    <a:pt x="3806" y="366"/>
                    <a:pt x="3587" y="366"/>
                  </a:cubicBezTo>
                  <a:cubicBezTo>
                    <a:pt x="3521" y="366"/>
                    <a:pt x="3452" y="392"/>
                    <a:pt x="3390" y="454"/>
                  </a:cubicBezTo>
                  <a:cubicBezTo>
                    <a:pt x="3168" y="676"/>
                    <a:pt x="2946" y="897"/>
                    <a:pt x="2724" y="1164"/>
                  </a:cubicBezTo>
                  <a:cubicBezTo>
                    <a:pt x="2724" y="1075"/>
                    <a:pt x="2680" y="986"/>
                    <a:pt x="2591" y="942"/>
                  </a:cubicBezTo>
                  <a:cubicBezTo>
                    <a:pt x="2547" y="942"/>
                    <a:pt x="2502" y="897"/>
                    <a:pt x="2458" y="897"/>
                  </a:cubicBezTo>
                  <a:lnTo>
                    <a:pt x="2414" y="897"/>
                  </a:lnTo>
                  <a:cubicBezTo>
                    <a:pt x="1793" y="543"/>
                    <a:pt x="1127" y="276"/>
                    <a:pt x="462" y="10"/>
                  </a:cubicBezTo>
                  <a:cubicBezTo>
                    <a:pt x="438" y="3"/>
                    <a:pt x="41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7"/>
            <p:cNvSpPr/>
            <p:nvPr/>
          </p:nvSpPr>
          <p:spPr>
            <a:xfrm>
              <a:off x="3214832" y="2428351"/>
              <a:ext cx="62653" cy="46006"/>
            </a:xfrm>
            <a:custGeom>
              <a:avLst/>
              <a:gdLst/>
              <a:ahLst/>
              <a:cxnLst/>
              <a:rect l="l" t="t" r="r" b="b"/>
              <a:pathLst>
                <a:path w="828" h="608" extrusionOk="0">
                  <a:moveTo>
                    <a:pt x="485" y="0"/>
                  </a:moveTo>
                  <a:cubicBezTo>
                    <a:pt x="423" y="0"/>
                    <a:pt x="357" y="23"/>
                    <a:pt x="293" y="76"/>
                  </a:cubicBezTo>
                  <a:lnTo>
                    <a:pt x="204" y="165"/>
                  </a:lnTo>
                  <a:cubicBezTo>
                    <a:pt x="1" y="334"/>
                    <a:pt x="187" y="608"/>
                    <a:pt x="404" y="608"/>
                  </a:cubicBezTo>
                  <a:cubicBezTo>
                    <a:pt x="471" y="608"/>
                    <a:pt x="541" y="582"/>
                    <a:pt x="604" y="520"/>
                  </a:cubicBezTo>
                  <a:lnTo>
                    <a:pt x="692" y="431"/>
                  </a:lnTo>
                  <a:cubicBezTo>
                    <a:pt x="827" y="228"/>
                    <a:pt x="68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7"/>
            <p:cNvSpPr/>
            <p:nvPr/>
          </p:nvSpPr>
          <p:spPr>
            <a:xfrm>
              <a:off x="3260459" y="1978281"/>
              <a:ext cx="40406" cy="49638"/>
            </a:xfrm>
            <a:custGeom>
              <a:avLst/>
              <a:gdLst/>
              <a:ahLst/>
              <a:cxnLst/>
              <a:rect l="l" t="t" r="r" b="b"/>
              <a:pathLst>
                <a:path w="534" h="656" extrusionOk="0">
                  <a:moveTo>
                    <a:pt x="267" y="1"/>
                  </a:moveTo>
                  <a:cubicBezTo>
                    <a:pt x="134" y="1"/>
                    <a:pt x="1" y="101"/>
                    <a:pt x="1" y="300"/>
                  </a:cubicBezTo>
                  <a:lnTo>
                    <a:pt x="1" y="389"/>
                  </a:lnTo>
                  <a:cubicBezTo>
                    <a:pt x="1"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7"/>
            <p:cNvSpPr/>
            <p:nvPr/>
          </p:nvSpPr>
          <p:spPr>
            <a:xfrm>
              <a:off x="3163151" y="2027843"/>
              <a:ext cx="194995" cy="398238"/>
            </a:xfrm>
            <a:custGeom>
              <a:avLst/>
              <a:gdLst/>
              <a:ahLst/>
              <a:cxnLst/>
              <a:rect l="l" t="t" r="r" b="b"/>
              <a:pathLst>
                <a:path w="2577" h="5263" extrusionOk="0">
                  <a:moveTo>
                    <a:pt x="266" y="0"/>
                  </a:moveTo>
                  <a:cubicBezTo>
                    <a:pt x="133" y="0"/>
                    <a:pt x="0" y="89"/>
                    <a:pt x="0" y="267"/>
                  </a:cubicBezTo>
                  <a:cubicBezTo>
                    <a:pt x="44" y="1908"/>
                    <a:pt x="577" y="3505"/>
                    <a:pt x="1509" y="4837"/>
                  </a:cubicBezTo>
                  <a:cubicBezTo>
                    <a:pt x="1573" y="4901"/>
                    <a:pt x="1662" y="4943"/>
                    <a:pt x="1740" y="4943"/>
                  </a:cubicBezTo>
                  <a:cubicBezTo>
                    <a:pt x="1768" y="4943"/>
                    <a:pt x="1795" y="4937"/>
                    <a:pt x="1819" y="4925"/>
                  </a:cubicBezTo>
                  <a:cubicBezTo>
                    <a:pt x="1819" y="5117"/>
                    <a:pt x="1980" y="5263"/>
                    <a:pt x="2137" y="5263"/>
                  </a:cubicBezTo>
                  <a:cubicBezTo>
                    <a:pt x="2198" y="5263"/>
                    <a:pt x="2258" y="5241"/>
                    <a:pt x="2307" y="5191"/>
                  </a:cubicBezTo>
                  <a:lnTo>
                    <a:pt x="2396" y="5103"/>
                  </a:lnTo>
                  <a:cubicBezTo>
                    <a:pt x="2576" y="4886"/>
                    <a:pt x="2375" y="4611"/>
                    <a:pt x="2175" y="4611"/>
                  </a:cubicBezTo>
                  <a:cubicBezTo>
                    <a:pt x="2129" y="4611"/>
                    <a:pt x="2082" y="4626"/>
                    <a:pt x="2041" y="4659"/>
                  </a:cubicBezTo>
                  <a:cubicBezTo>
                    <a:pt x="2041" y="4615"/>
                    <a:pt x="1997" y="4615"/>
                    <a:pt x="1997" y="4570"/>
                  </a:cubicBezTo>
                  <a:cubicBezTo>
                    <a:pt x="1109" y="3284"/>
                    <a:pt x="621" y="1819"/>
                    <a:pt x="532" y="267"/>
                  </a:cubicBezTo>
                  <a:cubicBezTo>
                    <a:pt x="532" y="89"/>
                    <a:pt x="399"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7"/>
            <p:cNvSpPr/>
            <p:nvPr/>
          </p:nvSpPr>
          <p:spPr>
            <a:xfrm>
              <a:off x="3176544" y="1914493"/>
              <a:ext cx="40331" cy="49638"/>
            </a:xfrm>
            <a:custGeom>
              <a:avLst/>
              <a:gdLst/>
              <a:ahLst/>
              <a:cxnLst/>
              <a:rect l="l" t="t" r="r" b="b"/>
              <a:pathLst>
                <a:path w="533" h="656" extrusionOk="0">
                  <a:moveTo>
                    <a:pt x="267" y="1"/>
                  </a:moveTo>
                  <a:cubicBezTo>
                    <a:pt x="134" y="1"/>
                    <a:pt x="0" y="101"/>
                    <a:pt x="0" y="300"/>
                  </a:cubicBezTo>
                  <a:lnTo>
                    <a:pt x="0" y="389"/>
                  </a:lnTo>
                  <a:cubicBezTo>
                    <a:pt x="0"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7"/>
            <p:cNvSpPr/>
            <p:nvPr/>
          </p:nvSpPr>
          <p:spPr>
            <a:xfrm>
              <a:off x="2907546" y="2321660"/>
              <a:ext cx="262339" cy="178802"/>
            </a:xfrm>
            <a:custGeom>
              <a:avLst/>
              <a:gdLst/>
              <a:ahLst/>
              <a:cxnLst/>
              <a:rect l="l" t="t" r="r" b="b"/>
              <a:pathLst>
                <a:path w="3467" h="2363" extrusionOk="0">
                  <a:moveTo>
                    <a:pt x="341" y="1"/>
                  </a:moveTo>
                  <a:cubicBezTo>
                    <a:pt x="71" y="1"/>
                    <a:pt x="1" y="436"/>
                    <a:pt x="317" y="554"/>
                  </a:cubicBezTo>
                  <a:cubicBezTo>
                    <a:pt x="805" y="732"/>
                    <a:pt x="1293" y="998"/>
                    <a:pt x="1736" y="1308"/>
                  </a:cubicBezTo>
                  <a:cubicBezTo>
                    <a:pt x="2003" y="1442"/>
                    <a:pt x="2224" y="1619"/>
                    <a:pt x="2491" y="1796"/>
                  </a:cubicBezTo>
                  <a:lnTo>
                    <a:pt x="2757" y="2063"/>
                  </a:lnTo>
                  <a:lnTo>
                    <a:pt x="2801" y="2107"/>
                  </a:lnTo>
                  <a:cubicBezTo>
                    <a:pt x="2801" y="2196"/>
                    <a:pt x="2890" y="2285"/>
                    <a:pt x="2979" y="2329"/>
                  </a:cubicBezTo>
                  <a:cubicBezTo>
                    <a:pt x="3023" y="2351"/>
                    <a:pt x="3079" y="2362"/>
                    <a:pt x="3140" y="2362"/>
                  </a:cubicBezTo>
                  <a:cubicBezTo>
                    <a:pt x="3201" y="2362"/>
                    <a:pt x="3267" y="2351"/>
                    <a:pt x="3334" y="2329"/>
                  </a:cubicBezTo>
                  <a:cubicBezTo>
                    <a:pt x="3422" y="2285"/>
                    <a:pt x="3467" y="2196"/>
                    <a:pt x="3467" y="2063"/>
                  </a:cubicBezTo>
                  <a:cubicBezTo>
                    <a:pt x="3422" y="1619"/>
                    <a:pt x="2757" y="1264"/>
                    <a:pt x="2358" y="998"/>
                  </a:cubicBezTo>
                  <a:cubicBezTo>
                    <a:pt x="1736" y="599"/>
                    <a:pt x="1115" y="244"/>
                    <a:pt x="450" y="22"/>
                  </a:cubicBezTo>
                  <a:cubicBezTo>
                    <a:pt x="411" y="7"/>
                    <a:pt x="375"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7"/>
            <p:cNvSpPr/>
            <p:nvPr/>
          </p:nvSpPr>
          <p:spPr>
            <a:xfrm>
              <a:off x="2887797" y="2076346"/>
              <a:ext cx="352535" cy="356016"/>
            </a:xfrm>
            <a:custGeom>
              <a:avLst/>
              <a:gdLst/>
              <a:ahLst/>
              <a:cxnLst/>
              <a:rect l="l" t="t" r="r" b="b"/>
              <a:pathLst>
                <a:path w="4659" h="4705" extrusionOk="0">
                  <a:moveTo>
                    <a:pt x="3256" y="1"/>
                  </a:moveTo>
                  <a:cubicBezTo>
                    <a:pt x="3189" y="1"/>
                    <a:pt x="3120" y="33"/>
                    <a:pt x="3062" y="114"/>
                  </a:cubicBezTo>
                  <a:cubicBezTo>
                    <a:pt x="2574" y="735"/>
                    <a:pt x="2175" y="1400"/>
                    <a:pt x="1864" y="2155"/>
                  </a:cubicBezTo>
                  <a:cubicBezTo>
                    <a:pt x="1820" y="2199"/>
                    <a:pt x="1820" y="2288"/>
                    <a:pt x="1864" y="2376"/>
                  </a:cubicBezTo>
                  <a:cubicBezTo>
                    <a:pt x="1376" y="2155"/>
                    <a:pt x="888" y="1933"/>
                    <a:pt x="356" y="1800"/>
                  </a:cubicBezTo>
                  <a:cubicBezTo>
                    <a:pt x="90" y="1844"/>
                    <a:pt x="1" y="2199"/>
                    <a:pt x="223" y="2332"/>
                  </a:cubicBezTo>
                  <a:cubicBezTo>
                    <a:pt x="1687" y="2731"/>
                    <a:pt x="3018" y="3530"/>
                    <a:pt x="4083" y="4639"/>
                  </a:cubicBezTo>
                  <a:cubicBezTo>
                    <a:pt x="4137" y="4685"/>
                    <a:pt x="4196" y="4704"/>
                    <a:pt x="4253" y="4704"/>
                  </a:cubicBezTo>
                  <a:cubicBezTo>
                    <a:pt x="4471" y="4704"/>
                    <a:pt x="4658" y="4416"/>
                    <a:pt x="4482" y="4240"/>
                  </a:cubicBezTo>
                  <a:cubicBezTo>
                    <a:pt x="3772" y="3530"/>
                    <a:pt x="2973" y="2909"/>
                    <a:pt x="2086" y="2465"/>
                  </a:cubicBezTo>
                  <a:cubicBezTo>
                    <a:pt x="2219" y="2465"/>
                    <a:pt x="2352" y="2421"/>
                    <a:pt x="2397" y="2288"/>
                  </a:cubicBezTo>
                  <a:cubicBezTo>
                    <a:pt x="2663" y="1622"/>
                    <a:pt x="3018" y="1045"/>
                    <a:pt x="3462" y="469"/>
                  </a:cubicBezTo>
                  <a:cubicBezTo>
                    <a:pt x="3626" y="271"/>
                    <a:pt x="3449"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7"/>
            <p:cNvSpPr/>
            <p:nvPr/>
          </p:nvSpPr>
          <p:spPr>
            <a:xfrm>
              <a:off x="2984575" y="2046381"/>
              <a:ext cx="110702" cy="128256"/>
            </a:xfrm>
            <a:custGeom>
              <a:avLst/>
              <a:gdLst/>
              <a:ahLst/>
              <a:cxnLst/>
              <a:rect l="l" t="t" r="r" b="b"/>
              <a:pathLst>
                <a:path w="1463" h="1695" extrusionOk="0">
                  <a:moveTo>
                    <a:pt x="1026" y="1"/>
                  </a:moveTo>
                  <a:cubicBezTo>
                    <a:pt x="967" y="1"/>
                    <a:pt x="906" y="20"/>
                    <a:pt x="851" y="66"/>
                  </a:cubicBezTo>
                  <a:cubicBezTo>
                    <a:pt x="452" y="377"/>
                    <a:pt x="142" y="820"/>
                    <a:pt x="53" y="1353"/>
                  </a:cubicBezTo>
                  <a:cubicBezTo>
                    <a:pt x="0" y="1562"/>
                    <a:pt x="165" y="1695"/>
                    <a:pt x="326" y="1695"/>
                  </a:cubicBezTo>
                  <a:cubicBezTo>
                    <a:pt x="438" y="1695"/>
                    <a:pt x="549" y="1631"/>
                    <a:pt x="585" y="1486"/>
                  </a:cubicBezTo>
                  <a:cubicBezTo>
                    <a:pt x="674" y="1086"/>
                    <a:pt x="896" y="731"/>
                    <a:pt x="1251" y="465"/>
                  </a:cubicBezTo>
                  <a:cubicBezTo>
                    <a:pt x="1462" y="289"/>
                    <a:pt x="1254"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7"/>
            <p:cNvSpPr/>
            <p:nvPr/>
          </p:nvSpPr>
          <p:spPr>
            <a:xfrm>
              <a:off x="2958924" y="1967006"/>
              <a:ext cx="71430" cy="60685"/>
            </a:xfrm>
            <a:custGeom>
              <a:avLst/>
              <a:gdLst/>
              <a:ahLst/>
              <a:cxnLst/>
              <a:rect l="l" t="t" r="r" b="b"/>
              <a:pathLst>
                <a:path w="944" h="802" extrusionOk="0">
                  <a:moveTo>
                    <a:pt x="576" y="0"/>
                  </a:moveTo>
                  <a:cubicBezTo>
                    <a:pt x="490" y="0"/>
                    <a:pt x="403" y="41"/>
                    <a:pt x="348" y="139"/>
                  </a:cubicBezTo>
                  <a:lnTo>
                    <a:pt x="126" y="405"/>
                  </a:lnTo>
                  <a:cubicBezTo>
                    <a:pt x="1" y="592"/>
                    <a:pt x="205" y="801"/>
                    <a:pt x="399" y="801"/>
                  </a:cubicBezTo>
                  <a:cubicBezTo>
                    <a:pt x="481" y="801"/>
                    <a:pt x="561" y="764"/>
                    <a:pt x="614" y="671"/>
                  </a:cubicBezTo>
                  <a:lnTo>
                    <a:pt x="791" y="405"/>
                  </a:lnTo>
                  <a:cubicBezTo>
                    <a:pt x="943" y="192"/>
                    <a:pt x="762"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7"/>
            <p:cNvSpPr/>
            <p:nvPr/>
          </p:nvSpPr>
          <p:spPr>
            <a:xfrm>
              <a:off x="2918064" y="1758013"/>
              <a:ext cx="117966" cy="53270"/>
            </a:xfrm>
            <a:custGeom>
              <a:avLst/>
              <a:gdLst/>
              <a:ahLst/>
              <a:cxnLst/>
              <a:rect l="l" t="t" r="r" b="b"/>
              <a:pathLst>
                <a:path w="1559" h="704" extrusionOk="0">
                  <a:moveTo>
                    <a:pt x="587" y="0"/>
                  </a:moveTo>
                  <a:cubicBezTo>
                    <a:pt x="510" y="0"/>
                    <a:pt x="433" y="6"/>
                    <a:pt x="355" y="17"/>
                  </a:cubicBezTo>
                  <a:cubicBezTo>
                    <a:pt x="14" y="102"/>
                    <a:pt x="1" y="596"/>
                    <a:pt x="314" y="596"/>
                  </a:cubicBezTo>
                  <a:cubicBezTo>
                    <a:pt x="327" y="596"/>
                    <a:pt x="341" y="596"/>
                    <a:pt x="355" y="594"/>
                  </a:cubicBezTo>
                  <a:cubicBezTo>
                    <a:pt x="426" y="582"/>
                    <a:pt x="498" y="576"/>
                    <a:pt x="568" y="576"/>
                  </a:cubicBezTo>
                  <a:cubicBezTo>
                    <a:pt x="761" y="576"/>
                    <a:pt x="947" y="618"/>
                    <a:pt x="1109" y="682"/>
                  </a:cubicBezTo>
                  <a:cubicBezTo>
                    <a:pt x="1148" y="697"/>
                    <a:pt x="1184" y="704"/>
                    <a:pt x="1218" y="704"/>
                  </a:cubicBezTo>
                  <a:cubicBezTo>
                    <a:pt x="1488" y="704"/>
                    <a:pt x="1558" y="269"/>
                    <a:pt x="1242" y="150"/>
                  </a:cubicBezTo>
                  <a:cubicBezTo>
                    <a:pt x="1043" y="50"/>
                    <a:pt x="81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7"/>
            <p:cNvSpPr/>
            <p:nvPr/>
          </p:nvSpPr>
          <p:spPr>
            <a:xfrm>
              <a:off x="2955141" y="1628773"/>
              <a:ext cx="90347" cy="56221"/>
            </a:xfrm>
            <a:custGeom>
              <a:avLst/>
              <a:gdLst/>
              <a:ahLst/>
              <a:cxnLst/>
              <a:rect l="l" t="t" r="r" b="b"/>
              <a:pathLst>
                <a:path w="1194" h="743" extrusionOk="0">
                  <a:moveTo>
                    <a:pt x="396" y="1"/>
                  </a:moveTo>
                  <a:cubicBezTo>
                    <a:pt x="153" y="1"/>
                    <a:pt x="0" y="376"/>
                    <a:pt x="264" y="527"/>
                  </a:cubicBezTo>
                  <a:lnTo>
                    <a:pt x="664" y="704"/>
                  </a:lnTo>
                  <a:cubicBezTo>
                    <a:pt x="710" y="731"/>
                    <a:pt x="756" y="743"/>
                    <a:pt x="798" y="743"/>
                  </a:cubicBezTo>
                  <a:cubicBezTo>
                    <a:pt x="1041" y="743"/>
                    <a:pt x="1194" y="367"/>
                    <a:pt x="930" y="216"/>
                  </a:cubicBezTo>
                  <a:lnTo>
                    <a:pt x="531" y="39"/>
                  </a:lnTo>
                  <a:cubicBezTo>
                    <a:pt x="484" y="12"/>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7"/>
            <p:cNvSpPr/>
            <p:nvPr/>
          </p:nvSpPr>
          <p:spPr>
            <a:xfrm>
              <a:off x="2714896" y="2427594"/>
              <a:ext cx="90725" cy="150881"/>
            </a:xfrm>
            <a:custGeom>
              <a:avLst/>
              <a:gdLst/>
              <a:ahLst/>
              <a:cxnLst/>
              <a:rect l="l" t="t" r="r" b="b"/>
              <a:pathLst>
                <a:path w="1199" h="1994" extrusionOk="0">
                  <a:moveTo>
                    <a:pt x="386" y="1"/>
                  </a:moveTo>
                  <a:cubicBezTo>
                    <a:pt x="195" y="1"/>
                    <a:pt x="0" y="209"/>
                    <a:pt x="156" y="396"/>
                  </a:cubicBezTo>
                  <a:cubicBezTo>
                    <a:pt x="422" y="796"/>
                    <a:pt x="555" y="1239"/>
                    <a:pt x="600" y="1728"/>
                  </a:cubicBezTo>
                  <a:cubicBezTo>
                    <a:pt x="622" y="1905"/>
                    <a:pt x="777" y="1994"/>
                    <a:pt x="922" y="1994"/>
                  </a:cubicBezTo>
                  <a:cubicBezTo>
                    <a:pt x="1066" y="1994"/>
                    <a:pt x="1199" y="1905"/>
                    <a:pt x="1177" y="1728"/>
                  </a:cubicBezTo>
                  <a:cubicBezTo>
                    <a:pt x="1132" y="1151"/>
                    <a:pt x="955" y="618"/>
                    <a:pt x="600" y="130"/>
                  </a:cubicBezTo>
                  <a:cubicBezTo>
                    <a:pt x="547" y="38"/>
                    <a:pt x="46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7"/>
            <p:cNvSpPr/>
            <p:nvPr/>
          </p:nvSpPr>
          <p:spPr>
            <a:xfrm>
              <a:off x="2796542" y="2354727"/>
              <a:ext cx="65074" cy="91860"/>
            </a:xfrm>
            <a:custGeom>
              <a:avLst/>
              <a:gdLst/>
              <a:ahLst/>
              <a:cxnLst/>
              <a:rect l="l" t="t" r="r" b="b"/>
              <a:pathLst>
                <a:path w="860" h="1214" extrusionOk="0">
                  <a:moveTo>
                    <a:pt x="334" y="0"/>
                  </a:moveTo>
                  <a:cubicBezTo>
                    <a:pt x="170" y="0"/>
                    <a:pt x="0" y="144"/>
                    <a:pt x="53" y="383"/>
                  </a:cubicBezTo>
                  <a:cubicBezTo>
                    <a:pt x="98" y="561"/>
                    <a:pt x="186" y="783"/>
                    <a:pt x="231" y="1005"/>
                  </a:cubicBezTo>
                  <a:cubicBezTo>
                    <a:pt x="267" y="1150"/>
                    <a:pt x="385" y="1213"/>
                    <a:pt x="506" y="1213"/>
                  </a:cubicBezTo>
                  <a:cubicBezTo>
                    <a:pt x="680" y="1213"/>
                    <a:pt x="860" y="1081"/>
                    <a:pt x="808" y="871"/>
                  </a:cubicBezTo>
                  <a:lnTo>
                    <a:pt x="586" y="206"/>
                  </a:lnTo>
                  <a:cubicBezTo>
                    <a:pt x="550" y="64"/>
                    <a:pt x="44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7"/>
            <p:cNvSpPr/>
            <p:nvPr/>
          </p:nvSpPr>
          <p:spPr>
            <a:xfrm>
              <a:off x="2743045" y="2868887"/>
              <a:ext cx="74381" cy="138472"/>
            </a:xfrm>
            <a:custGeom>
              <a:avLst/>
              <a:gdLst/>
              <a:ahLst/>
              <a:cxnLst/>
              <a:rect l="l" t="t" r="r" b="b"/>
              <a:pathLst>
                <a:path w="983" h="1830" extrusionOk="0">
                  <a:moveTo>
                    <a:pt x="360" y="0"/>
                  </a:moveTo>
                  <a:cubicBezTo>
                    <a:pt x="173" y="0"/>
                    <a:pt x="1" y="188"/>
                    <a:pt x="95" y="377"/>
                  </a:cubicBezTo>
                  <a:cubicBezTo>
                    <a:pt x="317" y="732"/>
                    <a:pt x="405" y="1131"/>
                    <a:pt x="405" y="1530"/>
                  </a:cubicBezTo>
                  <a:cubicBezTo>
                    <a:pt x="405" y="1730"/>
                    <a:pt x="538" y="1830"/>
                    <a:pt x="672" y="1830"/>
                  </a:cubicBezTo>
                  <a:cubicBezTo>
                    <a:pt x="805" y="1830"/>
                    <a:pt x="938" y="1730"/>
                    <a:pt x="938" y="1530"/>
                  </a:cubicBezTo>
                  <a:cubicBezTo>
                    <a:pt x="982" y="1042"/>
                    <a:pt x="849" y="554"/>
                    <a:pt x="583" y="110"/>
                  </a:cubicBezTo>
                  <a:cubicBezTo>
                    <a:pt x="518" y="33"/>
                    <a:pt x="438"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7"/>
            <p:cNvSpPr/>
            <p:nvPr/>
          </p:nvSpPr>
          <p:spPr>
            <a:xfrm>
              <a:off x="2663745" y="2930027"/>
              <a:ext cx="63031" cy="70673"/>
            </a:xfrm>
            <a:custGeom>
              <a:avLst/>
              <a:gdLst/>
              <a:ahLst/>
              <a:cxnLst/>
              <a:rect l="l" t="t" r="r" b="b"/>
              <a:pathLst>
                <a:path w="833" h="934" extrusionOk="0">
                  <a:moveTo>
                    <a:pt x="362" y="0"/>
                  </a:moveTo>
                  <a:cubicBezTo>
                    <a:pt x="134" y="0"/>
                    <a:pt x="1" y="355"/>
                    <a:pt x="255" y="500"/>
                  </a:cubicBezTo>
                  <a:cubicBezTo>
                    <a:pt x="300" y="545"/>
                    <a:pt x="300" y="589"/>
                    <a:pt x="300" y="634"/>
                  </a:cubicBezTo>
                  <a:cubicBezTo>
                    <a:pt x="300" y="833"/>
                    <a:pt x="433" y="933"/>
                    <a:pt x="566" y="933"/>
                  </a:cubicBezTo>
                  <a:cubicBezTo>
                    <a:pt x="699" y="933"/>
                    <a:pt x="832" y="833"/>
                    <a:pt x="832" y="634"/>
                  </a:cubicBezTo>
                  <a:cubicBezTo>
                    <a:pt x="832" y="412"/>
                    <a:pt x="743" y="145"/>
                    <a:pt x="522" y="57"/>
                  </a:cubicBezTo>
                  <a:cubicBezTo>
                    <a:pt x="466" y="17"/>
                    <a:pt x="412"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7"/>
            <p:cNvSpPr/>
            <p:nvPr/>
          </p:nvSpPr>
          <p:spPr>
            <a:xfrm>
              <a:off x="2622582" y="3223011"/>
              <a:ext cx="43736" cy="50395"/>
            </a:xfrm>
            <a:custGeom>
              <a:avLst/>
              <a:gdLst/>
              <a:ahLst/>
              <a:cxnLst/>
              <a:rect l="l" t="t" r="r" b="b"/>
              <a:pathLst>
                <a:path w="578" h="666" extrusionOk="0">
                  <a:moveTo>
                    <a:pt x="289" y="0"/>
                  </a:moveTo>
                  <a:cubicBezTo>
                    <a:pt x="145" y="0"/>
                    <a:pt x="1" y="89"/>
                    <a:pt x="1" y="267"/>
                  </a:cubicBezTo>
                  <a:lnTo>
                    <a:pt x="1" y="400"/>
                  </a:lnTo>
                  <a:cubicBezTo>
                    <a:pt x="1" y="577"/>
                    <a:pt x="145" y="666"/>
                    <a:pt x="289" y="666"/>
                  </a:cubicBezTo>
                  <a:cubicBezTo>
                    <a:pt x="433" y="666"/>
                    <a:pt x="578" y="577"/>
                    <a:pt x="578" y="400"/>
                  </a:cubicBezTo>
                  <a:lnTo>
                    <a:pt x="578" y="267"/>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7"/>
            <p:cNvSpPr/>
            <p:nvPr/>
          </p:nvSpPr>
          <p:spPr>
            <a:xfrm>
              <a:off x="2579300" y="3384259"/>
              <a:ext cx="65528" cy="48881"/>
            </a:xfrm>
            <a:custGeom>
              <a:avLst/>
              <a:gdLst/>
              <a:ahLst/>
              <a:cxnLst/>
              <a:rect l="l" t="t" r="r" b="b"/>
              <a:pathLst>
                <a:path w="866" h="646" extrusionOk="0">
                  <a:moveTo>
                    <a:pt x="479" y="0"/>
                  </a:moveTo>
                  <a:cubicBezTo>
                    <a:pt x="419" y="0"/>
                    <a:pt x="358" y="26"/>
                    <a:pt x="307" y="88"/>
                  </a:cubicBezTo>
                  <a:lnTo>
                    <a:pt x="173" y="177"/>
                  </a:lnTo>
                  <a:cubicBezTo>
                    <a:pt x="0" y="384"/>
                    <a:pt x="178" y="646"/>
                    <a:pt x="391" y="646"/>
                  </a:cubicBezTo>
                  <a:cubicBezTo>
                    <a:pt x="451" y="646"/>
                    <a:pt x="514" y="625"/>
                    <a:pt x="573" y="576"/>
                  </a:cubicBezTo>
                  <a:lnTo>
                    <a:pt x="661" y="487"/>
                  </a:lnTo>
                  <a:cubicBezTo>
                    <a:pt x="866" y="283"/>
                    <a:pt x="67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7"/>
            <p:cNvSpPr/>
            <p:nvPr/>
          </p:nvSpPr>
          <p:spPr>
            <a:xfrm>
              <a:off x="2062113" y="3683372"/>
              <a:ext cx="217922" cy="123035"/>
            </a:xfrm>
            <a:custGeom>
              <a:avLst/>
              <a:gdLst/>
              <a:ahLst/>
              <a:cxnLst/>
              <a:rect l="l" t="t" r="r" b="b"/>
              <a:pathLst>
                <a:path w="2880" h="1626" extrusionOk="0">
                  <a:moveTo>
                    <a:pt x="396" y="1"/>
                  </a:moveTo>
                  <a:cubicBezTo>
                    <a:pt x="153" y="1"/>
                    <a:pt x="0" y="376"/>
                    <a:pt x="265" y="527"/>
                  </a:cubicBezTo>
                  <a:cubicBezTo>
                    <a:pt x="930" y="971"/>
                    <a:pt x="1684" y="1326"/>
                    <a:pt x="2439" y="1592"/>
                  </a:cubicBezTo>
                  <a:cubicBezTo>
                    <a:pt x="2480" y="1615"/>
                    <a:pt x="2518" y="1626"/>
                    <a:pt x="2554" y="1626"/>
                  </a:cubicBezTo>
                  <a:cubicBezTo>
                    <a:pt x="2787" y="1626"/>
                    <a:pt x="2880" y="1181"/>
                    <a:pt x="2572" y="1104"/>
                  </a:cubicBezTo>
                  <a:cubicBezTo>
                    <a:pt x="1862" y="793"/>
                    <a:pt x="1196" y="438"/>
                    <a:pt x="531" y="39"/>
                  </a:cubicBezTo>
                  <a:cubicBezTo>
                    <a:pt x="484" y="13"/>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7"/>
            <p:cNvSpPr/>
            <p:nvPr/>
          </p:nvSpPr>
          <p:spPr>
            <a:xfrm>
              <a:off x="2136494" y="3629724"/>
              <a:ext cx="154210" cy="92087"/>
            </a:xfrm>
            <a:custGeom>
              <a:avLst/>
              <a:gdLst/>
              <a:ahLst/>
              <a:cxnLst/>
              <a:rect l="l" t="t" r="r" b="b"/>
              <a:pathLst>
                <a:path w="2038" h="1217" extrusionOk="0">
                  <a:moveTo>
                    <a:pt x="431" y="0"/>
                  </a:moveTo>
                  <a:cubicBezTo>
                    <a:pt x="180" y="0"/>
                    <a:pt x="0" y="375"/>
                    <a:pt x="302" y="526"/>
                  </a:cubicBezTo>
                  <a:lnTo>
                    <a:pt x="1456" y="1192"/>
                  </a:lnTo>
                  <a:cubicBezTo>
                    <a:pt x="1495" y="1209"/>
                    <a:pt x="1535" y="1216"/>
                    <a:pt x="1573" y="1216"/>
                  </a:cubicBezTo>
                  <a:cubicBezTo>
                    <a:pt x="1835" y="1216"/>
                    <a:pt x="2037" y="859"/>
                    <a:pt x="1766" y="704"/>
                  </a:cubicBezTo>
                  <a:lnTo>
                    <a:pt x="568" y="38"/>
                  </a:lnTo>
                  <a:cubicBezTo>
                    <a:pt x="522" y="12"/>
                    <a:pt x="475"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7"/>
            <p:cNvSpPr/>
            <p:nvPr/>
          </p:nvSpPr>
          <p:spPr>
            <a:xfrm>
              <a:off x="2186359" y="3565936"/>
              <a:ext cx="100335" cy="71052"/>
            </a:xfrm>
            <a:custGeom>
              <a:avLst/>
              <a:gdLst/>
              <a:ahLst/>
              <a:cxnLst/>
              <a:rect l="l" t="t" r="r" b="b"/>
              <a:pathLst>
                <a:path w="1326" h="939" extrusionOk="0">
                  <a:moveTo>
                    <a:pt x="396" y="0"/>
                  </a:moveTo>
                  <a:cubicBezTo>
                    <a:pt x="153" y="0"/>
                    <a:pt x="0" y="375"/>
                    <a:pt x="264" y="526"/>
                  </a:cubicBezTo>
                  <a:lnTo>
                    <a:pt x="797" y="881"/>
                  </a:lnTo>
                  <a:cubicBezTo>
                    <a:pt x="852" y="921"/>
                    <a:pt x="907" y="938"/>
                    <a:pt x="957" y="938"/>
                  </a:cubicBezTo>
                  <a:cubicBezTo>
                    <a:pt x="1185" y="938"/>
                    <a:pt x="1326" y="583"/>
                    <a:pt x="1107" y="438"/>
                  </a:cubicBezTo>
                  <a:lnTo>
                    <a:pt x="530" y="38"/>
                  </a:lnTo>
                  <a:cubicBezTo>
                    <a:pt x="484" y="12"/>
                    <a:pt x="43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7"/>
            <p:cNvSpPr/>
            <p:nvPr/>
          </p:nvSpPr>
          <p:spPr>
            <a:xfrm>
              <a:off x="2276782" y="3545279"/>
              <a:ext cx="99957" cy="252275"/>
            </a:xfrm>
            <a:custGeom>
              <a:avLst/>
              <a:gdLst/>
              <a:ahLst/>
              <a:cxnLst/>
              <a:rect l="l" t="t" r="r" b="b"/>
              <a:pathLst>
                <a:path w="1321" h="3334" extrusionOk="0">
                  <a:moveTo>
                    <a:pt x="378" y="1"/>
                  </a:moveTo>
                  <a:cubicBezTo>
                    <a:pt x="234" y="1"/>
                    <a:pt x="90" y="89"/>
                    <a:pt x="90" y="267"/>
                  </a:cubicBezTo>
                  <a:cubicBezTo>
                    <a:pt x="1" y="1287"/>
                    <a:pt x="223" y="2308"/>
                    <a:pt x="711" y="3195"/>
                  </a:cubicBezTo>
                  <a:cubicBezTo>
                    <a:pt x="767" y="3293"/>
                    <a:pt x="853" y="3334"/>
                    <a:pt x="940" y="3334"/>
                  </a:cubicBezTo>
                  <a:cubicBezTo>
                    <a:pt x="1130" y="3334"/>
                    <a:pt x="1320" y="3142"/>
                    <a:pt x="1199" y="2929"/>
                  </a:cubicBezTo>
                  <a:cubicBezTo>
                    <a:pt x="755" y="2086"/>
                    <a:pt x="578" y="1199"/>
                    <a:pt x="666" y="267"/>
                  </a:cubicBezTo>
                  <a:cubicBezTo>
                    <a:pt x="666" y="89"/>
                    <a:pt x="52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7"/>
            <p:cNvSpPr/>
            <p:nvPr/>
          </p:nvSpPr>
          <p:spPr>
            <a:xfrm>
              <a:off x="2360772" y="3568812"/>
              <a:ext cx="83461" cy="154437"/>
            </a:xfrm>
            <a:custGeom>
              <a:avLst/>
              <a:gdLst/>
              <a:ahLst/>
              <a:cxnLst/>
              <a:rect l="l" t="t" r="r" b="b"/>
              <a:pathLst>
                <a:path w="1103" h="2041" extrusionOk="0">
                  <a:moveTo>
                    <a:pt x="344" y="0"/>
                  </a:moveTo>
                  <a:cubicBezTo>
                    <a:pt x="211" y="0"/>
                    <a:pt x="67" y="89"/>
                    <a:pt x="44" y="267"/>
                  </a:cubicBezTo>
                  <a:cubicBezTo>
                    <a:pt x="0" y="843"/>
                    <a:pt x="178" y="1464"/>
                    <a:pt x="577" y="1952"/>
                  </a:cubicBezTo>
                  <a:cubicBezTo>
                    <a:pt x="628" y="2014"/>
                    <a:pt x="687" y="2040"/>
                    <a:pt x="744" y="2040"/>
                  </a:cubicBezTo>
                  <a:cubicBezTo>
                    <a:pt x="933" y="2040"/>
                    <a:pt x="1102" y="1758"/>
                    <a:pt x="932" y="1553"/>
                  </a:cubicBezTo>
                  <a:cubicBezTo>
                    <a:pt x="666" y="1198"/>
                    <a:pt x="532" y="710"/>
                    <a:pt x="577" y="267"/>
                  </a:cubicBezTo>
                  <a:cubicBezTo>
                    <a:pt x="599" y="89"/>
                    <a:pt x="477"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7"/>
            <p:cNvSpPr/>
            <p:nvPr/>
          </p:nvSpPr>
          <p:spPr>
            <a:xfrm>
              <a:off x="2442115" y="3546263"/>
              <a:ext cx="67117" cy="74381"/>
            </a:xfrm>
            <a:custGeom>
              <a:avLst/>
              <a:gdLst/>
              <a:ahLst/>
              <a:cxnLst/>
              <a:rect l="l" t="t" r="r" b="b"/>
              <a:pathLst>
                <a:path w="887" h="983" extrusionOk="0">
                  <a:moveTo>
                    <a:pt x="329" y="1"/>
                  </a:moveTo>
                  <a:cubicBezTo>
                    <a:pt x="154" y="1"/>
                    <a:pt x="0" y="133"/>
                    <a:pt x="79" y="343"/>
                  </a:cubicBezTo>
                  <a:lnTo>
                    <a:pt x="256" y="786"/>
                  </a:lnTo>
                  <a:cubicBezTo>
                    <a:pt x="308" y="925"/>
                    <a:pt x="421" y="982"/>
                    <a:pt x="534" y="982"/>
                  </a:cubicBezTo>
                  <a:cubicBezTo>
                    <a:pt x="710" y="982"/>
                    <a:pt x="887" y="843"/>
                    <a:pt x="833" y="653"/>
                  </a:cubicBezTo>
                  <a:cubicBezTo>
                    <a:pt x="744" y="520"/>
                    <a:pt x="700" y="343"/>
                    <a:pt x="655" y="210"/>
                  </a:cubicBezTo>
                  <a:cubicBezTo>
                    <a:pt x="583" y="64"/>
                    <a:pt x="451"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7"/>
            <p:cNvSpPr/>
            <p:nvPr/>
          </p:nvSpPr>
          <p:spPr>
            <a:xfrm>
              <a:off x="2368264" y="1811434"/>
              <a:ext cx="123489" cy="186293"/>
            </a:xfrm>
            <a:custGeom>
              <a:avLst/>
              <a:gdLst/>
              <a:ahLst/>
              <a:cxnLst/>
              <a:rect l="l" t="t" r="r" b="b"/>
              <a:pathLst>
                <a:path w="1632" h="2462" extrusionOk="0">
                  <a:moveTo>
                    <a:pt x="437" y="0"/>
                  </a:moveTo>
                  <a:cubicBezTo>
                    <a:pt x="209" y="0"/>
                    <a:pt x="0" y="288"/>
                    <a:pt x="212" y="465"/>
                  </a:cubicBezTo>
                  <a:cubicBezTo>
                    <a:pt x="744" y="908"/>
                    <a:pt x="1010" y="1529"/>
                    <a:pt x="1055" y="2195"/>
                  </a:cubicBezTo>
                  <a:cubicBezTo>
                    <a:pt x="1055" y="2372"/>
                    <a:pt x="1199" y="2461"/>
                    <a:pt x="1343" y="2461"/>
                  </a:cubicBezTo>
                  <a:cubicBezTo>
                    <a:pt x="1487" y="2461"/>
                    <a:pt x="1631" y="2372"/>
                    <a:pt x="1631" y="2195"/>
                  </a:cubicBezTo>
                  <a:cubicBezTo>
                    <a:pt x="1587" y="1396"/>
                    <a:pt x="1232" y="598"/>
                    <a:pt x="611" y="65"/>
                  </a:cubicBezTo>
                  <a:cubicBezTo>
                    <a:pt x="556" y="20"/>
                    <a:pt x="496"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7"/>
            <p:cNvSpPr/>
            <p:nvPr/>
          </p:nvSpPr>
          <p:spPr>
            <a:xfrm>
              <a:off x="2498941" y="1809921"/>
              <a:ext cx="75062" cy="140742"/>
            </a:xfrm>
            <a:custGeom>
              <a:avLst/>
              <a:gdLst/>
              <a:ahLst/>
              <a:cxnLst/>
              <a:rect l="l" t="t" r="r" b="b"/>
              <a:pathLst>
                <a:path w="992" h="1860" extrusionOk="0">
                  <a:moveTo>
                    <a:pt x="387" y="1"/>
                  </a:moveTo>
                  <a:cubicBezTo>
                    <a:pt x="208" y="1"/>
                    <a:pt x="1" y="221"/>
                    <a:pt x="126" y="440"/>
                  </a:cubicBezTo>
                  <a:cubicBezTo>
                    <a:pt x="304" y="795"/>
                    <a:pt x="392" y="1194"/>
                    <a:pt x="437" y="1594"/>
                  </a:cubicBezTo>
                  <a:cubicBezTo>
                    <a:pt x="459" y="1771"/>
                    <a:pt x="603" y="1860"/>
                    <a:pt x="736" y="1860"/>
                  </a:cubicBezTo>
                  <a:cubicBezTo>
                    <a:pt x="869" y="1860"/>
                    <a:pt x="991" y="1771"/>
                    <a:pt x="969" y="1594"/>
                  </a:cubicBezTo>
                  <a:cubicBezTo>
                    <a:pt x="925" y="1061"/>
                    <a:pt x="792" y="573"/>
                    <a:pt x="570" y="130"/>
                  </a:cubicBezTo>
                  <a:cubicBezTo>
                    <a:pt x="531" y="39"/>
                    <a:pt x="462"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7"/>
            <p:cNvSpPr/>
            <p:nvPr/>
          </p:nvSpPr>
          <p:spPr>
            <a:xfrm>
              <a:off x="2600411" y="1831940"/>
              <a:ext cx="51076" cy="90877"/>
            </a:xfrm>
            <a:custGeom>
              <a:avLst/>
              <a:gdLst/>
              <a:ahLst/>
              <a:cxnLst/>
              <a:rect l="l" t="t" r="r" b="b"/>
              <a:pathLst>
                <a:path w="675" h="1201" extrusionOk="0">
                  <a:moveTo>
                    <a:pt x="355" y="0"/>
                  </a:moveTo>
                  <a:cubicBezTo>
                    <a:pt x="193" y="0"/>
                    <a:pt x="0" y="152"/>
                    <a:pt x="28" y="371"/>
                  </a:cubicBezTo>
                  <a:cubicBezTo>
                    <a:pt x="28" y="548"/>
                    <a:pt x="72" y="770"/>
                    <a:pt x="116" y="992"/>
                  </a:cubicBezTo>
                  <a:cubicBezTo>
                    <a:pt x="134" y="1137"/>
                    <a:pt x="234" y="1201"/>
                    <a:pt x="343" y="1201"/>
                  </a:cubicBezTo>
                  <a:cubicBezTo>
                    <a:pt x="500" y="1201"/>
                    <a:pt x="675" y="1069"/>
                    <a:pt x="649" y="859"/>
                  </a:cubicBezTo>
                  <a:cubicBezTo>
                    <a:pt x="649" y="637"/>
                    <a:pt x="604" y="415"/>
                    <a:pt x="560" y="194"/>
                  </a:cubicBezTo>
                  <a:cubicBezTo>
                    <a:pt x="543" y="58"/>
                    <a:pt x="455"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7"/>
            <p:cNvSpPr/>
            <p:nvPr/>
          </p:nvSpPr>
          <p:spPr>
            <a:xfrm>
              <a:off x="2535489" y="1679167"/>
              <a:ext cx="140212" cy="83083"/>
            </a:xfrm>
            <a:custGeom>
              <a:avLst/>
              <a:gdLst/>
              <a:ahLst/>
              <a:cxnLst/>
              <a:rect l="l" t="t" r="r" b="b"/>
              <a:pathLst>
                <a:path w="1853" h="1098" extrusionOk="0">
                  <a:moveTo>
                    <a:pt x="396" y="0"/>
                  </a:moveTo>
                  <a:cubicBezTo>
                    <a:pt x="153" y="0"/>
                    <a:pt x="0" y="376"/>
                    <a:pt x="264" y="527"/>
                  </a:cubicBezTo>
                  <a:lnTo>
                    <a:pt x="1285" y="1059"/>
                  </a:lnTo>
                  <a:cubicBezTo>
                    <a:pt x="1331" y="1086"/>
                    <a:pt x="1378" y="1097"/>
                    <a:pt x="1422" y="1097"/>
                  </a:cubicBezTo>
                  <a:cubicBezTo>
                    <a:pt x="1674" y="1097"/>
                    <a:pt x="1853" y="722"/>
                    <a:pt x="1551" y="571"/>
                  </a:cubicBezTo>
                  <a:lnTo>
                    <a:pt x="531" y="38"/>
                  </a:lnTo>
                  <a:cubicBezTo>
                    <a:pt x="484" y="12"/>
                    <a:pt x="439"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7"/>
            <p:cNvSpPr/>
            <p:nvPr/>
          </p:nvSpPr>
          <p:spPr>
            <a:xfrm>
              <a:off x="2600790" y="1594344"/>
              <a:ext cx="80964" cy="64166"/>
            </a:xfrm>
            <a:custGeom>
              <a:avLst/>
              <a:gdLst/>
              <a:ahLst/>
              <a:cxnLst/>
              <a:rect l="l" t="t" r="r" b="b"/>
              <a:pathLst>
                <a:path w="1070" h="848" extrusionOk="0">
                  <a:moveTo>
                    <a:pt x="387" y="0"/>
                  </a:moveTo>
                  <a:cubicBezTo>
                    <a:pt x="175" y="0"/>
                    <a:pt x="0" y="250"/>
                    <a:pt x="200" y="450"/>
                  </a:cubicBezTo>
                  <a:cubicBezTo>
                    <a:pt x="289" y="583"/>
                    <a:pt x="377" y="671"/>
                    <a:pt x="466" y="760"/>
                  </a:cubicBezTo>
                  <a:cubicBezTo>
                    <a:pt x="528" y="822"/>
                    <a:pt x="597" y="848"/>
                    <a:pt x="663" y="848"/>
                  </a:cubicBezTo>
                  <a:cubicBezTo>
                    <a:pt x="882" y="848"/>
                    <a:pt x="1070" y="565"/>
                    <a:pt x="866" y="361"/>
                  </a:cubicBezTo>
                  <a:lnTo>
                    <a:pt x="599" y="95"/>
                  </a:lnTo>
                  <a:cubicBezTo>
                    <a:pt x="533" y="28"/>
                    <a:pt x="458"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67"/>
          <p:cNvGrpSpPr/>
          <p:nvPr/>
        </p:nvGrpSpPr>
        <p:grpSpPr>
          <a:xfrm>
            <a:off x="7386812" y="999036"/>
            <a:ext cx="912832" cy="854448"/>
            <a:chOff x="4231052" y="1337496"/>
            <a:chExt cx="3948235" cy="3695710"/>
          </a:xfrm>
        </p:grpSpPr>
        <p:sp>
          <p:nvSpPr>
            <p:cNvPr id="3476" name="Google Shape;3476;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7"/>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7"/>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7"/>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7"/>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7"/>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7"/>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7"/>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7"/>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7"/>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7"/>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7"/>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7"/>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7"/>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7"/>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7"/>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7"/>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7"/>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7"/>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7"/>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7"/>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7"/>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7"/>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7"/>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7"/>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7"/>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7"/>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7"/>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7"/>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7"/>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7"/>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7"/>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7"/>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7"/>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7"/>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7"/>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7"/>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7"/>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7"/>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7"/>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7"/>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67"/>
          <p:cNvGrpSpPr/>
          <p:nvPr/>
        </p:nvGrpSpPr>
        <p:grpSpPr>
          <a:xfrm flipH="1">
            <a:off x="7386069" y="3770425"/>
            <a:ext cx="2024784" cy="1210776"/>
            <a:chOff x="1186065" y="489079"/>
            <a:chExt cx="6771853" cy="4049419"/>
          </a:xfrm>
        </p:grpSpPr>
        <p:sp>
          <p:nvSpPr>
            <p:cNvPr id="3519" name="Google Shape;3519;p67"/>
            <p:cNvSpPr/>
            <p:nvPr/>
          </p:nvSpPr>
          <p:spPr>
            <a:xfrm>
              <a:off x="2263761" y="505698"/>
              <a:ext cx="4572358" cy="4011138"/>
            </a:xfrm>
            <a:custGeom>
              <a:avLst/>
              <a:gdLst/>
              <a:ahLst/>
              <a:cxnLst/>
              <a:rect l="l" t="t" r="r" b="b"/>
              <a:pathLst>
                <a:path w="64379" h="56477" extrusionOk="0">
                  <a:moveTo>
                    <a:pt x="32163" y="0"/>
                  </a:moveTo>
                  <a:cubicBezTo>
                    <a:pt x="27096" y="0"/>
                    <a:pt x="21968" y="1368"/>
                    <a:pt x="17349" y="4235"/>
                  </a:cubicBezTo>
                  <a:cubicBezTo>
                    <a:pt x="4083" y="12443"/>
                    <a:pt x="1" y="29880"/>
                    <a:pt x="8209" y="43102"/>
                  </a:cubicBezTo>
                  <a:cubicBezTo>
                    <a:pt x="13549" y="51733"/>
                    <a:pt x="22778" y="56476"/>
                    <a:pt x="32228" y="56476"/>
                  </a:cubicBezTo>
                  <a:cubicBezTo>
                    <a:pt x="37302" y="56476"/>
                    <a:pt x="42441" y="55109"/>
                    <a:pt x="47075" y="52241"/>
                  </a:cubicBezTo>
                  <a:cubicBezTo>
                    <a:pt x="60297" y="44033"/>
                    <a:pt x="64379" y="26641"/>
                    <a:pt x="56171" y="13375"/>
                  </a:cubicBezTo>
                  <a:cubicBezTo>
                    <a:pt x="50830" y="4744"/>
                    <a:pt x="41601" y="0"/>
                    <a:pt x="32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7"/>
            <p:cNvSpPr/>
            <p:nvPr/>
          </p:nvSpPr>
          <p:spPr>
            <a:xfrm>
              <a:off x="3435987" y="636308"/>
              <a:ext cx="2101911" cy="211505"/>
            </a:xfrm>
            <a:custGeom>
              <a:avLst/>
              <a:gdLst/>
              <a:ahLst/>
              <a:cxnLst/>
              <a:rect l="l" t="t" r="r" b="b"/>
              <a:pathLst>
                <a:path w="29595" h="2978" extrusionOk="0">
                  <a:moveTo>
                    <a:pt x="25601" y="0"/>
                  </a:moveTo>
                  <a:cubicBezTo>
                    <a:pt x="21963" y="400"/>
                    <a:pt x="18280" y="710"/>
                    <a:pt x="14509" y="799"/>
                  </a:cubicBezTo>
                  <a:cubicBezTo>
                    <a:pt x="10782" y="932"/>
                    <a:pt x="6878" y="1154"/>
                    <a:pt x="2929" y="1243"/>
                  </a:cubicBezTo>
                  <a:cubicBezTo>
                    <a:pt x="2840" y="1287"/>
                    <a:pt x="2751" y="1331"/>
                    <a:pt x="2663" y="1376"/>
                  </a:cubicBezTo>
                  <a:cubicBezTo>
                    <a:pt x="1775" y="1864"/>
                    <a:pt x="844" y="2396"/>
                    <a:pt x="1" y="2973"/>
                  </a:cubicBezTo>
                  <a:cubicBezTo>
                    <a:pt x="372" y="2976"/>
                    <a:pt x="744" y="2978"/>
                    <a:pt x="1116" y="2978"/>
                  </a:cubicBezTo>
                  <a:cubicBezTo>
                    <a:pt x="5668" y="2978"/>
                    <a:pt x="10202" y="2741"/>
                    <a:pt x="14509" y="2618"/>
                  </a:cubicBezTo>
                  <a:cubicBezTo>
                    <a:pt x="19434" y="2529"/>
                    <a:pt x="24536" y="2352"/>
                    <a:pt x="29594" y="1864"/>
                  </a:cubicBezTo>
                  <a:cubicBezTo>
                    <a:pt x="28307" y="1154"/>
                    <a:pt x="26976" y="533"/>
                    <a:pt x="2560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7"/>
            <p:cNvSpPr/>
            <p:nvPr/>
          </p:nvSpPr>
          <p:spPr>
            <a:xfrm>
              <a:off x="2604101" y="2700293"/>
              <a:ext cx="3938979" cy="934869"/>
            </a:xfrm>
            <a:custGeom>
              <a:avLst/>
              <a:gdLst/>
              <a:ahLst/>
              <a:cxnLst/>
              <a:rect l="l" t="t" r="r" b="b"/>
              <a:pathLst>
                <a:path w="55461" h="13163" extrusionOk="0">
                  <a:moveTo>
                    <a:pt x="55460" y="0"/>
                  </a:moveTo>
                  <a:lnTo>
                    <a:pt x="55460" y="0"/>
                  </a:lnTo>
                  <a:cubicBezTo>
                    <a:pt x="52088" y="400"/>
                    <a:pt x="48716" y="755"/>
                    <a:pt x="45300" y="1110"/>
                  </a:cubicBezTo>
                  <a:cubicBezTo>
                    <a:pt x="35495" y="2086"/>
                    <a:pt x="25689" y="2840"/>
                    <a:pt x="15840" y="3195"/>
                  </a:cubicBezTo>
                  <a:cubicBezTo>
                    <a:pt x="10560" y="3372"/>
                    <a:pt x="5280" y="3772"/>
                    <a:pt x="0" y="4215"/>
                  </a:cubicBezTo>
                  <a:cubicBezTo>
                    <a:pt x="533" y="6256"/>
                    <a:pt x="1287" y="8297"/>
                    <a:pt x="2219" y="10205"/>
                  </a:cubicBezTo>
                  <a:cubicBezTo>
                    <a:pt x="5990" y="10826"/>
                    <a:pt x="9761" y="11314"/>
                    <a:pt x="13577" y="11669"/>
                  </a:cubicBezTo>
                  <a:cubicBezTo>
                    <a:pt x="23338" y="12512"/>
                    <a:pt x="33188" y="13000"/>
                    <a:pt x="42993" y="13133"/>
                  </a:cubicBezTo>
                  <a:cubicBezTo>
                    <a:pt x="44077" y="13152"/>
                    <a:pt x="45162" y="13162"/>
                    <a:pt x="46243" y="13162"/>
                  </a:cubicBezTo>
                  <a:cubicBezTo>
                    <a:pt x="47772" y="13162"/>
                    <a:pt x="49294" y="13141"/>
                    <a:pt x="50802" y="13089"/>
                  </a:cubicBezTo>
                  <a:cubicBezTo>
                    <a:pt x="53419" y="9185"/>
                    <a:pt x="55017" y="4659"/>
                    <a:pt x="5546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7"/>
            <p:cNvSpPr/>
            <p:nvPr/>
          </p:nvSpPr>
          <p:spPr>
            <a:xfrm>
              <a:off x="2607226" y="1367343"/>
              <a:ext cx="3901195" cy="764486"/>
            </a:xfrm>
            <a:custGeom>
              <a:avLst/>
              <a:gdLst/>
              <a:ahLst/>
              <a:cxnLst/>
              <a:rect l="l" t="t" r="r" b="b"/>
              <a:pathLst>
                <a:path w="54929" h="10764" extrusionOk="0">
                  <a:moveTo>
                    <a:pt x="50492" y="1"/>
                  </a:moveTo>
                  <a:cubicBezTo>
                    <a:pt x="44236" y="755"/>
                    <a:pt x="37980" y="1465"/>
                    <a:pt x="31724" y="2308"/>
                  </a:cubicBezTo>
                  <a:cubicBezTo>
                    <a:pt x="21741" y="3639"/>
                    <a:pt x="11625" y="4437"/>
                    <a:pt x="1554" y="4659"/>
                  </a:cubicBezTo>
                  <a:cubicBezTo>
                    <a:pt x="888" y="6123"/>
                    <a:pt x="400" y="7588"/>
                    <a:pt x="1" y="9096"/>
                  </a:cubicBezTo>
                  <a:cubicBezTo>
                    <a:pt x="10072" y="10338"/>
                    <a:pt x="20366" y="10294"/>
                    <a:pt x="30570" y="10649"/>
                  </a:cubicBezTo>
                  <a:cubicBezTo>
                    <a:pt x="32848" y="10728"/>
                    <a:pt x="35118" y="10764"/>
                    <a:pt x="37383" y="10764"/>
                  </a:cubicBezTo>
                  <a:cubicBezTo>
                    <a:pt x="42753" y="10764"/>
                    <a:pt x="48097" y="10562"/>
                    <a:pt x="53464" y="10250"/>
                  </a:cubicBezTo>
                  <a:lnTo>
                    <a:pt x="54928" y="10161"/>
                  </a:lnTo>
                  <a:cubicBezTo>
                    <a:pt x="54174" y="6523"/>
                    <a:pt x="52666" y="3062"/>
                    <a:pt x="5049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7"/>
            <p:cNvSpPr/>
            <p:nvPr/>
          </p:nvSpPr>
          <p:spPr>
            <a:xfrm>
              <a:off x="2547354" y="2467126"/>
              <a:ext cx="4008297" cy="245241"/>
            </a:xfrm>
            <a:custGeom>
              <a:avLst/>
              <a:gdLst/>
              <a:ahLst/>
              <a:cxnLst/>
              <a:rect l="l" t="t" r="r" b="b"/>
              <a:pathLst>
                <a:path w="56437" h="3453" extrusionOk="0">
                  <a:moveTo>
                    <a:pt x="1" y="0"/>
                  </a:moveTo>
                  <a:lnTo>
                    <a:pt x="1" y="1553"/>
                  </a:lnTo>
                  <a:cubicBezTo>
                    <a:pt x="9229" y="2529"/>
                    <a:pt x="18591" y="3017"/>
                    <a:pt x="27864" y="3328"/>
                  </a:cubicBezTo>
                  <a:cubicBezTo>
                    <a:pt x="30636" y="3405"/>
                    <a:pt x="33407" y="3452"/>
                    <a:pt x="36177" y="3452"/>
                  </a:cubicBezTo>
                  <a:cubicBezTo>
                    <a:pt x="42939" y="3452"/>
                    <a:pt x="49688" y="3170"/>
                    <a:pt x="56393" y="2352"/>
                  </a:cubicBezTo>
                  <a:cubicBezTo>
                    <a:pt x="56437" y="1642"/>
                    <a:pt x="56437" y="887"/>
                    <a:pt x="56437" y="178"/>
                  </a:cubicBezTo>
                  <a:lnTo>
                    <a:pt x="56437" y="178"/>
                  </a:lnTo>
                  <a:cubicBezTo>
                    <a:pt x="49326" y="911"/>
                    <a:pt x="42214" y="1278"/>
                    <a:pt x="35103" y="1278"/>
                  </a:cubicBezTo>
                  <a:cubicBezTo>
                    <a:pt x="32320" y="1278"/>
                    <a:pt x="29537" y="1222"/>
                    <a:pt x="26755" y="1109"/>
                  </a:cubicBezTo>
                  <a:cubicBezTo>
                    <a:pt x="17881" y="799"/>
                    <a:pt x="8919" y="533"/>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7"/>
            <p:cNvSpPr/>
            <p:nvPr/>
          </p:nvSpPr>
          <p:spPr>
            <a:xfrm>
              <a:off x="2881372" y="1074304"/>
              <a:ext cx="3289833" cy="366334"/>
            </a:xfrm>
            <a:custGeom>
              <a:avLst/>
              <a:gdLst/>
              <a:ahLst/>
              <a:cxnLst/>
              <a:rect l="l" t="t" r="r" b="b"/>
              <a:pathLst>
                <a:path w="46321" h="5158" extrusionOk="0">
                  <a:moveTo>
                    <a:pt x="43126" y="0"/>
                  </a:moveTo>
                  <a:cubicBezTo>
                    <a:pt x="37270" y="710"/>
                    <a:pt x="31413" y="1420"/>
                    <a:pt x="25512" y="1864"/>
                  </a:cubicBezTo>
                  <a:cubicBezTo>
                    <a:pt x="19130" y="2358"/>
                    <a:pt x="12776" y="2571"/>
                    <a:pt x="6450" y="2571"/>
                  </a:cubicBezTo>
                  <a:cubicBezTo>
                    <a:pt x="4816" y="2571"/>
                    <a:pt x="3184" y="2557"/>
                    <a:pt x="1554" y="2529"/>
                  </a:cubicBezTo>
                  <a:cubicBezTo>
                    <a:pt x="977" y="3195"/>
                    <a:pt x="444" y="3905"/>
                    <a:pt x="1" y="4659"/>
                  </a:cubicBezTo>
                  <a:cubicBezTo>
                    <a:pt x="5132" y="4981"/>
                    <a:pt x="10280" y="5157"/>
                    <a:pt x="15435" y="5157"/>
                  </a:cubicBezTo>
                  <a:cubicBezTo>
                    <a:pt x="18792" y="5157"/>
                    <a:pt x="22152" y="5083"/>
                    <a:pt x="25512" y="4925"/>
                  </a:cubicBezTo>
                  <a:cubicBezTo>
                    <a:pt x="32389" y="4703"/>
                    <a:pt x="39355" y="4260"/>
                    <a:pt x="46321" y="3683"/>
                  </a:cubicBezTo>
                  <a:cubicBezTo>
                    <a:pt x="45389" y="2352"/>
                    <a:pt x="44324" y="1110"/>
                    <a:pt x="4312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7"/>
            <p:cNvSpPr/>
            <p:nvPr/>
          </p:nvSpPr>
          <p:spPr>
            <a:xfrm>
              <a:off x="3086201" y="3806327"/>
              <a:ext cx="2993669" cy="646021"/>
            </a:xfrm>
            <a:custGeom>
              <a:avLst/>
              <a:gdLst/>
              <a:ahLst/>
              <a:cxnLst/>
              <a:rect l="l" t="t" r="r" b="b"/>
              <a:pathLst>
                <a:path w="42151" h="9096" extrusionOk="0">
                  <a:moveTo>
                    <a:pt x="42150" y="0"/>
                  </a:moveTo>
                  <a:lnTo>
                    <a:pt x="42150" y="0"/>
                  </a:lnTo>
                  <a:cubicBezTo>
                    <a:pt x="32186" y="744"/>
                    <a:pt x="22253" y="1207"/>
                    <a:pt x="12220" y="1207"/>
                  </a:cubicBezTo>
                  <a:cubicBezTo>
                    <a:pt x="10281" y="1207"/>
                    <a:pt x="8337" y="1190"/>
                    <a:pt x="6390" y="1154"/>
                  </a:cubicBezTo>
                  <a:cubicBezTo>
                    <a:pt x="4260" y="1110"/>
                    <a:pt x="2130" y="1065"/>
                    <a:pt x="1" y="1065"/>
                  </a:cubicBezTo>
                  <a:cubicBezTo>
                    <a:pt x="3639" y="4970"/>
                    <a:pt x="8342" y="7765"/>
                    <a:pt x="13533" y="9096"/>
                  </a:cubicBezTo>
                  <a:cubicBezTo>
                    <a:pt x="21342" y="7898"/>
                    <a:pt x="29150" y="6478"/>
                    <a:pt x="36915" y="4837"/>
                  </a:cubicBezTo>
                  <a:cubicBezTo>
                    <a:pt x="38867" y="3461"/>
                    <a:pt x="40642" y="1820"/>
                    <a:pt x="42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7"/>
            <p:cNvSpPr/>
            <p:nvPr/>
          </p:nvSpPr>
          <p:spPr>
            <a:xfrm>
              <a:off x="4595572" y="510243"/>
              <a:ext cx="1960079" cy="4008297"/>
            </a:xfrm>
            <a:custGeom>
              <a:avLst/>
              <a:gdLst/>
              <a:ahLst/>
              <a:cxnLst/>
              <a:rect l="l" t="t" r="r" b="b"/>
              <a:pathLst>
                <a:path w="27598" h="56437" extrusionOk="0">
                  <a:moveTo>
                    <a:pt x="312" y="1"/>
                  </a:moveTo>
                  <a:cubicBezTo>
                    <a:pt x="5458" y="7410"/>
                    <a:pt x="6079" y="19389"/>
                    <a:pt x="5991" y="27376"/>
                  </a:cubicBezTo>
                  <a:cubicBezTo>
                    <a:pt x="5858" y="37358"/>
                    <a:pt x="3817" y="47208"/>
                    <a:pt x="1" y="56437"/>
                  </a:cubicBezTo>
                  <a:cubicBezTo>
                    <a:pt x="15264" y="56037"/>
                    <a:pt x="27420" y="43614"/>
                    <a:pt x="27509" y="28352"/>
                  </a:cubicBezTo>
                  <a:cubicBezTo>
                    <a:pt x="27598" y="13089"/>
                    <a:pt x="15530" y="533"/>
                    <a:pt x="31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7"/>
            <p:cNvSpPr/>
            <p:nvPr/>
          </p:nvSpPr>
          <p:spPr>
            <a:xfrm>
              <a:off x="4623981" y="541777"/>
              <a:ext cx="2000988" cy="3973638"/>
            </a:xfrm>
            <a:custGeom>
              <a:avLst/>
              <a:gdLst/>
              <a:ahLst/>
              <a:cxnLst/>
              <a:rect l="l" t="t" r="r" b="b"/>
              <a:pathLst>
                <a:path w="28174" h="55949" extrusionOk="0">
                  <a:moveTo>
                    <a:pt x="4127" y="0"/>
                  </a:moveTo>
                  <a:cubicBezTo>
                    <a:pt x="8031" y="2662"/>
                    <a:pt x="11713" y="5546"/>
                    <a:pt x="14154" y="9850"/>
                  </a:cubicBezTo>
                  <a:cubicBezTo>
                    <a:pt x="17304" y="15618"/>
                    <a:pt x="18857" y="22140"/>
                    <a:pt x="18679" y="28751"/>
                  </a:cubicBezTo>
                  <a:cubicBezTo>
                    <a:pt x="18546" y="34918"/>
                    <a:pt x="17038" y="40863"/>
                    <a:pt x="13266" y="45877"/>
                  </a:cubicBezTo>
                  <a:cubicBezTo>
                    <a:pt x="9761" y="50535"/>
                    <a:pt x="4881" y="53064"/>
                    <a:pt x="0" y="55948"/>
                  </a:cubicBezTo>
                  <a:cubicBezTo>
                    <a:pt x="14420" y="55416"/>
                    <a:pt x="26089" y="44146"/>
                    <a:pt x="27154" y="29816"/>
                  </a:cubicBezTo>
                  <a:cubicBezTo>
                    <a:pt x="28174" y="15485"/>
                    <a:pt x="18280" y="2618"/>
                    <a:pt x="4127"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7"/>
            <p:cNvSpPr/>
            <p:nvPr/>
          </p:nvSpPr>
          <p:spPr>
            <a:xfrm>
              <a:off x="1220724" y="671536"/>
              <a:ext cx="6737194" cy="3681877"/>
            </a:xfrm>
            <a:custGeom>
              <a:avLst/>
              <a:gdLst/>
              <a:ahLst/>
              <a:cxnLst/>
              <a:rect l="l" t="t" r="r" b="b"/>
              <a:pathLst>
                <a:path w="94860" h="51841" extrusionOk="0">
                  <a:moveTo>
                    <a:pt x="84175" y="1"/>
                  </a:moveTo>
                  <a:cubicBezTo>
                    <a:pt x="79341" y="1"/>
                    <a:pt x="72571" y="1420"/>
                    <a:pt x="64734" y="4074"/>
                  </a:cubicBezTo>
                  <a:cubicBezTo>
                    <a:pt x="65311" y="4562"/>
                    <a:pt x="65932" y="5095"/>
                    <a:pt x="66464" y="5627"/>
                  </a:cubicBezTo>
                  <a:cubicBezTo>
                    <a:pt x="69838" y="4798"/>
                    <a:pt x="72782" y="4365"/>
                    <a:pt x="75128" y="4365"/>
                  </a:cubicBezTo>
                  <a:cubicBezTo>
                    <a:pt x="78058" y="4365"/>
                    <a:pt x="80056" y="5041"/>
                    <a:pt x="80795" y="6470"/>
                  </a:cubicBezTo>
                  <a:cubicBezTo>
                    <a:pt x="83368" y="11395"/>
                    <a:pt x="69925" y="23463"/>
                    <a:pt x="50758" y="33446"/>
                  </a:cubicBezTo>
                  <a:cubicBezTo>
                    <a:pt x="37157" y="40498"/>
                    <a:pt x="24360" y="44579"/>
                    <a:pt x="17156" y="44579"/>
                  </a:cubicBezTo>
                  <a:cubicBezTo>
                    <a:pt x="14207" y="44579"/>
                    <a:pt x="12195" y="43896"/>
                    <a:pt x="11448" y="42453"/>
                  </a:cubicBezTo>
                  <a:cubicBezTo>
                    <a:pt x="10117" y="39879"/>
                    <a:pt x="13089" y="35398"/>
                    <a:pt x="19035" y="30251"/>
                  </a:cubicBezTo>
                  <a:cubicBezTo>
                    <a:pt x="18902" y="29497"/>
                    <a:pt x="18813" y="28743"/>
                    <a:pt x="18769" y="27944"/>
                  </a:cubicBezTo>
                  <a:cubicBezTo>
                    <a:pt x="6834" y="36729"/>
                    <a:pt x="1" y="44893"/>
                    <a:pt x="2219" y="49108"/>
                  </a:cubicBezTo>
                  <a:cubicBezTo>
                    <a:pt x="3185" y="50962"/>
                    <a:pt x="5780" y="51841"/>
                    <a:pt x="9581" y="51841"/>
                  </a:cubicBezTo>
                  <a:cubicBezTo>
                    <a:pt x="18875" y="51841"/>
                    <a:pt x="35378" y="46584"/>
                    <a:pt x="52888" y="37483"/>
                  </a:cubicBezTo>
                  <a:cubicBezTo>
                    <a:pt x="77556" y="24661"/>
                    <a:pt x="94860" y="9088"/>
                    <a:pt x="91576" y="2743"/>
                  </a:cubicBezTo>
                  <a:cubicBezTo>
                    <a:pt x="90598" y="884"/>
                    <a:pt x="87989" y="1"/>
                    <a:pt x="8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7"/>
            <p:cNvSpPr/>
            <p:nvPr/>
          </p:nvSpPr>
          <p:spPr>
            <a:xfrm>
              <a:off x="3454879" y="2640421"/>
              <a:ext cx="3094521" cy="1780463"/>
            </a:xfrm>
            <a:custGeom>
              <a:avLst/>
              <a:gdLst/>
              <a:ahLst/>
              <a:cxnLst/>
              <a:rect l="l" t="t" r="r" b="b"/>
              <a:pathLst>
                <a:path w="43571" h="25069" extrusionOk="0">
                  <a:moveTo>
                    <a:pt x="43570" y="0"/>
                  </a:moveTo>
                  <a:lnTo>
                    <a:pt x="43570" y="0"/>
                  </a:lnTo>
                  <a:cubicBezTo>
                    <a:pt x="37492" y="4615"/>
                    <a:pt x="31014" y="8696"/>
                    <a:pt x="24226" y="12157"/>
                  </a:cubicBezTo>
                  <a:cubicBezTo>
                    <a:pt x="15396" y="16771"/>
                    <a:pt x="6878" y="20099"/>
                    <a:pt x="1" y="21874"/>
                  </a:cubicBezTo>
                  <a:cubicBezTo>
                    <a:pt x="2086" y="23205"/>
                    <a:pt x="4304" y="24314"/>
                    <a:pt x="6656" y="25068"/>
                  </a:cubicBezTo>
                  <a:cubicBezTo>
                    <a:pt x="13400" y="22495"/>
                    <a:pt x="20011" y="19567"/>
                    <a:pt x="26400" y="16239"/>
                  </a:cubicBezTo>
                  <a:cubicBezTo>
                    <a:pt x="31813" y="13399"/>
                    <a:pt x="37092" y="10338"/>
                    <a:pt x="42239" y="6966"/>
                  </a:cubicBezTo>
                  <a:cubicBezTo>
                    <a:pt x="42993" y="4703"/>
                    <a:pt x="43437" y="2352"/>
                    <a:pt x="4357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7"/>
            <p:cNvSpPr/>
            <p:nvPr/>
          </p:nvSpPr>
          <p:spPr>
            <a:xfrm>
              <a:off x="4850968" y="4348725"/>
              <a:ext cx="64844" cy="64915"/>
            </a:xfrm>
            <a:custGeom>
              <a:avLst/>
              <a:gdLst/>
              <a:ahLst/>
              <a:cxnLst/>
              <a:rect l="l" t="t" r="r" b="b"/>
              <a:pathLst>
                <a:path w="913" h="914" extrusionOk="0">
                  <a:moveTo>
                    <a:pt x="396" y="1"/>
                  </a:moveTo>
                  <a:cubicBezTo>
                    <a:pt x="154" y="1"/>
                    <a:pt x="1" y="376"/>
                    <a:pt x="265" y="527"/>
                  </a:cubicBezTo>
                  <a:cubicBezTo>
                    <a:pt x="309" y="572"/>
                    <a:pt x="309" y="616"/>
                    <a:pt x="354" y="705"/>
                  </a:cubicBezTo>
                  <a:cubicBezTo>
                    <a:pt x="372" y="850"/>
                    <a:pt x="472" y="913"/>
                    <a:pt x="581" y="913"/>
                  </a:cubicBezTo>
                  <a:cubicBezTo>
                    <a:pt x="737" y="913"/>
                    <a:pt x="912" y="781"/>
                    <a:pt x="886" y="572"/>
                  </a:cubicBezTo>
                  <a:cubicBezTo>
                    <a:pt x="842" y="350"/>
                    <a:pt x="709" y="172"/>
                    <a:pt x="531" y="39"/>
                  </a:cubicBezTo>
                  <a:cubicBezTo>
                    <a:pt x="485" y="13"/>
                    <a:pt x="439" y="1"/>
                    <a:pt x="396" y="1"/>
                  </a:cubicBezTo>
                  <a:close/>
                </a:path>
              </a:pathLst>
            </a:custGeom>
            <a:solidFill>
              <a:srgbClr val="111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1" name="Google Shape;3531;p67"/>
            <p:cNvGrpSpPr/>
            <p:nvPr/>
          </p:nvGrpSpPr>
          <p:grpSpPr>
            <a:xfrm>
              <a:off x="1186065" y="489079"/>
              <a:ext cx="6623771" cy="4049419"/>
              <a:chOff x="1186065" y="489079"/>
              <a:chExt cx="6623771" cy="4049419"/>
            </a:xfrm>
          </p:grpSpPr>
          <p:sp>
            <p:nvSpPr>
              <p:cNvPr id="3532" name="Google Shape;3532;p67"/>
              <p:cNvSpPr/>
              <p:nvPr/>
            </p:nvSpPr>
            <p:spPr>
              <a:xfrm>
                <a:off x="6168010" y="1402002"/>
                <a:ext cx="129261" cy="126136"/>
              </a:xfrm>
              <a:custGeom>
                <a:avLst/>
                <a:gdLst/>
                <a:ahLst/>
                <a:cxnLst/>
                <a:rect l="l" t="t" r="r" b="b"/>
                <a:pathLst>
                  <a:path w="1820" h="1776" extrusionOk="0">
                    <a:moveTo>
                      <a:pt x="711" y="1"/>
                    </a:moveTo>
                    <a:cubicBezTo>
                      <a:pt x="489" y="89"/>
                      <a:pt x="267" y="178"/>
                      <a:pt x="1" y="223"/>
                    </a:cubicBezTo>
                    <a:cubicBezTo>
                      <a:pt x="622" y="755"/>
                      <a:pt x="1199" y="1243"/>
                      <a:pt x="1775" y="1775"/>
                    </a:cubicBezTo>
                    <a:lnTo>
                      <a:pt x="1820" y="1775"/>
                    </a:lnTo>
                    <a:cubicBezTo>
                      <a:pt x="1465" y="1154"/>
                      <a:pt x="1110" y="578"/>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7"/>
              <p:cNvSpPr/>
              <p:nvPr/>
            </p:nvSpPr>
            <p:spPr>
              <a:xfrm>
                <a:off x="1186065" y="489079"/>
                <a:ext cx="6623771" cy="4049419"/>
              </a:xfrm>
              <a:custGeom>
                <a:avLst/>
                <a:gdLst/>
                <a:ahLst/>
                <a:cxnLst/>
                <a:rect l="l" t="t" r="r" b="b"/>
                <a:pathLst>
                  <a:path w="93263" h="57016" extrusionOk="0">
                    <a:moveTo>
                      <a:pt x="69126" y="11169"/>
                    </a:moveTo>
                    <a:cubicBezTo>
                      <a:pt x="69392" y="11524"/>
                      <a:pt x="69659" y="11834"/>
                      <a:pt x="69880" y="12145"/>
                    </a:cubicBezTo>
                    <a:cubicBezTo>
                      <a:pt x="69747" y="12278"/>
                      <a:pt x="69614" y="12367"/>
                      <a:pt x="69525" y="12544"/>
                    </a:cubicBezTo>
                    <a:cubicBezTo>
                      <a:pt x="69259" y="12100"/>
                      <a:pt x="69126" y="11657"/>
                      <a:pt x="69126" y="11169"/>
                    </a:cubicBezTo>
                    <a:close/>
                    <a:moveTo>
                      <a:pt x="71034" y="13786"/>
                    </a:moveTo>
                    <a:cubicBezTo>
                      <a:pt x="71256" y="14141"/>
                      <a:pt x="71478" y="14496"/>
                      <a:pt x="71655" y="14851"/>
                    </a:cubicBezTo>
                    <a:cubicBezTo>
                      <a:pt x="71300" y="14629"/>
                      <a:pt x="70901" y="14452"/>
                      <a:pt x="70502" y="14363"/>
                    </a:cubicBezTo>
                    <a:cubicBezTo>
                      <a:pt x="70635" y="14230"/>
                      <a:pt x="70812" y="14053"/>
                      <a:pt x="70945" y="13920"/>
                    </a:cubicBezTo>
                    <a:cubicBezTo>
                      <a:pt x="70990" y="13875"/>
                      <a:pt x="70990" y="13831"/>
                      <a:pt x="71034" y="13786"/>
                    </a:cubicBezTo>
                    <a:close/>
                    <a:moveTo>
                      <a:pt x="75792" y="6910"/>
                    </a:moveTo>
                    <a:cubicBezTo>
                      <a:pt x="76615" y="6910"/>
                      <a:pt x="77424" y="6992"/>
                      <a:pt x="78177" y="7220"/>
                    </a:cubicBezTo>
                    <a:cubicBezTo>
                      <a:pt x="80396" y="7930"/>
                      <a:pt x="81638" y="9793"/>
                      <a:pt x="80884" y="12056"/>
                    </a:cubicBezTo>
                    <a:cubicBezTo>
                      <a:pt x="80307" y="13831"/>
                      <a:pt x="78931" y="15472"/>
                      <a:pt x="77689" y="16803"/>
                    </a:cubicBezTo>
                    <a:cubicBezTo>
                      <a:pt x="76713" y="17913"/>
                      <a:pt x="75648" y="18977"/>
                      <a:pt x="74539" y="19998"/>
                    </a:cubicBezTo>
                    <a:cubicBezTo>
                      <a:pt x="73075" y="15561"/>
                      <a:pt x="70590" y="11568"/>
                      <a:pt x="67218" y="8329"/>
                    </a:cubicBezTo>
                    <a:cubicBezTo>
                      <a:pt x="68816" y="7841"/>
                      <a:pt x="70413" y="7531"/>
                      <a:pt x="72054" y="7264"/>
                    </a:cubicBezTo>
                    <a:cubicBezTo>
                      <a:pt x="73236" y="7103"/>
                      <a:pt x="74531" y="6910"/>
                      <a:pt x="75792" y="6910"/>
                    </a:cubicBezTo>
                    <a:close/>
                    <a:moveTo>
                      <a:pt x="73652" y="19066"/>
                    </a:moveTo>
                    <a:cubicBezTo>
                      <a:pt x="73785" y="19510"/>
                      <a:pt x="73962" y="19954"/>
                      <a:pt x="74095" y="20397"/>
                    </a:cubicBezTo>
                    <a:cubicBezTo>
                      <a:pt x="73252" y="21196"/>
                      <a:pt x="72321" y="21950"/>
                      <a:pt x="71389" y="22704"/>
                    </a:cubicBezTo>
                    <a:cubicBezTo>
                      <a:pt x="71522" y="22039"/>
                      <a:pt x="71744" y="21373"/>
                      <a:pt x="72054" y="20797"/>
                    </a:cubicBezTo>
                    <a:cubicBezTo>
                      <a:pt x="72321" y="20309"/>
                      <a:pt x="72986" y="19332"/>
                      <a:pt x="73563" y="19066"/>
                    </a:cubicBezTo>
                    <a:close/>
                    <a:moveTo>
                      <a:pt x="69254" y="20486"/>
                    </a:moveTo>
                    <a:cubicBezTo>
                      <a:pt x="69437" y="20486"/>
                      <a:pt x="69614" y="20530"/>
                      <a:pt x="69747" y="20663"/>
                    </a:cubicBezTo>
                    <a:cubicBezTo>
                      <a:pt x="69799" y="20715"/>
                      <a:pt x="69851" y="20737"/>
                      <a:pt x="69903" y="20737"/>
                    </a:cubicBezTo>
                    <a:cubicBezTo>
                      <a:pt x="69940" y="20737"/>
                      <a:pt x="69977" y="20726"/>
                      <a:pt x="70014" y="20708"/>
                    </a:cubicBezTo>
                    <a:lnTo>
                      <a:pt x="70014" y="20708"/>
                    </a:lnTo>
                    <a:cubicBezTo>
                      <a:pt x="69880" y="21018"/>
                      <a:pt x="69792" y="21373"/>
                      <a:pt x="69747" y="21684"/>
                    </a:cubicBezTo>
                    <a:cubicBezTo>
                      <a:pt x="69614" y="22128"/>
                      <a:pt x="69570" y="22616"/>
                      <a:pt x="69525" y="23059"/>
                    </a:cubicBezTo>
                    <a:cubicBezTo>
                      <a:pt x="69126" y="22261"/>
                      <a:pt x="68860" y="21418"/>
                      <a:pt x="68727" y="20575"/>
                    </a:cubicBezTo>
                    <a:cubicBezTo>
                      <a:pt x="68882" y="20530"/>
                      <a:pt x="69071" y="20486"/>
                      <a:pt x="69254" y="20486"/>
                    </a:cubicBezTo>
                    <a:close/>
                    <a:moveTo>
                      <a:pt x="71433" y="29581"/>
                    </a:moveTo>
                    <a:lnTo>
                      <a:pt x="71433" y="29581"/>
                    </a:lnTo>
                    <a:cubicBezTo>
                      <a:pt x="71300" y="29803"/>
                      <a:pt x="71211" y="30025"/>
                      <a:pt x="71123" y="30247"/>
                    </a:cubicBezTo>
                    <a:cubicBezTo>
                      <a:pt x="70990" y="30158"/>
                      <a:pt x="70945" y="30025"/>
                      <a:pt x="70901" y="29892"/>
                    </a:cubicBezTo>
                    <a:lnTo>
                      <a:pt x="71433" y="29581"/>
                    </a:lnTo>
                    <a:close/>
                    <a:moveTo>
                      <a:pt x="70457" y="30247"/>
                    </a:moveTo>
                    <a:cubicBezTo>
                      <a:pt x="70457" y="30291"/>
                      <a:pt x="70457" y="30291"/>
                      <a:pt x="70502" y="30336"/>
                    </a:cubicBezTo>
                    <a:lnTo>
                      <a:pt x="70413" y="30336"/>
                    </a:lnTo>
                    <a:cubicBezTo>
                      <a:pt x="69659" y="31001"/>
                      <a:pt x="68949" y="31711"/>
                      <a:pt x="68328" y="32465"/>
                    </a:cubicBezTo>
                    <a:cubicBezTo>
                      <a:pt x="68150" y="32288"/>
                      <a:pt x="68017" y="32110"/>
                      <a:pt x="67884" y="31933"/>
                    </a:cubicBezTo>
                    <a:cubicBezTo>
                      <a:pt x="68727" y="31356"/>
                      <a:pt x="69614" y="30824"/>
                      <a:pt x="70457" y="30247"/>
                    </a:cubicBezTo>
                    <a:close/>
                    <a:moveTo>
                      <a:pt x="74938" y="27052"/>
                    </a:moveTo>
                    <a:lnTo>
                      <a:pt x="74938" y="27052"/>
                    </a:lnTo>
                    <a:cubicBezTo>
                      <a:pt x="74450" y="27762"/>
                      <a:pt x="74007" y="28561"/>
                      <a:pt x="73696" y="29404"/>
                    </a:cubicBezTo>
                    <a:cubicBezTo>
                      <a:pt x="73574" y="29617"/>
                      <a:pt x="73765" y="29809"/>
                      <a:pt x="73954" y="29809"/>
                    </a:cubicBezTo>
                    <a:cubicBezTo>
                      <a:pt x="74041" y="29809"/>
                      <a:pt x="74128" y="29768"/>
                      <a:pt x="74184" y="29670"/>
                    </a:cubicBezTo>
                    <a:cubicBezTo>
                      <a:pt x="74450" y="28960"/>
                      <a:pt x="74850" y="28295"/>
                      <a:pt x="75249" y="27674"/>
                    </a:cubicBezTo>
                    <a:lnTo>
                      <a:pt x="75249" y="27674"/>
                    </a:lnTo>
                    <a:cubicBezTo>
                      <a:pt x="75338" y="30513"/>
                      <a:pt x="74983" y="33308"/>
                      <a:pt x="74273" y="36059"/>
                    </a:cubicBezTo>
                    <a:cubicBezTo>
                      <a:pt x="74051" y="34728"/>
                      <a:pt x="74184" y="33353"/>
                      <a:pt x="74539" y="32110"/>
                    </a:cubicBezTo>
                    <a:cubicBezTo>
                      <a:pt x="74621" y="31893"/>
                      <a:pt x="74452" y="31759"/>
                      <a:pt x="74279" y="31759"/>
                    </a:cubicBezTo>
                    <a:cubicBezTo>
                      <a:pt x="74170" y="31759"/>
                      <a:pt x="74058" y="31813"/>
                      <a:pt x="74007" y="31933"/>
                    </a:cubicBezTo>
                    <a:cubicBezTo>
                      <a:pt x="73430" y="33708"/>
                      <a:pt x="73607" y="35438"/>
                      <a:pt x="73829" y="37213"/>
                    </a:cubicBezTo>
                    <a:cubicBezTo>
                      <a:pt x="73829" y="37257"/>
                      <a:pt x="73829" y="37301"/>
                      <a:pt x="73874" y="37301"/>
                    </a:cubicBezTo>
                    <a:lnTo>
                      <a:pt x="73652" y="37923"/>
                    </a:lnTo>
                    <a:lnTo>
                      <a:pt x="73519" y="37923"/>
                    </a:lnTo>
                    <a:cubicBezTo>
                      <a:pt x="73563" y="37878"/>
                      <a:pt x="73563" y="37834"/>
                      <a:pt x="73519" y="37790"/>
                    </a:cubicBezTo>
                    <a:cubicBezTo>
                      <a:pt x="73075" y="36769"/>
                      <a:pt x="72853" y="35660"/>
                      <a:pt x="72942" y="34551"/>
                    </a:cubicBezTo>
                    <a:cubicBezTo>
                      <a:pt x="72942" y="34357"/>
                      <a:pt x="72806" y="34268"/>
                      <a:pt x="72666" y="34268"/>
                    </a:cubicBezTo>
                    <a:cubicBezTo>
                      <a:pt x="72518" y="34268"/>
                      <a:pt x="72365" y="34368"/>
                      <a:pt x="72365" y="34551"/>
                    </a:cubicBezTo>
                    <a:cubicBezTo>
                      <a:pt x="72321" y="35749"/>
                      <a:pt x="72542" y="36991"/>
                      <a:pt x="73075" y="38100"/>
                    </a:cubicBezTo>
                    <a:lnTo>
                      <a:pt x="72454" y="38366"/>
                    </a:lnTo>
                    <a:cubicBezTo>
                      <a:pt x="70812" y="34861"/>
                      <a:pt x="72099" y="31046"/>
                      <a:pt x="73874" y="27807"/>
                    </a:cubicBezTo>
                    <a:cubicBezTo>
                      <a:pt x="74228" y="27541"/>
                      <a:pt x="74583" y="27274"/>
                      <a:pt x="74938" y="27052"/>
                    </a:cubicBezTo>
                    <a:close/>
                    <a:moveTo>
                      <a:pt x="70368" y="37479"/>
                    </a:moveTo>
                    <a:cubicBezTo>
                      <a:pt x="70546" y="38056"/>
                      <a:pt x="70768" y="38588"/>
                      <a:pt x="71034" y="39121"/>
                    </a:cubicBezTo>
                    <a:cubicBezTo>
                      <a:pt x="70546" y="39431"/>
                      <a:pt x="70058" y="39742"/>
                      <a:pt x="69525" y="40052"/>
                    </a:cubicBezTo>
                    <a:cubicBezTo>
                      <a:pt x="69481" y="39121"/>
                      <a:pt x="69792" y="38189"/>
                      <a:pt x="70368" y="37479"/>
                    </a:cubicBezTo>
                    <a:close/>
                    <a:moveTo>
                      <a:pt x="47491" y="640"/>
                    </a:moveTo>
                    <a:cubicBezTo>
                      <a:pt x="52129" y="640"/>
                      <a:pt x="56786" y="1802"/>
                      <a:pt x="61007" y="4247"/>
                    </a:cubicBezTo>
                    <a:cubicBezTo>
                      <a:pt x="62338" y="5002"/>
                      <a:pt x="63580" y="5889"/>
                      <a:pt x="64778" y="6821"/>
                    </a:cubicBezTo>
                    <a:cubicBezTo>
                      <a:pt x="64822" y="6865"/>
                      <a:pt x="64822" y="6909"/>
                      <a:pt x="64867" y="6909"/>
                    </a:cubicBezTo>
                    <a:cubicBezTo>
                      <a:pt x="65044" y="7087"/>
                      <a:pt x="65266" y="7220"/>
                      <a:pt x="65444" y="7353"/>
                    </a:cubicBezTo>
                    <a:cubicBezTo>
                      <a:pt x="65177" y="7841"/>
                      <a:pt x="65044" y="8418"/>
                      <a:pt x="65044" y="8950"/>
                    </a:cubicBezTo>
                    <a:cubicBezTo>
                      <a:pt x="65044" y="9128"/>
                      <a:pt x="65177" y="9217"/>
                      <a:pt x="65311" y="9217"/>
                    </a:cubicBezTo>
                    <a:cubicBezTo>
                      <a:pt x="65444" y="9217"/>
                      <a:pt x="65577" y="9128"/>
                      <a:pt x="65577" y="8950"/>
                    </a:cubicBezTo>
                    <a:cubicBezTo>
                      <a:pt x="65621" y="8551"/>
                      <a:pt x="65710" y="8107"/>
                      <a:pt x="65887" y="7752"/>
                    </a:cubicBezTo>
                    <a:cubicBezTo>
                      <a:pt x="66109" y="7974"/>
                      <a:pt x="66375" y="8196"/>
                      <a:pt x="66597" y="8418"/>
                    </a:cubicBezTo>
                    <a:cubicBezTo>
                      <a:pt x="66597" y="8462"/>
                      <a:pt x="66597" y="8462"/>
                      <a:pt x="66597" y="8462"/>
                    </a:cubicBezTo>
                    <a:cubicBezTo>
                      <a:pt x="66153" y="9838"/>
                      <a:pt x="66153" y="11302"/>
                      <a:pt x="66597" y="12633"/>
                    </a:cubicBezTo>
                    <a:cubicBezTo>
                      <a:pt x="66331" y="12500"/>
                      <a:pt x="66065" y="12367"/>
                      <a:pt x="65843" y="12234"/>
                    </a:cubicBezTo>
                    <a:cubicBezTo>
                      <a:pt x="65976" y="12145"/>
                      <a:pt x="66020" y="11923"/>
                      <a:pt x="65887" y="11790"/>
                    </a:cubicBezTo>
                    <a:cubicBezTo>
                      <a:pt x="65754" y="11657"/>
                      <a:pt x="65665" y="11391"/>
                      <a:pt x="65710" y="11169"/>
                    </a:cubicBezTo>
                    <a:cubicBezTo>
                      <a:pt x="65736" y="10959"/>
                      <a:pt x="65561" y="10827"/>
                      <a:pt x="65395" y="10827"/>
                    </a:cubicBezTo>
                    <a:cubicBezTo>
                      <a:pt x="65280" y="10827"/>
                      <a:pt x="65169" y="10890"/>
                      <a:pt x="65133" y="11036"/>
                    </a:cubicBezTo>
                    <a:cubicBezTo>
                      <a:pt x="65089" y="11302"/>
                      <a:pt x="65133" y="11612"/>
                      <a:pt x="65266" y="11923"/>
                    </a:cubicBezTo>
                    <a:cubicBezTo>
                      <a:pt x="65089" y="11790"/>
                      <a:pt x="64911" y="11657"/>
                      <a:pt x="64734" y="11524"/>
                    </a:cubicBezTo>
                    <a:cubicBezTo>
                      <a:pt x="64674" y="11474"/>
                      <a:pt x="64608" y="11453"/>
                      <a:pt x="64545" y="11453"/>
                    </a:cubicBezTo>
                    <a:cubicBezTo>
                      <a:pt x="64323" y="11453"/>
                      <a:pt x="64128" y="11706"/>
                      <a:pt x="64334" y="11879"/>
                    </a:cubicBezTo>
                    <a:cubicBezTo>
                      <a:pt x="65488" y="12810"/>
                      <a:pt x="66863" y="13476"/>
                      <a:pt x="68328" y="13786"/>
                    </a:cubicBezTo>
                    <a:cubicBezTo>
                      <a:pt x="68351" y="13793"/>
                      <a:pt x="68374" y="13796"/>
                      <a:pt x="68396" y="13796"/>
                    </a:cubicBezTo>
                    <a:cubicBezTo>
                      <a:pt x="68662" y="13796"/>
                      <a:pt x="68788" y="13336"/>
                      <a:pt x="68461" y="13254"/>
                    </a:cubicBezTo>
                    <a:cubicBezTo>
                      <a:pt x="67973" y="13121"/>
                      <a:pt x="67529" y="12988"/>
                      <a:pt x="67085" y="12810"/>
                    </a:cubicBezTo>
                    <a:cubicBezTo>
                      <a:pt x="67130" y="12766"/>
                      <a:pt x="67174" y="12633"/>
                      <a:pt x="67130" y="12544"/>
                    </a:cubicBezTo>
                    <a:cubicBezTo>
                      <a:pt x="66686" y="11346"/>
                      <a:pt x="66686" y="10060"/>
                      <a:pt x="67085" y="8817"/>
                    </a:cubicBezTo>
                    <a:lnTo>
                      <a:pt x="67085" y="8817"/>
                    </a:lnTo>
                    <a:cubicBezTo>
                      <a:pt x="67263" y="9039"/>
                      <a:pt x="67440" y="9217"/>
                      <a:pt x="67618" y="9394"/>
                    </a:cubicBezTo>
                    <a:lnTo>
                      <a:pt x="67573" y="9438"/>
                    </a:lnTo>
                    <a:cubicBezTo>
                      <a:pt x="67440" y="9882"/>
                      <a:pt x="67396" y="10326"/>
                      <a:pt x="67529" y="10769"/>
                    </a:cubicBezTo>
                    <a:cubicBezTo>
                      <a:pt x="67547" y="10915"/>
                      <a:pt x="67654" y="10978"/>
                      <a:pt x="67769" y="10978"/>
                    </a:cubicBezTo>
                    <a:cubicBezTo>
                      <a:pt x="67934" y="10978"/>
                      <a:pt x="68114" y="10846"/>
                      <a:pt x="68061" y="10636"/>
                    </a:cubicBezTo>
                    <a:cubicBezTo>
                      <a:pt x="68017" y="10370"/>
                      <a:pt x="68017" y="10104"/>
                      <a:pt x="68061" y="9838"/>
                    </a:cubicBezTo>
                    <a:cubicBezTo>
                      <a:pt x="68283" y="10104"/>
                      <a:pt x="68461" y="10326"/>
                      <a:pt x="68682" y="10548"/>
                    </a:cubicBezTo>
                    <a:cubicBezTo>
                      <a:pt x="68505" y="11346"/>
                      <a:pt x="68682" y="12145"/>
                      <a:pt x="69126" y="12855"/>
                    </a:cubicBezTo>
                    <a:cubicBezTo>
                      <a:pt x="69171" y="12855"/>
                      <a:pt x="69171" y="12899"/>
                      <a:pt x="69215" y="12899"/>
                    </a:cubicBezTo>
                    <a:cubicBezTo>
                      <a:pt x="68949" y="13210"/>
                      <a:pt x="68727" y="13520"/>
                      <a:pt x="68505" y="13875"/>
                    </a:cubicBezTo>
                    <a:cubicBezTo>
                      <a:pt x="68380" y="14062"/>
                      <a:pt x="68584" y="14271"/>
                      <a:pt x="68778" y="14271"/>
                    </a:cubicBezTo>
                    <a:cubicBezTo>
                      <a:pt x="68860" y="14271"/>
                      <a:pt x="68940" y="14234"/>
                      <a:pt x="68993" y="14141"/>
                    </a:cubicBezTo>
                    <a:cubicBezTo>
                      <a:pt x="69171" y="13831"/>
                      <a:pt x="69392" y="13565"/>
                      <a:pt x="69614" y="13298"/>
                    </a:cubicBezTo>
                    <a:cubicBezTo>
                      <a:pt x="69703" y="13165"/>
                      <a:pt x="69792" y="13077"/>
                      <a:pt x="69925" y="12943"/>
                    </a:cubicBezTo>
                    <a:cubicBezTo>
                      <a:pt x="70014" y="12855"/>
                      <a:pt x="70102" y="12766"/>
                      <a:pt x="70147" y="12677"/>
                    </a:cubicBezTo>
                    <a:lnTo>
                      <a:pt x="70235" y="12677"/>
                    </a:lnTo>
                    <a:cubicBezTo>
                      <a:pt x="70413" y="12943"/>
                      <a:pt x="70635" y="13210"/>
                      <a:pt x="70812" y="13476"/>
                    </a:cubicBezTo>
                    <a:cubicBezTo>
                      <a:pt x="70786" y="13463"/>
                      <a:pt x="70760" y="13457"/>
                      <a:pt x="70735" y="13457"/>
                    </a:cubicBezTo>
                    <a:cubicBezTo>
                      <a:pt x="70675" y="13457"/>
                      <a:pt x="70622" y="13489"/>
                      <a:pt x="70590" y="13520"/>
                    </a:cubicBezTo>
                    <a:cubicBezTo>
                      <a:pt x="69836" y="14230"/>
                      <a:pt x="69259" y="15073"/>
                      <a:pt x="68904" y="16005"/>
                    </a:cubicBezTo>
                    <a:cubicBezTo>
                      <a:pt x="68823" y="16222"/>
                      <a:pt x="68991" y="16356"/>
                      <a:pt x="69174" y="16356"/>
                    </a:cubicBezTo>
                    <a:cubicBezTo>
                      <a:pt x="69290" y="16356"/>
                      <a:pt x="69412" y="16303"/>
                      <a:pt x="69481" y="16182"/>
                    </a:cubicBezTo>
                    <a:cubicBezTo>
                      <a:pt x="69481" y="16094"/>
                      <a:pt x="69570" y="15960"/>
                      <a:pt x="69614" y="15872"/>
                    </a:cubicBezTo>
                    <a:cubicBezTo>
                      <a:pt x="69636" y="15894"/>
                      <a:pt x="69659" y="15905"/>
                      <a:pt x="69686" y="15905"/>
                    </a:cubicBezTo>
                    <a:cubicBezTo>
                      <a:pt x="69714" y="15905"/>
                      <a:pt x="69747" y="15894"/>
                      <a:pt x="69792" y="15872"/>
                    </a:cubicBezTo>
                    <a:cubicBezTo>
                      <a:pt x="69822" y="15864"/>
                      <a:pt x="69854" y="15860"/>
                      <a:pt x="69886" y="15860"/>
                    </a:cubicBezTo>
                    <a:cubicBezTo>
                      <a:pt x="70043" y="15860"/>
                      <a:pt x="70214" y="15947"/>
                      <a:pt x="70324" y="16094"/>
                    </a:cubicBezTo>
                    <a:cubicBezTo>
                      <a:pt x="70376" y="16155"/>
                      <a:pt x="70437" y="16181"/>
                      <a:pt x="70497" y="16181"/>
                    </a:cubicBezTo>
                    <a:cubicBezTo>
                      <a:pt x="70698" y="16181"/>
                      <a:pt x="70894" y="15899"/>
                      <a:pt x="70723" y="15694"/>
                    </a:cubicBezTo>
                    <a:cubicBezTo>
                      <a:pt x="70530" y="15462"/>
                      <a:pt x="70268" y="15331"/>
                      <a:pt x="69999" y="15331"/>
                    </a:cubicBezTo>
                    <a:cubicBezTo>
                      <a:pt x="69959" y="15331"/>
                      <a:pt x="69920" y="15334"/>
                      <a:pt x="69880" y="15339"/>
                    </a:cubicBezTo>
                    <a:cubicBezTo>
                      <a:pt x="69969" y="15162"/>
                      <a:pt x="70058" y="15029"/>
                      <a:pt x="70147" y="14851"/>
                    </a:cubicBezTo>
                    <a:cubicBezTo>
                      <a:pt x="70945" y="14940"/>
                      <a:pt x="71611" y="15384"/>
                      <a:pt x="72054" y="16005"/>
                    </a:cubicBezTo>
                    <a:cubicBezTo>
                      <a:pt x="72143" y="16094"/>
                      <a:pt x="72232" y="16138"/>
                      <a:pt x="72365" y="16138"/>
                    </a:cubicBezTo>
                    <a:cubicBezTo>
                      <a:pt x="72542" y="16493"/>
                      <a:pt x="72720" y="16848"/>
                      <a:pt x="72897" y="17247"/>
                    </a:cubicBezTo>
                    <a:lnTo>
                      <a:pt x="72853" y="17247"/>
                    </a:lnTo>
                    <a:cubicBezTo>
                      <a:pt x="72853" y="17247"/>
                      <a:pt x="72853" y="17203"/>
                      <a:pt x="72853" y="17158"/>
                    </a:cubicBezTo>
                    <a:lnTo>
                      <a:pt x="72542" y="16759"/>
                    </a:lnTo>
                    <a:cubicBezTo>
                      <a:pt x="72491" y="16681"/>
                      <a:pt x="72412" y="16649"/>
                      <a:pt x="72331" y="16649"/>
                    </a:cubicBezTo>
                    <a:cubicBezTo>
                      <a:pt x="72136" y="16649"/>
                      <a:pt x="71929" y="16837"/>
                      <a:pt x="72054" y="17025"/>
                    </a:cubicBezTo>
                    <a:lnTo>
                      <a:pt x="72365" y="17469"/>
                    </a:lnTo>
                    <a:cubicBezTo>
                      <a:pt x="72409" y="17513"/>
                      <a:pt x="72498" y="17558"/>
                      <a:pt x="72587" y="17558"/>
                    </a:cubicBezTo>
                    <a:cubicBezTo>
                      <a:pt x="72498" y="17646"/>
                      <a:pt x="72409" y="17735"/>
                      <a:pt x="72321" y="17824"/>
                    </a:cubicBezTo>
                    <a:cubicBezTo>
                      <a:pt x="72116" y="18028"/>
                      <a:pt x="72304" y="18311"/>
                      <a:pt x="72523" y="18311"/>
                    </a:cubicBezTo>
                    <a:cubicBezTo>
                      <a:pt x="72589" y="18311"/>
                      <a:pt x="72658" y="18285"/>
                      <a:pt x="72720" y="18223"/>
                    </a:cubicBezTo>
                    <a:lnTo>
                      <a:pt x="73164" y="17780"/>
                    </a:lnTo>
                    <a:lnTo>
                      <a:pt x="73430" y="18489"/>
                    </a:lnTo>
                    <a:cubicBezTo>
                      <a:pt x="72764" y="18756"/>
                      <a:pt x="72099" y="19687"/>
                      <a:pt x="71744" y="20264"/>
                    </a:cubicBezTo>
                    <a:cubicBezTo>
                      <a:pt x="71211" y="21107"/>
                      <a:pt x="70901" y="22039"/>
                      <a:pt x="70812" y="23059"/>
                    </a:cubicBezTo>
                    <a:cubicBezTo>
                      <a:pt x="70812" y="23059"/>
                      <a:pt x="70812" y="23104"/>
                      <a:pt x="70812" y="23148"/>
                    </a:cubicBezTo>
                    <a:lnTo>
                      <a:pt x="70147" y="23681"/>
                    </a:lnTo>
                    <a:cubicBezTo>
                      <a:pt x="70058" y="23059"/>
                      <a:pt x="70102" y="22394"/>
                      <a:pt x="70280" y="21773"/>
                    </a:cubicBezTo>
                    <a:cubicBezTo>
                      <a:pt x="70413" y="21063"/>
                      <a:pt x="70723" y="20353"/>
                      <a:pt x="71167" y="19776"/>
                    </a:cubicBezTo>
                    <a:cubicBezTo>
                      <a:pt x="71371" y="19572"/>
                      <a:pt x="71184" y="19289"/>
                      <a:pt x="70965" y="19289"/>
                    </a:cubicBezTo>
                    <a:cubicBezTo>
                      <a:pt x="70899" y="19289"/>
                      <a:pt x="70830" y="19315"/>
                      <a:pt x="70768" y="19377"/>
                    </a:cubicBezTo>
                    <a:cubicBezTo>
                      <a:pt x="70546" y="19643"/>
                      <a:pt x="70368" y="19954"/>
                      <a:pt x="70191" y="20309"/>
                    </a:cubicBezTo>
                    <a:cubicBezTo>
                      <a:pt x="70191" y="20264"/>
                      <a:pt x="70147" y="20264"/>
                      <a:pt x="70147" y="20220"/>
                    </a:cubicBezTo>
                    <a:cubicBezTo>
                      <a:pt x="69869" y="20004"/>
                      <a:pt x="69507" y="19874"/>
                      <a:pt x="69147" y="19874"/>
                    </a:cubicBezTo>
                    <a:cubicBezTo>
                      <a:pt x="68989" y="19874"/>
                      <a:pt x="68832" y="19899"/>
                      <a:pt x="68682" y="19954"/>
                    </a:cubicBezTo>
                    <a:lnTo>
                      <a:pt x="68682" y="19244"/>
                    </a:lnTo>
                    <a:cubicBezTo>
                      <a:pt x="68747" y="19231"/>
                      <a:pt x="68812" y="19225"/>
                      <a:pt x="68877" y="19225"/>
                    </a:cubicBezTo>
                    <a:cubicBezTo>
                      <a:pt x="69034" y="19225"/>
                      <a:pt x="69191" y="19257"/>
                      <a:pt x="69348" y="19288"/>
                    </a:cubicBezTo>
                    <a:cubicBezTo>
                      <a:pt x="69375" y="19295"/>
                      <a:pt x="69401" y="19298"/>
                      <a:pt x="69425" y="19298"/>
                    </a:cubicBezTo>
                    <a:cubicBezTo>
                      <a:pt x="69720" y="19298"/>
                      <a:pt x="69809" y="18834"/>
                      <a:pt x="69481" y="18711"/>
                    </a:cubicBezTo>
                    <a:cubicBezTo>
                      <a:pt x="69293" y="18680"/>
                      <a:pt x="69082" y="18649"/>
                      <a:pt x="68866" y="18649"/>
                    </a:cubicBezTo>
                    <a:cubicBezTo>
                      <a:pt x="68776" y="18649"/>
                      <a:pt x="68685" y="18654"/>
                      <a:pt x="68594" y="18667"/>
                    </a:cubicBezTo>
                    <a:cubicBezTo>
                      <a:pt x="68539" y="18626"/>
                      <a:pt x="68475" y="18606"/>
                      <a:pt x="68413" y="18606"/>
                    </a:cubicBezTo>
                    <a:cubicBezTo>
                      <a:pt x="68273" y="18606"/>
                      <a:pt x="68136" y="18705"/>
                      <a:pt x="68106" y="18889"/>
                    </a:cubicBezTo>
                    <a:cubicBezTo>
                      <a:pt x="68017" y="20309"/>
                      <a:pt x="68328" y="21728"/>
                      <a:pt x="68949" y="23015"/>
                    </a:cubicBezTo>
                    <a:cubicBezTo>
                      <a:pt x="68771" y="23104"/>
                      <a:pt x="68682" y="23326"/>
                      <a:pt x="68860" y="23459"/>
                    </a:cubicBezTo>
                    <a:cubicBezTo>
                      <a:pt x="69082" y="23636"/>
                      <a:pt x="69304" y="23858"/>
                      <a:pt x="69481" y="24124"/>
                    </a:cubicBezTo>
                    <a:cubicBezTo>
                      <a:pt x="69481" y="24124"/>
                      <a:pt x="69481" y="24169"/>
                      <a:pt x="69525" y="24169"/>
                    </a:cubicBezTo>
                    <a:lnTo>
                      <a:pt x="68416" y="25012"/>
                    </a:lnTo>
                    <a:cubicBezTo>
                      <a:pt x="68372" y="24967"/>
                      <a:pt x="68328" y="24923"/>
                      <a:pt x="68283" y="24923"/>
                    </a:cubicBezTo>
                    <a:lnTo>
                      <a:pt x="67085" y="24124"/>
                    </a:lnTo>
                    <a:cubicBezTo>
                      <a:pt x="67039" y="24098"/>
                      <a:pt x="66993" y="24086"/>
                      <a:pt x="66950" y="24086"/>
                    </a:cubicBezTo>
                    <a:cubicBezTo>
                      <a:pt x="66708" y="24086"/>
                      <a:pt x="66555" y="24461"/>
                      <a:pt x="66819" y="24612"/>
                    </a:cubicBezTo>
                    <a:lnTo>
                      <a:pt x="67973" y="25322"/>
                    </a:lnTo>
                    <a:cubicBezTo>
                      <a:pt x="65799" y="26919"/>
                      <a:pt x="63536" y="28384"/>
                      <a:pt x="61317" y="29759"/>
                    </a:cubicBezTo>
                    <a:cubicBezTo>
                      <a:pt x="55461" y="33353"/>
                      <a:pt x="49427" y="36592"/>
                      <a:pt x="43171" y="39431"/>
                    </a:cubicBezTo>
                    <a:cubicBezTo>
                      <a:pt x="37492" y="42093"/>
                      <a:pt x="31591" y="44578"/>
                      <a:pt x="25379" y="45820"/>
                    </a:cubicBezTo>
                    <a:cubicBezTo>
                      <a:pt x="17127" y="35349"/>
                      <a:pt x="17482" y="19421"/>
                      <a:pt x="26755" y="9571"/>
                    </a:cubicBezTo>
                    <a:cubicBezTo>
                      <a:pt x="32251" y="3799"/>
                      <a:pt x="39844" y="640"/>
                      <a:pt x="47491" y="640"/>
                    </a:cubicBezTo>
                    <a:close/>
                    <a:moveTo>
                      <a:pt x="19390" y="33663"/>
                    </a:moveTo>
                    <a:cubicBezTo>
                      <a:pt x="20188" y="38144"/>
                      <a:pt x="22007" y="42404"/>
                      <a:pt x="24758" y="46042"/>
                    </a:cubicBezTo>
                    <a:cubicBezTo>
                      <a:pt x="24137" y="46131"/>
                      <a:pt x="23471" y="46264"/>
                      <a:pt x="22806" y="46353"/>
                    </a:cubicBezTo>
                    <a:cubicBezTo>
                      <a:pt x="21551" y="46544"/>
                      <a:pt x="19563" y="46866"/>
                      <a:pt x="17637" y="46866"/>
                    </a:cubicBezTo>
                    <a:cubicBezTo>
                      <a:pt x="14659" y="46866"/>
                      <a:pt x="11826" y="46097"/>
                      <a:pt x="12069" y="42892"/>
                    </a:cubicBezTo>
                    <a:cubicBezTo>
                      <a:pt x="12202" y="40762"/>
                      <a:pt x="13799" y="38987"/>
                      <a:pt x="15175" y="37523"/>
                    </a:cubicBezTo>
                    <a:cubicBezTo>
                      <a:pt x="16461" y="36104"/>
                      <a:pt x="17881" y="34817"/>
                      <a:pt x="19390" y="33663"/>
                    </a:cubicBezTo>
                    <a:close/>
                    <a:moveTo>
                      <a:pt x="71211" y="43247"/>
                    </a:moveTo>
                    <a:lnTo>
                      <a:pt x="71211" y="43247"/>
                    </a:lnTo>
                    <a:cubicBezTo>
                      <a:pt x="69836" y="45510"/>
                      <a:pt x="68150" y="47550"/>
                      <a:pt x="66198" y="49281"/>
                    </a:cubicBezTo>
                    <a:cubicBezTo>
                      <a:pt x="65799" y="49680"/>
                      <a:pt x="65399" y="49991"/>
                      <a:pt x="64956" y="50346"/>
                    </a:cubicBezTo>
                    <a:cubicBezTo>
                      <a:pt x="65444" y="48748"/>
                      <a:pt x="66730" y="47284"/>
                      <a:pt x="67839" y="46086"/>
                    </a:cubicBezTo>
                    <a:cubicBezTo>
                      <a:pt x="68860" y="45022"/>
                      <a:pt x="69969" y="44090"/>
                      <a:pt x="71211" y="43247"/>
                    </a:cubicBezTo>
                    <a:close/>
                    <a:moveTo>
                      <a:pt x="84923" y="2878"/>
                    </a:moveTo>
                    <a:cubicBezTo>
                      <a:pt x="86673" y="2878"/>
                      <a:pt x="88456" y="3045"/>
                      <a:pt x="89979" y="3626"/>
                    </a:cubicBezTo>
                    <a:cubicBezTo>
                      <a:pt x="93218" y="5002"/>
                      <a:pt x="92020" y="9128"/>
                      <a:pt x="90689" y="11435"/>
                    </a:cubicBezTo>
                    <a:cubicBezTo>
                      <a:pt x="89402" y="13653"/>
                      <a:pt x="87494" y="15517"/>
                      <a:pt x="85675" y="17336"/>
                    </a:cubicBezTo>
                    <a:cubicBezTo>
                      <a:pt x="83901" y="19022"/>
                      <a:pt x="82126" y="20663"/>
                      <a:pt x="80218" y="22261"/>
                    </a:cubicBezTo>
                    <a:cubicBezTo>
                      <a:pt x="76269" y="25544"/>
                      <a:pt x="72054" y="28605"/>
                      <a:pt x="67706" y="31356"/>
                    </a:cubicBezTo>
                    <a:cubicBezTo>
                      <a:pt x="59232" y="36725"/>
                      <a:pt x="50270" y="41161"/>
                      <a:pt x="41130" y="45199"/>
                    </a:cubicBezTo>
                    <a:cubicBezTo>
                      <a:pt x="31280" y="49503"/>
                      <a:pt x="20632" y="54117"/>
                      <a:pt x="9673" y="54516"/>
                    </a:cubicBezTo>
                    <a:cubicBezTo>
                      <a:pt x="9489" y="54522"/>
                      <a:pt x="9302" y="54526"/>
                      <a:pt x="9112" y="54526"/>
                    </a:cubicBezTo>
                    <a:cubicBezTo>
                      <a:pt x="6551" y="54526"/>
                      <a:pt x="3533" y="53912"/>
                      <a:pt x="2707" y="51144"/>
                    </a:cubicBezTo>
                    <a:cubicBezTo>
                      <a:pt x="1864" y="48172"/>
                      <a:pt x="3772" y="45022"/>
                      <a:pt x="5636" y="42803"/>
                    </a:cubicBezTo>
                    <a:cubicBezTo>
                      <a:pt x="9496" y="38233"/>
                      <a:pt x="14287" y="34284"/>
                      <a:pt x="18990" y="30602"/>
                    </a:cubicBezTo>
                    <a:cubicBezTo>
                      <a:pt x="18990" y="30868"/>
                      <a:pt x="19035" y="31090"/>
                      <a:pt x="19035" y="31312"/>
                    </a:cubicBezTo>
                    <a:cubicBezTo>
                      <a:pt x="16018" y="33575"/>
                      <a:pt x="13222" y="36104"/>
                      <a:pt x="10738" y="38899"/>
                    </a:cubicBezTo>
                    <a:cubicBezTo>
                      <a:pt x="10534" y="39103"/>
                      <a:pt x="10721" y="39386"/>
                      <a:pt x="10940" y="39386"/>
                    </a:cubicBezTo>
                    <a:cubicBezTo>
                      <a:pt x="11006" y="39386"/>
                      <a:pt x="11075" y="39360"/>
                      <a:pt x="11137" y="39298"/>
                    </a:cubicBezTo>
                    <a:cubicBezTo>
                      <a:pt x="13533" y="36592"/>
                      <a:pt x="16240" y="34151"/>
                      <a:pt x="19123" y="31977"/>
                    </a:cubicBezTo>
                    <a:cubicBezTo>
                      <a:pt x="19168" y="32332"/>
                      <a:pt x="19212" y="32732"/>
                      <a:pt x="19301" y="33087"/>
                    </a:cubicBezTo>
                    <a:cubicBezTo>
                      <a:pt x="16550" y="35127"/>
                      <a:pt x="13444" y="37790"/>
                      <a:pt x="12025" y="40940"/>
                    </a:cubicBezTo>
                    <a:cubicBezTo>
                      <a:pt x="10827" y="43646"/>
                      <a:pt x="11847" y="46663"/>
                      <a:pt x="14953" y="47151"/>
                    </a:cubicBezTo>
                    <a:cubicBezTo>
                      <a:pt x="15946" y="47331"/>
                      <a:pt x="16974" y="47407"/>
                      <a:pt x="18017" y="47407"/>
                    </a:cubicBezTo>
                    <a:cubicBezTo>
                      <a:pt x="20842" y="47407"/>
                      <a:pt x="23775" y="46847"/>
                      <a:pt x="26400" y="46264"/>
                    </a:cubicBezTo>
                    <a:cubicBezTo>
                      <a:pt x="30482" y="45288"/>
                      <a:pt x="34519" y="43957"/>
                      <a:pt x="38379" y="42271"/>
                    </a:cubicBezTo>
                    <a:cubicBezTo>
                      <a:pt x="46099" y="39032"/>
                      <a:pt x="53597" y="35216"/>
                      <a:pt x="60741" y="30868"/>
                    </a:cubicBezTo>
                    <a:cubicBezTo>
                      <a:pt x="64157" y="28783"/>
                      <a:pt x="67440" y="26476"/>
                      <a:pt x="70590" y="24035"/>
                    </a:cubicBezTo>
                    <a:cubicBezTo>
                      <a:pt x="73785" y="21506"/>
                      <a:pt x="77024" y="18800"/>
                      <a:pt x="79508" y="15561"/>
                    </a:cubicBezTo>
                    <a:cubicBezTo>
                      <a:pt x="81505" y="12899"/>
                      <a:pt x="83102" y="9039"/>
                      <a:pt x="79375" y="7087"/>
                    </a:cubicBezTo>
                    <a:cubicBezTo>
                      <a:pt x="78300" y="6536"/>
                      <a:pt x="77123" y="6361"/>
                      <a:pt x="75928" y="6361"/>
                    </a:cubicBezTo>
                    <a:cubicBezTo>
                      <a:pt x="75199" y="6361"/>
                      <a:pt x="74463" y="6426"/>
                      <a:pt x="73740" y="6510"/>
                    </a:cubicBezTo>
                    <a:cubicBezTo>
                      <a:pt x="71389" y="6732"/>
                      <a:pt x="69082" y="7176"/>
                      <a:pt x="66775" y="7841"/>
                    </a:cubicBezTo>
                    <a:cubicBezTo>
                      <a:pt x="66642" y="7708"/>
                      <a:pt x="66508" y="7575"/>
                      <a:pt x="66331" y="7442"/>
                    </a:cubicBezTo>
                    <a:cubicBezTo>
                      <a:pt x="68993" y="6554"/>
                      <a:pt x="71699" y="5845"/>
                      <a:pt x="74450" y="5401"/>
                    </a:cubicBezTo>
                    <a:cubicBezTo>
                      <a:pt x="74791" y="5316"/>
                      <a:pt x="74682" y="4821"/>
                      <a:pt x="74359" y="4821"/>
                    </a:cubicBezTo>
                    <a:cubicBezTo>
                      <a:pt x="74345" y="4821"/>
                      <a:pt x="74331" y="4822"/>
                      <a:pt x="74317" y="4824"/>
                    </a:cubicBezTo>
                    <a:cubicBezTo>
                      <a:pt x="71522" y="5312"/>
                      <a:pt x="68771" y="6022"/>
                      <a:pt x="66065" y="6909"/>
                    </a:cubicBezTo>
                    <a:cubicBezTo>
                      <a:pt x="66020" y="6954"/>
                      <a:pt x="65932" y="6998"/>
                      <a:pt x="65932" y="7043"/>
                    </a:cubicBezTo>
                    <a:lnTo>
                      <a:pt x="65577" y="6732"/>
                    </a:lnTo>
                    <a:cubicBezTo>
                      <a:pt x="70857" y="4957"/>
                      <a:pt x="76269" y="3360"/>
                      <a:pt x="81860" y="3005"/>
                    </a:cubicBezTo>
                    <a:cubicBezTo>
                      <a:pt x="82827" y="2938"/>
                      <a:pt x="83869" y="2878"/>
                      <a:pt x="84923" y="2878"/>
                    </a:cubicBezTo>
                    <a:close/>
                    <a:moveTo>
                      <a:pt x="56570" y="53806"/>
                    </a:moveTo>
                    <a:lnTo>
                      <a:pt x="57812" y="54472"/>
                    </a:lnTo>
                    <a:cubicBezTo>
                      <a:pt x="57413" y="54649"/>
                      <a:pt x="57058" y="54782"/>
                      <a:pt x="56659" y="54916"/>
                    </a:cubicBezTo>
                    <a:cubicBezTo>
                      <a:pt x="56614" y="54561"/>
                      <a:pt x="56570" y="54161"/>
                      <a:pt x="56570" y="53806"/>
                    </a:cubicBezTo>
                    <a:close/>
                    <a:moveTo>
                      <a:pt x="72942" y="28561"/>
                    </a:moveTo>
                    <a:lnTo>
                      <a:pt x="72942" y="28561"/>
                    </a:lnTo>
                    <a:cubicBezTo>
                      <a:pt x="71345" y="31711"/>
                      <a:pt x="70413" y="35261"/>
                      <a:pt x="72010" y="38633"/>
                    </a:cubicBezTo>
                    <a:lnTo>
                      <a:pt x="71566" y="38899"/>
                    </a:lnTo>
                    <a:cubicBezTo>
                      <a:pt x="70901" y="37656"/>
                      <a:pt x="70590" y="36281"/>
                      <a:pt x="70679" y="34861"/>
                    </a:cubicBezTo>
                    <a:cubicBezTo>
                      <a:pt x="70679" y="34684"/>
                      <a:pt x="70535" y="34595"/>
                      <a:pt x="70391" y="34595"/>
                    </a:cubicBezTo>
                    <a:cubicBezTo>
                      <a:pt x="70246" y="34595"/>
                      <a:pt x="70102" y="34684"/>
                      <a:pt x="70102" y="34861"/>
                    </a:cubicBezTo>
                    <a:lnTo>
                      <a:pt x="70102" y="35127"/>
                    </a:lnTo>
                    <a:cubicBezTo>
                      <a:pt x="70014" y="35039"/>
                      <a:pt x="69925" y="35039"/>
                      <a:pt x="69836" y="35039"/>
                    </a:cubicBezTo>
                    <a:cubicBezTo>
                      <a:pt x="69703" y="35083"/>
                      <a:pt x="69570" y="35216"/>
                      <a:pt x="69525" y="35349"/>
                    </a:cubicBezTo>
                    <a:lnTo>
                      <a:pt x="69082" y="35882"/>
                    </a:lnTo>
                    <a:cubicBezTo>
                      <a:pt x="68960" y="36094"/>
                      <a:pt x="69130" y="36286"/>
                      <a:pt x="69320" y="36286"/>
                    </a:cubicBezTo>
                    <a:cubicBezTo>
                      <a:pt x="69408" y="36286"/>
                      <a:pt x="69500" y="36246"/>
                      <a:pt x="69570" y="36148"/>
                    </a:cubicBezTo>
                    <a:lnTo>
                      <a:pt x="69836" y="35837"/>
                    </a:lnTo>
                    <a:lnTo>
                      <a:pt x="69925" y="35660"/>
                    </a:lnTo>
                    <a:cubicBezTo>
                      <a:pt x="70014" y="35660"/>
                      <a:pt x="70058" y="35660"/>
                      <a:pt x="70102" y="35615"/>
                    </a:cubicBezTo>
                    <a:cubicBezTo>
                      <a:pt x="70147" y="36059"/>
                      <a:pt x="70191" y="36547"/>
                      <a:pt x="70280" y="36991"/>
                    </a:cubicBezTo>
                    <a:cubicBezTo>
                      <a:pt x="70243" y="36973"/>
                      <a:pt x="70199" y="36962"/>
                      <a:pt x="70156" y="36962"/>
                    </a:cubicBezTo>
                    <a:cubicBezTo>
                      <a:pt x="70096" y="36962"/>
                      <a:pt x="70040" y="36983"/>
                      <a:pt x="70014" y="37035"/>
                    </a:cubicBezTo>
                    <a:cubicBezTo>
                      <a:pt x="69259" y="37967"/>
                      <a:pt x="68904" y="39165"/>
                      <a:pt x="69037" y="40363"/>
                    </a:cubicBezTo>
                    <a:cubicBezTo>
                      <a:pt x="68904" y="40452"/>
                      <a:pt x="68816" y="40540"/>
                      <a:pt x="68682" y="40629"/>
                    </a:cubicBezTo>
                    <a:cubicBezTo>
                      <a:pt x="68464" y="40775"/>
                      <a:pt x="68604" y="41130"/>
                      <a:pt x="68833" y="41130"/>
                    </a:cubicBezTo>
                    <a:cubicBezTo>
                      <a:pt x="68883" y="41130"/>
                      <a:pt x="68937" y="41113"/>
                      <a:pt x="68993" y="41073"/>
                    </a:cubicBezTo>
                    <a:cubicBezTo>
                      <a:pt x="70368" y="40097"/>
                      <a:pt x="71877" y="39209"/>
                      <a:pt x="73474" y="38544"/>
                    </a:cubicBezTo>
                    <a:lnTo>
                      <a:pt x="73474" y="38544"/>
                    </a:lnTo>
                    <a:cubicBezTo>
                      <a:pt x="73297" y="38987"/>
                      <a:pt x="73119" y="39431"/>
                      <a:pt x="72897" y="39875"/>
                    </a:cubicBezTo>
                    <a:lnTo>
                      <a:pt x="72720" y="39875"/>
                    </a:lnTo>
                    <a:cubicBezTo>
                      <a:pt x="70590" y="40895"/>
                      <a:pt x="68638" y="42271"/>
                      <a:pt x="66952" y="43957"/>
                    </a:cubicBezTo>
                    <a:cubicBezTo>
                      <a:pt x="66779" y="44164"/>
                      <a:pt x="66984" y="44426"/>
                      <a:pt x="67188" y="44426"/>
                    </a:cubicBezTo>
                    <a:cubicBezTo>
                      <a:pt x="67245" y="44426"/>
                      <a:pt x="67303" y="44405"/>
                      <a:pt x="67351" y="44356"/>
                    </a:cubicBezTo>
                    <a:cubicBezTo>
                      <a:pt x="68904" y="42847"/>
                      <a:pt x="70679" y="41561"/>
                      <a:pt x="72587" y="40585"/>
                    </a:cubicBezTo>
                    <a:lnTo>
                      <a:pt x="72587" y="40585"/>
                    </a:lnTo>
                    <a:cubicBezTo>
                      <a:pt x="72365" y="41117"/>
                      <a:pt x="72099" y="41605"/>
                      <a:pt x="71833" y="42093"/>
                    </a:cubicBezTo>
                    <a:cubicBezTo>
                      <a:pt x="70102" y="43158"/>
                      <a:pt x="68505" y="44445"/>
                      <a:pt x="67174" y="45998"/>
                    </a:cubicBezTo>
                    <a:cubicBezTo>
                      <a:pt x="65932" y="47329"/>
                      <a:pt x="64601" y="48926"/>
                      <a:pt x="64290" y="50789"/>
                    </a:cubicBezTo>
                    <a:lnTo>
                      <a:pt x="64290" y="50834"/>
                    </a:lnTo>
                    <a:cubicBezTo>
                      <a:pt x="64024" y="51011"/>
                      <a:pt x="63758" y="51233"/>
                      <a:pt x="63447" y="51410"/>
                    </a:cubicBezTo>
                    <a:cubicBezTo>
                      <a:pt x="63758" y="49636"/>
                      <a:pt x="64468" y="47994"/>
                      <a:pt x="65577" y="46574"/>
                    </a:cubicBezTo>
                    <a:cubicBezTo>
                      <a:pt x="65734" y="46386"/>
                      <a:pt x="65536" y="46198"/>
                      <a:pt x="65328" y="46198"/>
                    </a:cubicBezTo>
                    <a:cubicBezTo>
                      <a:pt x="65241" y="46198"/>
                      <a:pt x="65154" y="46230"/>
                      <a:pt x="65089" y="46308"/>
                    </a:cubicBezTo>
                    <a:cubicBezTo>
                      <a:pt x="63846" y="47950"/>
                      <a:pt x="63092" y="49858"/>
                      <a:pt x="62826" y="51899"/>
                    </a:cubicBezTo>
                    <a:cubicBezTo>
                      <a:pt x="62648" y="52032"/>
                      <a:pt x="62427" y="52165"/>
                      <a:pt x="62249" y="52298"/>
                    </a:cubicBezTo>
                    <a:cubicBezTo>
                      <a:pt x="62648" y="48527"/>
                      <a:pt x="64468" y="45110"/>
                      <a:pt x="67307" y="42626"/>
                    </a:cubicBezTo>
                    <a:cubicBezTo>
                      <a:pt x="67485" y="42448"/>
                      <a:pt x="67396" y="42182"/>
                      <a:pt x="67130" y="42138"/>
                    </a:cubicBezTo>
                    <a:cubicBezTo>
                      <a:pt x="67174" y="42093"/>
                      <a:pt x="67174" y="42093"/>
                      <a:pt x="67130" y="42049"/>
                    </a:cubicBezTo>
                    <a:cubicBezTo>
                      <a:pt x="66775" y="39964"/>
                      <a:pt x="67174" y="37790"/>
                      <a:pt x="68194" y="35926"/>
                    </a:cubicBezTo>
                    <a:cubicBezTo>
                      <a:pt x="68316" y="35713"/>
                      <a:pt x="68125" y="35521"/>
                      <a:pt x="67936" y="35521"/>
                    </a:cubicBezTo>
                    <a:cubicBezTo>
                      <a:pt x="67849" y="35521"/>
                      <a:pt x="67762" y="35562"/>
                      <a:pt x="67706" y="35660"/>
                    </a:cubicBezTo>
                    <a:cubicBezTo>
                      <a:pt x="66642" y="37656"/>
                      <a:pt x="66242" y="39919"/>
                      <a:pt x="66597" y="42182"/>
                    </a:cubicBezTo>
                    <a:cubicBezTo>
                      <a:pt x="66642" y="42271"/>
                      <a:pt x="66686" y="42315"/>
                      <a:pt x="66775" y="42359"/>
                    </a:cubicBezTo>
                    <a:cubicBezTo>
                      <a:pt x="66420" y="42670"/>
                      <a:pt x="66109" y="42981"/>
                      <a:pt x="65799" y="43291"/>
                    </a:cubicBezTo>
                    <a:cubicBezTo>
                      <a:pt x="65577" y="40984"/>
                      <a:pt x="65887" y="38677"/>
                      <a:pt x="66642" y="36503"/>
                    </a:cubicBezTo>
                    <a:cubicBezTo>
                      <a:pt x="66723" y="36285"/>
                      <a:pt x="66555" y="36151"/>
                      <a:pt x="66382" y="36151"/>
                    </a:cubicBezTo>
                    <a:cubicBezTo>
                      <a:pt x="66272" y="36151"/>
                      <a:pt x="66161" y="36205"/>
                      <a:pt x="66109" y="36325"/>
                    </a:cubicBezTo>
                    <a:cubicBezTo>
                      <a:pt x="65266" y="38633"/>
                      <a:pt x="65000" y="41073"/>
                      <a:pt x="65266" y="43469"/>
                    </a:cubicBezTo>
                    <a:cubicBezTo>
                      <a:pt x="65266" y="43557"/>
                      <a:pt x="65355" y="43646"/>
                      <a:pt x="65444" y="43690"/>
                    </a:cubicBezTo>
                    <a:cubicBezTo>
                      <a:pt x="65222" y="43912"/>
                      <a:pt x="65044" y="44134"/>
                      <a:pt x="64867" y="44356"/>
                    </a:cubicBezTo>
                    <a:cubicBezTo>
                      <a:pt x="64601" y="43602"/>
                      <a:pt x="64512" y="42803"/>
                      <a:pt x="64645" y="42004"/>
                    </a:cubicBezTo>
                    <a:cubicBezTo>
                      <a:pt x="64672" y="41815"/>
                      <a:pt x="64485" y="41675"/>
                      <a:pt x="64314" y="41675"/>
                    </a:cubicBezTo>
                    <a:cubicBezTo>
                      <a:pt x="64205" y="41675"/>
                      <a:pt x="64103" y="41733"/>
                      <a:pt x="64068" y="41871"/>
                    </a:cubicBezTo>
                    <a:cubicBezTo>
                      <a:pt x="63935" y="42803"/>
                      <a:pt x="64024" y="43779"/>
                      <a:pt x="64379" y="44667"/>
                    </a:cubicBezTo>
                    <a:cubicBezTo>
                      <a:pt x="64379" y="44711"/>
                      <a:pt x="64423" y="44755"/>
                      <a:pt x="64512" y="44800"/>
                    </a:cubicBezTo>
                    <a:cubicBezTo>
                      <a:pt x="64113" y="45332"/>
                      <a:pt x="63802" y="45864"/>
                      <a:pt x="63491" y="46397"/>
                    </a:cubicBezTo>
                    <a:cubicBezTo>
                      <a:pt x="63536" y="46264"/>
                      <a:pt x="63491" y="46131"/>
                      <a:pt x="63403" y="46042"/>
                    </a:cubicBezTo>
                    <a:lnTo>
                      <a:pt x="62338" y="45288"/>
                    </a:lnTo>
                    <a:cubicBezTo>
                      <a:pt x="62295" y="45259"/>
                      <a:pt x="62253" y="45247"/>
                      <a:pt x="62212" y="45247"/>
                    </a:cubicBezTo>
                    <a:cubicBezTo>
                      <a:pt x="62000" y="45247"/>
                      <a:pt x="61848" y="45589"/>
                      <a:pt x="62072" y="45776"/>
                    </a:cubicBezTo>
                    <a:lnTo>
                      <a:pt x="63136" y="46574"/>
                    </a:lnTo>
                    <a:cubicBezTo>
                      <a:pt x="63187" y="46608"/>
                      <a:pt x="63238" y="46623"/>
                      <a:pt x="63287" y="46623"/>
                    </a:cubicBezTo>
                    <a:cubicBezTo>
                      <a:pt x="63365" y="46623"/>
                      <a:pt x="63437" y="46585"/>
                      <a:pt x="63491" y="46530"/>
                    </a:cubicBezTo>
                    <a:lnTo>
                      <a:pt x="63491" y="46530"/>
                    </a:lnTo>
                    <a:cubicBezTo>
                      <a:pt x="63403" y="46707"/>
                      <a:pt x="63314" y="46885"/>
                      <a:pt x="63225" y="47062"/>
                    </a:cubicBezTo>
                    <a:lnTo>
                      <a:pt x="63181" y="47062"/>
                    </a:lnTo>
                    <a:lnTo>
                      <a:pt x="61761" y="46264"/>
                    </a:lnTo>
                    <a:cubicBezTo>
                      <a:pt x="61718" y="46245"/>
                      <a:pt x="61677" y="46237"/>
                      <a:pt x="61639" y="46237"/>
                    </a:cubicBezTo>
                    <a:cubicBezTo>
                      <a:pt x="61399" y="46237"/>
                      <a:pt x="61265" y="46561"/>
                      <a:pt x="61495" y="46752"/>
                    </a:cubicBezTo>
                    <a:lnTo>
                      <a:pt x="62870" y="47550"/>
                    </a:lnTo>
                    <a:lnTo>
                      <a:pt x="62959" y="47550"/>
                    </a:lnTo>
                    <a:cubicBezTo>
                      <a:pt x="62826" y="47861"/>
                      <a:pt x="62737" y="48172"/>
                      <a:pt x="62604" y="48482"/>
                    </a:cubicBezTo>
                    <a:cubicBezTo>
                      <a:pt x="62604" y="48393"/>
                      <a:pt x="62604" y="48349"/>
                      <a:pt x="62560" y="48305"/>
                    </a:cubicBezTo>
                    <a:cubicBezTo>
                      <a:pt x="62205" y="47817"/>
                      <a:pt x="61805" y="47417"/>
                      <a:pt x="61273" y="47151"/>
                    </a:cubicBezTo>
                    <a:cubicBezTo>
                      <a:pt x="61227" y="47125"/>
                      <a:pt x="61181" y="47113"/>
                      <a:pt x="61138" y="47113"/>
                    </a:cubicBezTo>
                    <a:cubicBezTo>
                      <a:pt x="60896" y="47113"/>
                      <a:pt x="60743" y="47488"/>
                      <a:pt x="61007" y="47639"/>
                    </a:cubicBezTo>
                    <a:cubicBezTo>
                      <a:pt x="61406" y="47861"/>
                      <a:pt x="61805" y="48172"/>
                      <a:pt x="62072" y="48571"/>
                    </a:cubicBezTo>
                    <a:cubicBezTo>
                      <a:pt x="62130" y="48649"/>
                      <a:pt x="62222" y="48684"/>
                      <a:pt x="62315" y="48684"/>
                    </a:cubicBezTo>
                    <a:cubicBezTo>
                      <a:pt x="62434" y="48684"/>
                      <a:pt x="62554" y="48626"/>
                      <a:pt x="62604" y="48527"/>
                    </a:cubicBezTo>
                    <a:lnTo>
                      <a:pt x="62604" y="48527"/>
                    </a:lnTo>
                    <a:cubicBezTo>
                      <a:pt x="62205" y="49503"/>
                      <a:pt x="61939" y="50523"/>
                      <a:pt x="61805" y="51544"/>
                    </a:cubicBezTo>
                    <a:cubicBezTo>
                      <a:pt x="61761" y="51322"/>
                      <a:pt x="61717" y="51100"/>
                      <a:pt x="61672" y="50834"/>
                    </a:cubicBezTo>
                    <a:cubicBezTo>
                      <a:pt x="61655" y="50698"/>
                      <a:pt x="61567" y="50640"/>
                      <a:pt x="61467" y="50640"/>
                    </a:cubicBezTo>
                    <a:cubicBezTo>
                      <a:pt x="61305" y="50640"/>
                      <a:pt x="61112" y="50792"/>
                      <a:pt x="61140" y="51011"/>
                    </a:cubicBezTo>
                    <a:cubicBezTo>
                      <a:pt x="61140" y="51322"/>
                      <a:pt x="61229" y="51544"/>
                      <a:pt x="61273" y="51854"/>
                    </a:cubicBezTo>
                    <a:cubicBezTo>
                      <a:pt x="61051" y="51721"/>
                      <a:pt x="60829" y="51632"/>
                      <a:pt x="60652" y="51544"/>
                    </a:cubicBezTo>
                    <a:cubicBezTo>
                      <a:pt x="60696" y="51499"/>
                      <a:pt x="60696" y="51410"/>
                      <a:pt x="60696" y="51322"/>
                    </a:cubicBezTo>
                    <a:cubicBezTo>
                      <a:pt x="60563" y="50434"/>
                      <a:pt x="60297" y="49591"/>
                      <a:pt x="59898" y="48748"/>
                    </a:cubicBezTo>
                    <a:cubicBezTo>
                      <a:pt x="59856" y="48652"/>
                      <a:pt x="59781" y="48611"/>
                      <a:pt x="59701" y="48611"/>
                    </a:cubicBezTo>
                    <a:cubicBezTo>
                      <a:pt x="59522" y="48611"/>
                      <a:pt x="59318" y="48814"/>
                      <a:pt x="59410" y="49059"/>
                    </a:cubicBezTo>
                    <a:cubicBezTo>
                      <a:pt x="59765" y="49769"/>
                      <a:pt x="59986" y="50523"/>
                      <a:pt x="60119" y="51322"/>
                    </a:cubicBezTo>
                    <a:lnTo>
                      <a:pt x="59809" y="51189"/>
                    </a:lnTo>
                    <a:cubicBezTo>
                      <a:pt x="59676" y="50612"/>
                      <a:pt x="59498" y="50035"/>
                      <a:pt x="59276" y="49503"/>
                    </a:cubicBezTo>
                    <a:cubicBezTo>
                      <a:pt x="59224" y="49412"/>
                      <a:pt x="59146" y="49374"/>
                      <a:pt x="59065" y="49374"/>
                    </a:cubicBezTo>
                    <a:cubicBezTo>
                      <a:pt x="58870" y="49374"/>
                      <a:pt x="58663" y="49594"/>
                      <a:pt x="58788" y="49813"/>
                    </a:cubicBezTo>
                    <a:cubicBezTo>
                      <a:pt x="58966" y="50168"/>
                      <a:pt x="59099" y="50568"/>
                      <a:pt x="59188" y="50967"/>
                    </a:cubicBezTo>
                    <a:cubicBezTo>
                      <a:pt x="58744" y="50789"/>
                      <a:pt x="58300" y="50656"/>
                      <a:pt x="57857" y="50523"/>
                    </a:cubicBezTo>
                    <a:cubicBezTo>
                      <a:pt x="57830" y="50516"/>
                      <a:pt x="57804" y="50513"/>
                      <a:pt x="57780" y="50513"/>
                    </a:cubicBezTo>
                    <a:cubicBezTo>
                      <a:pt x="57484" y="50513"/>
                      <a:pt x="57396" y="50977"/>
                      <a:pt x="57724" y="51100"/>
                    </a:cubicBezTo>
                    <a:cubicBezTo>
                      <a:pt x="58300" y="51233"/>
                      <a:pt x="58833" y="51410"/>
                      <a:pt x="59410" y="51632"/>
                    </a:cubicBezTo>
                    <a:cubicBezTo>
                      <a:pt x="59443" y="51732"/>
                      <a:pt x="59526" y="51782"/>
                      <a:pt x="59622" y="51782"/>
                    </a:cubicBezTo>
                    <a:cubicBezTo>
                      <a:pt x="59654" y="51782"/>
                      <a:pt x="59687" y="51777"/>
                      <a:pt x="59720" y="51765"/>
                    </a:cubicBezTo>
                    <a:cubicBezTo>
                      <a:pt x="60341" y="52032"/>
                      <a:pt x="60962" y="52298"/>
                      <a:pt x="61584" y="52653"/>
                    </a:cubicBezTo>
                    <a:lnTo>
                      <a:pt x="61672" y="52653"/>
                    </a:lnTo>
                    <a:cubicBezTo>
                      <a:pt x="61450" y="52742"/>
                      <a:pt x="61273" y="52875"/>
                      <a:pt x="61051" y="53008"/>
                    </a:cubicBezTo>
                    <a:cubicBezTo>
                      <a:pt x="61096" y="52875"/>
                      <a:pt x="61051" y="52742"/>
                      <a:pt x="60918" y="52697"/>
                    </a:cubicBezTo>
                    <a:lnTo>
                      <a:pt x="60430" y="52475"/>
                    </a:lnTo>
                    <a:cubicBezTo>
                      <a:pt x="60393" y="52460"/>
                      <a:pt x="60357" y="52453"/>
                      <a:pt x="60323" y="52453"/>
                    </a:cubicBezTo>
                    <a:cubicBezTo>
                      <a:pt x="60065" y="52453"/>
                      <a:pt x="59890" y="52846"/>
                      <a:pt x="60164" y="52963"/>
                    </a:cubicBezTo>
                    <a:lnTo>
                      <a:pt x="60652" y="53185"/>
                    </a:lnTo>
                    <a:cubicBezTo>
                      <a:pt x="59898" y="53585"/>
                      <a:pt x="59099" y="53984"/>
                      <a:pt x="58256" y="54339"/>
                    </a:cubicBezTo>
                    <a:cubicBezTo>
                      <a:pt x="58300" y="54206"/>
                      <a:pt x="58212" y="54117"/>
                      <a:pt x="58123" y="54073"/>
                    </a:cubicBezTo>
                    <a:lnTo>
                      <a:pt x="56570" y="53185"/>
                    </a:lnTo>
                    <a:cubicBezTo>
                      <a:pt x="56570" y="53008"/>
                      <a:pt x="56570" y="52875"/>
                      <a:pt x="56614" y="52697"/>
                    </a:cubicBezTo>
                    <a:cubicBezTo>
                      <a:pt x="57324" y="53052"/>
                      <a:pt x="57990" y="53451"/>
                      <a:pt x="58655" y="53939"/>
                    </a:cubicBezTo>
                    <a:cubicBezTo>
                      <a:pt x="58710" y="53985"/>
                      <a:pt x="58771" y="54004"/>
                      <a:pt x="58830" y="54004"/>
                    </a:cubicBezTo>
                    <a:cubicBezTo>
                      <a:pt x="59058" y="54004"/>
                      <a:pt x="59266" y="53716"/>
                      <a:pt x="59055" y="53540"/>
                    </a:cubicBezTo>
                    <a:cubicBezTo>
                      <a:pt x="58300" y="53008"/>
                      <a:pt x="57546" y="52520"/>
                      <a:pt x="56703" y="52120"/>
                    </a:cubicBezTo>
                    <a:cubicBezTo>
                      <a:pt x="56703" y="52032"/>
                      <a:pt x="56747" y="51899"/>
                      <a:pt x="56792" y="51810"/>
                    </a:cubicBezTo>
                    <a:cubicBezTo>
                      <a:pt x="56792" y="51765"/>
                      <a:pt x="56792" y="51677"/>
                      <a:pt x="56792" y="51632"/>
                    </a:cubicBezTo>
                    <a:lnTo>
                      <a:pt x="58744" y="52298"/>
                    </a:lnTo>
                    <a:cubicBezTo>
                      <a:pt x="58783" y="52312"/>
                      <a:pt x="58819" y="52319"/>
                      <a:pt x="58852" y="52319"/>
                    </a:cubicBezTo>
                    <a:cubicBezTo>
                      <a:pt x="59122" y="52319"/>
                      <a:pt x="59193" y="51884"/>
                      <a:pt x="58877" y="51765"/>
                    </a:cubicBezTo>
                    <a:lnTo>
                      <a:pt x="56792" y="51056"/>
                    </a:lnTo>
                    <a:cubicBezTo>
                      <a:pt x="56756" y="51044"/>
                      <a:pt x="56722" y="51038"/>
                      <a:pt x="56691" y="51038"/>
                    </a:cubicBezTo>
                    <a:cubicBezTo>
                      <a:pt x="56494" y="51038"/>
                      <a:pt x="56405" y="51263"/>
                      <a:pt x="56481" y="51455"/>
                    </a:cubicBezTo>
                    <a:cubicBezTo>
                      <a:pt x="56393" y="51455"/>
                      <a:pt x="56259" y="51544"/>
                      <a:pt x="56259" y="51632"/>
                    </a:cubicBezTo>
                    <a:cubicBezTo>
                      <a:pt x="55993" y="52742"/>
                      <a:pt x="55949" y="53939"/>
                      <a:pt x="56126" y="55049"/>
                    </a:cubicBezTo>
                    <a:cubicBezTo>
                      <a:pt x="56082" y="55093"/>
                      <a:pt x="56082" y="55093"/>
                      <a:pt x="56126" y="55093"/>
                    </a:cubicBezTo>
                    <a:cubicBezTo>
                      <a:pt x="55550" y="55271"/>
                      <a:pt x="54973" y="55448"/>
                      <a:pt x="54352" y="55625"/>
                    </a:cubicBezTo>
                    <a:cubicBezTo>
                      <a:pt x="54263" y="54827"/>
                      <a:pt x="54263" y="54073"/>
                      <a:pt x="54440" y="53318"/>
                    </a:cubicBezTo>
                    <a:cubicBezTo>
                      <a:pt x="54493" y="53109"/>
                      <a:pt x="54328" y="52976"/>
                      <a:pt x="54167" y="52976"/>
                    </a:cubicBezTo>
                    <a:cubicBezTo>
                      <a:pt x="54055" y="52976"/>
                      <a:pt x="53944" y="53040"/>
                      <a:pt x="53908" y="53185"/>
                    </a:cubicBezTo>
                    <a:cubicBezTo>
                      <a:pt x="53775" y="53806"/>
                      <a:pt x="53686" y="54472"/>
                      <a:pt x="53730" y="55137"/>
                    </a:cubicBezTo>
                    <a:cubicBezTo>
                      <a:pt x="53553" y="54694"/>
                      <a:pt x="53287" y="54294"/>
                      <a:pt x="52976" y="53984"/>
                    </a:cubicBezTo>
                    <a:cubicBezTo>
                      <a:pt x="52914" y="53921"/>
                      <a:pt x="52844" y="53895"/>
                      <a:pt x="52777" y="53895"/>
                    </a:cubicBezTo>
                    <a:cubicBezTo>
                      <a:pt x="52559" y="53895"/>
                      <a:pt x="52373" y="54169"/>
                      <a:pt x="52577" y="54339"/>
                    </a:cubicBezTo>
                    <a:cubicBezTo>
                      <a:pt x="52932" y="54738"/>
                      <a:pt x="53242" y="55226"/>
                      <a:pt x="53376" y="55759"/>
                    </a:cubicBezTo>
                    <a:cubicBezTo>
                      <a:pt x="53420" y="55759"/>
                      <a:pt x="53420" y="55803"/>
                      <a:pt x="53420" y="55847"/>
                    </a:cubicBezTo>
                    <a:cubicBezTo>
                      <a:pt x="52887" y="55936"/>
                      <a:pt x="52355" y="56069"/>
                      <a:pt x="51823" y="56158"/>
                    </a:cubicBezTo>
                    <a:cubicBezTo>
                      <a:pt x="51823" y="56069"/>
                      <a:pt x="51823" y="55980"/>
                      <a:pt x="51778" y="55936"/>
                    </a:cubicBezTo>
                    <a:lnTo>
                      <a:pt x="51290" y="55004"/>
                    </a:lnTo>
                    <a:cubicBezTo>
                      <a:pt x="51234" y="54906"/>
                      <a:pt x="51148" y="54866"/>
                      <a:pt x="51061" y="54866"/>
                    </a:cubicBezTo>
                    <a:cubicBezTo>
                      <a:pt x="50871" y="54866"/>
                      <a:pt x="50681" y="55058"/>
                      <a:pt x="50802" y="55271"/>
                    </a:cubicBezTo>
                    <a:lnTo>
                      <a:pt x="51290" y="56202"/>
                    </a:lnTo>
                    <a:lnTo>
                      <a:pt x="50935" y="56247"/>
                    </a:lnTo>
                    <a:lnTo>
                      <a:pt x="50580" y="55448"/>
                    </a:lnTo>
                    <a:cubicBezTo>
                      <a:pt x="50524" y="55350"/>
                      <a:pt x="50438" y="55310"/>
                      <a:pt x="50351" y="55310"/>
                    </a:cubicBezTo>
                    <a:cubicBezTo>
                      <a:pt x="50161" y="55310"/>
                      <a:pt x="49971" y="55501"/>
                      <a:pt x="50092" y="55714"/>
                    </a:cubicBezTo>
                    <a:lnTo>
                      <a:pt x="50403" y="56335"/>
                    </a:lnTo>
                    <a:cubicBezTo>
                      <a:pt x="49440" y="56440"/>
                      <a:pt x="48485" y="56490"/>
                      <a:pt x="47533" y="56490"/>
                    </a:cubicBezTo>
                    <a:cubicBezTo>
                      <a:pt x="46073" y="56490"/>
                      <a:pt x="44622" y="56373"/>
                      <a:pt x="43171" y="56158"/>
                    </a:cubicBezTo>
                    <a:lnTo>
                      <a:pt x="43171" y="56114"/>
                    </a:lnTo>
                    <a:cubicBezTo>
                      <a:pt x="38379" y="55359"/>
                      <a:pt x="33854" y="53318"/>
                      <a:pt x="30082" y="50301"/>
                    </a:cubicBezTo>
                    <a:cubicBezTo>
                      <a:pt x="31990" y="49591"/>
                      <a:pt x="33898" y="48837"/>
                      <a:pt x="35806" y="48039"/>
                    </a:cubicBezTo>
                    <a:cubicBezTo>
                      <a:pt x="46321" y="43690"/>
                      <a:pt x="56659" y="38810"/>
                      <a:pt x="66375" y="32865"/>
                    </a:cubicBezTo>
                    <a:lnTo>
                      <a:pt x="67396" y="32199"/>
                    </a:lnTo>
                    <a:lnTo>
                      <a:pt x="67928" y="32865"/>
                    </a:lnTo>
                    <a:lnTo>
                      <a:pt x="67973" y="32865"/>
                    </a:lnTo>
                    <a:cubicBezTo>
                      <a:pt x="68017" y="32865"/>
                      <a:pt x="67884" y="32953"/>
                      <a:pt x="67884" y="32998"/>
                    </a:cubicBezTo>
                    <a:cubicBezTo>
                      <a:pt x="67714" y="33202"/>
                      <a:pt x="67909" y="33485"/>
                      <a:pt x="68090" y="33485"/>
                    </a:cubicBezTo>
                    <a:cubicBezTo>
                      <a:pt x="68144" y="33485"/>
                      <a:pt x="68198" y="33459"/>
                      <a:pt x="68239" y="33397"/>
                    </a:cubicBezTo>
                    <a:cubicBezTo>
                      <a:pt x="69037" y="32421"/>
                      <a:pt x="69880" y="31534"/>
                      <a:pt x="70812" y="30735"/>
                    </a:cubicBezTo>
                    <a:lnTo>
                      <a:pt x="70901" y="30735"/>
                    </a:lnTo>
                    <a:cubicBezTo>
                      <a:pt x="70679" y="31312"/>
                      <a:pt x="70546" y="31933"/>
                      <a:pt x="70413" y="32554"/>
                    </a:cubicBezTo>
                    <a:cubicBezTo>
                      <a:pt x="70387" y="32764"/>
                      <a:pt x="70562" y="32896"/>
                      <a:pt x="70728" y="32896"/>
                    </a:cubicBezTo>
                    <a:cubicBezTo>
                      <a:pt x="70843" y="32896"/>
                      <a:pt x="70953" y="32832"/>
                      <a:pt x="70990" y="32687"/>
                    </a:cubicBezTo>
                    <a:cubicBezTo>
                      <a:pt x="71211" y="31489"/>
                      <a:pt x="71611" y="30380"/>
                      <a:pt x="72188" y="29315"/>
                    </a:cubicBezTo>
                    <a:cubicBezTo>
                      <a:pt x="72232" y="29227"/>
                      <a:pt x="72232" y="29138"/>
                      <a:pt x="72188" y="29093"/>
                    </a:cubicBezTo>
                    <a:lnTo>
                      <a:pt x="72942" y="28561"/>
                    </a:lnTo>
                    <a:close/>
                    <a:moveTo>
                      <a:pt x="47278" y="0"/>
                    </a:moveTo>
                    <a:cubicBezTo>
                      <a:pt x="46591" y="0"/>
                      <a:pt x="45902" y="26"/>
                      <a:pt x="45212" y="77"/>
                    </a:cubicBezTo>
                    <a:cubicBezTo>
                      <a:pt x="31946" y="1186"/>
                      <a:pt x="20721" y="11524"/>
                      <a:pt x="19079" y="24834"/>
                    </a:cubicBezTo>
                    <a:cubicBezTo>
                      <a:pt x="18902" y="26520"/>
                      <a:pt x="18857" y="28250"/>
                      <a:pt x="18946" y="29936"/>
                    </a:cubicBezTo>
                    <a:lnTo>
                      <a:pt x="18857" y="29981"/>
                    </a:lnTo>
                    <a:cubicBezTo>
                      <a:pt x="14065" y="33752"/>
                      <a:pt x="9185" y="37745"/>
                      <a:pt x="5236" y="42404"/>
                    </a:cubicBezTo>
                    <a:cubicBezTo>
                      <a:pt x="2840" y="45288"/>
                      <a:pt x="1" y="50612"/>
                      <a:pt x="3816" y="53673"/>
                    </a:cubicBezTo>
                    <a:cubicBezTo>
                      <a:pt x="5272" y="54784"/>
                      <a:pt x="7189" y="55068"/>
                      <a:pt x="9028" y="55068"/>
                    </a:cubicBezTo>
                    <a:cubicBezTo>
                      <a:pt x="9320" y="55068"/>
                      <a:pt x="9609" y="55061"/>
                      <a:pt x="9895" y="55049"/>
                    </a:cubicBezTo>
                    <a:cubicBezTo>
                      <a:pt x="12734" y="54871"/>
                      <a:pt x="15530" y="54472"/>
                      <a:pt x="18325" y="53806"/>
                    </a:cubicBezTo>
                    <a:cubicBezTo>
                      <a:pt x="22096" y="52963"/>
                      <a:pt x="25867" y="51854"/>
                      <a:pt x="29506" y="50479"/>
                    </a:cubicBezTo>
                    <a:cubicBezTo>
                      <a:pt x="29550" y="50523"/>
                      <a:pt x="29550" y="50568"/>
                      <a:pt x="29594" y="50612"/>
                    </a:cubicBezTo>
                    <a:cubicBezTo>
                      <a:pt x="34742" y="54845"/>
                      <a:pt x="41105" y="57016"/>
                      <a:pt x="47515" y="57016"/>
                    </a:cubicBezTo>
                    <a:cubicBezTo>
                      <a:pt x="51989" y="57016"/>
                      <a:pt x="56486" y="55958"/>
                      <a:pt x="60608" y="53806"/>
                    </a:cubicBezTo>
                    <a:cubicBezTo>
                      <a:pt x="70679" y="48571"/>
                      <a:pt x="76624" y="37834"/>
                      <a:pt x="75781" y="26520"/>
                    </a:cubicBezTo>
                    <a:lnTo>
                      <a:pt x="75781" y="26476"/>
                    </a:lnTo>
                    <a:cubicBezTo>
                      <a:pt x="77157" y="25455"/>
                      <a:pt x="78532" y="24390"/>
                      <a:pt x="79908" y="23281"/>
                    </a:cubicBezTo>
                    <a:cubicBezTo>
                      <a:pt x="82082" y="21462"/>
                      <a:pt x="84211" y="19599"/>
                      <a:pt x="86252" y="17602"/>
                    </a:cubicBezTo>
                    <a:cubicBezTo>
                      <a:pt x="88116" y="15783"/>
                      <a:pt x="90023" y="13875"/>
                      <a:pt x="91266" y="11524"/>
                    </a:cubicBezTo>
                    <a:cubicBezTo>
                      <a:pt x="92331" y="9571"/>
                      <a:pt x="93262" y="6865"/>
                      <a:pt x="92064" y="4780"/>
                    </a:cubicBezTo>
                    <a:cubicBezTo>
                      <a:pt x="90866" y="2561"/>
                      <a:pt x="87672" y="2517"/>
                      <a:pt x="85498" y="2428"/>
                    </a:cubicBezTo>
                    <a:cubicBezTo>
                      <a:pt x="84969" y="2401"/>
                      <a:pt x="84441" y="2389"/>
                      <a:pt x="83914" y="2389"/>
                    </a:cubicBezTo>
                    <a:cubicBezTo>
                      <a:pt x="77452" y="2389"/>
                      <a:pt x="71116" y="4326"/>
                      <a:pt x="65044" y="6377"/>
                    </a:cubicBezTo>
                    <a:cubicBezTo>
                      <a:pt x="59991" y="2246"/>
                      <a:pt x="53741" y="0"/>
                      <a:pt x="47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7"/>
              <p:cNvSpPr/>
              <p:nvPr/>
            </p:nvSpPr>
            <p:spPr>
              <a:xfrm>
                <a:off x="1891958" y="3308459"/>
                <a:ext cx="37855" cy="44176"/>
              </a:xfrm>
              <a:custGeom>
                <a:avLst/>
                <a:gdLst/>
                <a:ahLst/>
                <a:cxnLst/>
                <a:rect l="l" t="t" r="r" b="b"/>
                <a:pathLst>
                  <a:path w="533" h="622" extrusionOk="0">
                    <a:moveTo>
                      <a:pt x="266" y="0"/>
                    </a:moveTo>
                    <a:cubicBezTo>
                      <a:pt x="133" y="0"/>
                      <a:pt x="0" y="89"/>
                      <a:pt x="0" y="267"/>
                    </a:cubicBezTo>
                    <a:lnTo>
                      <a:pt x="0" y="355"/>
                    </a:lnTo>
                    <a:cubicBezTo>
                      <a:pt x="0" y="533"/>
                      <a:pt x="133" y="622"/>
                      <a:pt x="266" y="622"/>
                    </a:cubicBezTo>
                    <a:cubicBezTo>
                      <a:pt x="400" y="622"/>
                      <a:pt x="533" y="533"/>
                      <a:pt x="533" y="355"/>
                    </a:cubicBezTo>
                    <a:lnTo>
                      <a:pt x="533" y="267"/>
                    </a:lnTo>
                    <a:cubicBezTo>
                      <a:pt x="533" y="89"/>
                      <a:pt x="40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7"/>
              <p:cNvSpPr/>
              <p:nvPr/>
            </p:nvSpPr>
            <p:spPr>
              <a:xfrm>
                <a:off x="1677683" y="3475078"/>
                <a:ext cx="262854" cy="584089"/>
              </a:xfrm>
              <a:custGeom>
                <a:avLst/>
                <a:gdLst/>
                <a:ahLst/>
                <a:cxnLst/>
                <a:rect l="l" t="t" r="r" b="b"/>
                <a:pathLst>
                  <a:path w="3701" h="8224" extrusionOk="0">
                    <a:moveTo>
                      <a:pt x="1960" y="1"/>
                    </a:moveTo>
                    <a:cubicBezTo>
                      <a:pt x="1873" y="1"/>
                      <a:pt x="1787" y="41"/>
                      <a:pt x="1731" y="139"/>
                    </a:cubicBezTo>
                    <a:cubicBezTo>
                      <a:pt x="888" y="1692"/>
                      <a:pt x="0" y="3821"/>
                      <a:pt x="311" y="5641"/>
                    </a:cubicBezTo>
                    <a:cubicBezTo>
                      <a:pt x="621" y="7105"/>
                      <a:pt x="1908" y="7815"/>
                      <a:pt x="3195" y="8214"/>
                    </a:cubicBezTo>
                    <a:cubicBezTo>
                      <a:pt x="3222" y="8221"/>
                      <a:pt x="3248" y="8224"/>
                      <a:pt x="3273" y="8224"/>
                    </a:cubicBezTo>
                    <a:cubicBezTo>
                      <a:pt x="3574" y="8224"/>
                      <a:pt x="3700" y="7760"/>
                      <a:pt x="3372" y="7637"/>
                    </a:cubicBezTo>
                    <a:cubicBezTo>
                      <a:pt x="1642" y="7149"/>
                      <a:pt x="666" y="6173"/>
                      <a:pt x="888" y="4310"/>
                    </a:cubicBezTo>
                    <a:cubicBezTo>
                      <a:pt x="1109" y="2934"/>
                      <a:pt x="1553" y="1603"/>
                      <a:pt x="2219" y="405"/>
                    </a:cubicBezTo>
                    <a:cubicBezTo>
                      <a:pt x="2340" y="192"/>
                      <a:pt x="2150" y="1"/>
                      <a:pt x="1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7"/>
              <p:cNvSpPr/>
              <p:nvPr/>
            </p:nvSpPr>
            <p:spPr>
              <a:xfrm>
                <a:off x="1977043" y="4017477"/>
                <a:ext cx="59943" cy="37855"/>
              </a:xfrm>
              <a:custGeom>
                <a:avLst/>
                <a:gdLst/>
                <a:ahLst/>
                <a:cxnLst/>
                <a:rect l="l" t="t" r="r" b="b"/>
                <a:pathLst>
                  <a:path w="844" h="533" extrusionOk="0">
                    <a:moveTo>
                      <a:pt x="355" y="0"/>
                    </a:moveTo>
                    <a:cubicBezTo>
                      <a:pt x="0" y="0"/>
                      <a:pt x="0" y="533"/>
                      <a:pt x="355" y="533"/>
                    </a:cubicBezTo>
                    <a:lnTo>
                      <a:pt x="444" y="533"/>
                    </a:lnTo>
                    <a:cubicBezTo>
                      <a:pt x="843" y="533"/>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7"/>
              <p:cNvSpPr/>
              <p:nvPr/>
            </p:nvSpPr>
            <p:spPr>
              <a:xfrm>
                <a:off x="4056582" y="2423234"/>
                <a:ext cx="2023360" cy="1126417"/>
              </a:xfrm>
              <a:custGeom>
                <a:avLst/>
                <a:gdLst/>
                <a:ahLst/>
                <a:cxnLst/>
                <a:rect l="l" t="t" r="r" b="b"/>
                <a:pathLst>
                  <a:path w="28489" h="15860" extrusionOk="0">
                    <a:moveTo>
                      <a:pt x="28099" y="0"/>
                    </a:moveTo>
                    <a:cubicBezTo>
                      <a:pt x="28053" y="0"/>
                      <a:pt x="28005" y="13"/>
                      <a:pt x="27955" y="41"/>
                    </a:cubicBezTo>
                    <a:cubicBezTo>
                      <a:pt x="23651" y="3014"/>
                      <a:pt x="19436" y="6164"/>
                      <a:pt x="14733" y="8471"/>
                    </a:cubicBezTo>
                    <a:cubicBezTo>
                      <a:pt x="10030" y="10778"/>
                      <a:pt x="5105" y="13041"/>
                      <a:pt x="314" y="15348"/>
                    </a:cubicBezTo>
                    <a:cubicBezTo>
                      <a:pt x="1" y="15466"/>
                      <a:pt x="205" y="15859"/>
                      <a:pt x="471" y="15859"/>
                    </a:cubicBezTo>
                    <a:cubicBezTo>
                      <a:pt x="506" y="15859"/>
                      <a:pt x="543" y="15852"/>
                      <a:pt x="580" y="15836"/>
                    </a:cubicBezTo>
                    <a:cubicBezTo>
                      <a:pt x="5372" y="13529"/>
                      <a:pt x="10208" y="11266"/>
                      <a:pt x="14999" y="8915"/>
                    </a:cubicBezTo>
                    <a:cubicBezTo>
                      <a:pt x="19791" y="6608"/>
                      <a:pt x="23962" y="3458"/>
                      <a:pt x="28265" y="529"/>
                    </a:cubicBezTo>
                    <a:cubicBezTo>
                      <a:pt x="28489" y="343"/>
                      <a:pt x="28337" y="0"/>
                      <a:pt x="28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7"/>
              <p:cNvSpPr/>
              <p:nvPr/>
            </p:nvSpPr>
            <p:spPr>
              <a:xfrm>
                <a:off x="6212115" y="2296956"/>
                <a:ext cx="56818" cy="37855"/>
              </a:xfrm>
              <a:custGeom>
                <a:avLst/>
                <a:gdLst/>
                <a:ahLst/>
                <a:cxnLst/>
                <a:rect l="l" t="t" r="r" b="b"/>
                <a:pathLst>
                  <a:path w="800" h="533" extrusionOk="0">
                    <a:moveTo>
                      <a:pt x="356" y="0"/>
                    </a:moveTo>
                    <a:cubicBezTo>
                      <a:pt x="1" y="0"/>
                      <a:pt x="1" y="533"/>
                      <a:pt x="356"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7"/>
              <p:cNvSpPr/>
              <p:nvPr/>
            </p:nvSpPr>
            <p:spPr>
              <a:xfrm>
                <a:off x="6392512" y="1222102"/>
                <a:ext cx="897582" cy="975565"/>
              </a:xfrm>
              <a:custGeom>
                <a:avLst/>
                <a:gdLst/>
                <a:ahLst/>
                <a:cxnLst/>
                <a:rect l="l" t="t" r="r" b="b"/>
                <a:pathLst>
                  <a:path w="12638" h="13736" extrusionOk="0">
                    <a:moveTo>
                      <a:pt x="12274" y="1"/>
                    </a:moveTo>
                    <a:cubicBezTo>
                      <a:pt x="12193" y="1"/>
                      <a:pt x="12113" y="42"/>
                      <a:pt x="12058" y="138"/>
                    </a:cubicBezTo>
                    <a:cubicBezTo>
                      <a:pt x="9396" y="5551"/>
                      <a:pt x="4737" y="9499"/>
                      <a:pt x="212" y="13271"/>
                    </a:cubicBezTo>
                    <a:cubicBezTo>
                      <a:pt x="0" y="13447"/>
                      <a:pt x="181" y="13735"/>
                      <a:pt x="419" y="13735"/>
                    </a:cubicBezTo>
                    <a:cubicBezTo>
                      <a:pt x="481" y="13735"/>
                      <a:pt x="547" y="13716"/>
                      <a:pt x="611" y="13670"/>
                    </a:cubicBezTo>
                    <a:cubicBezTo>
                      <a:pt x="5181" y="9854"/>
                      <a:pt x="9839" y="5861"/>
                      <a:pt x="12546" y="448"/>
                    </a:cubicBezTo>
                    <a:cubicBezTo>
                      <a:pt x="12638" y="203"/>
                      <a:pt x="12455" y="1"/>
                      <a:pt x="12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7"/>
              <p:cNvSpPr/>
              <p:nvPr/>
            </p:nvSpPr>
            <p:spPr>
              <a:xfrm>
                <a:off x="7248830" y="1036520"/>
                <a:ext cx="37926" cy="46520"/>
              </a:xfrm>
              <a:custGeom>
                <a:avLst/>
                <a:gdLst/>
                <a:ahLst/>
                <a:cxnLst/>
                <a:rect l="l" t="t" r="r" b="b"/>
                <a:pathLst>
                  <a:path w="534" h="655" extrusionOk="0">
                    <a:moveTo>
                      <a:pt x="267" y="0"/>
                    </a:moveTo>
                    <a:cubicBezTo>
                      <a:pt x="134" y="0"/>
                      <a:pt x="1" y="89"/>
                      <a:pt x="1" y="266"/>
                    </a:cubicBezTo>
                    <a:lnTo>
                      <a:pt x="1" y="355"/>
                    </a:lnTo>
                    <a:cubicBezTo>
                      <a:pt x="1" y="555"/>
                      <a:pt x="134" y="654"/>
                      <a:pt x="267" y="654"/>
                    </a:cubicBezTo>
                    <a:cubicBezTo>
                      <a:pt x="400" y="654"/>
                      <a:pt x="533" y="555"/>
                      <a:pt x="533" y="355"/>
                    </a:cubicBezTo>
                    <a:lnTo>
                      <a:pt x="533" y="266"/>
                    </a:lnTo>
                    <a:cubicBezTo>
                      <a:pt x="533" y="89"/>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7"/>
              <p:cNvSpPr/>
              <p:nvPr/>
            </p:nvSpPr>
            <p:spPr>
              <a:xfrm>
                <a:off x="6527241" y="812728"/>
                <a:ext cx="56818" cy="41051"/>
              </a:xfrm>
              <a:custGeom>
                <a:avLst/>
                <a:gdLst/>
                <a:ahLst/>
                <a:cxnLst/>
                <a:rect l="l" t="t" r="r" b="b"/>
                <a:pathLst>
                  <a:path w="800" h="578" extrusionOk="0">
                    <a:moveTo>
                      <a:pt x="356" y="1"/>
                    </a:moveTo>
                    <a:cubicBezTo>
                      <a:pt x="1" y="1"/>
                      <a:pt x="1" y="578"/>
                      <a:pt x="356"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7"/>
              <p:cNvSpPr/>
              <p:nvPr/>
            </p:nvSpPr>
            <p:spPr>
              <a:xfrm>
                <a:off x="6599755" y="806478"/>
                <a:ext cx="56747" cy="40980"/>
              </a:xfrm>
              <a:custGeom>
                <a:avLst/>
                <a:gdLst/>
                <a:ahLst/>
                <a:cxnLst/>
                <a:rect l="l" t="t" r="r" b="b"/>
                <a:pathLst>
                  <a:path w="799" h="577" extrusionOk="0">
                    <a:moveTo>
                      <a:pt x="355" y="0"/>
                    </a:moveTo>
                    <a:cubicBezTo>
                      <a:pt x="0" y="0"/>
                      <a:pt x="0" y="577"/>
                      <a:pt x="355" y="577"/>
                    </a:cubicBezTo>
                    <a:lnTo>
                      <a:pt x="444" y="577"/>
                    </a:lnTo>
                    <a:cubicBezTo>
                      <a:pt x="799" y="577"/>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7"/>
              <p:cNvSpPr/>
              <p:nvPr/>
            </p:nvSpPr>
            <p:spPr>
              <a:xfrm>
                <a:off x="6777170" y="785172"/>
                <a:ext cx="284019" cy="53551"/>
              </a:xfrm>
              <a:custGeom>
                <a:avLst/>
                <a:gdLst/>
                <a:ahLst/>
                <a:cxnLst/>
                <a:rect l="l" t="t" r="r" b="b"/>
                <a:pathLst>
                  <a:path w="3999" h="754" extrusionOk="0">
                    <a:moveTo>
                      <a:pt x="2005" y="1"/>
                    </a:moveTo>
                    <a:cubicBezTo>
                      <a:pt x="1451" y="1"/>
                      <a:pt x="896" y="56"/>
                      <a:pt x="342" y="167"/>
                    </a:cubicBezTo>
                    <a:cubicBezTo>
                      <a:pt x="1" y="252"/>
                      <a:pt x="110" y="746"/>
                      <a:pt x="433" y="746"/>
                    </a:cubicBezTo>
                    <a:cubicBezTo>
                      <a:pt x="447" y="746"/>
                      <a:pt x="461" y="746"/>
                      <a:pt x="475" y="744"/>
                    </a:cubicBezTo>
                    <a:cubicBezTo>
                      <a:pt x="985" y="633"/>
                      <a:pt x="1495" y="577"/>
                      <a:pt x="2000" y="577"/>
                    </a:cubicBezTo>
                    <a:cubicBezTo>
                      <a:pt x="2505" y="577"/>
                      <a:pt x="3004" y="633"/>
                      <a:pt x="3492" y="744"/>
                    </a:cubicBezTo>
                    <a:cubicBezTo>
                      <a:pt x="3520" y="750"/>
                      <a:pt x="3547" y="753"/>
                      <a:pt x="3573" y="753"/>
                    </a:cubicBezTo>
                    <a:cubicBezTo>
                      <a:pt x="3907" y="753"/>
                      <a:pt x="3999" y="249"/>
                      <a:pt x="3669" y="167"/>
                    </a:cubicBezTo>
                    <a:cubicBezTo>
                      <a:pt x="3115" y="56"/>
                      <a:pt x="2560" y="1"/>
                      <a:pt x="2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7"/>
              <p:cNvSpPr/>
              <p:nvPr/>
            </p:nvSpPr>
            <p:spPr>
              <a:xfrm>
                <a:off x="5084064" y="4208385"/>
                <a:ext cx="56250" cy="92755"/>
              </a:xfrm>
              <a:custGeom>
                <a:avLst/>
                <a:gdLst/>
                <a:ahLst/>
                <a:cxnLst/>
                <a:rect l="l" t="t" r="r" b="b"/>
                <a:pathLst>
                  <a:path w="792" h="1306" extrusionOk="0">
                    <a:moveTo>
                      <a:pt x="443" y="0"/>
                    </a:moveTo>
                    <a:cubicBezTo>
                      <a:pt x="326" y="0"/>
                      <a:pt x="202" y="57"/>
                      <a:pt x="133" y="196"/>
                    </a:cubicBezTo>
                    <a:cubicBezTo>
                      <a:pt x="44" y="462"/>
                      <a:pt x="0" y="728"/>
                      <a:pt x="0" y="1039"/>
                    </a:cubicBezTo>
                    <a:cubicBezTo>
                      <a:pt x="0" y="1217"/>
                      <a:pt x="144" y="1305"/>
                      <a:pt x="288" y="1305"/>
                    </a:cubicBezTo>
                    <a:cubicBezTo>
                      <a:pt x="433" y="1305"/>
                      <a:pt x="577" y="1217"/>
                      <a:pt x="577" y="1039"/>
                    </a:cubicBezTo>
                    <a:cubicBezTo>
                      <a:pt x="577" y="773"/>
                      <a:pt x="621" y="551"/>
                      <a:pt x="710" y="329"/>
                    </a:cubicBezTo>
                    <a:cubicBezTo>
                      <a:pt x="791" y="140"/>
                      <a:pt x="625"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7"/>
              <p:cNvSpPr/>
              <p:nvPr/>
            </p:nvSpPr>
            <p:spPr>
              <a:xfrm>
                <a:off x="5389674" y="4187646"/>
                <a:ext cx="41051" cy="44176"/>
              </a:xfrm>
              <a:custGeom>
                <a:avLst/>
                <a:gdLst/>
                <a:ahLst/>
                <a:cxnLst/>
                <a:rect l="l" t="t" r="r" b="b"/>
                <a:pathLst>
                  <a:path w="578" h="622" extrusionOk="0">
                    <a:moveTo>
                      <a:pt x="289" y="0"/>
                    </a:moveTo>
                    <a:cubicBezTo>
                      <a:pt x="145" y="0"/>
                      <a:pt x="1" y="89"/>
                      <a:pt x="1" y="266"/>
                    </a:cubicBezTo>
                    <a:lnTo>
                      <a:pt x="1" y="355"/>
                    </a:lnTo>
                    <a:cubicBezTo>
                      <a:pt x="1" y="532"/>
                      <a:pt x="145" y="621"/>
                      <a:pt x="289" y="621"/>
                    </a:cubicBezTo>
                    <a:cubicBezTo>
                      <a:pt x="433" y="621"/>
                      <a:pt x="578" y="532"/>
                      <a:pt x="578" y="355"/>
                    </a:cubicBezTo>
                    <a:lnTo>
                      <a:pt x="578" y="266"/>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7"/>
              <p:cNvSpPr/>
              <p:nvPr/>
            </p:nvSpPr>
            <p:spPr>
              <a:xfrm>
                <a:off x="5843437" y="3705475"/>
                <a:ext cx="41051" cy="44176"/>
              </a:xfrm>
              <a:custGeom>
                <a:avLst/>
                <a:gdLst/>
                <a:ahLst/>
                <a:cxnLst/>
                <a:rect l="l" t="t" r="r" b="b"/>
                <a:pathLst>
                  <a:path w="578" h="622" extrusionOk="0">
                    <a:moveTo>
                      <a:pt x="289" y="1"/>
                    </a:moveTo>
                    <a:cubicBezTo>
                      <a:pt x="145" y="1"/>
                      <a:pt x="1" y="89"/>
                      <a:pt x="1" y="267"/>
                    </a:cubicBezTo>
                    <a:lnTo>
                      <a:pt x="1" y="356"/>
                    </a:lnTo>
                    <a:cubicBezTo>
                      <a:pt x="1" y="533"/>
                      <a:pt x="145" y="622"/>
                      <a:pt x="289" y="622"/>
                    </a:cubicBezTo>
                    <a:cubicBezTo>
                      <a:pt x="433" y="622"/>
                      <a:pt x="577" y="533"/>
                      <a:pt x="577" y="356"/>
                    </a:cubicBezTo>
                    <a:lnTo>
                      <a:pt x="577" y="267"/>
                    </a:lnTo>
                    <a:cubicBezTo>
                      <a:pt x="577" y="89"/>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7"/>
              <p:cNvSpPr/>
              <p:nvPr/>
            </p:nvSpPr>
            <p:spPr>
              <a:xfrm>
                <a:off x="5488679" y="3882889"/>
                <a:ext cx="54261" cy="82386"/>
              </a:xfrm>
              <a:custGeom>
                <a:avLst/>
                <a:gdLst/>
                <a:ahLst/>
                <a:cxnLst/>
                <a:rect l="l" t="t" r="r" b="b"/>
                <a:pathLst>
                  <a:path w="764" h="1160" extrusionOk="0">
                    <a:moveTo>
                      <a:pt x="313" y="0"/>
                    </a:moveTo>
                    <a:cubicBezTo>
                      <a:pt x="160" y="0"/>
                      <a:pt x="0" y="133"/>
                      <a:pt x="27" y="342"/>
                    </a:cubicBezTo>
                    <a:cubicBezTo>
                      <a:pt x="71" y="564"/>
                      <a:pt x="115" y="742"/>
                      <a:pt x="160" y="963"/>
                    </a:cubicBezTo>
                    <a:cubicBezTo>
                      <a:pt x="194" y="1102"/>
                      <a:pt x="297" y="1159"/>
                      <a:pt x="406" y="1159"/>
                    </a:cubicBezTo>
                    <a:cubicBezTo>
                      <a:pt x="576" y="1159"/>
                      <a:pt x="763" y="1020"/>
                      <a:pt x="736" y="830"/>
                    </a:cubicBezTo>
                    <a:cubicBezTo>
                      <a:pt x="692" y="608"/>
                      <a:pt x="648" y="387"/>
                      <a:pt x="559" y="209"/>
                    </a:cubicBezTo>
                    <a:cubicBezTo>
                      <a:pt x="523" y="64"/>
                      <a:pt x="419"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7"/>
              <p:cNvSpPr/>
              <p:nvPr/>
            </p:nvSpPr>
            <p:spPr>
              <a:xfrm>
                <a:off x="6168791" y="2862651"/>
                <a:ext cx="59517" cy="44318"/>
              </a:xfrm>
              <a:custGeom>
                <a:avLst/>
                <a:gdLst/>
                <a:ahLst/>
                <a:cxnLst/>
                <a:rect l="l" t="t" r="r" b="b"/>
                <a:pathLst>
                  <a:path w="838" h="624" extrusionOk="0">
                    <a:moveTo>
                      <a:pt x="454" y="1"/>
                    </a:moveTo>
                    <a:cubicBezTo>
                      <a:pt x="236" y="1"/>
                      <a:pt x="0" y="289"/>
                      <a:pt x="211" y="465"/>
                    </a:cubicBezTo>
                    <a:lnTo>
                      <a:pt x="300" y="554"/>
                    </a:lnTo>
                    <a:cubicBezTo>
                      <a:pt x="349" y="603"/>
                      <a:pt x="404" y="624"/>
                      <a:pt x="459" y="624"/>
                    </a:cubicBezTo>
                    <a:cubicBezTo>
                      <a:pt x="653" y="624"/>
                      <a:pt x="838" y="362"/>
                      <a:pt x="700" y="155"/>
                    </a:cubicBezTo>
                    <a:lnTo>
                      <a:pt x="611" y="66"/>
                    </a:lnTo>
                    <a:cubicBezTo>
                      <a:pt x="565" y="20"/>
                      <a:pt x="510"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7"/>
              <p:cNvSpPr/>
              <p:nvPr/>
            </p:nvSpPr>
            <p:spPr>
              <a:xfrm>
                <a:off x="6335055" y="2852352"/>
                <a:ext cx="40980" cy="45738"/>
              </a:xfrm>
              <a:custGeom>
                <a:avLst/>
                <a:gdLst/>
                <a:ahLst/>
                <a:cxnLst/>
                <a:rect l="l" t="t" r="r" b="b"/>
                <a:pathLst>
                  <a:path w="577" h="644" extrusionOk="0">
                    <a:moveTo>
                      <a:pt x="289" y="0"/>
                    </a:moveTo>
                    <a:cubicBezTo>
                      <a:pt x="144" y="0"/>
                      <a:pt x="0" y="100"/>
                      <a:pt x="0" y="300"/>
                    </a:cubicBezTo>
                    <a:lnTo>
                      <a:pt x="0" y="344"/>
                    </a:lnTo>
                    <a:cubicBezTo>
                      <a:pt x="0" y="544"/>
                      <a:pt x="144" y="643"/>
                      <a:pt x="289" y="643"/>
                    </a:cubicBezTo>
                    <a:cubicBezTo>
                      <a:pt x="433" y="643"/>
                      <a:pt x="577" y="544"/>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7"/>
              <p:cNvSpPr/>
              <p:nvPr/>
            </p:nvSpPr>
            <p:spPr>
              <a:xfrm>
                <a:off x="6352100" y="2646955"/>
                <a:ext cx="84162" cy="140696"/>
              </a:xfrm>
              <a:custGeom>
                <a:avLst/>
                <a:gdLst/>
                <a:ahLst/>
                <a:cxnLst/>
                <a:rect l="l" t="t" r="r" b="b"/>
                <a:pathLst>
                  <a:path w="1185" h="1981" extrusionOk="0">
                    <a:moveTo>
                      <a:pt x="810" y="0"/>
                    </a:moveTo>
                    <a:cubicBezTo>
                      <a:pt x="732" y="0"/>
                      <a:pt x="656" y="38"/>
                      <a:pt x="603" y="130"/>
                    </a:cubicBezTo>
                    <a:cubicBezTo>
                      <a:pt x="337" y="618"/>
                      <a:pt x="159" y="1106"/>
                      <a:pt x="26" y="1639"/>
                    </a:cubicBezTo>
                    <a:cubicBezTo>
                      <a:pt x="0" y="1848"/>
                      <a:pt x="175" y="1981"/>
                      <a:pt x="341" y="1981"/>
                    </a:cubicBezTo>
                    <a:cubicBezTo>
                      <a:pt x="456" y="1981"/>
                      <a:pt x="567" y="1917"/>
                      <a:pt x="603" y="1772"/>
                    </a:cubicBezTo>
                    <a:cubicBezTo>
                      <a:pt x="692" y="1328"/>
                      <a:pt x="869" y="840"/>
                      <a:pt x="1091" y="396"/>
                    </a:cubicBezTo>
                    <a:cubicBezTo>
                      <a:pt x="1185" y="209"/>
                      <a:pt x="993"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7"/>
              <p:cNvSpPr/>
              <p:nvPr/>
            </p:nvSpPr>
            <p:spPr>
              <a:xfrm>
                <a:off x="6470494" y="2656188"/>
                <a:ext cx="41051" cy="44176"/>
              </a:xfrm>
              <a:custGeom>
                <a:avLst/>
                <a:gdLst/>
                <a:ahLst/>
                <a:cxnLst/>
                <a:rect l="l" t="t" r="r" b="b"/>
                <a:pathLst>
                  <a:path w="578" h="622" extrusionOk="0">
                    <a:moveTo>
                      <a:pt x="289" y="0"/>
                    </a:moveTo>
                    <a:cubicBezTo>
                      <a:pt x="145" y="0"/>
                      <a:pt x="1" y="89"/>
                      <a:pt x="1" y="266"/>
                    </a:cubicBezTo>
                    <a:lnTo>
                      <a:pt x="1" y="355"/>
                    </a:lnTo>
                    <a:cubicBezTo>
                      <a:pt x="1" y="533"/>
                      <a:pt x="145" y="621"/>
                      <a:pt x="289" y="621"/>
                    </a:cubicBezTo>
                    <a:cubicBezTo>
                      <a:pt x="434" y="621"/>
                      <a:pt x="578" y="533"/>
                      <a:pt x="578" y="355"/>
                    </a:cubicBezTo>
                    <a:lnTo>
                      <a:pt x="578" y="266"/>
                    </a:lnTo>
                    <a:cubicBezTo>
                      <a:pt x="578" y="89"/>
                      <a:pt x="434"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7"/>
              <p:cNvSpPr/>
              <p:nvPr/>
            </p:nvSpPr>
            <p:spPr>
              <a:xfrm>
                <a:off x="5982073" y="3181968"/>
                <a:ext cx="79474" cy="277840"/>
              </a:xfrm>
              <a:custGeom>
                <a:avLst/>
                <a:gdLst/>
                <a:ahLst/>
                <a:cxnLst/>
                <a:rect l="l" t="t" r="r" b="b"/>
                <a:pathLst>
                  <a:path w="1119" h="3912" extrusionOk="0">
                    <a:moveTo>
                      <a:pt x="758" y="1"/>
                    </a:moveTo>
                    <a:cubicBezTo>
                      <a:pt x="639" y="1"/>
                      <a:pt x="525" y="68"/>
                      <a:pt x="489" y="228"/>
                    </a:cubicBezTo>
                    <a:cubicBezTo>
                      <a:pt x="178" y="1249"/>
                      <a:pt x="178" y="2314"/>
                      <a:pt x="489" y="3334"/>
                    </a:cubicBezTo>
                    <a:lnTo>
                      <a:pt x="356" y="3334"/>
                    </a:lnTo>
                    <a:cubicBezTo>
                      <a:pt x="1" y="3334"/>
                      <a:pt x="1" y="3911"/>
                      <a:pt x="356" y="3911"/>
                    </a:cubicBezTo>
                    <a:lnTo>
                      <a:pt x="445" y="3911"/>
                    </a:lnTo>
                    <a:cubicBezTo>
                      <a:pt x="622" y="3911"/>
                      <a:pt x="755" y="3734"/>
                      <a:pt x="666" y="3556"/>
                    </a:cubicBezTo>
                    <a:lnTo>
                      <a:pt x="666" y="3556"/>
                    </a:lnTo>
                    <a:cubicBezTo>
                      <a:pt x="690" y="3561"/>
                      <a:pt x="712" y="3563"/>
                      <a:pt x="734" y="3563"/>
                    </a:cubicBezTo>
                    <a:cubicBezTo>
                      <a:pt x="923" y="3563"/>
                      <a:pt x="1061" y="3400"/>
                      <a:pt x="1021" y="3201"/>
                    </a:cubicBezTo>
                    <a:cubicBezTo>
                      <a:pt x="755" y="2269"/>
                      <a:pt x="755" y="1293"/>
                      <a:pt x="1066" y="362"/>
                    </a:cubicBezTo>
                    <a:cubicBezTo>
                      <a:pt x="1119" y="149"/>
                      <a:pt x="93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7"/>
              <p:cNvSpPr/>
              <p:nvPr/>
            </p:nvSpPr>
            <p:spPr>
              <a:xfrm>
                <a:off x="6025681" y="2939852"/>
                <a:ext cx="59233" cy="44673"/>
              </a:xfrm>
              <a:custGeom>
                <a:avLst/>
                <a:gdLst/>
                <a:ahLst/>
                <a:cxnLst/>
                <a:rect l="l" t="t" r="r" b="b"/>
                <a:pathLst>
                  <a:path w="834" h="629" extrusionOk="0">
                    <a:moveTo>
                      <a:pt x="427" y="0"/>
                    </a:moveTo>
                    <a:cubicBezTo>
                      <a:pt x="361" y="0"/>
                      <a:pt x="292" y="26"/>
                      <a:pt x="230" y="88"/>
                    </a:cubicBezTo>
                    <a:lnTo>
                      <a:pt x="141" y="177"/>
                    </a:lnTo>
                    <a:cubicBezTo>
                      <a:pt x="0" y="388"/>
                      <a:pt x="168" y="628"/>
                      <a:pt x="376" y="628"/>
                    </a:cubicBezTo>
                    <a:cubicBezTo>
                      <a:pt x="430" y="628"/>
                      <a:pt x="486" y="612"/>
                      <a:pt x="540" y="576"/>
                    </a:cubicBezTo>
                    <a:lnTo>
                      <a:pt x="629" y="487"/>
                    </a:lnTo>
                    <a:cubicBezTo>
                      <a:pt x="834" y="283"/>
                      <a:pt x="646"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7"/>
              <p:cNvSpPr/>
              <p:nvPr/>
            </p:nvSpPr>
            <p:spPr>
              <a:xfrm>
                <a:off x="6083422" y="2812438"/>
                <a:ext cx="94105" cy="95809"/>
              </a:xfrm>
              <a:custGeom>
                <a:avLst/>
                <a:gdLst/>
                <a:ahLst/>
                <a:cxnLst/>
                <a:rect l="l" t="t" r="r" b="b"/>
                <a:pathLst>
                  <a:path w="1325" h="1349" extrusionOk="0">
                    <a:moveTo>
                      <a:pt x="1083" y="0"/>
                    </a:moveTo>
                    <a:cubicBezTo>
                      <a:pt x="1062" y="0"/>
                      <a:pt x="1040" y="6"/>
                      <a:pt x="1014" y="19"/>
                    </a:cubicBezTo>
                    <a:cubicBezTo>
                      <a:pt x="837" y="19"/>
                      <a:pt x="748" y="196"/>
                      <a:pt x="659" y="329"/>
                    </a:cubicBezTo>
                    <a:lnTo>
                      <a:pt x="171" y="862"/>
                    </a:lnTo>
                    <a:cubicBezTo>
                      <a:pt x="1" y="1066"/>
                      <a:pt x="197" y="1349"/>
                      <a:pt x="397" y="1349"/>
                    </a:cubicBezTo>
                    <a:cubicBezTo>
                      <a:pt x="458" y="1349"/>
                      <a:pt x="519" y="1323"/>
                      <a:pt x="570" y="1261"/>
                    </a:cubicBezTo>
                    <a:lnTo>
                      <a:pt x="925" y="862"/>
                    </a:lnTo>
                    <a:lnTo>
                      <a:pt x="1059" y="684"/>
                    </a:lnTo>
                    <a:lnTo>
                      <a:pt x="1103" y="595"/>
                    </a:lnTo>
                    <a:cubicBezTo>
                      <a:pt x="1192" y="551"/>
                      <a:pt x="1280" y="507"/>
                      <a:pt x="1325" y="418"/>
                    </a:cubicBezTo>
                    <a:cubicBezTo>
                      <a:pt x="1325" y="285"/>
                      <a:pt x="1325" y="152"/>
                      <a:pt x="1236" y="63"/>
                    </a:cubicBezTo>
                    <a:cubicBezTo>
                      <a:pt x="1173" y="32"/>
                      <a:pt x="1133" y="0"/>
                      <a:pt x="1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7"/>
              <p:cNvSpPr/>
              <p:nvPr/>
            </p:nvSpPr>
            <p:spPr>
              <a:xfrm>
                <a:off x="5887045" y="2115707"/>
                <a:ext cx="192045" cy="126065"/>
              </a:xfrm>
              <a:custGeom>
                <a:avLst/>
                <a:gdLst/>
                <a:ahLst/>
                <a:cxnLst/>
                <a:rect l="l" t="t" r="r" b="b"/>
                <a:pathLst>
                  <a:path w="2704" h="1775" extrusionOk="0">
                    <a:moveTo>
                      <a:pt x="463" y="0"/>
                    </a:moveTo>
                    <a:cubicBezTo>
                      <a:pt x="175" y="0"/>
                      <a:pt x="0" y="394"/>
                      <a:pt x="274" y="511"/>
                    </a:cubicBezTo>
                    <a:cubicBezTo>
                      <a:pt x="940" y="778"/>
                      <a:pt x="1561" y="1177"/>
                      <a:pt x="2138" y="1709"/>
                    </a:cubicBezTo>
                    <a:cubicBezTo>
                      <a:pt x="2183" y="1755"/>
                      <a:pt x="2236" y="1774"/>
                      <a:pt x="2290" y="1774"/>
                    </a:cubicBezTo>
                    <a:cubicBezTo>
                      <a:pt x="2496" y="1774"/>
                      <a:pt x="2704" y="1486"/>
                      <a:pt x="2492" y="1310"/>
                    </a:cubicBezTo>
                    <a:cubicBezTo>
                      <a:pt x="1960" y="778"/>
                      <a:pt x="1295" y="334"/>
                      <a:pt x="585" y="23"/>
                    </a:cubicBezTo>
                    <a:cubicBezTo>
                      <a:pt x="543" y="8"/>
                      <a:pt x="502"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7"/>
              <p:cNvSpPr/>
              <p:nvPr/>
            </p:nvSpPr>
            <p:spPr>
              <a:xfrm>
                <a:off x="6246774" y="1804131"/>
                <a:ext cx="41051" cy="42258"/>
              </a:xfrm>
              <a:custGeom>
                <a:avLst/>
                <a:gdLst/>
                <a:ahLst/>
                <a:cxnLst/>
                <a:rect l="l" t="t" r="r" b="b"/>
                <a:pathLst>
                  <a:path w="578" h="595" extrusionOk="0">
                    <a:moveTo>
                      <a:pt x="285" y="1"/>
                    </a:moveTo>
                    <a:cubicBezTo>
                      <a:pt x="142" y="1"/>
                      <a:pt x="1" y="101"/>
                      <a:pt x="1" y="284"/>
                    </a:cubicBezTo>
                    <a:lnTo>
                      <a:pt x="1" y="328"/>
                    </a:lnTo>
                    <a:cubicBezTo>
                      <a:pt x="1" y="506"/>
                      <a:pt x="145" y="595"/>
                      <a:pt x="289" y="595"/>
                    </a:cubicBezTo>
                    <a:cubicBezTo>
                      <a:pt x="433" y="595"/>
                      <a:pt x="578" y="506"/>
                      <a:pt x="578" y="328"/>
                    </a:cubicBezTo>
                    <a:lnTo>
                      <a:pt x="578" y="284"/>
                    </a:lnTo>
                    <a:cubicBezTo>
                      <a:pt x="556" y="90"/>
                      <a:pt x="42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7"/>
              <p:cNvSpPr/>
              <p:nvPr/>
            </p:nvSpPr>
            <p:spPr>
              <a:xfrm>
                <a:off x="6001036" y="1538294"/>
                <a:ext cx="40980" cy="43395"/>
              </a:xfrm>
              <a:custGeom>
                <a:avLst/>
                <a:gdLst/>
                <a:ahLst/>
                <a:cxnLst/>
                <a:rect l="l" t="t" r="r" b="b"/>
                <a:pathLst>
                  <a:path w="577" h="611" extrusionOk="0">
                    <a:moveTo>
                      <a:pt x="289" y="1"/>
                    </a:moveTo>
                    <a:cubicBezTo>
                      <a:pt x="144" y="1"/>
                      <a:pt x="0" y="100"/>
                      <a:pt x="0" y="300"/>
                    </a:cubicBezTo>
                    <a:lnTo>
                      <a:pt x="0" y="344"/>
                    </a:lnTo>
                    <a:cubicBezTo>
                      <a:pt x="0" y="522"/>
                      <a:pt x="144" y="611"/>
                      <a:pt x="289" y="611"/>
                    </a:cubicBezTo>
                    <a:cubicBezTo>
                      <a:pt x="433" y="611"/>
                      <a:pt x="577" y="522"/>
                      <a:pt x="577" y="344"/>
                    </a:cubicBezTo>
                    <a:lnTo>
                      <a:pt x="577" y="300"/>
                    </a:lnTo>
                    <a:cubicBezTo>
                      <a:pt x="577"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7"/>
              <p:cNvSpPr/>
              <p:nvPr/>
            </p:nvSpPr>
            <p:spPr>
              <a:xfrm>
                <a:off x="6038820" y="1729700"/>
                <a:ext cx="37855" cy="44247"/>
              </a:xfrm>
              <a:custGeom>
                <a:avLst/>
                <a:gdLst/>
                <a:ahLst/>
                <a:cxnLst/>
                <a:rect l="l" t="t" r="r" b="b"/>
                <a:pathLst>
                  <a:path w="533"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7"/>
              <p:cNvSpPr/>
              <p:nvPr/>
            </p:nvSpPr>
            <p:spPr>
              <a:xfrm>
                <a:off x="6049757" y="1668976"/>
                <a:ext cx="237854" cy="124716"/>
              </a:xfrm>
              <a:custGeom>
                <a:avLst/>
                <a:gdLst/>
                <a:ahLst/>
                <a:cxnLst/>
                <a:rect l="l" t="t" r="r" b="b"/>
                <a:pathLst>
                  <a:path w="3349" h="1756" extrusionOk="0">
                    <a:moveTo>
                      <a:pt x="279" y="1"/>
                    </a:moveTo>
                    <a:cubicBezTo>
                      <a:pt x="138" y="1"/>
                      <a:pt x="1" y="113"/>
                      <a:pt x="24" y="324"/>
                    </a:cubicBezTo>
                    <a:lnTo>
                      <a:pt x="24" y="368"/>
                    </a:lnTo>
                    <a:cubicBezTo>
                      <a:pt x="24" y="522"/>
                      <a:pt x="124" y="643"/>
                      <a:pt x="267" y="643"/>
                    </a:cubicBezTo>
                    <a:cubicBezTo>
                      <a:pt x="289" y="643"/>
                      <a:pt x="311" y="640"/>
                      <a:pt x="335" y="634"/>
                    </a:cubicBezTo>
                    <a:cubicBezTo>
                      <a:pt x="379" y="767"/>
                      <a:pt x="512" y="812"/>
                      <a:pt x="645" y="812"/>
                    </a:cubicBezTo>
                    <a:cubicBezTo>
                      <a:pt x="735" y="798"/>
                      <a:pt x="822" y="791"/>
                      <a:pt x="909" y="791"/>
                    </a:cubicBezTo>
                    <a:cubicBezTo>
                      <a:pt x="1638" y="791"/>
                      <a:pt x="2269" y="1263"/>
                      <a:pt x="2864" y="1699"/>
                    </a:cubicBezTo>
                    <a:cubicBezTo>
                      <a:pt x="2911" y="1738"/>
                      <a:pt x="2958" y="1755"/>
                      <a:pt x="3003" y="1755"/>
                    </a:cubicBezTo>
                    <a:cubicBezTo>
                      <a:pt x="3208" y="1755"/>
                      <a:pt x="3349" y="1393"/>
                      <a:pt x="3130" y="1211"/>
                    </a:cubicBezTo>
                    <a:cubicBezTo>
                      <a:pt x="2455" y="735"/>
                      <a:pt x="1710" y="259"/>
                      <a:pt x="861" y="259"/>
                    </a:cubicBezTo>
                    <a:cubicBezTo>
                      <a:pt x="761" y="259"/>
                      <a:pt x="659" y="265"/>
                      <a:pt x="556" y="279"/>
                    </a:cubicBezTo>
                    <a:cubicBezTo>
                      <a:pt x="535" y="91"/>
                      <a:pt x="406"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7"/>
              <p:cNvSpPr/>
              <p:nvPr/>
            </p:nvSpPr>
            <p:spPr>
              <a:xfrm>
                <a:off x="5729659" y="1500155"/>
                <a:ext cx="290695" cy="596660"/>
              </a:xfrm>
              <a:custGeom>
                <a:avLst/>
                <a:gdLst/>
                <a:ahLst/>
                <a:cxnLst/>
                <a:rect l="l" t="t" r="r" b="b"/>
                <a:pathLst>
                  <a:path w="4093" h="8401" extrusionOk="0">
                    <a:moveTo>
                      <a:pt x="348" y="0"/>
                    </a:moveTo>
                    <a:cubicBezTo>
                      <a:pt x="160" y="0"/>
                      <a:pt x="1" y="376"/>
                      <a:pt x="227" y="527"/>
                    </a:cubicBezTo>
                    <a:cubicBezTo>
                      <a:pt x="1159" y="1192"/>
                      <a:pt x="2135" y="1680"/>
                      <a:pt x="3244" y="1991"/>
                    </a:cubicBezTo>
                    <a:lnTo>
                      <a:pt x="3289" y="1991"/>
                    </a:lnTo>
                    <a:cubicBezTo>
                      <a:pt x="3200" y="2168"/>
                      <a:pt x="3156" y="2390"/>
                      <a:pt x="3067" y="2612"/>
                    </a:cubicBezTo>
                    <a:cubicBezTo>
                      <a:pt x="2446" y="2523"/>
                      <a:pt x="1825" y="2257"/>
                      <a:pt x="1292" y="1858"/>
                    </a:cubicBezTo>
                    <a:cubicBezTo>
                      <a:pt x="1237" y="1812"/>
                      <a:pt x="1177" y="1793"/>
                      <a:pt x="1118" y="1793"/>
                    </a:cubicBezTo>
                    <a:cubicBezTo>
                      <a:pt x="890" y="1793"/>
                      <a:pt x="681" y="2081"/>
                      <a:pt x="893" y="2257"/>
                    </a:cubicBezTo>
                    <a:cubicBezTo>
                      <a:pt x="1470" y="2701"/>
                      <a:pt x="2179" y="3011"/>
                      <a:pt x="2934" y="3144"/>
                    </a:cubicBezTo>
                    <a:cubicBezTo>
                      <a:pt x="2579" y="4608"/>
                      <a:pt x="2668" y="6161"/>
                      <a:pt x="3156" y="7581"/>
                    </a:cubicBezTo>
                    <a:cubicBezTo>
                      <a:pt x="2978" y="7492"/>
                      <a:pt x="2801" y="7404"/>
                      <a:pt x="2579" y="7315"/>
                    </a:cubicBezTo>
                    <a:cubicBezTo>
                      <a:pt x="2532" y="7288"/>
                      <a:pt x="2487" y="7277"/>
                      <a:pt x="2444" y="7277"/>
                    </a:cubicBezTo>
                    <a:cubicBezTo>
                      <a:pt x="2201" y="7277"/>
                      <a:pt x="2049" y="7652"/>
                      <a:pt x="2313" y="7803"/>
                    </a:cubicBezTo>
                    <a:cubicBezTo>
                      <a:pt x="2756" y="8025"/>
                      <a:pt x="3200" y="8202"/>
                      <a:pt x="3644" y="8380"/>
                    </a:cubicBezTo>
                    <a:cubicBezTo>
                      <a:pt x="3683" y="8394"/>
                      <a:pt x="3719" y="8401"/>
                      <a:pt x="3752" y="8401"/>
                    </a:cubicBezTo>
                    <a:cubicBezTo>
                      <a:pt x="4022" y="8401"/>
                      <a:pt x="4093" y="7966"/>
                      <a:pt x="3777" y="7847"/>
                    </a:cubicBezTo>
                    <a:lnTo>
                      <a:pt x="3688" y="7803"/>
                    </a:lnTo>
                    <a:cubicBezTo>
                      <a:pt x="3732" y="7714"/>
                      <a:pt x="3732" y="7670"/>
                      <a:pt x="3688" y="7581"/>
                    </a:cubicBezTo>
                    <a:cubicBezTo>
                      <a:pt x="3022" y="5718"/>
                      <a:pt x="3067" y="3632"/>
                      <a:pt x="3910" y="1813"/>
                    </a:cubicBezTo>
                    <a:cubicBezTo>
                      <a:pt x="4013" y="1607"/>
                      <a:pt x="3797" y="1401"/>
                      <a:pt x="3611" y="1401"/>
                    </a:cubicBezTo>
                    <a:cubicBezTo>
                      <a:pt x="3557" y="1401"/>
                      <a:pt x="3506" y="1418"/>
                      <a:pt x="3466" y="1458"/>
                    </a:cubicBezTo>
                    <a:cubicBezTo>
                      <a:pt x="3422" y="1458"/>
                      <a:pt x="3377" y="1414"/>
                      <a:pt x="3333" y="1414"/>
                    </a:cubicBezTo>
                    <a:cubicBezTo>
                      <a:pt x="2313" y="1103"/>
                      <a:pt x="1337" y="660"/>
                      <a:pt x="449" y="38"/>
                    </a:cubicBezTo>
                    <a:cubicBezTo>
                      <a:pt x="416" y="12"/>
                      <a:pt x="382"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7"/>
              <p:cNvSpPr/>
              <p:nvPr/>
            </p:nvSpPr>
            <p:spPr>
              <a:xfrm>
                <a:off x="5670852" y="1353281"/>
                <a:ext cx="207173" cy="136576"/>
              </a:xfrm>
              <a:custGeom>
                <a:avLst/>
                <a:gdLst/>
                <a:ahLst/>
                <a:cxnLst/>
                <a:rect l="l" t="t" r="r" b="b"/>
                <a:pathLst>
                  <a:path w="2917" h="1923" extrusionOk="0">
                    <a:moveTo>
                      <a:pt x="420" y="1"/>
                    </a:moveTo>
                    <a:cubicBezTo>
                      <a:pt x="181" y="1"/>
                      <a:pt x="1" y="289"/>
                      <a:pt x="212" y="465"/>
                    </a:cubicBezTo>
                    <a:cubicBezTo>
                      <a:pt x="833" y="1042"/>
                      <a:pt x="1588" y="1530"/>
                      <a:pt x="2342" y="1885"/>
                    </a:cubicBezTo>
                    <a:cubicBezTo>
                      <a:pt x="2395" y="1911"/>
                      <a:pt x="2446" y="1923"/>
                      <a:pt x="2494" y="1923"/>
                    </a:cubicBezTo>
                    <a:cubicBezTo>
                      <a:pt x="2764" y="1923"/>
                      <a:pt x="2917" y="1547"/>
                      <a:pt x="2653" y="1397"/>
                    </a:cubicBezTo>
                    <a:cubicBezTo>
                      <a:pt x="1898" y="1086"/>
                      <a:pt x="1188" y="642"/>
                      <a:pt x="612" y="66"/>
                    </a:cubicBezTo>
                    <a:cubicBezTo>
                      <a:pt x="548" y="20"/>
                      <a:pt x="482" y="1"/>
                      <a:pt x="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7"/>
              <p:cNvSpPr/>
              <p:nvPr/>
            </p:nvSpPr>
            <p:spPr>
              <a:xfrm>
                <a:off x="5874971" y="1468195"/>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7"/>
              <p:cNvSpPr/>
              <p:nvPr/>
            </p:nvSpPr>
            <p:spPr>
              <a:xfrm>
                <a:off x="5964459" y="1493479"/>
                <a:ext cx="58025" cy="43182"/>
              </a:xfrm>
              <a:custGeom>
                <a:avLst/>
                <a:gdLst/>
                <a:ahLst/>
                <a:cxnLst/>
                <a:rect l="l" t="t" r="r" b="b"/>
                <a:pathLst>
                  <a:path w="817" h="608" extrusionOk="0">
                    <a:moveTo>
                      <a:pt x="387" y="0"/>
                    </a:moveTo>
                    <a:cubicBezTo>
                      <a:pt x="188" y="0"/>
                      <a:pt x="0" y="283"/>
                      <a:pt x="205" y="487"/>
                    </a:cubicBezTo>
                    <a:lnTo>
                      <a:pt x="249" y="532"/>
                    </a:lnTo>
                    <a:cubicBezTo>
                      <a:pt x="313" y="585"/>
                      <a:pt x="381" y="608"/>
                      <a:pt x="446" y="608"/>
                    </a:cubicBezTo>
                    <a:cubicBezTo>
                      <a:pt x="652" y="608"/>
                      <a:pt x="817" y="379"/>
                      <a:pt x="648" y="177"/>
                    </a:cubicBezTo>
                    <a:lnTo>
                      <a:pt x="559" y="88"/>
                    </a:lnTo>
                    <a:cubicBezTo>
                      <a:pt x="508" y="26"/>
                      <a:pt x="447"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7"/>
              <p:cNvSpPr/>
              <p:nvPr/>
            </p:nvSpPr>
            <p:spPr>
              <a:xfrm>
                <a:off x="5620213" y="1559672"/>
                <a:ext cx="149573" cy="254261"/>
              </a:xfrm>
              <a:custGeom>
                <a:avLst/>
                <a:gdLst/>
                <a:ahLst/>
                <a:cxnLst/>
                <a:rect l="l" t="t" r="r" b="b"/>
                <a:pathLst>
                  <a:path w="2106" h="3580" extrusionOk="0">
                    <a:moveTo>
                      <a:pt x="359" y="0"/>
                    </a:moveTo>
                    <a:cubicBezTo>
                      <a:pt x="170" y="0"/>
                      <a:pt x="1" y="283"/>
                      <a:pt x="171" y="487"/>
                    </a:cubicBezTo>
                    <a:cubicBezTo>
                      <a:pt x="837" y="1330"/>
                      <a:pt x="1280" y="2306"/>
                      <a:pt x="1502" y="3371"/>
                    </a:cubicBezTo>
                    <a:cubicBezTo>
                      <a:pt x="1538" y="3516"/>
                      <a:pt x="1649" y="3580"/>
                      <a:pt x="1764" y="3580"/>
                    </a:cubicBezTo>
                    <a:cubicBezTo>
                      <a:pt x="1930" y="3580"/>
                      <a:pt x="2105" y="3448"/>
                      <a:pt x="2079" y="3238"/>
                    </a:cubicBezTo>
                    <a:cubicBezTo>
                      <a:pt x="1813" y="2084"/>
                      <a:pt x="1280" y="1020"/>
                      <a:pt x="526" y="88"/>
                    </a:cubicBezTo>
                    <a:cubicBezTo>
                      <a:pt x="474" y="26"/>
                      <a:pt x="416"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7"/>
              <p:cNvSpPr/>
              <p:nvPr/>
            </p:nvSpPr>
            <p:spPr>
              <a:xfrm>
                <a:off x="5739531" y="1855197"/>
                <a:ext cx="58878" cy="43395"/>
              </a:xfrm>
              <a:custGeom>
                <a:avLst/>
                <a:gdLst/>
                <a:ahLst/>
                <a:cxnLst/>
                <a:rect l="l" t="t" r="r" b="b"/>
                <a:pathLst>
                  <a:path w="829" h="611" extrusionOk="0">
                    <a:moveTo>
                      <a:pt x="385" y="1"/>
                    </a:moveTo>
                    <a:cubicBezTo>
                      <a:pt x="189" y="1"/>
                      <a:pt x="1" y="241"/>
                      <a:pt x="177" y="452"/>
                    </a:cubicBezTo>
                    <a:lnTo>
                      <a:pt x="221" y="541"/>
                    </a:lnTo>
                    <a:cubicBezTo>
                      <a:pt x="280" y="590"/>
                      <a:pt x="345" y="611"/>
                      <a:pt x="408" y="611"/>
                    </a:cubicBezTo>
                    <a:cubicBezTo>
                      <a:pt x="631" y="611"/>
                      <a:pt x="828" y="349"/>
                      <a:pt x="621" y="142"/>
                    </a:cubicBezTo>
                    <a:lnTo>
                      <a:pt x="532" y="53"/>
                    </a:lnTo>
                    <a:cubicBezTo>
                      <a:pt x="487" y="17"/>
                      <a:pt x="436"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7"/>
              <p:cNvSpPr/>
              <p:nvPr/>
            </p:nvSpPr>
            <p:spPr>
              <a:xfrm>
                <a:off x="5592869" y="1632257"/>
                <a:ext cx="121448" cy="221590"/>
              </a:xfrm>
              <a:custGeom>
                <a:avLst/>
                <a:gdLst/>
                <a:ahLst/>
                <a:cxnLst/>
                <a:rect l="l" t="t" r="r" b="b"/>
                <a:pathLst>
                  <a:path w="1710" h="3120" extrusionOk="0">
                    <a:moveTo>
                      <a:pt x="387" y="1"/>
                    </a:moveTo>
                    <a:cubicBezTo>
                      <a:pt x="195" y="1"/>
                      <a:pt x="1" y="210"/>
                      <a:pt x="157" y="397"/>
                    </a:cubicBezTo>
                    <a:cubicBezTo>
                      <a:pt x="645" y="1151"/>
                      <a:pt x="1000" y="1994"/>
                      <a:pt x="1133" y="2926"/>
                    </a:cubicBezTo>
                    <a:cubicBezTo>
                      <a:pt x="1167" y="3061"/>
                      <a:pt x="1259" y="3119"/>
                      <a:pt x="1360" y="3119"/>
                    </a:cubicBezTo>
                    <a:cubicBezTo>
                      <a:pt x="1523" y="3119"/>
                      <a:pt x="1710" y="2968"/>
                      <a:pt x="1710" y="2748"/>
                    </a:cubicBezTo>
                    <a:cubicBezTo>
                      <a:pt x="1532" y="1817"/>
                      <a:pt x="1177" y="929"/>
                      <a:pt x="600" y="131"/>
                    </a:cubicBezTo>
                    <a:cubicBezTo>
                      <a:pt x="548" y="38"/>
                      <a:pt x="46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7"/>
              <p:cNvSpPr/>
              <p:nvPr/>
            </p:nvSpPr>
            <p:spPr>
              <a:xfrm>
                <a:off x="5490526" y="1022600"/>
                <a:ext cx="104758" cy="319601"/>
              </a:xfrm>
              <a:custGeom>
                <a:avLst/>
                <a:gdLst/>
                <a:ahLst/>
                <a:cxnLst/>
                <a:rect l="l" t="t" r="r" b="b"/>
                <a:pathLst>
                  <a:path w="1475" h="4500" extrusionOk="0">
                    <a:moveTo>
                      <a:pt x="1121" y="0"/>
                    </a:moveTo>
                    <a:cubicBezTo>
                      <a:pt x="1008" y="0"/>
                      <a:pt x="895" y="57"/>
                      <a:pt x="843" y="196"/>
                    </a:cubicBezTo>
                    <a:cubicBezTo>
                      <a:pt x="355" y="1483"/>
                      <a:pt x="45" y="2814"/>
                      <a:pt x="1" y="4234"/>
                    </a:cubicBezTo>
                    <a:cubicBezTo>
                      <a:pt x="1" y="4411"/>
                      <a:pt x="145" y="4500"/>
                      <a:pt x="289" y="4500"/>
                    </a:cubicBezTo>
                    <a:cubicBezTo>
                      <a:pt x="433" y="4500"/>
                      <a:pt x="577" y="4411"/>
                      <a:pt x="577" y="4234"/>
                    </a:cubicBezTo>
                    <a:cubicBezTo>
                      <a:pt x="622" y="2902"/>
                      <a:pt x="932" y="1571"/>
                      <a:pt x="1420" y="329"/>
                    </a:cubicBezTo>
                    <a:cubicBezTo>
                      <a:pt x="1474" y="140"/>
                      <a:pt x="129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7"/>
              <p:cNvSpPr/>
              <p:nvPr/>
            </p:nvSpPr>
            <p:spPr>
              <a:xfrm>
                <a:off x="5455228" y="985668"/>
                <a:ext cx="70667" cy="130113"/>
              </a:xfrm>
              <a:custGeom>
                <a:avLst/>
                <a:gdLst/>
                <a:ahLst/>
                <a:cxnLst/>
                <a:rect l="l" t="t" r="r" b="b"/>
                <a:pathLst>
                  <a:path w="995" h="1832" extrusionOk="0">
                    <a:moveTo>
                      <a:pt x="662" y="0"/>
                    </a:moveTo>
                    <a:cubicBezTo>
                      <a:pt x="552" y="0"/>
                      <a:pt x="444" y="67"/>
                      <a:pt x="409" y="228"/>
                    </a:cubicBezTo>
                    <a:cubicBezTo>
                      <a:pt x="276" y="627"/>
                      <a:pt x="143" y="1071"/>
                      <a:pt x="54" y="1470"/>
                    </a:cubicBezTo>
                    <a:cubicBezTo>
                      <a:pt x="1" y="1682"/>
                      <a:pt x="170" y="1831"/>
                      <a:pt x="333" y="1831"/>
                    </a:cubicBezTo>
                    <a:cubicBezTo>
                      <a:pt x="443" y="1831"/>
                      <a:pt x="551" y="1764"/>
                      <a:pt x="586" y="1603"/>
                    </a:cubicBezTo>
                    <a:cubicBezTo>
                      <a:pt x="719" y="1204"/>
                      <a:pt x="852" y="805"/>
                      <a:pt x="941" y="361"/>
                    </a:cubicBezTo>
                    <a:cubicBezTo>
                      <a:pt x="994" y="149"/>
                      <a:pt x="825"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7"/>
              <p:cNvSpPr/>
              <p:nvPr/>
            </p:nvSpPr>
            <p:spPr>
              <a:xfrm>
                <a:off x="5334419" y="869120"/>
                <a:ext cx="86008" cy="87003"/>
              </a:xfrm>
              <a:custGeom>
                <a:avLst/>
                <a:gdLst/>
                <a:ahLst/>
                <a:cxnLst/>
                <a:rect l="l" t="t" r="r" b="b"/>
                <a:pathLst>
                  <a:path w="1211" h="1225" extrusionOk="0">
                    <a:moveTo>
                      <a:pt x="831" y="0"/>
                    </a:moveTo>
                    <a:cubicBezTo>
                      <a:pt x="744" y="0"/>
                      <a:pt x="657" y="41"/>
                      <a:pt x="601" y="139"/>
                    </a:cubicBezTo>
                    <a:cubicBezTo>
                      <a:pt x="468" y="360"/>
                      <a:pt x="335" y="627"/>
                      <a:pt x="158" y="849"/>
                    </a:cubicBezTo>
                    <a:cubicBezTo>
                      <a:pt x="1" y="1037"/>
                      <a:pt x="199" y="1225"/>
                      <a:pt x="391" y="1225"/>
                    </a:cubicBezTo>
                    <a:cubicBezTo>
                      <a:pt x="471" y="1225"/>
                      <a:pt x="549" y="1193"/>
                      <a:pt x="601" y="1115"/>
                    </a:cubicBezTo>
                    <a:cubicBezTo>
                      <a:pt x="779" y="893"/>
                      <a:pt x="956" y="671"/>
                      <a:pt x="1089" y="405"/>
                    </a:cubicBezTo>
                    <a:cubicBezTo>
                      <a:pt x="1211" y="192"/>
                      <a:pt x="1020"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7"/>
              <p:cNvSpPr/>
              <p:nvPr/>
            </p:nvSpPr>
            <p:spPr>
              <a:xfrm>
                <a:off x="5345569" y="813510"/>
                <a:ext cx="41051" cy="49716"/>
              </a:xfrm>
              <a:custGeom>
                <a:avLst/>
                <a:gdLst/>
                <a:ahLst/>
                <a:cxnLst/>
                <a:rect l="l" t="t" r="r" b="b"/>
                <a:pathLst>
                  <a:path w="578" h="700" extrusionOk="0">
                    <a:moveTo>
                      <a:pt x="289" y="1"/>
                    </a:moveTo>
                    <a:cubicBezTo>
                      <a:pt x="145" y="1"/>
                      <a:pt x="1" y="101"/>
                      <a:pt x="1" y="300"/>
                    </a:cubicBezTo>
                    <a:lnTo>
                      <a:pt x="1" y="434"/>
                    </a:lnTo>
                    <a:cubicBezTo>
                      <a:pt x="1" y="611"/>
                      <a:pt x="145" y="700"/>
                      <a:pt x="289" y="700"/>
                    </a:cubicBezTo>
                    <a:cubicBezTo>
                      <a:pt x="433" y="700"/>
                      <a:pt x="577" y="611"/>
                      <a:pt x="577" y="434"/>
                    </a:cubicBezTo>
                    <a:lnTo>
                      <a:pt x="577" y="300"/>
                    </a:lnTo>
                    <a:cubicBezTo>
                      <a:pt x="577"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7"/>
              <p:cNvSpPr/>
              <p:nvPr/>
            </p:nvSpPr>
            <p:spPr>
              <a:xfrm>
                <a:off x="5334916" y="2132397"/>
                <a:ext cx="254616" cy="166690"/>
              </a:xfrm>
              <a:custGeom>
                <a:avLst/>
                <a:gdLst/>
                <a:ahLst/>
                <a:cxnLst/>
                <a:rect l="l" t="t" r="r" b="b"/>
                <a:pathLst>
                  <a:path w="3585" h="2347" extrusionOk="0">
                    <a:moveTo>
                      <a:pt x="384" y="0"/>
                    </a:moveTo>
                    <a:cubicBezTo>
                      <a:pt x="89" y="0"/>
                      <a:pt x="0" y="464"/>
                      <a:pt x="328" y="587"/>
                    </a:cubicBezTo>
                    <a:cubicBezTo>
                      <a:pt x="1215" y="853"/>
                      <a:pt x="2058" y="1341"/>
                      <a:pt x="2724" y="2007"/>
                    </a:cubicBezTo>
                    <a:cubicBezTo>
                      <a:pt x="2724" y="2095"/>
                      <a:pt x="2768" y="2184"/>
                      <a:pt x="2901" y="2228"/>
                    </a:cubicBezTo>
                    <a:lnTo>
                      <a:pt x="3079" y="2317"/>
                    </a:lnTo>
                    <a:cubicBezTo>
                      <a:pt x="3119" y="2337"/>
                      <a:pt x="3159" y="2346"/>
                      <a:pt x="3198" y="2346"/>
                    </a:cubicBezTo>
                    <a:cubicBezTo>
                      <a:pt x="3415" y="2346"/>
                      <a:pt x="3585" y="2062"/>
                      <a:pt x="3434" y="1874"/>
                    </a:cubicBezTo>
                    <a:cubicBezTo>
                      <a:pt x="2591" y="1031"/>
                      <a:pt x="1570" y="365"/>
                      <a:pt x="461" y="10"/>
                    </a:cubicBezTo>
                    <a:cubicBezTo>
                      <a:pt x="434" y="3"/>
                      <a:pt x="408"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7"/>
              <p:cNvSpPr/>
              <p:nvPr/>
            </p:nvSpPr>
            <p:spPr>
              <a:xfrm>
                <a:off x="5379518" y="2074869"/>
                <a:ext cx="154829" cy="86363"/>
              </a:xfrm>
              <a:custGeom>
                <a:avLst/>
                <a:gdLst/>
                <a:ahLst/>
                <a:cxnLst/>
                <a:rect l="l" t="t" r="r" b="b"/>
                <a:pathLst>
                  <a:path w="2180" h="1216" extrusionOk="0">
                    <a:moveTo>
                      <a:pt x="346" y="0"/>
                    </a:moveTo>
                    <a:cubicBezTo>
                      <a:pt x="76" y="0"/>
                      <a:pt x="0" y="440"/>
                      <a:pt x="277" y="598"/>
                    </a:cubicBezTo>
                    <a:cubicBezTo>
                      <a:pt x="765" y="731"/>
                      <a:pt x="1209" y="953"/>
                      <a:pt x="1608" y="1175"/>
                    </a:cubicBezTo>
                    <a:cubicBezTo>
                      <a:pt x="1665" y="1203"/>
                      <a:pt x="1719" y="1216"/>
                      <a:pt x="1770" y="1216"/>
                    </a:cubicBezTo>
                    <a:cubicBezTo>
                      <a:pt x="2033" y="1216"/>
                      <a:pt x="2179" y="873"/>
                      <a:pt x="1918" y="687"/>
                    </a:cubicBezTo>
                    <a:cubicBezTo>
                      <a:pt x="1430" y="421"/>
                      <a:pt x="942" y="199"/>
                      <a:pt x="454" y="21"/>
                    </a:cubicBezTo>
                    <a:cubicBezTo>
                      <a:pt x="416" y="7"/>
                      <a:pt x="37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7"/>
              <p:cNvSpPr/>
              <p:nvPr/>
            </p:nvSpPr>
            <p:spPr>
              <a:xfrm>
                <a:off x="5071422" y="2394683"/>
                <a:ext cx="70028" cy="189062"/>
              </a:xfrm>
              <a:custGeom>
                <a:avLst/>
                <a:gdLst/>
                <a:ahLst/>
                <a:cxnLst/>
                <a:rect l="l" t="t" r="r" b="b"/>
                <a:pathLst>
                  <a:path w="986" h="2662" extrusionOk="0">
                    <a:moveTo>
                      <a:pt x="649" y="0"/>
                    </a:moveTo>
                    <a:cubicBezTo>
                      <a:pt x="540" y="0"/>
                      <a:pt x="435" y="54"/>
                      <a:pt x="400" y="177"/>
                    </a:cubicBezTo>
                    <a:cubicBezTo>
                      <a:pt x="134" y="887"/>
                      <a:pt x="1" y="1641"/>
                      <a:pt x="1" y="2396"/>
                    </a:cubicBezTo>
                    <a:cubicBezTo>
                      <a:pt x="1" y="2573"/>
                      <a:pt x="145" y="2662"/>
                      <a:pt x="289" y="2662"/>
                    </a:cubicBezTo>
                    <a:cubicBezTo>
                      <a:pt x="433" y="2662"/>
                      <a:pt x="577" y="2573"/>
                      <a:pt x="577" y="2396"/>
                    </a:cubicBezTo>
                    <a:cubicBezTo>
                      <a:pt x="533" y="1686"/>
                      <a:pt x="666" y="976"/>
                      <a:pt x="932" y="310"/>
                    </a:cubicBezTo>
                    <a:cubicBezTo>
                      <a:pt x="986" y="123"/>
                      <a:pt x="814"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7"/>
              <p:cNvSpPr/>
              <p:nvPr/>
            </p:nvSpPr>
            <p:spPr>
              <a:xfrm>
                <a:off x="5121848" y="2414428"/>
                <a:ext cx="66832" cy="236647"/>
              </a:xfrm>
              <a:custGeom>
                <a:avLst/>
                <a:gdLst/>
                <a:ahLst/>
                <a:cxnLst/>
                <a:rect l="l" t="t" r="r" b="b"/>
                <a:pathLst>
                  <a:path w="941" h="3332" extrusionOk="0">
                    <a:moveTo>
                      <a:pt x="614" y="1"/>
                    </a:moveTo>
                    <a:cubicBezTo>
                      <a:pt x="502" y="1"/>
                      <a:pt x="392" y="64"/>
                      <a:pt x="355" y="210"/>
                    </a:cubicBezTo>
                    <a:cubicBezTo>
                      <a:pt x="45" y="1141"/>
                      <a:pt x="0" y="2162"/>
                      <a:pt x="178" y="3138"/>
                    </a:cubicBezTo>
                    <a:cubicBezTo>
                      <a:pt x="195" y="3274"/>
                      <a:pt x="283" y="3331"/>
                      <a:pt x="383" y="3331"/>
                    </a:cubicBezTo>
                    <a:cubicBezTo>
                      <a:pt x="545" y="3331"/>
                      <a:pt x="738" y="3180"/>
                      <a:pt x="710" y="2960"/>
                    </a:cubicBezTo>
                    <a:cubicBezTo>
                      <a:pt x="577" y="2118"/>
                      <a:pt x="622" y="1230"/>
                      <a:pt x="888" y="343"/>
                    </a:cubicBezTo>
                    <a:cubicBezTo>
                      <a:pt x="940" y="133"/>
                      <a:pt x="776"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7"/>
              <p:cNvSpPr/>
              <p:nvPr/>
            </p:nvSpPr>
            <p:spPr>
              <a:xfrm>
                <a:off x="5409844" y="3217124"/>
                <a:ext cx="160227" cy="229829"/>
              </a:xfrm>
              <a:custGeom>
                <a:avLst/>
                <a:gdLst/>
                <a:ahLst/>
                <a:cxnLst/>
                <a:rect l="l" t="t" r="r" b="b"/>
                <a:pathLst>
                  <a:path w="2256" h="3236" extrusionOk="0">
                    <a:moveTo>
                      <a:pt x="387" y="1"/>
                    </a:moveTo>
                    <a:cubicBezTo>
                      <a:pt x="188" y="1"/>
                      <a:pt x="0" y="283"/>
                      <a:pt x="205" y="488"/>
                    </a:cubicBezTo>
                    <a:cubicBezTo>
                      <a:pt x="826" y="1242"/>
                      <a:pt x="1358" y="2085"/>
                      <a:pt x="1669" y="3061"/>
                    </a:cubicBezTo>
                    <a:cubicBezTo>
                      <a:pt x="1703" y="3181"/>
                      <a:pt x="1804" y="3235"/>
                      <a:pt x="1910" y="3235"/>
                    </a:cubicBezTo>
                    <a:cubicBezTo>
                      <a:pt x="2077" y="3235"/>
                      <a:pt x="2256" y="3101"/>
                      <a:pt x="2201" y="2884"/>
                    </a:cubicBezTo>
                    <a:cubicBezTo>
                      <a:pt x="1846" y="1863"/>
                      <a:pt x="1314" y="887"/>
                      <a:pt x="560" y="88"/>
                    </a:cubicBezTo>
                    <a:cubicBezTo>
                      <a:pt x="508" y="27"/>
                      <a:pt x="44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7"/>
              <p:cNvSpPr/>
              <p:nvPr/>
            </p:nvSpPr>
            <p:spPr>
              <a:xfrm>
                <a:off x="5456151" y="3174297"/>
                <a:ext cx="100142" cy="86861"/>
              </a:xfrm>
              <a:custGeom>
                <a:avLst/>
                <a:gdLst/>
                <a:ahLst/>
                <a:cxnLst/>
                <a:rect l="l" t="t" r="r" b="b"/>
                <a:pathLst>
                  <a:path w="1410" h="1223" extrusionOk="0">
                    <a:moveTo>
                      <a:pt x="409" y="1"/>
                    </a:moveTo>
                    <a:cubicBezTo>
                      <a:pt x="206" y="1"/>
                      <a:pt x="1" y="262"/>
                      <a:pt x="174" y="470"/>
                    </a:cubicBezTo>
                    <a:lnTo>
                      <a:pt x="839" y="1135"/>
                    </a:lnTo>
                    <a:cubicBezTo>
                      <a:pt x="891" y="1197"/>
                      <a:pt x="952" y="1223"/>
                      <a:pt x="1013" y="1223"/>
                    </a:cubicBezTo>
                    <a:cubicBezTo>
                      <a:pt x="1213" y="1223"/>
                      <a:pt x="1409" y="940"/>
                      <a:pt x="1239" y="736"/>
                    </a:cubicBezTo>
                    <a:cubicBezTo>
                      <a:pt x="973" y="470"/>
                      <a:pt x="795" y="292"/>
                      <a:pt x="573" y="70"/>
                    </a:cubicBezTo>
                    <a:cubicBezTo>
                      <a:pt x="524" y="21"/>
                      <a:pt x="467"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7"/>
              <p:cNvSpPr/>
              <p:nvPr/>
            </p:nvSpPr>
            <p:spPr>
              <a:xfrm>
                <a:off x="5588963" y="3321953"/>
                <a:ext cx="59872" cy="61932"/>
              </a:xfrm>
              <a:custGeom>
                <a:avLst/>
                <a:gdLst/>
                <a:ahLst/>
                <a:cxnLst/>
                <a:rect l="l" t="t" r="r" b="b"/>
                <a:pathLst>
                  <a:path w="843" h="872" extrusionOk="0">
                    <a:moveTo>
                      <a:pt x="320" y="1"/>
                    </a:moveTo>
                    <a:cubicBezTo>
                      <a:pt x="154" y="1"/>
                      <a:pt x="0" y="133"/>
                      <a:pt x="79" y="343"/>
                    </a:cubicBezTo>
                    <a:cubicBezTo>
                      <a:pt x="123" y="432"/>
                      <a:pt x="167" y="609"/>
                      <a:pt x="212" y="698"/>
                    </a:cubicBezTo>
                    <a:cubicBezTo>
                      <a:pt x="263" y="818"/>
                      <a:pt x="375" y="872"/>
                      <a:pt x="487" y="872"/>
                    </a:cubicBezTo>
                    <a:cubicBezTo>
                      <a:pt x="664" y="872"/>
                      <a:pt x="843" y="738"/>
                      <a:pt x="789" y="520"/>
                    </a:cubicBezTo>
                    <a:cubicBezTo>
                      <a:pt x="700" y="432"/>
                      <a:pt x="655" y="298"/>
                      <a:pt x="611" y="210"/>
                    </a:cubicBezTo>
                    <a:cubicBezTo>
                      <a:pt x="557" y="64"/>
                      <a:pt x="435"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7"/>
              <p:cNvSpPr/>
              <p:nvPr/>
            </p:nvSpPr>
            <p:spPr>
              <a:xfrm>
                <a:off x="5672628" y="2994468"/>
                <a:ext cx="104900" cy="194673"/>
              </a:xfrm>
              <a:custGeom>
                <a:avLst/>
                <a:gdLst/>
                <a:ahLst/>
                <a:cxnLst/>
                <a:rect l="l" t="t" r="r" b="b"/>
                <a:pathLst>
                  <a:path w="1477" h="2741" extrusionOk="0">
                    <a:moveTo>
                      <a:pt x="335" y="1"/>
                    </a:moveTo>
                    <a:cubicBezTo>
                      <a:pt x="171" y="1"/>
                      <a:pt x="1" y="144"/>
                      <a:pt x="54" y="384"/>
                    </a:cubicBezTo>
                    <a:cubicBezTo>
                      <a:pt x="232" y="1138"/>
                      <a:pt x="542" y="1892"/>
                      <a:pt x="897" y="2602"/>
                    </a:cubicBezTo>
                    <a:cubicBezTo>
                      <a:pt x="953" y="2700"/>
                      <a:pt x="1035" y="2741"/>
                      <a:pt x="1118" y="2741"/>
                    </a:cubicBezTo>
                    <a:cubicBezTo>
                      <a:pt x="1297" y="2741"/>
                      <a:pt x="1476" y="2549"/>
                      <a:pt x="1385" y="2336"/>
                    </a:cubicBezTo>
                    <a:cubicBezTo>
                      <a:pt x="1030" y="1626"/>
                      <a:pt x="764" y="961"/>
                      <a:pt x="587" y="206"/>
                    </a:cubicBezTo>
                    <a:cubicBezTo>
                      <a:pt x="551" y="64"/>
                      <a:pt x="445"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7"/>
              <p:cNvSpPr/>
              <p:nvPr/>
            </p:nvSpPr>
            <p:spPr>
              <a:xfrm>
                <a:off x="5751392" y="3031400"/>
                <a:ext cx="54900" cy="52486"/>
              </a:xfrm>
              <a:custGeom>
                <a:avLst/>
                <a:gdLst/>
                <a:ahLst/>
                <a:cxnLst/>
                <a:rect l="l" t="t" r="r" b="b"/>
                <a:pathLst>
                  <a:path w="773" h="739" extrusionOk="0">
                    <a:moveTo>
                      <a:pt x="356" y="0"/>
                    </a:moveTo>
                    <a:cubicBezTo>
                      <a:pt x="179" y="0"/>
                      <a:pt x="0" y="135"/>
                      <a:pt x="54" y="352"/>
                    </a:cubicBezTo>
                    <a:lnTo>
                      <a:pt x="143" y="529"/>
                    </a:lnTo>
                    <a:cubicBezTo>
                      <a:pt x="198" y="675"/>
                      <a:pt x="319" y="738"/>
                      <a:pt x="437" y="738"/>
                    </a:cubicBezTo>
                    <a:cubicBezTo>
                      <a:pt x="608" y="738"/>
                      <a:pt x="772" y="606"/>
                      <a:pt x="720" y="396"/>
                    </a:cubicBezTo>
                    <a:cubicBezTo>
                      <a:pt x="720" y="308"/>
                      <a:pt x="631" y="263"/>
                      <a:pt x="631" y="174"/>
                    </a:cubicBezTo>
                    <a:cubicBezTo>
                      <a:pt x="580" y="54"/>
                      <a:pt x="468"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7"/>
              <p:cNvSpPr/>
              <p:nvPr/>
            </p:nvSpPr>
            <p:spPr>
              <a:xfrm>
                <a:off x="5087189" y="3831540"/>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7"/>
              <p:cNvSpPr/>
              <p:nvPr/>
            </p:nvSpPr>
            <p:spPr>
              <a:xfrm>
                <a:off x="5097132" y="3409382"/>
                <a:ext cx="257954" cy="397016"/>
              </a:xfrm>
              <a:custGeom>
                <a:avLst/>
                <a:gdLst/>
                <a:ahLst/>
                <a:cxnLst/>
                <a:rect l="l" t="t" r="r" b="b"/>
                <a:pathLst>
                  <a:path w="3632" h="5590" extrusionOk="0">
                    <a:moveTo>
                      <a:pt x="397" y="0"/>
                    </a:moveTo>
                    <a:cubicBezTo>
                      <a:pt x="196" y="0"/>
                      <a:pt x="1" y="283"/>
                      <a:pt x="171" y="487"/>
                    </a:cubicBezTo>
                    <a:cubicBezTo>
                      <a:pt x="526" y="842"/>
                      <a:pt x="925" y="1197"/>
                      <a:pt x="1280" y="1508"/>
                    </a:cubicBezTo>
                    <a:cubicBezTo>
                      <a:pt x="703" y="2706"/>
                      <a:pt x="304" y="3992"/>
                      <a:pt x="127" y="5323"/>
                    </a:cubicBezTo>
                    <a:cubicBezTo>
                      <a:pt x="104" y="5501"/>
                      <a:pt x="226" y="5589"/>
                      <a:pt x="360" y="5589"/>
                    </a:cubicBezTo>
                    <a:cubicBezTo>
                      <a:pt x="493" y="5589"/>
                      <a:pt x="637" y="5501"/>
                      <a:pt x="659" y="5323"/>
                    </a:cubicBezTo>
                    <a:cubicBezTo>
                      <a:pt x="836" y="4125"/>
                      <a:pt x="1191" y="2927"/>
                      <a:pt x="1768" y="1863"/>
                    </a:cubicBezTo>
                    <a:cubicBezTo>
                      <a:pt x="1857" y="1907"/>
                      <a:pt x="1946" y="1996"/>
                      <a:pt x="2079" y="2040"/>
                    </a:cubicBezTo>
                    <a:cubicBezTo>
                      <a:pt x="1591" y="2927"/>
                      <a:pt x="1280" y="3859"/>
                      <a:pt x="1147" y="4835"/>
                    </a:cubicBezTo>
                    <a:cubicBezTo>
                      <a:pt x="1125" y="5013"/>
                      <a:pt x="1258" y="5101"/>
                      <a:pt x="1402" y="5101"/>
                    </a:cubicBezTo>
                    <a:cubicBezTo>
                      <a:pt x="1546" y="5101"/>
                      <a:pt x="1702" y="5013"/>
                      <a:pt x="1724" y="4835"/>
                    </a:cubicBezTo>
                    <a:cubicBezTo>
                      <a:pt x="1813" y="3948"/>
                      <a:pt x="2079" y="3105"/>
                      <a:pt x="2522" y="2351"/>
                    </a:cubicBezTo>
                    <a:lnTo>
                      <a:pt x="2567" y="2351"/>
                    </a:lnTo>
                    <a:cubicBezTo>
                      <a:pt x="2789" y="2439"/>
                      <a:pt x="3055" y="2661"/>
                      <a:pt x="3277" y="2661"/>
                    </a:cubicBezTo>
                    <a:cubicBezTo>
                      <a:pt x="3619" y="2618"/>
                      <a:pt x="3631" y="2082"/>
                      <a:pt x="3315" y="2082"/>
                    </a:cubicBezTo>
                    <a:cubicBezTo>
                      <a:pt x="3303" y="2082"/>
                      <a:pt x="3290" y="2083"/>
                      <a:pt x="3277" y="2084"/>
                    </a:cubicBezTo>
                    <a:cubicBezTo>
                      <a:pt x="3144" y="2084"/>
                      <a:pt x="2789" y="1818"/>
                      <a:pt x="2700" y="1774"/>
                    </a:cubicBezTo>
                    <a:cubicBezTo>
                      <a:pt x="2434" y="1596"/>
                      <a:pt x="2168" y="1463"/>
                      <a:pt x="1946" y="1286"/>
                    </a:cubicBezTo>
                    <a:cubicBezTo>
                      <a:pt x="1458" y="931"/>
                      <a:pt x="1014" y="532"/>
                      <a:pt x="570" y="88"/>
                    </a:cubicBezTo>
                    <a:cubicBezTo>
                      <a:pt x="519" y="26"/>
                      <a:pt x="458"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7"/>
              <p:cNvSpPr/>
              <p:nvPr/>
            </p:nvSpPr>
            <p:spPr>
              <a:xfrm>
                <a:off x="5141237" y="3365206"/>
                <a:ext cx="115341" cy="92329"/>
              </a:xfrm>
              <a:custGeom>
                <a:avLst/>
                <a:gdLst/>
                <a:ahLst/>
                <a:cxnLst/>
                <a:rect l="l" t="t" r="r" b="b"/>
                <a:pathLst>
                  <a:path w="1624" h="1300" extrusionOk="0">
                    <a:moveTo>
                      <a:pt x="397" y="1"/>
                    </a:moveTo>
                    <a:cubicBezTo>
                      <a:pt x="197" y="1"/>
                      <a:pt x="1" y="284"/>
                      <a:pt x="171" y="488"/>
                    </a:cubicBezTo>
                    <a:cubicBezTo>
                      <a:pt x="437" y="799"/>
                      <a:pt x="748" y="1065"/>
                      <a:pt x="1103" y="1242"/>
                    </a:cubicBezTo>
                    <a:cubicBezTo>
                      <a:pt x="1151" y="1282"/>
                      <a:pt x="1200" y="1299"/>
                      <a:pt x="1247" y="1299"/>
                    </a:cubicBezTo>
                    <a:cubicBezTo>
                      <a:pt x="1460" y="1299"/>
                      <a:pt x="1624" y="944"/>
                      <a:pt x="1369" y="799"/>
                    </a:cubicBezTo>
                    <a:cubicBezTo>
                      <a:pt x="1058" y="577"/>
                      <a:pt x="792" y="355"/>
                      <a:pt x="570" y="89"/>
                    </a:cubicBezTo>
                    <a:cubicBezTo>
                      <a:pt x="519" y="27"/>
                      <a:pt x="458"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7"/>
              <p:cNvSpPr/>
              <p:nvPr/>
            </p:nvSpPr>
            <p:spPr>
              <a:xfrm>
                <a:off x="5309064" y="3478629"/>
                <a:ext cx="105895" cy="57386"/>
              </a:xfrm>
              <a:custGeom>
                <a:avLst/>
                <a:gdLst/>
                <a:ahLst/>
                <a:cxnLst/>
                <a:rect l="l" t="t" r="r" b="b"/>
                <a:pathLst>
                  <a:path w="1491" h="808" extrusionOk="0">
                    <a:moveTo>
                      <a:pt x="404" y="1"/>
                    </a:moveTo>
                    <a:cubicBezTo>
                      <a:pt x="186" y="1"/>
                      <a:pt x="0" y="274"/>
                      <a:pt x="204" y="444"/>
                    </a:cubicBezTo>
                    <a:cubicBezTo>
                      <a:pt x="436" y="676"/>
                      <a:pt x="703" y="807"/>
                      <a:pt x="1003" y="807"/>
                    </a:cubicBezTo>
                    <a:cubicBezTo>
                      <a:pt x="1046" y="807"/>
                      <a:pt x="1091" y="804"/>
                      <a:pt x="1136" y="799"/>
                    </a:cubicBezTo>
                    <a:cubicBezTo>
                      <a:pt x="1491" y="799"/>
                      <a:pt x="1491" y="266"/>
                      <a:pt x="1136" y="266"/>
                    </a:cubicBezTo>
                    <a:cubicBezTo>
                      <a:pt x="958" y="266"/>
                      <a:pt x="736" y="222"/>
                      <a:pt x="603" y="89"/>
                    </a:cubicBezTo>
                    <a:cubicBezTo>
                      <a:pt x="541" y="26"/>
                      <a:pt x="471"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7"/>
              <p:cNvSpPr/>
              <p:nvPr/>
            </p:nvSpPr>
            <p:spPr>
              <a:xfrm>
                <a:off x="4719790" y="3627634"/>
                <a:ext cx="159517" cy="219886"/>
              </a:xfrm>
              <a:custGeom>
                <a:avLst/>
                <a:gdLst/>
                <a:ahLst/>
                <a:cxnLst/>
                <a:rect l="l" t="t" r="r" b="b"/>
                <a:pathLst>
                  <a:path w="2246" h="3096" extrusionOk="0">
                    <a:moveTo>
                      <a:pt x="341" y="1"/>
                    </a:moveTo>
                    <a:cubicBezTo>
                      <a:pt x="176" y="1"/>
                      <a:pt x="1" y="133"/>
                      <a:pt x="27" y="342"/>
                    </a:cubicBezTo>
                    <a:cubicBezTo>
                      <a:pt x="160" y="964"/>
                      <a:pt x="426" y="1585"/>
                      <a:pt x="825" y="2117"/>
                    </a:cubicBezTo>
                    <a:cubicBezTo>
                      <a:pt x="1040" y="2418"/>
                      <a:pt x="1464" y="3095"/>
                      <a:pt x="1894" y="3095"/>
                    </a:cubicBezTo>
                    <a:cubicBezTo>
                      <a:pt x="1908" y="3095"/>
                      <a:pt x="1921" y="3095"/>
                      <a:pt x="1935" y="3093"/>
                    </a:cubicBezTo>
                    <a:cubicBezTo>
                      <a:pt x="2068" y="3093"/>
                      <a:pt x="2156" y="3005"/>
                      <a:pt x="2201" y="2916"/>
                    </a:cubicBezTo>
                    <a:cubicBezTo>
                      <a:pt x="2245" y="2783"/>
                      <a:pt x="2201" y="2650"/>
                      <a:pt x="2112" y="2561"/>
                    </a:cubicBezTo>
                    <a:cubicBezTo>
                      <a:pt x="2081" y="2529"/>
                      <a:pt x="2027" y="2498"/>
                      <a:pt x="1967" y="2498"/>
                    </a:cubicBezTo>
                    <a:cubicBezTo>
                      <a:pt x="1942" y="2498"/>
                      <a:pt x="1916" y="2503"/>
                      <a:pt x="1890" y="2516"/>
                    </a:cubicBezTo>
                    <a:cubicBezTo>
                      <a:pt x="1757" y="2383"/>
                      <a:pt x="1668" y="2295"/>
                      <a:pt x="1580" y="2162"/>
                    </a:cubicBezTo>
                    <a:cubicBezTo>
                      <a:pt x="1402" y="1984"/>
                      <a:pt x="1225" y="1762"/>
                      <a:pt x="1092" y="1540"/>
                    </a:cubicBezTo>
                    <a:cubicBezTo>
                      <a:pt x="870" y="1097"/>
                      <a:pt x="692" y="653"/>
                      <a:pt x="603" y="209"/>
                    </a:cubicBezTo>
                    <a:cubicBezTo>
                      <a:pt x="567" y="64"/>
                      <a:pt x="457"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7"/>
              <p:cNvSpPr/>
              <p:nvPr/>
            </p:nvSpPr>
            <p:spPr>
              <a:xfrm>
                <a:off x="4872985" y="3837932"/>
                <a:ext cx="58594" cy="41477"/>
              </a:xfrm>
              <a:custGeom>
                <a:avLst/>
                <a:gdLst/>
                <a:ahLst/>
                <a:cxnLst/>
                <a:rect l="l" t="t" r="r" b="b"/>
                <a:pathLst>
                  <a:path w="825" h="584" extrusionOk="0">
                    <a:moveTo>
                      <a:pt x="418" y="0"/>
                    </a:moveTo>
                    <a:cubicBezTo>
                      <a:pt x="352" y="0"/>
                      <a:pt x="283" y="26"/>
                      <a:pt x="221" y="88"/>
                    </a:cubicBezTo>
                    <a:lnTo>
                      <a:pt x="177" y="132"/>
                    </a:lnTo>
                    <a:cubicBezTo>
                      <a:pt x="0" y="344"/>
                      <a:pt x="189" y="584"/>
                      <a:pt x="385" y="584"/>
                    </a:cubicBezTo>
                    <a:cubicBezTo>
                      <a:pt x="435" y="584"/>
                      <a:pt x="486" y="568"/>
                      <a:pt x="532" y="532"/>
                    </a:cubicBezTo>
                    <a:lnTo>
                      <a:pt x="621" y="487"/>
                    </a:lnTo>
                    <a:cubicBezTo>
                      <a:pt x="825" y="283"/>
                      <a:pt x="63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7"/>
              <p:cNvSpPr/>
              <p:nvPr/>
            </p:nvSpPr>
            <p:spPr>
              <a:xfrm>
                <a:off x="4777815" y="3611867"/>
                <a:ext cx="99432" cy="103125"/>
              </a:xfrm>
              <a:custGeom>
                <a:avLst/>
                <a:gdLst/>
                <a:ahLst/>
                <a:cxnLst/>
                <a:rect l="l" t="t" r="r" b="b"/>
                <a:pathLst>
                  <a:path w="1400" h="1452" extrusionOk="0">
                    <a:moveTo>
                      <a:pt x="335" y="1"/>
                    </a:moveTo>
                    <a:cubicBezTo>
                      <a:pt x="165" y="1"/>
                      <a:pt x="0" y="133"/>
                      <a:pt x="53" y="343"/>
                    </a:cubicBezTo>
                    <a:cubicBezTo>
                      <a:pt x="230" y="742"/>
                      <a:pt x="452" y="1097"/>
                      <a:pt x="807" y="1363"/>
                    </a:cubicBezTo>
                    <a:cubicBezTo>
                      <a:pt x="870" y="1426"/>
                      <a:pt x="939" y="1451"/>
                      <a:pt x="1006" y="1451"/>
                    </a:cubicBezTo>
                    <a:cubicBezTo>
                      <a:pt x="1222" y="1451"/>
                      <a:pt x="1400" y="1178"/>
                      <a:pt x="1162" y="1008"/>
                    </a:cubicBezTo>
                    <a:cubicBezTo>
                      <a:pt x="940" y="786"/>
                      <a:pt x="763" y="520"/>
                      <a:pt x="629" y="210"/>
                    </a:cubicBezTo>
                    <a:cubicBezTo>
                      <a:pt x="575" y="64"/>
                      <a:pt x="454"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7"/>
              <p:cNvSpPr/>
              <p:nvPr/>
            </p:nvSpPr>
            <p:spPr>
              <a:xfrm>
                <a:off x="4557503" y="3664992"/>
                <a:ext cx="164204" cy="81747"/>
              </a:xfrm>
              <a:custGeom>
                <a:avLst/>
                <a:gdLst/>
                <a:ahLst/>
                <a:cxnLst/>
                <a:rect l="l" t="t" r="r" b="b"/>
                <a:pathLst>
                  <a:path w="2312" h="1151" extrusionOk="0">
                    <a:moveTo>
                      <a:pt x="402" y="0"/>
                    </a:moveTo>
                    <a:cubicBezTo>
                      <a:pt x="159" y="0"/>
                      <a:pt x="0" y="375"/>
                      <a:pt x="226" y="526"/>
                    </a:cubicBezTo>
                    <a:cubicBezTo>
                      <a:pt x="759" y="881"/>
                      <a:pt x="1336" y="1103"/>
                      <a:pt x="2001" y="1147"/>
                    </a:cubicBezTo>
                    <a:cubicBezTo>
                      <a:pt x="2014" y="1149"/>
                      <a:pt x="2025" y="1150"/>
                      <a:pt x="2037" y="1150"/>
                    </a:cubicBezTo>
                    <a:cubicBezTo>
                      <a:pt x="2311" y="1150"/>
                      <a:pt x="2299" y="658"/>
                      <a:pt x="2001" y="615"/>
                    </a:cubicBezTo>
                    <a:cubicBezTo>
                      <a:pt x="1469" y="526"/>
                      <a:pt x="936" y="349"/>
                      <a:pt x="537" y="38"/>
                    </a:cubicBezTo>
                    <a:cubicBezTo>
                      <a:pt x="490" y="12"/>
                      <a:pt x="44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7"/>
              <p:cNvSpPr/>
              <p:nvPr/>
            </p:nvSpPr>
            <p:spPr>
              <a:xfrm>
                <a:off x="4516737" y="3718330"/>
                <a:ext cx="134730" cy="75710"/>
              </a:xfrm>
              <a:custGeom>
                <a:avLst/>
                <a:gdLst/>
                <a:ahLst/>
                <a:cxnLst/>
                <a:rect l="l" t="t" r="r" b="b"/>
                <a:pathLst>
                  <a:path w="1897" h="1066" extrusionOk="0">
                    <a:moveTo>
                      <a:pt x="390" y="1"/>
                    </a:moveTo>
                    <a:cubicBezTo>
                      <a:pt x="152" y="1"/>
                      <a:pt x="0" y="343"/>
                      <a:pt x="224" y="530"/>
                    </a:cubicBezTo>
                    <a:cubicBezTo>
                      <a:pt x="623" y="796"/>
                      <a:pt x="1067" y="973"/>
                      <a:pt x="1510" y="1062"/>
                    </a:cubicBezTo>
                    <a:cubicBezTo>
                      <a:pt x="1525" y="1064"/>
                      <a:pt x="1539" y="1065"/>
                      <a:pt x="1553" y="1065"/>
                    </a:cubicBezTo>
                    <a:cubicBezTo>
                      <a:pt x="1828" y="1065"/>
                      <a:pt x="1897" y="659"/>
                      <a:pt x="1643" y="574"/>
                    </a:cubicBezTo>
                    <a:cubicBezTo>
                      <a:pt x="1244" y="441"/>
                      <a:pt x="845" y="263"/>
                      <a:pt x="534" y="42"/>
                    </a:cubicBezTo>
                    <a:cubicBezTo>
                      <a:pt x="484" y="13"/>
                      <a:pt x="436"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7"/>
              <p:cNvSpPr/>
              <p:nvPr/>
            </p:nvSpPr>
            <p:spPr>
              <a:xfrm>
                <a:off x="4869576" y="2023236"/>
                <a:ext cx="220667" cy="239488"/>
              </a:xfrm>
              <a:custGeom>
                <a:avLst/>
                <a:gdLst/>
                <a:ahLst/>
                <a:cxnLst/>
                <a:rect l="l" t="t" r="r" b="b"/>
                <a:pathLst>
                  <a:path w="3107" h="3372" extrusionOk="0">
                    <a:moveTo>
                      <a:pt x="2669" y="0"/>
                    </a:moveTo>
                    <a:cubicBezTo>
                      <a:pt x="2625" y="0"/>
                      <a:pt x="2579" y="12"/>
                      <a:pt x="2532" y="39"/>
                    </a:cubicBezTo>
                    <a:cubicBezTo>
                      <a:pt x="1467" y="793"/>
                      <a:pt x="624" y="1769"/>
                      <a:pt x="92" y="2967"/>
                    </a:cubicBezTo>
                    <a:cubicBezTo>
                      <a:pt x="1" y="3180"/>
                      <a:pt x="180" y="3372"/>
                      <a:pt x="359" y="3372"/>
                    </a:cubicBezTo>
                    <a:cubicBezTo>
                      <a:pt x="442" y="3372"/>
                      <a:pt x="524" y="3331"/>
                      <a:pt x="580" y="3233"/>
                    </a:cubicBezTo>
                    <a:cubicBezTo>
                      <a:pt x="1068" y="2124"/>
                      <a:pt x="1822" y="1192"/>
                      <a:pt x="2843" y="527"/>
                    </a:cubicBezTo>
                    <a:cubicBezTo>
                      <a:pt x="3107" y="376"/>
                      <a:pt x="2922" y="0"/>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7"/>
              <p:cNvSpPr/>
              <p:nvPr/>
            </p:nvSpPr>
            <p:spPr>
              <a:xfrm>
                <a:off x="5055655" y="1932185"/>
                <a:ext cx="41051" cy="43395"/>
              </a:xfrm>
              <a:custGeom>
                <a:avLst/>
                <a:gdLst/>
                <a:ahLst/>
                <a:cxnLst/>
                <a:rect l="l" t="t" r="r" b="b"/>
                <a:pathLst>
                  <a:path w="578" h="611" extrusionOk="0">
                    <a:moveTo>
                      <a:pt x="289" y="1"/>
                    </a:moveTo>
                    <a:cubicBezTo>
                      <a:pt x="145" y="1"/>
                      <a:pt x="1" y="100"/>
                      <a:pt x="1" y="300"/>
                    </a:cubicBezTo>
                    <a:lnTo>
                      <a:pt x="1" y="344"/>
                    </a:lnTo>
                    <a:cubicBezTo>
                      <a:pt x="1" y="522"/>
                      <a:pt x="145" y="611"/>
                      <a:pt x="289" y="611"/>
                    </a:cubicBezTo>
                    <a:cubicBezTo>
                      <a:pt x="433" y="611"/>
                      <a:pt x="578" y="522"/>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7"/>
              <p:cNvSpPr/>
              <p:nvPr/>
            </p:nvSpPr>
            <p:spPr>
              <a:xfrm>
                <a:off x="4832716" y="1716774"/>
                <a:ext cx="240127" cy="467044"/>
              </a:xfrm>
              <a:custGeom>
                <a:avLst/>
                <a:gdLst/>
                <a:ahLst/>
                <a:cxnLst/>
                <a:rect l="l" t="t" r="r" b="b"/>
                <a:pathLst>
                  <a:path w="3381" h="6576" extrusionOk="0">
                    <a:moveTo>
                      <a:pt x="2999" y="0"/>
                    </a:moveTo>
                    <a:cubicBezTo>
                      <a:pt x="2907" y="0"/>
                      <a:pt x="2810" y="41"/>
                      <a:pt x="2740" y="139"/>
                    </a:cubicBezTo>
                    <a:cubicBezTo>
                      <a:pt x="2031" y="1248"/>
                      <a:pt x="1321" y="2889"/>
                      <a:pt x="1720" y="4265"/>
                    </a:cubicBezTo>
                    <a:cubicBezTo>
                      <a:pt x="1631" y="4354"/>
                      <a:pt x="1542" y="4442"/>
                      <a:pt x="1454" y="4487"/>
                    </a:cubicBezTo>
                    <a:cubicBezTo>
                      <a:pt x="1321" y="4043"/>
                      <a:pt x="1276" y="3555"/>
                      <a:pt x="1321" y="3067"/>
                    </a:cubicBezTo>
                    <a:cubicBezTo>
                      <a:pt x="1365" y="2534"/>
                      <a:pt x="1454" y="2046"/>
                      <a:pt x="1631" y="1603"/>
                    </a:cubicBezTo>
                    <a:cubicBezTo>
                      <a:pt x="1684" y="1363"/>
                      <a:pt x="1498" y="1219"/>
                      <a:pt x="1321" y="1219"/>
                    </a:cubicBezTo>
                    <a:cubicBezTo>
                      <a:pt x="1204" y="1219"/>
                      <a:pt x="1090" y="1283"/>
                      <a:pt x="1054" y="1425"/>
                    </a:cubicBezTo>
                    <a:cubicBezTo>
                      <a:pt x="788" y="2401"/>
                      <a:pt x="433" y="3954"/>
                      <a:pt x="1010" y="4842"/>
                    </a:cubicBezTo>
                    <a:cubicBezTo>
                      <a:pt x="655" y="5241"/>
                      <a:pt x="345" y="5685"/>
                      <a:pt x="123" y="6128"/>
                    </a:cubicBezTo>
                    <a:cubicBezTo>
                      <a:pt x="0" y="6373"/>
                      <a:pt x="195" y="6576"/>
                      <a:pt x="371" y="6576"/>
                    </a:cubicBezTo>
                    <a:cubicBezTo>
                      <a:pt x="450" y="6576"/>
                      <a:pt x="525" y="6535"/>
                      <a:pt x="566" y="6439"/>
                    </a:cubicBezTo>
                    <a:cubicBezTo>
                      <a:pt x="921" y="5729"/>
                      <a:pt x="1409" y="5152"/>
                      <a:pt x="2031" y="4709"/>
                    </a:cubicBezTo>
                    <a:cubicBezTo>
                      <a:pt x="2119" y="4709"/>
                      <a:pt x="2208" y="4664"/>
                      <a:pt x="2252" y="4575"/>
                    </a:cubicBezTo>
                    <a:cubicBezTo>
                      <a:pt x="2430" y="4487"/>
                      <a:pt x="2607" y="4354"/>
                      <a:pt x="2785" y="4265"/>
                    </a:cubicBezTo>
                    <a:cubicBezTo>
                      <a:pt x="3049" y="4152"/>
                      <a:pt x="2864" y="3783"/>
                      <a:pt x="2613" y="3783"/>
                    </a:cubicBezTo>
                    <a:cubicBezTo>
                      <a:pt x="2568" y="3783"/>
                      <a:pt x="2521" y="3794"/>
                      <a:pt x="2474" y="3821"/>
                    </a:cubicBezTo>
                    <a:cubicBezTo>
                      <a:pt x="2385" y="3866"/>
                      <a:pt x="2297" y="3910"/>
                      <a:pt x="2208" y="3954"/>
                    </a:cubicBezTo>
                    <a:cubicBezTo>
                      <a:pt x="1942" y="2801"/>
                      <a:pt x="2652" y="1337"/>
                      <a:pt x="3228" y="405"/>
                    </a:cubicBezTo>
                    <a:cubicBezTo>
                      <a:pt x="3380" y="192"/>
                      <a:pt x="3199" y="0"/>
                      <a:pt x="2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7"/>
              <p:cNvSpPr/>
              <p:nvPr/>
            </p:nvSpPr>
            <p:spPr>
              <a:xfrm>
                <a:off x="5065101" y="1661163"/>
                <a:ext cx="41051" cy="43466"/>
              </a:xfrm>
              <a:custGeom>
                <a:avLst/>
                <a:gdLst/>
                <a:ahLst/>
                <a:cxnLst/>
                <a:rect l="l" t="t" r="r" b="b"/>
                <a:pathLst>
                  <a:path w="578" h="612" extrusionOk="0">
                    <a:moveTo>
                      <a:pt x="289" y="1"/>
                    </a:moveTo>
                    <a:cubicBezTo>
                      <a:pt x="145" y="1"/>
                      <a:pt x="1" y="101"/>
                      <a:pt x="1" y="300"/>
                    </a:cubicBezTo>
                    <a:lnTo>
                      <a:pt x="1" y="345"/>
                    </a:lnTo>
                    <a:cubicBezTo>
                      <a:pt x="1" y="522"/>
                      <a:pt x="145" y="611"/>
                      <a:pt x="289" y="611"/>
                    </a:cubicBezTo>
                    <a:cubicBezTo>
                      <a:pt x="433" y="611"/>
                      <a:pt x="578" y="522"/>
                      <a:pt x="578" y="345"/>
                    </a:cubicBezTo>
                    <a:lnTo>
                      <a:pt x="578" y="300"/>
                    </a:lnTo>
                    <a:cubicBezTo>
                      <a:pt x="578"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7"/>
              <p:cNvSpPr/>
              <p:nvPr/>
            </p:nvSpPr>
            <p:spPr>
              <a:xfrm>
                <a:off x="4976891" y="1650936"/>
                <a:ext cx="41051" cy="44176"/>
              </a:xfrm>
              <a:custGeom>
                <a:avLst/>
                <a:gdLst/>
                <a:ahLst/>
                <a:cxnLst/>
                <a:rect l="l" t="t" r="r" b="b"/>
                <a:pathLst>
                  <a:path w="578" h="622" extrusionOk="0">
                    <a:moveTo>
                      <a:pt x="289" y="1"/>
                    </a:moveTo>
                    <a:cubicBezTo>
                      <a:pt x="145" y="1"/>
                      <a:pt x="1" y="90"/>
                      <a:pt x="1" y="267"/>
                    </a:cubicBezTo>
                    <a:lnTo>
                      <a:pt x="1" y="356"/>
                    </a:lnTo>
                    <a:cubicBezTo>
                      <a:pt x="1" y="533"/>
                      <a:pt x="134" y="622"/>
                      <a:pt x="272" y="622"/>
                    </a:cubicBezTo>
                    <a:cubicBezTo>
                      <a:pt x="411" y="622"/>
                      <a:pt x="555" y="533"/>
                      <a:pt x="577" y="356"/>
                    </a:cubicBezTo>
                    <a:lnTo>
                      <a:pt x="577" y="267"/>
                    </a:lnTo>
                    <a:cubicBezTo>
                      <a:pt x="577"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7"/>
              <p:cNvSpPr/>
              <p:nvPr/>
            </p:nvSpPr>
            <p:spPr>
              <a:xfrm>
                <a:off x="5100044" y="1306619"/>
                <a:ext cx="135440" cy="98366"/>
              </a:xfrm>
              <a:custGeom>
                <a:avLst/>
                <a:gdLst/>
                <a:ahLst/>
                <a:cxnLst/>
                <a:rect l="l" t="t" r="r" b="b"/>
                <a:pathLst>
                  <a:path w="1907" h="1385" extrusionOk="0">
                    <a:moveTo>
                      <a:pt x="329" y="0"/>
                    </a:moveTo>
                    <a:cubicBezTo>
                      <a:pt x="110" y="0"/>
                      <a:pt x="0" y="355"/>
                      <a:pt x="219" y="501"/>
                    </a:cubicBezTo>
                    <a:lnTo>
                      <a:pt x="1417" y="1344"/>
                    </a:lnTo>
                    <a:cubicBezTo>
                      <a:pt x="1459" y="1372"/>
                      <a:pt x="1502" y="1385"/>
                      <a:pt x="1542" y="1385"/>
                    </a:cubicBezTo>
                    <a:cubicBezTo>
                      <a:pt x="1755" y="1385"/>
                      <a:pt x="1906" y="1042"/>
                      <a:pt x="1683" y="856"/>
                    </a:cubicBezTo>
                    <a:lnTo>
                      <a:pt x="485" y="57"/>
                    </a:lnTo>
                    <a:cubicBezTo>
                      <a:pt x="429" y="17"/>
                      <a:pt x="376" y="0"/>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7"/>
              <p:cNvSpPr/>
              <p:nvPr/>
            </p:nvSpPr>
            <p:spPr>
              <a:xfrm>
                <a:off x="5134632" y="1266988"/>
                <a:ext cx="91406" cy="58238"/>
              </a:xfrm>
              <a:custGeom>
                <a:avLst/>
                <a:gdLst/>
                <a:ahLst/>
                <a:cxnLst/>
                <a:rect l="l" t="t" r="r" b="b"/>
                <a:pathLst>
                  <a:path w="1287" h="820" extrusionOk="0">
                    <a:moveTo>
                      <a:pt x="423" y="0"/>
                    </a:moveTo>
                    <a:cubicBezTo>
                      <a:pt x="153" y="0"/>
                      <a:pt x="0" y="375"/>
                      <a:pt x="264" y="526"/>
                    </a:cubicBezTo>
                    <a:lnTo>
                      <a:pt x="752" y="793"/>
                    </a:lnTo>
                    <a:cubicBezTo>
                      <a:pt x="795" y="811"/>
                      <a:pt x="837" y="819"/>
                      <a:pt x="876" y="819"/>
                    </a:cubicBezTo>
                    <a:cubicBezTo>
                      <a:pt x="1125" y="819"/>
                      <a:pt x="1286" y="496"/>
                      <a:pt x="1018" y="304"/>
                    </a:cubicBezTo>
                    <a:lnTo>
                      <a:pt x="575" y="38"/>
                    </a:lnTo>
                    <a:cubicBezTo>
                      <a:pt x="522" y="12"/>
                      <a:pt x="47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7"/>
              <p:cNvSpPr/>
              <p:nvPr/>
            </p:nvSpPr>
            <p:spPr>
              <a:xfrm>
                <a:off x="4782787" y="972032"/>
                <a:ext cx="142400" cy="255823"/>
              </a:xfrm>
              <a:custGeom>
                <a:avLst/>
                <a:gdLst/>
                <a:ahLst/>
                <a:cxnLst/>
                <a:rect l="l" t="t" r="r" b="b"/>
                <a:pathLst>
                  <a:path w="2005" h="3602" extrusionOk="0">
                    <a:moveTo>
                      <a:pt x="1593" y="0"/>
                    </a:moveTo>
                    <a:cubicBezTo>
                      <a:pt x="1508" y="0"/>
                      <a:pt x="1422" y="33"/>
                      <a:pt x="1358" y="109"/>
                    </a:cubicBezTo>
                    <a:cubicBezTo>
                      <a:pt x="693" y="1041"/>
                      <a:pt x="249" y="2106"/>
                      <a:pt x="27" y="3260"/>
                    </a:cubicBezTo>
                    <a:cubicBezTo>
                      <a:pt x="1" y="3469"/>
                      <a:pt x="176" y="3601"/>
                      <a:pt x="342" y="3601"/>
                    </a:cubicBezTo>
                    <a:cubicBezTo>
                      <a:pt x="457" y="3601"/>
                      <a:pt x="568" y="3538"/>
                      <a:pt x="604" y="3393"/>
                    </a:cubicBezTo>
                    <a:cubicBezTo>
                      <a:pt x="737" y="2328"/>
                      <a:pt x="1181" y="1307"/>
                      <a:pt x="1846" y="420"/>
                    </a:cubicBezTo>
                    <a:cubicBezTo>
                      <a:pt x="2004" y="199"/>
                      <a:pt x="1802"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7"/>
              <p:cNvSpPr/>
              <p:nvPr/>
            </p:nvSpPr>
            <p:spPr>
              <a:xfrm>
                <a:off x="4907573" y="932472"/>
                <a:ext cx="56818" cy="41051"/>
              </a:xfrm>
              <a:custGeom>
                <a:avLst/>
                <a:gdLst/>
                <a:ahLst/>
                <a:cxnLst/>
                <a:rect l="l" t="t" r="r" b="b"/>
                <a:pathLst>
                  <a:path w="800" h="578" extrusionOk="0">
                    <a:moveTo>
                      <a:pt x="400" y="1"/>
                    </a:moveTo>
                    <a:cubicBezTo>
                      <a:pt x="0" y="1"/>
                      <a:pt x="0" y="578"/>
                      <a:pt x="400"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7"/>
              <p:cNvSpPr/>
              <p:nvPr/>
            </p:nvSpPr>
            <p:spPr>
              <a:xfrm>
                <a:off x="4740528" y="1084105"/>
                <a:ext cx="197158" cy="332030"/>
              </a:xfrm>
              <a:custGeom>
                <a:avLst/>
                <a:gdLst/>
                <a:ahLst/>
                <a:cxnLst/>
                <a:rect l="l" t="t" r="r" b="b"/>
                <a:pathLst>
                  <a:path w="2776" h="4675" extrusionOk="0">
                    <a:moveTo>
                      <a:pt x="2385" y="0"/>
                    </a:moveTo>
                    <a:cubicBezTo>
                      <a:pt x="2306" y="0"/>
                      <a:pt x="2227" y="38"/>
                      <a:pt x="2175" y="129"/>
                    </a:cubicBezTo>
                    <a:cubicBezTo>
                      <a:pt x="1554" y="1149"/>
                      <a:pt x="1154" y="2303"/>
                      <a:pt x="933" y="3456"/>
                    </a:cubicBezTo>
                    <a:cubicBezTo>
                      <a:pt x="711" y="3412"/>
                      <a:pt x="533" y="3412"/>
                      <a:pt x="356" y="3368"/>
                    </a:cubicBezTo>
                    <a:cubicBezTo>
                      <a:pt x="1" y="3368"/>
                      <a:pt x="1" y="3944"/>
                      <a:pt x="356" y="3944"/>
                    </a:cubicBezTo>
                    <a:cubicBezTo>
                      <a:pt x="977" y="3989"/>
                      <a:pt x="1554" y="4211"/>
                      <a:pt x="1997" y="4610"/>
                    </a:cubicBezTo>
                    <a:cubicBezTo>
                      <a:pt x="2061" y="4655"/>
                      <a:pt x="2127" y="4675"/>
                      <a:pt x="2189" y="4675"/>
                    </a:cubicBezTo>
                    <a:cubicBezTo>
                      <a:pt x="2428" y="4675"/>
                      <a:pt x="2608" y="4387"/>
                      <a:pt x="2397" y="4211"/>
                    </a:cubicBezTo>
                    <a:cubicBezTo>
                      <a:pt x="2131" y="3989"/>
                      <a:pt x="1820" y="3811"/>
                      <a:pt x="1465" y="3634"/>
                    </a:cubicBezTo>
                    <a:cubicBezTo>
                      <a:pt x="1643" y="2480"/>
                      <a:pt x="2042" y="1415"/>
                      <a:pt x="2619" y="439"/>
                    </a:cubicBezTo>
                    <a:cubicBezTo>
                      <a:pt x="2775" y="220"/>
                      <a:pt x="2577"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7"/>
              <p:cNvSpPr/>
              <p:nvPr/>
            </p:nvSpPr>
            <p:spPr>
              <a:xfrm>
                <a:off x="4935911" y="1420894"/>
                <a:ext cx="37926" cy="44247"/>
              </a:xfrm>
              <a:custGeom>
                <a:avLst/>
                <a:gdLst/>
                <a:ahLst/>
                <a:cxnLst/>
                <a:rect l="l" t="t" r="r" b="b"/>
                <a:pathLst>
                  <a:path w="534"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6492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17">
                                            <p:txEl>
                                              <p:pRg st="0" end="0"/>
                                            </p:txEl>
                                          </p:spTgt>
                                        </p:tgtEl>
                                        <p:attrNameLst>
                                          <p:attrName>style.visibility</p:attrName>
                                        </p:attrNameLst>
                                      </p:cBhvr>
                                      <p:to>
                                        <p:strVal val="visible"/>
                                      </p:to>
                                    </p:set>
                                    <p:animEffect transition="in" filter="barn(inVertical)">
                                      <p:cBhvr>
                                        <p:cTn id="7" dur="500"/>
                                        <p:tgtEl>
                                          <p:spTgt spid="34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17">
                                            <p:txEl>
                                              <p:pRg st="2" end="2"/>
                                            </p:txEl>
                                          </p:spTgt>
                                        </p:tgtEl>
                                        <p:attrNameLst>
                                          <p:attrName>style.visibility</p:attrName>
                                        </p:attrNameLst>
                                      </p:cBhvr>
                                      <p:to>
                                        <p:strVal val="visible"/>
                                      </p:to>
                                    </p:set>
                                    <p:animEffect transition="in" filter="barn(inVertical)">
                                      <p:cBhvr>
                                        <p:cTn id="12" dur="500"/>
                                        <p:tgtEl>
                                          <p:spTgt spid="34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17">
                                            <p:txEl>
                                              <p:pRg st="4" end="4"/>
                                            </p:txEl>
                                          </p:spTgt>
                                        </p:tgtEl>
                                        <p:attrNameLst>
                                          <p:attrName>style.visibility</p:attrName>
                                        </p:attrNameLst>
                                      </p:cBhvr>
                                      <p:to>
                                        <p:strVal val="visible"/>
                                      </p:to>
                                    </p:set>
                                    <p:animEffect transition="in" filter="barn(inVertical)">
                                      <p:cBhvr>
                                        <p:cTn id="17" dur="500"/>
                                        <p:tgtEl>
                                          <p:spTgt spid="34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Success Criteria</a:t>
            </a:r>
            <a:endParaRP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275606"/>
            <a:ext cx="7380312" cy="247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3"/>
        <p:cNvGrpSpPr/>
        <p:nvPr/>
      </p:nvGrpSpPr>
      <p:grpSpPr>
        <a:xfrm>
          <a:off x="0" y="0"/>
          <a:ext cx="0" cy="0"/>
          <a:chOff x="0" y="0"/>
          <a:chExt cx="0" cy="0"/>
        </a:xfrm>
      </p:grpSpPr>
      <p:sp>
        <p:nvSpPr>
          <p:cNvPr id="3414" name="Google Shape;3414;p67"/>
          <p:cNvSpPr txBox="1">
            <a:spLocks noGrp="1"/>
          </p:cNvSpPr>
          <p:nvPr>
            <p:ph type="title"/>
          </p:nvPr>
        </p:nvSpPr>
        <p:spPr>
          <a:xfrm>
            <a:off x="1907704" y="100633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Reported clause</a:t>
            </a:r>
            <a:endParaRPr dirty="0">
              <a:solidFill>
                <a:schemeClr val="accent2">
                  <a:lumMod val="60000"/>
                  <a:lumOff val="40000"/>
                </a:schemeClr>
              </a:solidFill>
            </a:endParaRPr>
          </a:p>
        </p:txBody>
      </p:sp>
      <p:sp>
        <p:nvSpPr>
          <p:cNvPr id="3415" name="Google Shape;3415;p67"/>
          <p:cNvSpPr/>
          <p:nvPr/>
        </p:nvSpPr>
        <p:spPr>
          <a:xfrm>
            <a:off x="1330703" y="1268403"/>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7"/>
          <p:cNvSpPr/>
          <p:nvPr/>
        </p:nvSpPr>
        <p:spPr>
          <a:xfrm rot="-5400000">
            <a:off x="2907994" y="4627845"/>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7"/>
          <p:cNvSpPr txBox="1">
            <a:spLocks noGrp="1"/>
          </p:cNvSpPr>
          <p:nvPr>
            <p:ph type="subTitle" idx="1"/>
          </p:nvPr>
        </p:nvSpPr>
        <p:spPr>
          <a:xfrm>
            <a:off x="1907704" y="1414334"/>
            <a:ext cx="6167359" cy="653360"/>
          </a:xfrm>
          <a:prstGeom prst="rect">
            <a:avLst/>
          </a:prstGeom>
        </p:spPr>
        <p:txBody>
          <a:bodyPr spcFirstLastPara="1" wrap="square" lIns="91425" tIns="91425" rIns="91425" bIns="91425" anchor="ctr" anchorCtr="0">
            <a:noAutofit/>
          </a:bodyPr>
          <a:lstStyle/>
          <a:p>
            <a:pPr marL="7938" indent="-7938" algn="l"/>
            <a:r>
              <a:rPr lang="en-GB" sz="2000" dirty="0" smtClean="0"/>
              <a:t>It’s other words for </a:t>
            </a:r>
            <a:r>
              <a:rPr lang="en-GB" sz="2000" dirty="0" smtClean="0">
                <a:solidFill>
                  <a:srgbClr val="D41CC7"/>
                </a:solidFill>
              </a:rPr>
              <a:t>he</a:t>
            </a:r>
            <a:r>
              <a:rPr lang="en-GB" sz="2000" dirty="0" smtClean="0"/>
              <a:t> </a:t>
            </a:r>
            <a:r>
              <a:rPr lang="en-GB" sz="2000" dirty="0" smtClean="0">
                <a:solidFill>
                  <a:srgbClr val="D41CC7"/>
                </a:solidFill>
              </a:rPr>
              <a:t>said</a:t>
            </a:r>
            <a:r>
              <a:rPr lang="en-GB" sz="2000" dirty="0" smtClean="0"/>
              <a:t>! </a:t>
            </a:r>
            <a:endParaRPr lang="en-GB" sz="2000" dirty="0"/>
          </a:p>
        </p:txBody>
      </p:sp>
      <p:grpSp>
        <p:nvGrpSpPr>
          <p:cNvPr id="3418" name="Google Shape;3418;p67"/>
          <p:cNvGrpSpPr/>
          <p:nvPr/>
        </p:nvGrpSpPr>
        <p:grpSpPr>
          <a:xfrm>
            <a:off x="339004" y="2645998"/>
            <a:ext cx="1135998" cy="1050583"/>
            <a:chOff x="249044" y="1100462"/>
            <a:chExt cx="3625911" cy="3353281"/>
          </a:xfrm>
        </p:grpSpPr>
        <p:sp>
          <p:nvSpPr>
            <p:cNvPr id="3419" name="Google Shape;3419;p67"/>
            <p:cNvSpPr/>
            <p:nvPr/>
          </p:nvSpPr>
          <p:spPr>
            <a:xfrm>
              <a:off x="249044" y="1150024"/>
              <a:ext cx="3531856" cy="3300011"/>
            </a:xfrm>
            <a:custGeom>
              <a:avLst/>
              <a:gdLst/>
              <a:ahLst/>
              <a:cxnLst/>
              <a:rect l="l" t="t" r="r" b="b"/>
              <a:pathLst>
                <a:path w="46676" h="43612" extrusionOk="0">
                  <a:moveTo>
                    <a:pt x="23368" y="1"/>
                  </a:moveTo>
                  <a:cubicBezTo>
                    <a:pt x="12762" y="1"/>
                    <a:pt x="3427" y="7725"/>
                    <a:pt x="1775" y="18523"/>
                  </a:cubicBezTo>
                  <a:cubicBezTo>
                    <a:pt x="1" y="30458"/>
                    <a:pt x="8164" y="41550"/>
                    <a:pt x="20055" y="43369"/>
                  </a:cubicBezTo>
                  <a:cubicBezTo>
                    <a:pt x="21152" y="43532"/>
                    <a:pt x="22242" y="43611"/>
                    <a:pt x="23318" y="43611"/>
                  </a:cubicBezTo>
                  <a:cubicBezTo>
                    <a:pt x="33951" y="43611"/>
                    <a:pt x="43249" y="35887"/>
                    <a:pt x="44901" y="25089"/>
                  </a:cubicBezTo>
                  <a:cubicBezTo>
                    <a:pt x="46676" y="13154"/>
                    <a:pt x="38512" y="2062"/>
                    <a:pt x="26621" y="243"/>
                  </a:cubicBezTo>
                  <a:cubicBezTo>
                    <a:pt x="25528" y="80"/>
                    <a:pt x="24442" y="1"/>
                    <a:pt x="23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7"/>
            <p:cNvSpPr/>
            <p:nvPr/>
          </p:nvSpPr>
          <p:spPr>
            <a:xfrm>
              <a:off x="661961" y="1671979"/>
              <a:ext cx="2712756" cy="230635"/>
            </a:xfrm>
            <a:custGeom>
              <a:avLst/>
              <a:gdLst/>
              <a:ahLst/>
              <a:cxnLst/>
              <a:rect l="l" t="t" r="r" b="b"/>
              <a:pathLst>
                <a:path w="35851" h="3048" extrusionOk="0">
                  <a:moveTo>
                    <a:pt x="33765" y="0"/>
                  </a:moveTo>
                  <a:cubicBezTo>
                    <a:pt x="30526" y="355"/>
                    <a:pt x="27287" y="710"/>
                    <a:pt x="24048" y="843"/>
                  </a:cubicBezTo>
                  <a:cubicBezTo>
                    <a:pt x="19567" y="1110"/>
                    <a:pt x="15042" y="1243"/>
                    <a:pt x="10560" y="1243"/>
                  </a:cubicBezTo>
                  <a:cubicBezTo>
                    <a:pt x="7987" y="1243"/>
                    <a:pt x="5414" y="1198"/>
                    <a:pt x="2840" y="1154"/>
                  </a:cubicBezTo>
                  <a:cubicBezTo>
                    <a:pt x="2308" y="1154"/>
                    <a:pt x="1642" y="1154"/>
                    <a:pt x="977" y="1198"/>
                  </a:cubicBezTo>
                  <a:cubicBezTo>
                    <a:pt x="622" y="1598"/>
                    <a:pt x="311" y="2041"/>
                    <a:pt x="1" y="2485"/>
                  </a:cubicBezTo>
                  <a:lnTo>
                    <a:pt x="933" y="2529"/>
                  </a:lnTo>
                  <a:cubicBezTo>
                    <a:pt x="5675" y="2910"/>
                    <a:pt x="10444" y="3048"/>
                    <a:pt x="15199" y="3048"/>
                  </a:cubicBezTo>
                  <a:cubicBezTo>
                    <a:pt x="16538" y="3048"/>
                    <a:pt x="17876" y="3037"/>
                    <a:pt x="19212" y="3017"/>
                  </a:cubicBezTo>
                  <a:cubicBezTo>
                    <a:pt x="24536" y="2929"/>
                    <a:pt x="30215" y="2929"/>
                    <a:pt x="35850" y="2574"/>
                  </a:cubicBezTo>
                  <a:cubicBezTo>
                    <a:pt x="35229" y="1686"/>
                    <a:pt x="34519" y="799"/>
                    <a:pt x="33765"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7"/>
            <p:cNvSpPr/>
            <p:nvPr/>
          </p:nvSpPr>
          <p:spPr>
            <a:xfrm>
              <a:off x="369885" y="1910331"/>
              <a:ext cx="3293504" cy="805783"/>
            </a:xfrm>
            <a:custGeom>
              <a:avLst/>
              <a:gdLst/>
              <a:ahLst/>
              <a:cxnLst/>
              <a:rect l="l" t="t" r="r" b="b"/>
              <a:pathLst>
                <a:path w="43526" h="10649" extrusionOk="0">
                  <a:moveTo>
                    <a:pt x="40110" y="1"/>
                  </a:moveTo>
                  <a:lnTo>
                    <a:pt x="35318" y="489"/>
                  </a:lnTo>
                  <a:cubicBezTo>
                    <a:pt x="23605" y="1731"/>
                    <a:pt x="12025" y="3772"/>
                    <a:pt x="578" y="6567"/>
                  </a:cubicBezTo>
                  <a:cubicBezTo>
                    <a:pt x="311" y="7676"/>
                    <a:pt x="134" y="8830"/>
                    <a:pt x="1" y="9983"/>
                  </a:cubicBezTo>
                  <a:cubicBezTo>
                    <a:pt x="4142" y="9616"/>
                    <a:pt x="8311" y="9478"/>
                    <a:pt x="12487" y="9478"/>
                  </a:cubicBezTo>
                  <a:cubicBezTo>
                    <a:pt x="21417" y="9478"/>
                    <a:pt x="30380" y="10109"/>
                    <a:pt x="39178" y="10471"/>
                  </a:cubicBezTo>
                  <a:cubicBezTo>
                    <a:pt x="40598" y="10560"/>
                    <a:pt x="42062" y="10604"/>
                    <a:pt x="43526" y="10649"/>
                  </a:cubicBezTo>
                  <a:cubicBezTo>
                    <a:pt x="43304" y="6878"/>
                    <a:pt x="42150" y="3195"/>
                    <a:pt x="4011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7"/>
            <p:cNvSpPr/>
            <p:nvPr/>
          </p:nvSpPr>
          <p:spPr>
            <a:xfrm>
              <a:off x="366556" y="2803359"/>
              <a:ext cx="3296833" cy="154513"/>
            </a:xfrm>
            <a:custGeom>
              <a:avLst/>
              <a:gdLst/>
              <a:ahLst/>
              <a:cxnLst/>
              <a:rect l="l" t="t" r="r" b="b"/>
              <a:pathLst>
                <a:path w="43570" h="2042" extrusionOk="0">
                  <a:moveTo>
                    <a:pt x="0" y="0"/>
                  </a:moveTo>
                  <a:lnTo>
                    <a:pt x="0" y="533"/>
                  </a:lnTo>
                  <a:cubicBezTo>
                    <a:pt x="11536" y="1287"/>
                    <a:pt x="23072" y="2041"/>
                    <a:pt x="34608" y="2041"/>
                  </a:cubicBezTo>
                  <a:cubicBezTo>
                    <a:pt x="37580" y="2041"/>
                    <a:pt x="40553" y="1997"/>
                    <a:pt x="43481" y="1953"/>
                  </a:cubicBezTo>
                  <a:cubicBezTo>
                    <a:pt x="43525" y="1420"/>
                    <a:pt x="43570" y="932"/>
                    <a:pt x="43570" y="400"/>
                  </a:cubicBezTo>
                  <a:lnTo>
                    <a:pt x="43570" y="400"/>
                  </a:lnTo>
                  <a:cubicBezTo>
                    <a:pt x="38749" y="710"/>
                    <a:pt x="33888" y="829"/>
                    <a:pt x="29020" y="829"/>
                  </a:cubicBezTo>
                  <a:cubicBezTo>
                    <a:pt x="19286" y="829"/>
                    <a:pt x="9525" y="355"/>
                    <a:pt x="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7"/>
            <p:cNvSpPr/>
            <p:nvPr/>
          </p:nvSpPr>
          <p:spPr>
            <a:xfrm>
              <a:off x="933910" y="1514212"/>
              <a:ext cx="2215847" cy="137715"/>
            </a:xfrm>
            <a:custGeom>
              <a:avLst/>
              <a:gdLst/>
              <a:ahLst/>
              <a:cxnLst/>
              <a:rect l="l" t="t" r="r" b="b"/>
              <a:pathLst>
                <a:path w="29284" h="1820" extrusionOk="0">
                  <a:moveTo>
                    <a:pt x="666" y="0"/>
                  </a:moveTo>
                  <a:cubicBezTo>
                    <a:pt x="444" y="178"/>
                    <a:pt x="223" y="355"/>
                    <a:pt x="1" y="577"/>
                  </a:cubicBezTo>
                  <a:cubicBezTo>
                    <a:pt x="5791" y="1351"/>
                    <a:pt x="11709" y="1820"/>
                    <a:pt x="17611" y="1820"/>
                  </a:cubicBezTo>
                  <a:cubicBezTo>
                    <a:pt x="21523" y="1820"/>
                    <a:pt x="25428" y="1614"/>
                    <a:pt x="29284" y="1154"/>
                  </a:cubicBezTo>
                  <a:cubicBezTo>
                    <a:pt x="28840" y="754"/>
                    <a:pt x="28441" y="399"/>
                    <a:pt x="27952" y="44"/>
                  </a:cubicBezTo>
                  <a:cubicBezTo>
                    <a:pt x="23101" y="351"/>
                    <a:pt x="18288" y="557"/>
                    <a:pt x="13472" y="557"/>
                  </a:cubicBezTo>
                  <a:cubicBezTo>
                    <a:pt x="9214" y="557"/>
                    <a:pt x="4955" y="396"/>
                    <a:pt x="66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7"/>
            <p:cNvSpPr/>
            <p:nvPr/>
          </p:nvSpPr>
          <p:spPr>
            <a:xfrm>
              <a:off x="433673" y="3259937"/>
              <a:ext cx="3162599" cy="165939"/>
            </a:xfrm>
            <a:custGeom>
              <a:avLst/>
              <a:gdLst/>
              <a:ahLst/>
              <a:cxnLst/>
              <a:rect l="l" t="t" r="r" b="b"/>
              <a:pathLst>
                <a:path w="41796" h="2193" extrusionOk="0">
                  <a:moveTo>
                    <a:pt x="1" y="0"/>
                  </a:moveTo>
                  <a:cubicBezTo>
                    <a:pt x="1" y="178"/>
                    <a:pt x="45" y="311"/>
                    <a:pt x="90" y="444"/>
                  </a:cubicBezTo>
                  <a:cubicBezTo>
                    <a:pt x="10615" y="1610"/>
                    <a:pt x="21193" y="2193"/>
                    <a:pt x="31783" y="2193"/>
                  </a:cubicBezTo>
                  <a:cubicBezTo>
                    <a:pt x="34898" y="2193"/>
                    <a:pt x="38014" y="2142"/>
                    <a:pt x="41130" y="2041"/>
                  </a:cubicBezTo>
                  <a:cubicBezTo>
                    <a:pt x="41396" y="1420"/>
                    <a:pt x="41618" y="755"/>
                    <a:pt x="41795" y="89"/>
                  </a:cubicBezTo>
                  <a:lnTo>
                    <a:pt x="41795" y="89"/>
                  </a:lnTo>
                  <a:cubicBezTo>
                    <a:pt x="35035" y="434"/>
                    <a:pt x="28264" y="611"/>
                    <a:pt x="21497" y="611"/>
                  </a:cubicBezTo>
                  <a:cubicBezTo>
                    <a:pt x="14320" y="611"/>
                    <a:pt x="7149" y="412"/>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7"/>
            <p:cNvSpPr/>
            <p:nvPr/>
          </p:nvSpPr>
          <p:spPr>
            <a:xfrm>
              <a:off x="625036" y="3575092"/>
              <a:ext cx="2846990" cy="165031"/>
            </a:xfrm>
            <a:custGeom>
              <a:avLst/>
              <a:gdLst/>
              <a:ahLst/>
              <a:cxnLst/>
              <a:rect l="l" t="t" r="r" b="b"/>
              <a:pathLst>
                <a:path w="37625" h="2181" extrusionOk="0">
                  <a:moveTo>
                    <a:pt x="36150" y="0"/>
                  </a:moveTo>
                  <a:cubicBezTo>
                    <a:pt x="31090" y="0"/>
                    <a:pt x="26005" y="195"/>
                    <a:pt x="21031" y="317"/>
                  </a:cubicBezTo>
                  <a:cubicBezTo>
                    <a:pt x="13977" y="494"/>
                    <a:pt x="7011" y="849"/>
                    <a:pt x="1" y="1426"/>
                  </a:cubicBezTo>
                  <a:cubicBezTo>
                    <a:pt x="134" y="1692"/>
                    <a:pt x="311" y="1914"/>
                    <a:pt x="489" y="2180"/>
                  </a:cubicBezTo>
                  <a:cubicBezTo>
                    <a:pt x="7322" y="1825"/>
                    <a:pt x="14199" y="1603"/>
                    <a:pt x="21031" y="1470"/>
                  </a:cubicBezTo>
                  <a:cubicBezTo>
                    <a:pt x="21487" y="1466"/>
                    <a:pt x="21943" y="1464"/>
                    <a:pt x="22400" y="1464"/>
                  </a:cubicBezTo>
                  <a:cubicBezTo>
                    <a:pt x="27097" y="1464"/>
                    <a:pt x="31829" y="1659"/>
                    <a:pt x="36560" y="1781"/>
                  </a:cubicBezTo>
                  <a:cubicBezTo>
                    <a:pt x="36915" y="1204"/>
                    <a:pt x="37270" y="627"/>
                    <a:pt x="37625" y="6"/>
                  </a:cubicBezTo>
                  <a:cubicBezTo>
                    <a:pt x="37134" y="2"/>
                    <a:pt x="36642" y="0"/>
                    <a:pt x="36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7"/>
            <p:cNvSpPr/>
            <p:nvPr/>
          </p:nvSpPr>
          <p:spPr>
            <a:xfrm>
              <a:off x="698887" y="3737474"/>
              <a:ext cx="2635499" cy="711804"/>
            </a:xfrm>
            <a:custGeom>
              <a:avLst/>
              <a:gdLst/>
              <a:ahLst/>
              <a:cxnLst/>
              <a:rect l="l" t="t" r="r" b="b"/>
              <a:pathLst>
                <a:path w="34830" h="9407" extrusionOk="0">
                  <a:moveTo>
                    <a:pt x="10106" y="1"/>
                  </a:moveTo>
                  <a:cubicBezTo>
                    <a:pt x="6712" y="1"/>
                    <a:pt x="3329" y="167"/>
                    <a:pt x="1" y="700"/>
                  </a:cubicBezTo>
                  <a:cubicBezTo>
                    <a:pt x="4357" y="6501"/>
                    <a:pt x="10896" y="9407"/>
                    <a:pt x="17436" y="9407"/>
                  </a:cubicBezTo>
                  <a:cubicBezTo>
                    <a:pt x="23951" y="9407"/>
                    <a:pt x="30468" y="6523"/>
                    <a:pt x="34830" y="744"/>
                  </a:cubicBezTo>
                  <a:cubicBezTo>
                    <a:pt x="29949" y="611"/>
                    <a:pt x="25113" y="522"/>
                    <a:pt x="20277" y="300"/>
                  </a:cubicBezTo>
                  <a:cubicBezTo>
                    <a:pt x="16905" y="167"/>
                    <a:pt x="13500" y="1"/>
                    <a:pt x="1010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7"/>
            <p:cNvSpPr/>
            <p:nvPr/>
          </p:nvSpPr>
          <p:spPr>
            <a:xfrm>
              <a:off x="1967982" y="1148208"/>
              <a:ext cx="1671949" cy="3300238"/>
            </a:xfrm>
            <a:custGeom>
              <a:avLst/>
              <a:gdLst/>
              <a:ahLst/>
              <a:cxnLst/>
              <a:rect l="l" t="t" r="r" b="b"/>
              <a:pathLst>
                <a:path w="22096" h="43615" extrusionOk="0">
                  <a:moveTo>
                    <a:pt x="621" y="1"/>
                  </a:moveTo>
                  <a:lnTo>
                    <a:pt x="621" y="45"/>
                  </a:lnTo>
                  <a:lnTo>
                    <a:pt x="222" y="45"/>
                  </a:lnTo>
                  <a:cubicBezTo>
                    <a:pt x="3549" y="6035"/>
                    <a:pt x="4215" y="13888"/>
                    <a:pt x="4304" y="20499"/>
                  </a:cubicBezTo>
                  <a:cubicBezTo>
                    <a:pt x="4392" y="28396"/>
                    <a:pt x="2928" y="36250"/>
                    <a:pt x="0" y="43615"/>
                  </a:cubicBezTo>
                  <a:lnTo>
                    <a:pt x="621" y="43615"/>
                  </a:lnTo>
                  <a:cubicBezTo>
                    <a:pt x="12512" y="43393"/>
                    <a:pt x="22095" y="33721"/>
                    <a:pt x="22095" y="21786"/>
                  </a:cubicBezTo>
                  <a:cubicBezTo>
                    <a:pt x="22095" y="9895"/>
                    <a:pt x="12512" y="178"/>
                    <a:pt x="62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7"/>
            <p:cNvSpPr/>
            <p:nvPr/>
          </p:nvSpPr>
          <p:spPr>
            <a:xfrm>
              <a:off x="1961248" y="1151613"/>
              <a:ext cx="1913707" cy="3296833"/>
            </a:xfrm>
            <a:custGeom>
              <a:avLst/>
              <a:gdLst/>
              <a:ahLst/>
              <a:cxnLst/>
              <a:rect l="l" t="t" r="r" b="b"/>
              <a:pathLst>
                <a:path w="25291" h="43570" extrusionOk="0">
                  <a:moveTo>
                    <a:pt x="1109" y="0"/>
                  </a:moveTo>
                  <a:lnTo>
                    <a:pt x="1109" y="0"/>
                  </a:lnTo>
                  <a:cubicBezTo>
                    <a:pt x="5768" y="2130"/>
                    <a:pt x="9894" y="4925"/>
                    <a:pt x="11580" y="10161"/>
                  </a:cubicBezTo>
                  <a:cubicBezTo>
                    <a:pt x="13133" y="15130"/>
                    <a:pt x="13399" y="20410"/>
                    <a:pt x="12290" y="25512"/>
                  </a:cubicBezTo>
                  <a:cubicBezTo>
                    <a:pt x="11181" y="30614"/>
                    <a:pt x="8741" y="35362"/>
                    <a:pt x="5236" y="39266"/>
                  </a:cubicBezTo>
                  <a:cubicBezTo>
                    <a:pt x="3727" y="40908"/>
                    <a:pt x="1819" y="42194"/>
                    <a:pt x="0" y="43570"/>
                  </a:cubicBezTo>
                  <a:lnTo>
                    <a:pt x="710" y="43570"/>
                  </a:lnTo>
                  <a:cubicBezTo>
                    <a:pt x="14908" y="43525"/>
                    <a:pt x="25290" y="30215"/>
                    <a:pt x="21874" y="16461"/>
                  </a:cubicBezTo>
                  <a:cubicBezTo>
                    <a:pt x="21164" y="14021"/>
                    <a:pt x="20143" y="11714"/>
                    <a:pt x="18768" y="9584"/>
                  </a:cubicBezTo>
                  <a:cubicBezTo>
                    <a:pt x="14819" y="3683"/>
                    <a:pt x="8208" y="89"/>
                    <a:pt x="1109"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7"/>
            <p:cNvSpPr/>
            <p:nvPr/>
          </p:nvSpPr>
          <p:spPr>
            <a:xfrm>
              <a:off x="319566" y="1100462"/>
              <a:ext cx="3491601" cy="3353281"/>
            </a:xfrm>
            <a:custGeom>
              <a:avLst/>
              <a:gdLst/>
              <a:ahLst/>
              <a:cxnLst/>
              <a:rect l="l" t="t" r="r" b="b"/>
              <a:pathLst>
                <a:path w="46144" h="44316" extrusionOk="0">
                  <a:moveTo>
                    <a:pt x="43925" y="22860"/>
                  </a:moveTo>
                  <a:cubicBezTo>
                    <a:pt x="43925" y="23659"/>
                    <a:pt x="43836" y="24413"/>
                    <a:pt x="43747" y="25212"/>
                  </a:cubicBezTo>
                  <a:cubicBezTo>
                    <a:pt x="43703" y="24413"/>
                    <a:pt x="43747" y="23615"/>
                    <a:pt x="43925" y="22860"/>
                  </a:cubicBezTo>
                  <a:close/>
                  <a:moveTo>
                    <a:pt x="32655" y="33553"/>
                  </a:moveTo>
                  <a:lnTo>
                    <a:pt x="32655" y="33553"/>
                  </a:lnTo>
                  <a:cubicBezTo>
                    <a:pt x="33764" y="33642"/>
                    <a:pt x="34829" y="34085"/>
                    <a:pt x="35672" y="34840"/>
                  </a:cubicBezTo>
                  <a:lnTo>
                    <a:pt x="35273" y="35283"/>
                  </a:lnTo>
                  <a:cubicBezTo>
                    <a:pt x="35273" y="35239"/>
                    <a:pt x="35229" y="35150"/>
                    <a:pt x="35184" y="35106"/>
                  </a:cubicBezTo>
                  <a:cubicBezTo>
                    <a:pt x="34474" y="34662"/>
                    <a:pt x="33676" y="34352"/>
                    <a:pt x="32833" y="34263"/>
                  </a:cubicBezTo>
                  <a:cubicBezTo>
                    <a:pt x="32744" y="34041"/>
                    <a:pt x="32700" y="33775"/>
                    <a:pt x="32655" y="33553"/>
                  </a:cubicBezTo>
                  <a:close/>
                  <a:moveTo>
                    <a:pt x="39310" y="35816"/>
                  </a:moveTo>
                  <a:lnTo>
                    <a:pt x="39310" y="35816"/>
                  </a:lnTo>
                  <a:cubicBezTo>
                    <a:pt x="39000" y="36215"/>
                    <a:pt x="38645" y="36614"/>
                    <a:pt x="38334" y="37014"/>
                  </a:cubicBezTo>
                  <a:cubicBezTo>
                    <a:pt x="37580" y="37812"/>
                    <a:pt x="36781" y="38522"/>
                    <a:pt x="35938" y="39188"/>
                  </a:cubicBezTo>
                  <a:cubicBezTo>
                    <a:pt x="36914" y="37945"/>
                    <a:pt x="38024" y="36792"/>
                    <a:pt x="39310" y="35816"/>
                  </a:cubicBezTo>
                  <a:close/>
                  <a:moveTo>
                    <a:pt x="39577" y="26720"/>
                  </a:moveTo>
                  <a:cubicBezTo>
                    <a:pt x="39621" y="26942"/>
                    <a:pt x="39710" y="27164"/>
                    <a:pt x="39754" y="27386"/>
                  </a:cubicBezTo>
                  <a:cubicBezTo>
                    <a:pt x="39577" y="27563"/>
                    <a:pt x="39488" y="27830"/>
                    <a:pt x="39488" y="28140"/>
                  </a:cubicBezTo>
                  <a:cubicBezTo>
                    <a:pt x="39488" y="28318"/>
                    <a:pt x="39632" y="28406"/>
                    <a:pt x="39776" y="28406"/>
                  </a:cubicBezTo>
                  <a:cubicBezTo>
                    <a:pt x="39920" y="28406"/>
                    <a:pt x="40065" y="28318"/>
                    <a:pt x="40065" y="28140"/>
                  </a:cubicBezTo>
                  <a:cubicBezTo>
                    <a:pt x="40331" y="28850"/>
                    <a:pt x="40641" y="29516"/>
                    <a:pt x="41041" y="30137"/>
                  </a:cubicBezTo>
                  <a:cubicBezTo>
                    <a:pt x="41085" y="30225"/>
                    <a:pt x="41174" y="30270"/>
                    <a:pt x="41218" y="30270"/>
                  </a:cubicBezTo>
                  <a:lnTo>
                    <a:pt x="40242" y="30891"/>
                  </a:lnTo>
                  <a:cubicBezTo>
                    <a:pt x="39978" y="31042"/>
                    <a:pt x="40163" y="31417"/>
                    <a:pt x="40388" y="31417"/>
                  </a:cubicBezTo>
                  <a:cubicBezTo>
                    <a:pt x="40428" y="31417"/>
                    <a:pt x="40468" y="31406"/>
                    <a:pt x="40508" y="31379"/>
                  </a:cubicBezTo>
                  <a:lnTo>
                    <a:pt x="42549" y="30092"/>
                  </a:lnTo>
                  <a:lnTo>
                    <a:pt x="42549" y="30092"/>
                  </a:lnTo>
                  <a:cubicBezTo>
                    <a:pt x="42416" y="30492"/>
                    <a:pt x="42239" y="30891"/>
                    <a:pt x="42106" y="31246"/>
                  </a:cubicBezTo>
                  <a:cubicBezTo>
                    <a:pt x="42061" y="31224"/>
                    <a:pt x="42017" y="31213"/>
                    <a:pt x="41972" y="31213"/>
                  </a:cubicBezTo>
                  <a:cubicBezTo>
                    <a:pt x="41928" y="31213"/>
                    <a:pt x="41884" y="31224"/>
                    <a:pt x="41839" y="31246"/>
                  </a:cubicBezTo>
                  <a:cubicBezTo>
                    <a:pt x="40508" y="32045"/>
                    <a:pt x="39310" y="33021"/>
                    <a:pt x="38201" y="34130"/>
                  </a:cubicBezTo>
                  <a:cubicBezTo>
                    <a:pt x="37990" y="34306"/>
                    <a:pt x="38198" y="34594"/>
                    <a:pt x="38404" y="34594"/>
                  </a:cubicBezTo>
                  <a:cubicBezTo>
                    <a:pt x="38457" y="34594"/>
                    <a:pt x="38510" y="34575"/>
                    <a:pt x="38556" y="34529"/>
                  </a:cubicBezTo>
                  <a:cubicBezTo>
                    <a:pt x="39532" y="33553"/>
                    <a:pt x="40597" y="32710"/>
                    <a:pt x="41751" y="31956"/>
                  </a:cubicBezTo>
                  <a:lnTo>
                    <a:pt x="41751" y="31956"/>
                  </a:lnTo>
                  <a:cubicBezTo>
                    <a:pt x="41351" y="32843"/>
                    <a:pt x="40863" y="33686"/>
                    <a:pt x="40331" y="34485"/>
                  </a:cubicBezTo>
                  <a:cubicBezTo>
                    <a:pt x="40286" y="34485"/>
                    <a:pt x="40286" y="34485"/>
                    <a:pt x="40242" y="34529"/>
                  </a:cubicBezTo>
                  <a:cubicBezTo>
                    <a:pt x="38201" y="35816"/>
                    <a:pt x="36426" y="37502"/>
                    <a:pt x="35051" y="39498"/>
                  </a:cubicBezTo>
                  <a:cubicBezTo>
                    <a:pt x="35007" y="39543"/>
                    <a:pt x="35007" y="39587"/>
                    <a:pt x="35007" y="39587"/>
                  </a:cubicBezTo>
                  <a:lnTo>
                    <a:pt x="34918" y="39454"/>
                  </a:lnTo>
                  <a:cubicBezTo>
                    <a:pt x="34874" y="39410"/>
                    <a:pt x="34829" y="39365"/>
                    <a:pt x="34740" y="39321"/>
                  </a:cubicBezTo>
                  <a:lnTo>
                    <a:pt x="34607" y="39099"/>
                  </a:lnTo>
                  <a:cubicBezTo>
                    <a:pt x="34652" y="39099"/>
                    <a:pt x="34696" y="39055"/>
                    <a:pt x="34740" y="39010"/>
                  </a:cubicBezTo>
                  <a:cubicBezTo>
                    <a:pt x="35317" y="37945"/>
                    <a:pt x="36071" y="36969"/>
                    <a:pt x="36959" y="36126"/>
                  </a:cubicBezTo>
                  <a:cubicBezTo>
                    <a:pt x="37163" y="35922"/>
                    <a:pt x="36975" y="35639"/>
                    <a:pt x="36757" y="35639"/>
                  </a:cubicBezTo>
                  <a:cubicBezTo>
                    <a:pt x="36690" y="35639"/>
                    <a:pt x="36621" y="35665"/>
                    <a:pt x="36560" y="35727"/>
                  </a:cubicBezTo>
                  <a:cubicBezTo>
                    <a:pt x="35628" y="36570"/>
                    <a:pt x="34874" y="37546"/>
                    <a:pt x="34297" y="38655"/>
                  </a:cubicBezTo>
                  <a:cubicBezTo>
                    <a:pt x="34119" y="38434"/>
                    <a:pt x="33986" y="38256"/>
                    <a:pt x="33853" y="38123"/>
                  </a:cubicBezTo>
                  <a:cubicBezTo>
                    <a:pt x="33897" y="38079"/>
                    <a:pt x="33942" y="38034"/>
                    <a:pt x="33986" y="37990"/>
                  </a:cubicBezTo>
                  <a:cubicBezTo>
                    <a:pt x="35184" y="36126"/>
                    <a:pt x="36693" y="34440"/>
                    <a:pt x="38423" y="33021"/>
                  </a:cubicBezTo>
                  <a:cubicBezTo>
                    <a:pt x="38512" y="32932"/>
                    <a:pt x="38512" y="32754"/>
                    <a:pt x="38423" y="32621"/>
                  </a:cubicBezTo>
                  <a:cubicBezTo>
                    <a:pt x="38512" y="32577"/>
                    <a:pt x="38556" y="32399"/>
                    <a:pt x="38467" y="32266"/>
                  </a:cubicBezTo>
                  <a:cubicBezTo>
                    <a:pt x="37314" y="30669"/>
                    <a:pt x="38423" y="28051"/>
                    <a:pt x="39577" y="26720"/>
                  </a:cubicBezTo>
                  <a:close/>
                  <a:moveTo>
                    <a:pt x="35051" y="39809"/>
                  </a:moveTo>
                  <a:cubicBezTo>
                    <a:pt x="35051" y="39809"/>
                    <a:pt x="35051" y="39853"/>
                    <a:pt x="35095" y="39853"/>
                  </a:cubicBezTo>
                  <a:lnTo>
                    <a:pt x="35051" y="39853"/>
                  </a:lnTo>
                  <a:cubicBezTo>
                    <a:pt x="35051" y="39853"/>
                    <a:pt x="35051" y="39809"/>
                    <a:pt x="35051" y="39809"/>
                  </a:cubicBezTo>
                  <a:close/>
                  <a:moveTo>
                    <a:pt x="32211" y="40785"/>
                  </a:moveTo>
                  <a:cubicBezTo>
                    <a:pt x="32300" y="40962"/>
                    <a:pt x="32433" y="41096"/>
                    <a:pt x="32566" y="41273"/>
                  </a:cubicBezTo>
                  <a:cubicBezTo>
                    <a:pt x="32566" y="41317"/>
                    <a:pt x="32611" y="41317"/>
                    <a:pt x="32611" y="41362"/>
                  </a:cubicBezTo>
                  <a:cubicBezTo>
                    <a:pt x="32211" y="41539"/>
                    <a:pt x="31857" y="41761"/>
                    <a:pt x="31457" y="41894"/>
                  </a:cubicBezTo>
                  <a:cubicBezTo>
                    <a:pt x="31590" y="41539"/>
                    <a:pt x="31812" y="41184"/>
                    <a:pt x="32123" y="40918"/>
                  </a:cubicBezTo>
                  <a:cubicBezTo>
                    <a:pt x="32167" y="40874"/>
                    <a:pt x="32211" y="40829"/>
                    <a:pt x="32211" y="40785"/>
                  </a:cubicBezTo>
                  <a:close/>
                  <a:moveTo>
                    <a:pt x="31413" y="39765"/>
                  </a:moveTo>
                  <a:cubicBezTo>
                    <a:pt x="31635" y="39986"/>
                    <a:pt x="31812" y="40253"/>
                    <a:pt x="31990" y="40474"/>
                  </a:cubicBezTo>
                  <a:cubicBezTo>
                    <a:pt x="31964" y="40461"/>
                    <a:pt x="31934" y="40456"/>
                    <a:pt x="31904" y="40456"/>
                  </a:cubicBezTo>
                  <a:cubicBezTo>
                    <a:pt x="31831" y="40456"/>
                    <a:pt x="31755" y="40487"/>
                    <a:pt x="31723" y="40519"/>
                  </a:cubicBezTo>
                  <a:cubicBezTo>
                    <a:pt x="31324" y="40874"/>
                    <a:pt x="31014" y="41317"/>
                    <a:pt x="30880" y="41850"/>
                  </a:cubicBezTo>
                  <a:cubicBezTo>
                    <a:pt x="30836" y="41939"/>
                    <a:pt x="30880" y="42072"/>
                    <a:pt x="30969" y="42116"/>
                  </a:cubicBezTo>
                  <a:cubicBezTo>
                    <a:pt x="30659" y="42249"/>
                    <a:pt x="30348" y="42382"/>
                    <a:pt x="30037" y="42471"/>
                  </a:cubicBezTo>
                  <a:cubicBezTo>
                    <a:pt x="30304" y="41495"/>
                    <a:pt x="30792" y="40563"/>
                    <a:pt x="31413" y="39765"/>
                  </a:cubicBezTo>
                  <a:close/>
                  <a:moveTo>
                    <a:pt x="29505" y="37945"/>
                  </a:moveTo>
                  <a:cubicBezTo>
                    <a:pt x="30037" y="38389"/>
                    <a:pt x="30570" y="38833"/>
                    <a:pt x="31058" y="39365"/>
                  </a:cubicBezTo>
                  <a:cubicBezTo>
                    <a:pt x="30304" y="40253"/>
                    <a:pt x="29771" y="41317"/>
                    <a:pt x="29461" y="42471"/>
                  </a:cubicBezTo>
                  <a:cubicBezTo>
                    <a:pt x="29461" y="42560"/>
                    <a:pt x="29461" y="42604"/>
                    <a:pt x="29461" y="42693"/>
                  </a:cubicBezTo>
                  <a:cubicBezTo>
                    <a:pt x="29283" y="42737"/>
                    <a:pt x="29106" y="42826"/>
                    <a:pt x="28928" y="42870"/>
                  </a:cubicBezTo>
                  <a:cubicBezTo>
                    <a:pt x="29017" y="42027"/>
                    <a:pt x="29239" y="41273"/>
                    <a:pt x="29594" y="40519"/>
                  </a:cubicBezTo>
                  <a:cubicBezTo>
                    <a:pt x="29716" y="40274"/>
                    <a:pt x="29522" y="40071"/>
                    <a:pt x="29331" y="40071"/>
                  </a:cubicBezTo>
                  <a:cubicBezTo>
                    <a:pt x="29246" y="40071"/>
                    <a:pt x="29161" y="40112"/>
                    <a:pt x="29106" y="40208"/>
                  </a:cubicBezTo>
                  <a:cubicBezTo>
                    <a:pt x="28751" y="41007"/>
                    <a:pt x="28529" y="41805"/>
                    <a:pt x="28396" y="42693"/>
                  </a:cubicBezTo>
                  <a:cubicBezTo>
                    <a:pt x="28218" y="42560"/>
                    <a:pt x="28041" y="42471"/>
                    <a:pt x="27863" y="42382"/>
                  </a:cubicBezTo>
                  <a:cubicBezTo>
                    <a:pt x="27908" y="40918"/>
                    <a:pt x="28351" y="39498"/>
                    <a:pt x="29239" y="38300"/>
                  </a:cubicBezTo>
                  <a:cubicBezTo>
                    <a:pt x="29328" y="38256"/>
                    <a:pt x="29372" y="38212"/>
                    <a:pt x="29416" y="38123"/>
                  </a:cubicBezTo>
                  <a:lnTo>
                    <a:pt x="29505" y="37945"/>
                  </a:lnTo>
                  <a:close/>
                  <a:moveTo>
                    <a:pt x="26086" y="43413"/>
                  </a:moveTo>
                  <a:cubicBezTo>
                    <a:pt x="26234" y="43413"/>
                    <a:pt x="26383" y="43424"/>
                    <a:pt x="26532" y="43447"/>
                  </a:cubicBezTo>
                  <a:cubicBezTo>
                    <a:pt x="25956" y="43536"/>
                    <a:pt x="25423" y="43580"/>
                    <a:pt x="24846" y="43669"/>
                  </a:cubicBezTo>
                  <a:cubicBezTo>
                    <a:pt x="25241" y="43504"/>
                    <a:pt x="25661" y="43413"/>
                    <a:pt x="26086" y="43413"/>
                  </a:cubicBezTo>
                  <a:close/>
                  <a:moveTo>
                    <a:pt x="21641" y="583"/>
                  </a:moveTo>
                  <a:cubicBezTo>
                    <a:pt x="27812" y="583"/>
                    <a:pt x="33697" y="3098"/>
                    <a:pt x="37979" y="7553"/>
                  </a:cubicBezTo>
                  <a:cubicBezTo>
                    <a:pt x="37979" y="7598"/>
                    <a:pt x="37935" y="7598"/>
                    <a:pt x="37935" y="7642"/>
                  </a:cubicBezTo>
                  <a:cubicBezTo>
                    <a:pt x="37802" y="8041"/>
                    <a:pt x="37713" y="8485"/>
                    <a:pt x="37757" y="8929"/>
                  </a:cubicBezTo>
                  <a:cubicBezTo>
                    <a:pt x="37757" y="9106"/>
                    <a:pt x="37891" y="9195"/>
                    <a:pt x="38024" y="9195"/>
                  </a:cubicBezTo>
                  <a:cubicBezTo>
                    <a:pt x="38157" y="9195"/>
                    <a:pt x="38290" y="9106"/>
                    <a:pt x="38290" y="8929"/>
                  </a:cubicBezTo>
                  <a:cubicBezTo>
                    <a:pt x="38290" y="8618"/>
                    <a:pt x="38334" y="8308"/>
                    <a:pt x="38423" y="7997"/>
                  </a:cubicBezTo>
                  <a:cubicBezTo>
                    <a:pt x="38734" y="8396"/>
                    <a:pt x="39044" y="8751"/>
                    <a:pt x="39355" y="9106"/>
                  </a:cubicBezTo>
                  <a:cubicBezTo>
                    <a:pt x="39222" y="9106"/>
                    <a:pt x="39089" y="9151"/>
                    <a:pt x="39044" y="9284"/>
                  </a:cubicBezTo>
                  <a:cubicBezTo>
                    <a:pt x="38911" y="9594"/>
                    <a:pt x="38911" y="9949"/>
                    <a:pt x="39089" y="10260"/>
                  </a:cubicBezTo>
                  <a:cubicBezTo>
                    <a:pt x="39130" y="10358"/>
                    <a:pt x="39208" y="10398"/>
                    <a:pt x="39289" y="10398"/>
                  </a:cubicBezTo>
                  <a:cubicBezTo>
                    <a:pt x="39467" y="10398"/>
                    <a:pt x="39668" y="10206"/>
                    <a:pt x="39577" y="9994"/>
                  </a:cubicBezTo>
                  <a:cubicBezTo>
                    <a:pt x="39488" y="9816"/>
                    <a:pt x="39488" y="9639"/>
                    <a:pt x="39577" y="9461"/>
                  </a:cubicBezTo>
                  <a:cubicBezTo>
                    <a:pt x="39577" y="9417"/>
                    <a:pt x="39577" y="9417"/>
                    <a:pt x="39577" y="9417"/>
                  </a:cubicBezTo>
                  <a:cubicBezTo>
                    <a:pt x="39798" y="9727"/>
                    <a:pt x="40065" y="10038"/>
                    <a:pt x="40286" y="10349"/>
                  </a:cubicBezTo>
                  <a:cubicBezTo>
                    <a:pt x="40198" y="10393"/>
                    <a:pt x="40153" y="10482"/>
                    <a:pt x="40153" y="10570"/>
                  </a:cubicBezTo>
                  <a:lnTo>
                    <a:pt x="40153" y="11147"/>
                  </a:lnTo>
                  <a:cubicBezTo>
                    <a:pt x="40153" y="11325"/>
                    <a:pt x="40286" y="11413"/>
                    <a:pt x="40420" y="11413"/>
                  </a:cubicBezTo>
                  <a:cubicBezTo>
                    <a:pt x="40553" y="11413"/>
                    <a:pt x="40686" y="11325"/>
                    <a:pt x="40686" y="11147"/>
                  </a:cubicBezTo>
                  <a:lnTo>
                    <a:pt x="40686" y="11058"/>
                  </a:lnTo>
                  <a:cubicBezTo>
                    <a:pt x="41129" y="11680"/>
                    <a:pt x="41484" y="12345"/>
                    <a:pt x="41795" y="13011"/>
                  </a:cubicBezTo>
                  <a:cubicBezTo>
                    <a:pt x="42106" y="13587"/>
                    <a:pt x="42372" y="14209"/>
                    <a:pt x="42594" y="14830"/>
                  </a:cubicBezTo>
                  <a:cubicBezTo>
                    <a:pt x="42327" y="15140"/>
                    <a:pt x="42061" y="15451"/>
                    <a:pt x="41839" y="15761"/>
                  </a:cubicBezTo>
                  <a:cubicBezTo>
                    <a:pt x="41307" y="15052"/>
                    <a:pt x="40952" y="14209"/>
                    <a:pt x="40819" y="13277"/>
                  </a:cubicBezTo>
                  <a:cubicBezTo>
                    <a:pt x="40784" y="13138"/>
                    <a:pt x="40682" y="13081"/>
                    <a:pt x="40573" y="13081"/>
                  </a:cubicBezTo>
                  <a:cubicBezTo>
                    <a:pt x="40402" y="13081"/>
                    <a:pt x="40215" y="13221"/>
                    <a:pt x="40242" y="13410"/>
                  </a:cubicBezTo>
                  <a:cubicBezTo>
                    <a:pt x="40375" y="14342"/>
                    <a:pt x="40730" y="15229"/>
                    <a:pt x="41263" y="15983"/>
                  </a:cubicBezTo>
                  <a:cubicBezTo>
                    <a:pt x="41129" y="16028"/>
                    <a:pt x="40996" y="16116"/>
                    <a:pt x="40863" y="16205"/>
                  </a:cubicBezTo>
                  <a:cubicBezTo>
                    <a:pt x="40153" y="15362"/>
                    <a:pt x="39710" y="14297"/>
                    <a:pt x="39577" y="13188"/>
                  </a:cubicBezTo>
                  <a:cubicBezTo>
                    <a:pt x="39577" y="13011"/>
                    <a:pt x="39432" y="12922"/>
                    <a:pt x="39294" y="12922"/>
                  </a:cubicBezTo>
                  <a:cubicBezTo>
                    <a:pt x="39155" y="12922"/>
                    <a:pt x="39022" y="13011"/>
                    <a:pt x="39044" y="13188"/>
                  </a:cubicBezTo>
                  <a:cubicBezTo>
                    <a:pt x="39177" y="14430"/>
                    <a:pt x="39665" y="15628"/>
                    <a:pt x="40464" y="16604"/>
                  </a:cubicBezTo>
                  <a:cubicBezTo>
                    <a:pt x="40508" y="16649"/>
                    <a:pt x="40553" y="16649"/>
                    <a:pt x="40597" y="16649"/>
                  </a:cubicBezTo>
                  <a:cubicBezTo>
                    <a:pt x="40597" y="16800"/>
                    <a:pt x="40720" y="16889"/>
                    <a:pt x="40854" y="16889"/>
                  </a:cubicBezTo>
                  <a:cubicBezTo>
                    <a:pt x="40918" y="16889"/>
                    <a:pt x="40984" y="16869"/>
                    <a:pt x="41041" y="16826"/>
                  </a:cubicBezTo>
                  <a:cubicBezTo>
                    <a:pt x="41129" y="16738"/>
                    <a:pt x="41218" y="16649"/>
                    <a:pt x="41351" y="16604"/>
                  </a:cubicBezTo>
                  <a:lnTo>
                    <a:pt x="41351" y="16604"/>
                  </a:lnTo>
                  <a:cubicBezTo>
                    <a:pt x="40775" y="17536"/>
                    <a:pt x="40375" y="18512"/>
                    <a:pt x="40065" y="19577"/>
                  </a:cubicBezTo>
                  <a:lnTo>
                    <a:pt x="40020" y="19577"/>
                  </a:lnTo>
                  <a:cubicBezTo>
                    <a:pt x="39577" y="19710"/>
                    <a:pt x="39222" y="19976"/>
                    <a:pt x="38911" y="20287"/>
                  </a:cubicBezTo>
                  <a:cubicBezTo>
                    <a:pt x="38707" y="20491"/>
                    <a:pt x="38894" y="20774"/>
                    <a:pt x="39113" y="20774"/>
                  </a:cubicBezTo>
                  <a:cubicBezTo>
                    <a:pt x="39179" y="20774"/>
                    <a:pt x="39248" y="20748"/>
                    <a:pt x="39310" y="20686"/>
                  </a:cubicBezTo>
                  <a:cubicBezTo>
                    <a:pt x="39488" y="20509"/>
                    <a:pt x="39710" y="20331"/>
                    <a:pt x="39932" y="20243"/>
                  </a:cubicBezTo>
                  <a:cubicBezTo>
                    <a:pt x="39956" y="20391"/>
                    <a:pt x="40105" y="20484"/>
                    <a:pt x="40247" y="20484"/>
                  </a:cubicBezTo>
                  <a:cubicBezTo>
                    <a:pt x="40360" y="20484"/>
                    <a:pt x="40469" y="20425"/>
                    <a:pt x="40508" y="20287"/>
                  </a:cubicBezTo>
                  <a:cubicBezTo>
                    <a:pt x="40908" y="18512"/>
                    <a:pt x="41706" y="16871"/>
                    <a:pt x="42815" y="15451"/>
                  </a:cubicBezTo>
                  <a:cubicBezTo>
                    <a:pt x="42993" y="15895"/>
                    <a:pt x="43126" y="16338"/>
                    <a:pt x="43259" y="16782"/>
                  </a:cubicBezTo>
                  <a:cubicBezTo>
                    <a:pt x="43170" y="16782"/>
                    <a:pt x="43126" y="16826"/>
                    <a:pt x="43082" y="16871"/>
                  </a:cubicBezTo>
                  <a:cubicBezTo>
                    <a:pt x="41706" y="18778"/>
                    <a:pt x="40952" y="21041"/>
                    <a:pt x="40863" y="23348"/>
                  </a:cubicBezTo>
                  <a:cubicBezTo>
                    <a:pt x="40863" y="23526"/>
                    <a:pt x="41007" y="23615"/>
                    <a:pt x="41152" y="23615"/>
                  </a:cubicBezTo>
                  <a:cubicBezTo>
                    <a:pt x="41296" y="23615"/>
                    <a:pt x="41440" y="23526"/>
                    <a:pt x="41440" y="23348"/>
                  </a:cubicBezTo>
                  <a:cubicBezTo>
                    <a:pt x="41484" y="21219"/>
                    <a:pt x="42194" y="19133"/>
                    <a:pt x="43437" y="17403"/>
                  </a:cubicBezTo>
                  <a:cubicBezTo>
                    <a:pt x="43525" y="17758"/>
                    <a:pt x="43570" y="18157"/>
                    <a:pt x="43658" y="18512"/>
                  </a:cubicBezTo>
                  <a:cubicBezTo>
                    <a:pt x="43614" y="18512"/>
                    <a:pt x="43614" y="18557"/>
                    <a:pt x="43614" y="18557"/>
                  </a:cubicBezTo>
                  <a:cubicBezTo>
                    <a:pt x="43259" y="19000"/>
                    <a:pt x="43037" y="19488"/>
                    <a:pt x="42904" y="20021"/>
                  </a:cubicBezTo>
                  <a:cubicBezTo>
                    <a:pt x="42852" y="20230"/>
                    <a:pt x="43016" y="20363"/>
                    <a:pt x="43187" y="20363"/>
                  </a:cubicBezTo>
                  <a:cubicBezTo>
                    <a:pt x="43305" y="20363"/>
                    <a:pt x="43426" y="20299"/>
                    <a:pt x="43481" y="20154"/>
                  </a:cubicBezTo>
                  <a:cubicBezTo>
                    <a:pt x="43525" y="19843"/>
                    <a:pt x="43658" y="19577"/>
                    <a:pt x="43836" y="19267"/>
                  </a:cubicBezTo>
                  <a:cubicBezTo>
                    <a:pt x="43925" y="20021"/>
                    <a:pt x="43969" y="20775"/>
                    <a:pt x="44013" y="21485"/>
                  </a:cubicBezTo>
                  <a:cubicBezTo>
                    <a:pt x="43880" y="21485"/>
                    <a:pt x="43792" y="21574"/>
                    <a:pt x="43747" y="21707"/>
                  </a:cubicBezTo>
                  <a:cubicBezTo>
                    <a:pt x="43259" y="23260"/>
                    <a:pt x="43170" y="24946"/>
                    <a:pt x="43525" y="26543"/>
                  </a:cubicBezTo>
                  <a:cubicBezTo>
                    <a:pt x="43525" y="26632"/>
                    <a:pt x="43570" y="26720"/>
                    <a:pt x="43614" y="26720"/>
                  </a:cubicBezTo>
                  <a:cubicBezTo>
                    <a:pt x="43525" y="27253"/>
                    <a:pt x="43437" y="27741"/>
                    <a:pt x="43303" y="28229"/>
                  </a:cubicBezTo>
                  <a:cubicBezTo>
                    <a:pt x="42682" y="26365"/>
                    <a:pt x="42505" y="24369"/>
                    <a:pt x="42815" y="22417"/>
                  </a:cubicBezTo>
                  <a:cubicBezTo>
                    <a:pt x="42843" y="22197"/>
                    <a:pt x="42650" y="22046"/>
                    <a:pt x="42478" y="22046"/>
                  </a:cubicBezTo>
                  <a:cubicBezTo>
                    <a:pt x="42371" y="22046"/>
                    <a:pt x="42273" y="22104"/>
                    <a:pt x="42239" y="22239"/>
                  </a:cubicBezTo>
                  <a:cubicBezTo>
                    <a:pt x="41884" y="24546"/>
                    <a:pt x="42150" y="26898"/>
                    <a:pt x="42949" y="29072"/>
                  </a:cubicBezTo>
                  <a:cubicBezTo>
                    <a:pt x="42949" y="29116"/>
                    <a:pt x="42993" y="29116"/>
                    <a:pt x="42993" y="29116"/>
                  </a:cubicBezTo>
                  <a:lnTo>
                    <a:pt x="42949" y="29338"/>
                  </a:lnTo>
                  <a:lnTo>
                    <a:pt x="42860" y="29338"/>
                  </a:lnTo>
                  <a:lnTo>
                    <a:pt x="42594" y="29516"/>
                  </a:lnTo>
                  <a:cubicBezTo>
                    <a:pt x="42017" y="28318"/>
                    <a:pt x="41662" y="26987"/>
                    <a:pt x="41484" y="25656"/>
                  </a:cubicBezTo>
                  <a:cubicBezTo>
                    <a:pt x="41462" y="25478"/>
                    <a:pt x="41318" y="25389"/>
                    <a:pt x="41185" y="25389"/>
                  </a:cubicBezTo>
                  <a:cubicBezTo>
                    <a:pt x="41052" y="25389"/>
                    <a:pt x="40930" y="25478"/>
                    <a:pt x="40952" y="25656"/>
                  </a:cubicBezTo>
                  <a:cubicBezTo>
                    <a:pt x="41085" y="27075"/>
                    <a:pt x="41440" y="28495"/>
                    <a:pt x="42061" y="29782"/>
                  </a:cubicBezTo>
                  <a:lnTo>
                    <a:pt x="41573" y="30048"/>
                  </a:lnTo>
                  <a:cubicBezTo>
                    <a:pt x="41617" y="30004"/>
                    <a:pt x="41573" y="29915"/>
                    <a:pt x="41529" y="29870"/>
                  </a:cubicBezTo>
                  <a:cubicBezTo>
                    <a:pt x="40420" y="28096"/>
                    <a:pt x="39843" y="26010"/>
                    <a:pt x="39843" y="23881"/>
                  </a:cubicBezTo>
                  <a:cubicBezTo>
                    <a:pt x="39843" y="23703"/>
                    <a:pt x="39699" y="23615"/>
                    <a:pt x="39554" y="23615"/>
                  </a:cubicBezTo>
                  <a:cubicBezTo>
                    <a:pt x="39410" y="23615"/>
                    <a:pt x="39266" y="23703"/>
                    <a:pt x="39266" y="23881"/>
                  </a:cubicBezTo>
                  <a:cubicBezTo>
                    <a:pt x="39266" y="24147"/>
                    <a:pt x="39266" y="24413"/>
                    <a:pt x="39310" y="24635"/>
                  </a:cubicBezTo>
                  <a:cubicBezTo>
                    <a:pt x="38778" y="24990"/>
                    <a:pt x="38290" y="25389"/>
                    <a:pt x="37891" y="25833"/>
                  </a:cubicBezTo>
                  <a:cubicBezTo>
                    <a:pt x="37891" y="25789"/>
                    <a:pt x="37846" y="25744"/>
                    <a:pt x="37846" y="25656"/>
                  </a:cubicBezTo>
                  <a:cubicBezTo>
                    <a:pt x="37846" y="25611"/>
                    <a:pt x="37846" y="25567"/>
                    <a:pt x="37846" y="25567"/>
                  </a:cubicBezTo>
                  <a:cubicBezTo>
                    <a:pt x="37891" y="24236"/>
                    <a:pt x="38556" y="23038"/>
                    <a:pt x="39621" y="22239"/>
                  </a:cubicBezTo>
                  <a:cubicBezTo>
                    <a:pt x="39832" y="22063"/>
                    <a:pt x="39624" y="21775"/>
                    <a:pt x="39396" y="21775"/>
                  </a:cubicBezTo>
                  <a:cubicBezTo>
                    <a:pt x="39337" y="21775"/>
                    <a:pt x="39276" y="21794"/>
                    <a:pt x="39222" y="21840"/>
                  </a:cubicBezTo>
                  <a:cubicBezTo>
                    <a:pt x="38201" y="22639"/>
                    <a:pt x="37536" y="23748"/>
                    <a:pt x="37358" y="25034"/>
                  </a:cubicBezTo>
                  <a:cubicBezTo>
                    <a:pt x="37318" y="25014"/>
                    <a:pt x="37277" y="25005"/>
                    <a:pt x="37237" y="25005"/>
                  </a:cubicBezTo>
                  <a:cubicBezTo>
                    <a:pt x="37010" y="25005"/>
                    <a:pt x="36815" y="25290"/>
                    <a:pt x="37003" y="25478"/>
                  </a:cubicBezTo>
                  <a:cubicBezTo>
                    <a:pt x="37225" y="25656"/>
                    <a:pt x="37358" y="25922"/>
                    <a:pt x="37403" y="26188"/>
                  </a:cubicBezTo>
                  <a:cubicBezTo>
                    <a:pt x="37403" y="26277"/>
                    <a:pt x="37403" y="26321"/>
                    <a:pt x="37491" y="26365"/>
                  </a:cubicBezTo>
                  <a:cubicBezTo>
                    <a:pt x="37401" y="26547"/>
                    <a:pt x="37557" y="26707"/>
                    <a:pt x="37736" y="26707"/>
                  </a:cubicBezTo>
                  <a:cubicBezTo>
                    <a:pt x="37820" y="26707"/>
                    <a:pt x="37909" y="26672"/>
                    <a:pt x="37979" y="26587"/>
                  </a:cubicBezTo>
                  <a:cubicBezTo>
                    <a:pt x="38334" y="26055"/>
                    <a:pt x="38822" y="25611"/>
                    <a:pt x="39355" y="25256"/>
                  </a:cubicBezTo>
                  <a:cubicBezTo>
                    <a:pt x="39399" y="25567"/>
                    <a:pt x="39443" y="25922"/>
                    <a:pt x="39488" y="26232"/>
                  </a:cubicBezTo>
                  <a:cubicBezTo>
                    <a:pt x="39464" y="26220"/>
                    <a:pt x="39440" y="26215"/>
                    <a:pt x="39417" y="26215"/>
                  </a:cubicBezTo>
                  <a:cubicBezTo>
                    <a:pt x="39355" y="26215"/>
                    <a:pt x="39298" y="26256"/>
                    <a:pt x="39266" y="26321"/>
                  </a:cubicBezTo>
                  <a:cubicBezTo>
                    <a:pt x="37979" y="27785"/>
                    <a:pt x="36737" y="30758"/>
                    <a:pt x="38068" y="32533"/>
                  </a:cubicBezTo>
                  <a:lnTo>
                    <a:pt x="38112" y="32577"/>
                  </a:lnTo>
                  <a:cubicBezTo>
                    <a:pt x="37891" y="32754"/>
                    <a:pt x="37713" y="32932"/>
                    <a:pt x="37491" y="33109"/>
                  </a:cubicBezTo>
                  <a:cubicBezTo>
                    <a:pt x="36870" y="32133"/>
                    <a:pt x="36604" y="30980"/>
                    <a:pt x="36737" y="29782"/>
                  </a:cubicBezTo>
                  <a:cubicBezTo>
                    <a:pt x="36737" y="29604"/>
                    <a:pt x="36604" y="29516"/>
                    <a:pt x="36465" y="29516"/>
                  </a:cubicBezTo>
                  <a:cubicBezTo>
                    <a:pt x="36327" y="29516"/>
                    <a:pt x="36182" y="29604"/>
                    <a:pt x="36160" y="29782"/>
                  </a:cubicBezTo>
                  <a:cubicBezTo>
                    <a:pt x="36160" y="29870"/>
                    <a:pt x="36160" y="29915"/>
                    <a:pt x="36160" y="30004"/>
                  </a:cubicBezTo>
                  <a:cubicBezTo>
                    <a:pt x="36116" y="29959"/>
                    <a:pt x="36071" y="29915"/>
                    <a:pt x="36027" y="29870"/>
                  </a:cubicBezTo>
                  <a:cubicBezTo>
                    <a:pt x="35140" y="29516"/>
                    <a:pt x="34208" y="29338"/>
                    <a:pt x="33276" y="29338"/>
                  </a:cubicBezTo>
                  <a:cubicBezTo>
                    <a:pt x="32877" y="29338"/>
                    <a:pt x="32877" y="29870"/>
                    <a:pt x="33276" y="29870"/>
                  </a:cubicBezTo>
                  <a:cubicBezTo>
                    <a:pt x="34164" y="29870"/>
                    <a:pt x="35051" y="30092"/>
                    <a:pt x="35894" y="30403"/>
                  </a:cubicBezTo>
                  <a:cubicBezTo>
                    <a:pt x="35931" y="30421"/>
                    <a:pt x="35968" y="30432"/>
                    <a:pt x="36004" y="30432"/>
                  </a:cubicBezTo>
                  <a:cubicBezTo>
                    <a:pt x="36056" y="30432"/>
                    <a:pt x="36108" y="30411"/>
                    <a:pt x="36160" y="30359"/>
                  </a:cubicBezTo>
                  <a:lnTo>
                    <a:pt x="36160" y="30359"/>
                  </a:lnTo>
                  <a:cubicBezTo>
                    <a:pt x="36116" y="30580"/>
                    <a:pt x="36160" y="30802"/>
                    <a:pt x="36160" y="31024"/>
                  </a:cubicBezTo>
                  <a:cubicBezTo>
                    <a:pt x="36146" y="31022"/>
                    <a:pt x="36133" y="31021"/>
                    <a:pt x="36119" y="31021"/>
                  </a:cubicBezTo>
                  <a:cubicBezTo>
                    <a:pt x="35877" y="31021"/>
                    <a:pt x="35730" y="31386"/>
                    <a:pt x="35983" y="31512"/>
                  </a:cubicBezTo>
                  <a:lnTo>
                    <a:pt x="36160" y="31601"/>
                  </a:lnTo>
                  <a:cubicBezTo>
                    <a:pt x="36205" y="31601"/>
                    <a:pt x="36249" y="31645"/>
                    <a:pt x="36293" y="31645"/>
                  </a:cubicBezTo>
                  <a:cubicBezTo>
                    <a:pt x="36426" y="32266"/>
                    <a:pt x="36693" y="32888"/>
                    <a:pt x="37003" y="33420"/>
                  </a:cubicBezTo>
                  <a:lnTo>
                    <a:pt x="36560" y="33242"/>
                  </a:lnTo>
                  <a:cubicBezTo>
                    <a:pt x="36525" y="33228"/>
                    <a:pt x="36493" y="33221"/>
                    <a:pt x="36463" y="33221"/>
                  </a:cubicBezTo>
                  <a:cubicBezTo>
                    <a:pt x="36216" y="33221"/>
                    <a:pt x="36110" y="33656"/>
                    <a:pt x="36426" y="33775"/>
                  </a:cubicBezTo>
                  <a:lnTo>
                    <a:pt x="36693" y="33908"/>
                  </a:lnTo>
                  <a:cubicBezTo>
                    <a:pt x="36471" y="34085"/>
                    <a:pt x="36293" y="34263"/>
                    <a:pt x="36116" y="34440"/>
                  </a:cubicBezTo>
                  <a:cubicBezTo>
                    <a:pt x="35140" y="33597"/>
                    <a:pt x="33897" y="33109"/>
                    <a:pt x="32611" y="32976"/>
                  </a:cubicBezTo>
                  <a:cubicBezTo>
                    <a:pt x="32566" y="32710"/>
                    <a:pt x="32566" y="32444"/>
                    <a:pt x="32522" y="32133"/>
                  </a:cubicBezTo>
                  <a:lnTo>
                    <a:pt x="32522" y="32133"/>
                  </a:lnTo>
                  <a:cubicBezTo>
                    <a:pt x="33143" y="32178"/>
                    <a:pt x="33764" y="32311"/>
                    <a:pt x="34341" y="32621"/>
                  </a:cubicBezTo>
                  <a:cubicBezTo>
                    <a:pt x="34388" y="32648"/>
                    <a:pt x="34433" y="32660"/>
                    <a:pt x="34476" y="32660"/>
                  </a:cubicBezTo>
                  <a:cubicBezTo>
                    <a:pt x="34719" y="32660"/>
                    <a:pt x="34871" y="32284"/>
                    <a:pt x="34607" y="32133"/>
                  </a:cubicBezTo>
                  <a:cubicBezTo>
                    <a:pt x="33942" y="31778"/>
                    <a:pt x="33232" y="31601"/>
                    <a:pt x="32478" y="31601"/>
                  </a:cubicBezTo>
                  <a:cubicBezTo>
                    <a:pt x="32458" y="31423"/>
                    <a:pt x="32333" y="31342"/>
                    <a:pt x="32208" y="31342"/>
                  </a:cubicBezTo>
                  <a:cubicBezTo>
                    <a:pt x="32052" y="31342"/>
                    <a:pt x="31896" y="31468"/>
                    <a:pt x="31945" y="31690"/>
                  </a:cubicBezTo>
                  <a:cubicBezTo>
                    <a:pt x="31945" y="33109"/>
                    <a:pt x="32256" y="34529"/>
                    <a:pt x="32833" y="35905"/>
                  </a:cubicBezTo>
                  <a:cubicBezTo>
                    <a:pt x="32886" y="36028"/>
                    <a:pt x="33001" y="36081"/>
                    <a:pt x="33114" y="36081"/>
                  </a:cubicBezTo>
                  <a:cubicBezTo>
                    <a:pt x="33284" y="36081"/>
                    <a:pt x="33445" y="35959"/>
                    <a:pt x="33365" y="35771"/>
                  </a:cubicBezTo>
                  <a:cubicBezTo>
                    <a:pt x="33276" y="35416"/>
                    <a:pt x="33143" y="35150"/>
                    <a:pt x="33054" y="34840"/>
                  </a:cubicBezTo>
                  <a:lnTo>
                    <a:pt x="33054" y="34840"/>
                  </a:lnTo>
                  <a:cubicBezTo>
                    <a:pt x="33720" y="34973"/>
                    <a:pt x="34341" y="35239"/>
                    <a:pt x="34918" y="35594"/>
                  </a:cubicBezTo>
                  <a:cubicBezTo>
                    <a:pt x="34962" y="35638"/>
                    <a:pt x="35007" y="35638"/>
                    <a:pt x="35051" y="35638"/>
                  </a:cubicBezTo>
                  <a:cubicBezTo>
                    <a:pt x="34474" y="36304"/>
                    <a:pt x="33986" y="36969"/>
                    <a:pt x="33498" y="37679"/>
                  </a:cubicBezTo>
                  <a:cubicBezTo>
                    <a:pt x="33188" y="37280"/>
                    <a:pt x="32788" y="36925"/>
                    <a:pt x="32389" y="36614"/>
                  </a:cubicBezTo>
                  <a:cubicBezTo>
                    <a:pt x="32478" y="36526"/>
                    <a:pt x="32478" y="36437"/>
                    <a:pt x="32389" y="36348"/>
                  </a:cubicBezTo>
                  <a:cubicBezTo>
                    <a:pt x="31945" y="35594"/>
                    <a:pt x="31679" y="34751"/>
                    <a:pt x="31546" y="33864"/>
                  </a:cubicBezTo>
                  <a:cubicBezTo>
                    <a:pt x="31524" y="33686"/>
                    <a:pt x="31380" y="33597"/>
                    <a:pt x="31246" y="33597"/>
                  </a:cubicBezTo>
                  <a:cubicBezTo>
                    <a:pt x="31113" y="33597"/>
                    <a:pt x="30991" y="33686"/>
                    <a:pt x="31014" y="33864"/>
                  </a:cubicBezTo>
                  <a:cubicBezTo>
                    <a:pt x="31102" y="34618"/>
                    <a:pt x="31324" y="35372"/>
                    <a:pt x="31635" y="36038"/>
                  </a:cubicBezTo>
                  <a:cubicBezTo>
                    <a:pt x="31235" y="35771"/>
                    <a:pt x="30792" y="35505"/>
                    <a:pt x="30348" y="35283"/>
                  </a:cubicBezTo>
                  <a:cubicBezTo>
                    <a:pt x="30311" y="35268"/>
                    <a:pt x="30275" y="35261"/>
                    <a:pt x="30241" y="35261"/>
                  </a:cubicBezTo>
                  <a:cubicBezTo>
                    <a:pt x="29983" y="35261"/>
                    <a:pt x="29808" y="35654"/>
                    <a:pt x="30082" y="35771"/>
                  </a:cubicBezTo>
                  <a:cubicBezTo>
                    <a:pt x="31990" y="36703"/>
                    <a:pt x="33587" y="38212"/>
                    <a:pt x="34563" y="40075"/>
                  </a:cubicBezTo>
                  <a:cubicBezTo>
                    <a:pt x="34563" y="40119"/>
                    <a:pt x="34607" y="40164"/>
                    <a:pt x="34652" y="40164"/>
                  </a:cubicBezTo>
                  <a:cubicBezTo>
                    <a:pt x="34119" y="40519"/>
                    <a:pt x="33631" y="40829"/>
                    <a:pt x="33099" y="41096"/>
                  </a:cubicBezTo>
                  <a:cubicBezTo>
                    <a:pt x="33099" y="41096"/>
                    <a:pt x="33099" y="41051"/>
                    <a:pt x="33054" y="41007"/>
                  </a:cubicBezTo>
                  <a:cubicBezTo>
                    <a:pt x="32123" y="39454"/>
                    <a:pt x="30836" y="38123"/>
                    <a:pt x="29328" y="37102"/>
                  </a:cubicBezTo>
                  <a:cubicBezTo>
                    <a:pt x="29281" y="37076"/>
                    <a:pt x="29236" y="37064"/>
                    <a:pt x="29193" y="37064"/>
                  </a:cubicBezTo>
                  <a:cubicBezTo>
                    <a:pt x="28950" y="37064"/>
                    <a:pt x="28797" y="37440"/>
                    <a:pt x="29061" y="37591"/>
                  </a:cubicBezTo>
                  <a:cubicBezTo>
                    <a:pt x="27997" y="38877"/>
                    <a:pt x="27420" y="40430"/>
                    <a:pt x="27331" y="42072"/>
                  </a:cubicBezTo>
                  <a:cubicBezTo>
                    <a:pt x="27065" y="41939"/>
                    <a:pt x="26799" y="41805"/>
                    <a:pt x="26532" y="41717"/>
                  </a:cubicBezTo>
                  <a:cubicBezTo>
                    <a:pt x="26514" y="41709"/>
                    <a:pt x="26496" y="41706"/>
                    <a:pt x="26478" y="41706"/>
                  </a:cubicBezTo>
                  <a:cubicBezTo>
                    <a:pt x="26278" y="41706"/>
                    <a:pt x="26114" y="42131"/>
                    <a:pt x="26399" y="42294"/>
                  </a:cubicBezTo>
                  <a:cubicBezTo>
                    <a:pt x="26710" y="42427"/>
                    <a:pt x="27065" y="42560"/>
                    <a:pt x="27375" y="42693"/>
                  </a:cubicBezTo>
                  <a:cubicBezTo>
                    <a:pt x="27420" y="42782"/>
                    <a:pt x="27508" y="42870"/>
                    <a:pt x="27597" y="42870"/>
                  </a:cubicBezTo>
                  <a:cubicBezTo>
                    <a:pt x="27730" y="42915"/>
                    <a:pt x="27908" y="43003"/>
                    <a:pt x="28041" y="43092"/>
                  </a:cubicBezTo>
                  <a:lnTo>
                    <a:pt x="27287" y="43314"/>
                  </a:lnTo>
                  <a:cubicBezTo>
                    <a:pt x="27331" y="43137"/>
                    <a:pt x="27287" y="42959"/>
                    <a:pt x="27109" y="42959"/>
                  </a:cubicBezTo>
                  <a:cubicBezTo>
                    <a:pt x="26816" y="42895"/>
                    <a:pt x="26520" y="42865"/>
                    <a:pt x="26224" y="42865"/>
                  </a:cubicBezTo>
                  <a:cubicBezTo>
                    <a:pt x="25489" y="42865"/>
                    <a:pt x="24757" y="43055"/>
                    <a:pt x="24092" y="43403"/>
                  </a:cubicBezTo>
                  <a:cubicBezTo>
                    <a:pt x="23959" y="43491"/>
                    <a:pt x="23915" y="43625"/>
                    <a:pt x="23959" y="43758"/>
                  </a:cubicBezTo>
                  <a:cubicBezTo>
                    <a:pt x="23471" y="43758"/>
                    <a:pt x="22983" y="43802"/>
                    <a:pt x="22451" y="43802"/>
                  </a:cubicBezTo>
                  <a:cubicBezTo>
                    <a:pt x="22894" y="43314"/>
                    <a:pt x="23427" y="42959"/>
                    <a:pt x="24048" y="42737"/>
                  </a:cubicBezTo>
                  <a:cubicBezTo>
                    <a:pt x="24376" y="42655"/>
                    <a:pt x="24287" y="42195"/>
                    <a:pt x="23992" y="42195"/>
                  </a:cubicBezTo>
                  <a:cubicBezTo>
                    <a:pt x="23968" y="42195"/>
                    <a:pt x="23942" y="42198"/>
                    <a:pt x="23915" y="42205"/>
                  </a:cubicBezTo>
                  <a:cubicBezTo>
                    <a:pt x="23116" y="42427"/>
                    <a:pt x="22406" y="42915"/>
                    <a:pt x="21918" y="43536"/>
                  </a:cubicBezTo>
                  <a:cubicBezTo>
                    <a:pt x="21874" y="43625"/>
                    <a:pt x="21829" y="43669"/>
                    <a:pt x="21874" y="43713"/>
                  </a:cubicBezTo>
                  <a:cubicBezTo>
                    <a:pt x="19300" y="43669"/>
                    <a:pt x="16771" y="43181"/>
                    <a:pt x="14376" y="42249"/>
                  </a:cubicBezTo>
                  <a:cubicBezTo>
                    <a:pt x="10072" y="40652"/>
                    <a:pt x="6345" y="37724"/>
                    <a:pt x="3816" y="33908"/>
                  </a:cubicBezTo>
                  <a:cubicBezTo>
                    <a:pt x="1287" y="29870"/>
                    <a:pt x="666" y="25034"/>
                    <a:pt x="1198" y="20420"/>
                  </a:cubicBezTo>
                  <a:cubicBezTo>
                    <a:pt x="2396" y="10038"/>
                    <a:pt x="10382" y="987"/>
                    <a:pt x="21164" y="588"/>
                  </a:cubicBezTo>
                  <a:cubicBezTo>
                    <a:pt x="21323" y="584"/>
                    <a:pt x="21482" y="583"/>
                    <a:pt x="21641" y="583"/>
                  </a:cubicBezTo>
                  <a:close/>
                  <a:moveTo>
                    <a:pt x="21546" y="0"/>
                  </a:moveTo>
                  <a:cubicBezTo>
                    <a:pt x="21316" y="0"/>
                    <a:pt x="21085" y="4"/>
                    <a:pt x="20853" y="11"/>
                  </a:cubicBezTo>
                  <a:lnTo>
                    <a:pt x="20765" y="11"/>
                  </a:lnTo>
                  <a:cubicBezTo>
                    <a:pt x="11492" y="588"/>
                    <a:pt x="3905" y="7465"/>
                    <a:pt x="1464" y="16250"/>
                  </a:cubicBezTo>
                  <a:cubicBezTo>
                    <a:pt x="133" y="20953"/>
                    <a:pt x="0" y="26277"/>
                    <a:pt x="1731" y="30891"/>
                  </a:cubicBezTo>
                  <a:cubicBezTo>
                    <a:pt x="3328" y="35062"/>
                    <a:pt x="6478" y="38478"/>
                    <a:pt x="10249" y="40785"/>
                  </a:cubicBezTo>
                  <a:cubicBezTo>
                    <a:pt x="14030" y="43109"/>
                    <a:pt x="18375" y="44316"/>
                    <a:pt x="22688" y="44316"/>
                  </a:cubicBezTo>
                  <a:cubicBezTo>
                    <a:pt x="27435" y="44316"/>
                    <a:pt x="32145" y="42854"/>
                    <a:pt x="36027" y="39809"/>
                  </a:cubicBezTo>
                  <a:cubicBezTo>
                    <a:pt x="43170" y="34263"/>
                    <a:pt x="46143" y="24901"/>
                    <a:pt x="43614" y="16250"/>
                  </a:cubicBezTo>
                  <a:cubicBezTo>
                    <a:pt x="40795" y="6535"/>
                    <a:pt x="31533" y="0"/>
                    <a:pt x="2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7"/>
            <p:cNvSpPr/>
            <p:nvPr/>
          </p:nvSpPr>
          <p:spPr>
            <a:xfrm>
              <a:off x="2216399" y="4260413"/>
              <a:ext cx="63863" cy="40331"/>
            </a:xfrm>
            <a:custGeom>
              <a:avLst/>
              <a:gdLst/>
              <a:ahLst/>
              <a:cxnLst/>
              <a:rect l="l" t="t" r="r" b="b"/>
              <a:pathLst>
                <a:path w="844" h="533" extrusionOk="0">
                  <a:moveTo>
                    <a:pt x="400" y="0"/>
                  </a:moveTo>
                  <a:cubicBezTo>
                    <a:pt x="0" y="0"/>
                    <a:pt x="0" y="533"/>
                    <a:pt x="400" y="533"/>
                  </a:cubicBezTo>
                  <a:lnTo>
                    <a:pt x="488" y="533"/>
                  </a:lnTo>
                  <a:cubicBezTo>
                    <a:pt x="843" y="533"/>
                    <a:pt x="843"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7"/>
            <p:cNvSpPr/>
            <p:nvPr/>
          </p:nvSpPr>
          <p:spPr>
            <a:xfrm>
              <a:off x="2552136" y="4055581"/>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7"/>
            <p:cNvSpPr/>
            <p:nvPr/>
          </p:nvSpPr>
          <p:spPr>
            <a:xfrm>
              <a:off x="2549185" y="3854456"/>
              <a:ext cx="233283" cy="170933"/>
            </a:xfrm>
            <a:custGeom>
              <a:avLst/>
              <a:gdLst/>
              <a:ahLst/>
              <a:cxnLst/>
              <a:rect l="l" t="t" r="r" b="b"/>
              <a:pathLst>
                <a:path w="3083" h="2259" extrusionOk="0">
                  <a:moveTo>
                    <a:pt x="425" y="0"/>
                  </a:moveTo>
                  <a:cubicBezTo>
                    <a:pt x="177" y="0"/>
                    <a:pt x="0" y="343"/>
                    <a:pt x="261" y="529"/>
                  </a:cubicBezTo>
                  <a:cubicBezTo>
                    <a:pt x="1059" y="1017"/>
                    <a:pt x="1769" y="1594"/>
                    <a:pt x="2479" y="2171"/>
                  </a:cubicBezTo>
                  <a:cubicBezTo>
                    <a:pt x="2542" y="2233"/>
                    <a:pt x="2612" y="2259"/>
                    <a:pt x="2679" y="2259"/>
                  </a:cubicBezTo>
                  <a:cubicBezTo>
                    <a:pt x="2896" y="2259"/>
                    <a:pt x="3082" y="1985"/>
                    <a:pt x="2879" y="1816"/>
                  </a:cubicBezTo>
                  <a:cubicBezTo>
                    <a:pt x="2124" y="1150"/>
                    <a:pt x="1370" y="573"/>
                    <a:pt x="571" y="41"/>
                  </a:cubicBezTo>
                  <a:cubicBezTo>
                    <a:pt x="522" y="13"/>
                    <a:pt x="472"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7"/>
            <p:cNvSpPr/>
            <p:nvPr/>
          </p:nvSpPr>
          <p:spPr>
            <a:xfrm>
              <a:off x="2783754" y="4048846"/>
              <a:ext cx="63863" cy="43736"/>
            </a:xfrm>
            <a:custGeom>
              <a:avLst/>
              <a:gdLst/>
              <a:ahLst/>
              <a:cxnLst/>
              <a:rect l="l" t="t" r="r" b="b"/>
              <a:pathLst>
                <a:path w="844" h="578" extrusionOk="0">
                  <a:moveTo>
                    <a:pt x="355" y="1"/>
                  </a:moveTo>
                  <a:cubicBezTo>
                    <a:pt x="0" y="1"/>
                    <a:pt x="0" y="578"/>
                    <a:pt x="355" y="578"/>
                  </a:cubicBezTo>
                  <a:lnTo>
                    <a:pt x="444" y="578"/>
                  </a:lnTo>
                  <a:cubicBezTo>
                    <a:pt x="843" y="578"/>
                    <a:pt x="84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7"/>
            <p:cNvSpPr/>
            <p:nvPr/>
          </p:nvSpPr>
          <p:spPr>
            <a:xfrm>
              <a:off x="2838083" y="4112710"/>
              <a:ext cx="65301" cy="50319"/>
            </a:xfrm>
            <a:custGeom>
              <a:avLst/>
              <a:gdLst/>
              <a:ahLst/>
              <a:cxnLst/>
              <a:rect l="l" t="t" r="r" b="b"/>
              <a:pathLst>
                <a:path w="863" h="665" extrusionOk="0">
                  <a:moveTo>
                    <a:pt x="394" y="0"/>
                  </a:moveTo>
                  <a:cubicBezTo>
                    <a:pt x="194" y="0"/>
                    <a:pt x="0" y="274"/>
                    <a:pt x="170" y="444"/>
                  </a:cubicBezTo>
                  <a:lnTo>
                    <a:pt x="259" y="577"/>
                  </a:lnTo>
                  <a:cubicBezTo>
                    <a:pt x="320" y="639"/>
                    <a:pt x="389" y="664"/>
                    <a:pt x="456" y="664"/>
                  </a:cubicBezTo>
                  <a:cubicBezTo>
                    <a:pt x="674" y="664"/>
                    <a:pt x="862" y="382"/>
                    <a:pt x="658" y="177"/>
                  </a:cubicBezTo>
                  <a:cubicBezTo>
                    <a:pt x="658" y="133"/>
                    <a:pt x="613" y="89"/>
                    <a:pt x="569" y="89"/>
                  </a:cubicBezTo>
                  <a:cubicBezTo>
                    <a:pt x="517" y="26"/>
                    <a:pt x="45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7"/>
            <p:cNvSpPr/>
            <p:nvPr/>
          </p:nvSpPr>
          <p:spPr>
            <a:xfrm>
              <a:off x="3153011" y="3719844"/>
              <a:ext cx="43736" cy="49638"/>
            </a:xfrm>
            <a:custGeom>
              <a:avLst/>
              <a:gdLst/>
              <a:ahLst/>
              <a:cxnLst/>
              <a:rect l="l" t="t" r="r" b="b"/>
              <a:pathLst>
                <a:path w="578" h="656" extrusionOk="0">
                  <a:moveTo>
                    <a:pt x="289" y="1"/>
                  </a:moveTo>
                  <a:cubicBezTo>
                    <a:pt x="145" y="1"/>
                    <a:pt x="1" y="90"/>
                    <a:pt x="1" y="267"/>
                  </a:cubicBezTo>
                  <a:lnTo>
                    <a:pt x="1" y="356"/>
                  </a:lnTo>
                  <a:cubicBezTo>
                    <a:pt x="1" y="555"/>
                    <a:pt x="145" y="655"/>
                    <a:pt x="289" y="655"/>
                  </a:cubicBezTo>
                  <a:cubicBezTo>
                    <a:pt x="433" y="655"/>
                    <a:pt x="578" y="555"/>
                    <a:pt x="578" y="356"/>
                  </a:cubicBezTo>
                  <a:lnTo>
                    <a:pt x="578" y="267"/>
                  </a:lnTo>
                  <a:cubicBezTo>
                    <a:pt x="578"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7"/>
            <p:cNvSpPr/>
            <p:nvPr/>
          </p:nvSpPr>
          <p:spPr>
            <a:xfrm>
              <a:off x="3300790" y="2796625"/>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7"/>
            <p:cNvSpPr/>
            <p:nvPr/>
          </p:nvSpPr>
          <p:spPr>
            <a:xfrm>
              <a:off x="3262199" y="3378659"/>
              <a:ext cx="57129" cy="159961"/>
            </a:xfrm>
            <a:custGeom>
              <a:avLst/>
              <a:gdLst/>
              <a:ahLst/>
              <a:cxnLst/>
              <a:rect l="l" t="t" r="r" b="b"/>
              <a:pathLst>
                <a:path w="755" h="2114" extrusionOk="0">
                  <a:moveTo>
                    <a:pt x="263" y="1"/>
                  </a:moveTo>
                  <a:cubicBezTo>
                    <a:pt x="124" y="1"/>
                    <a:pt x="1" y="79"/>
                    <a:pt x="22" y="251"/>
                  </a:cubicBezTo>
                  <a:cubicBezTo>
                    <a:pt x="66" y="783"/>
                    <a:pt x="155" y="1315"/>
                    <a:pt x="200" y="1848"/>
                  </a:cubicBezTo>
                  <a:cubicBezTo>
                    <a:pt x="222" y="2025"/>
                    <a:pt x="366" y="2114"/>
                    <a:pt x="499" y="2114"/>
                  </a:cubicBezTo>
                  <a:cubicBezTo>
                    <a:pt x="632" y="2114"/>
                    <a:pt x="754" y="2025"/>
                    <a:pt x="732" y="1848"/>
                  </a:cubicBezTo>
                  <a:cubicBezTo>
                    <a:pt x="688" y="1315"/>
                    <a:pt x="643" y="783"/>
                    <a:pt x="599" y="251"/>
                  </a:cubicBezTo>
                  <a:cubicBezTo>
                    <a:pt x="576" y="90"/>
                    <a:pt x="411"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7"/>
            <p:cNvSpPr/>
            <p:nvPr/>
          </p:nvSpPr>
          <p:spPr>
            <a:xfrm>
              <a:off x="3062740" y="3244576"/>
              <a:ext cx="65528" cy="48957"/>
            </a:xfrm>
            <a:custGeom>
              <a:avLst/>
              <a:gdLst/>
              <a:ahLst/>
              <a:cxnLst/>
              <a:rect l="l" t="t" r="r" b="b"/>
              <a:pathLst>
                <a:path w="866" h="647" extrusionOk="0">
                  <a:moveTo>
                    <a:pt x="391" y="1"/>
                  </a:moveTo>
                  <a:cubicBezTo>
                    <a:pt x="178" y="1"/>
                    <a:pt x="0" y="262"/>
                    <a:pt x="173" y="470"/>
                  </a:cubicBezTo>
                  <a:lnTo>
                    <a:pt x="262" y="558"/>
                  </a:lnTo>
                  <a:cubicBezTo>
                    <a:pt x="324" y="620"/>
                    <a:pt x="393" y="646"/>
                    <a:pt x="459" y="646"/>
                  </a:cubicBezTo>
                  <a:cubicBezTo>
                    <a:pt x="678" y="646"/>
                    <a:pt x="866" y="363"/>
                    <a:pt x="661" y="159"/>
                  </a:cubicBezTo>
                  <a:lnTo>
                    <a:pt x="573" y="70"/>
                  </a:lnTo>
                  <a:cubicBezTo>
                    <a:pt x="514" y="21"/>
                    <a:pt x="451"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7"/>
            <p:cNvSpPr/>
            <p:nvPr/>
          </p:nvSpPr>
          <p:spPr>
            <a:xfrm>
              <a:off x="2770285" y="3404310"/>
              <a:ext cx="175095" cy="62123"/>
            </a:xfrm>
            <a:custGeom>
              <a:avLst/>
              <a:gdLst/>
              <a:ahLst/>
              <a:cxnLst/>
              <a:rect l="l" t="t" r="r" b="b"/>
              <a:pathLst>
                <a:path w="2314" h="821" extrusionOk="0">
                  <a:moveTo>
                    <a:pt x="356" y="0"/>
                  </a:moveTo>
                  <a:cubicBezTo>
                    <a:pt x="1" y="45"/>
                    <a:pt x="1" y="577"/>
                    <a:pt x="356" y="577"/>
                  </a:cubicBezTo>
                  <a:cubicBezTo>
                    <a:pt x="888" y="577"/>
                    <a:pt x="1376" y="621"/>
                    <a:pt x="1864" y="799"/>
                  </a:cubicBezTo>
                  <a:cubicBezTo>
                    <a:pt x="1903" y="813"/>
                    <a:pt x="1940" y="820"/>
                    <a:pt x="1973" y="820"/>
                  </a:cubicBezTo>
                  <a:cubicBezTo>
                    <a:pt x="2243" y="820"/>
                    <a:pt x="2314" y="385"/>
                    <a:pt x="1998" y="266"/>
                  </a:cubicBezTo>
                  <a:cubicBezTo>
                    <a:pt x="1465" y="45"/>
                    <a:pt x="933"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7"/>
            <p:cNvSpPr/>
            <p:nvPr/>
          </p:nvSpPr>
          <p:spPr>
            <a:xfrm>
              <a:off x="2951584" y="3434502"/>
              <a:ext cx="63863" cy="40331"/>
            </a:xfrm>
            <a:custGeom>
              <a:avLst/>
              <a:gdLst/>
              <a:ahLst/>
              <a:cxnLst/>
              <a:rect l="l" t="t" r="r" b="b"/>
              <a:pathLst>
                <a:path w="844" h="533" extrusionOk="0">
                  <a:moveTo>
                    <a:pt x="356" y="1"/>
                  </a:moveTo>
                  <a:cubicBezTo>
                    <a:pt x="1" y="1"/>
                    <a:pt x="1" y="533"/>
                    <a:pt x="356" y="533"/>
                  </a:cubicBezTo>
                  <a:lnTo>
                    <a:pt x="445" y="533"/>
                  </a:lnTo>
                  <a:cubicBezTo>
                    <a:pt x="844" y="533"/>
                    <a:pt x="844"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7"/>
            <p:cNvSpPr/>
            <p:nvPr/>
          </p:nvSpPr>
          <p:spPr>
            <a:xfrm>
              <a:off x="2847541" y="3246468"/>
              <a:ext cx="239563" cy="74759"/>
            </a:xfrm>
            <a:custGeom>
              <a:avLst/>
              <a:gdLst/>
              <a:ahLst/>
              <a:cxnLst/>
              <a:rect l="l" t="t" r="r" b="b"/>
              <a:pathLst>
                <a:path w="3166" h="988" extrusionOk="0">
                  <a:moveTo>
                    <a:pt x="355" y="1"/>
                  </a:moveTo>
                  <a:cubicBezTo>
                    <a:pt x="0" y="1"/>
                    <a:pt x="0" y="533"/>
                    <a:pt x="355" y="533"/>
                  </a:cubicBezTo>
                  <a:cubicBezTo>
                    <a:pt x="1154" y="578"/>
                    <a:pt x="1953" y="711"/>
                    <a:pt x="2707" y="977"/>
                  </a:cubicBezTo>
                  <a:cubicBezTo>
                    <a:pt x="2732" y="984"/>
                    <a:pt x="2757" y="988"/>
                    <a:pt x="2781" y="988"/>
                  </a:cubicBezTo>
                  <a:cubicBezTo>
                    <a:pt x="3043" y="988"/>
                    <a:pt x="3166" y="567"/>
                    <a:pt x="2840" y="445"/>
                  </a:cubicBezTo>
                  <a:cubicBezTo>
                    <a:pt x="2041" y="178"/>
                    <a:pt x="1198" y="45"/>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7"/>
            <p:cNvSpPr/>
            <p:nvPr/>
          </p:nvSpPr>
          <p:spPr>
            <a:xfrm>
              <a:off x="2847541" y="3169060"/>
              <a:ext cx="110777" cy="47519"/>
            </a:xfrm>
            <a:custGeom>
              <a:avLst/>
              <a:gdLst/>
              <a:ahLst/>
              <a:cxnLst/>
              <a:rect l="l" t="t" r="r" b="b"/>
              <a:pathLst>
                <a:path w="1464" h="628" extrusionOk="0">
                  <a:moveTo>
                    <a:pt x="315" y="1"/>
                  </a:moveTo>
                  <a:cubicBezTo>
                    <a:pt x="1" y="1"/>
                    <a:pt x="15" y="493"/>
                    <a:pt x="355" y="536"/>
                  </a:cubicBezTo>
                  <a:lnTo>
                    <a:pt x="1110" y="625"/>
                  </a:lnTo>
                  <a:cubicBezTo>
                    <a:pt x="1124" y="626"/>
                    <a:pt x="1137" y="627"/>
                    <a:pt x="1150" y="627"/>
                  </a:cubicBezTo>
                  <a:cubicBezTo>
                    <a:pt x="1464" y="627"/>
                    <a:pt x="1450" y="135"/>
                    <a:pt x="1110" y="92"/>
                  </a:cubicBezTo>
                  <a:lnTo>
                    <a:pt x="355" y="4"/>
                  </a:lnTo>
                  <a:cubicBezTo>
                    <a:pt x="341" y="2"/>
                    <a:pt x="328"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7"/>
            <p:cNvSpPr/>
            <p:nvPr/>
          </p:nvSpPr>
          <p:spPr>
            <a:xfrm>
              <a:off x="3028008" y="3174433"/>
              <a:ext cx="78543" cy="50243"/>
            </a:xfrm>
            <a:custGeom>
              <a:avLst/>
              <a:gdLst/>
              <a:ahLst/>
              <a:cxnLst/>
              <a:rect l="l" t="t" r="r" b="b"/>
              <a:pathLst>
                <a:path w="1038" h="664" extrusionOk="0">
                  <a:moveTo>
                    <a:pt x="347" y="0"/>
                  </a:moveTo>
                  <a:cubicBezTo>
                    <a:pt x="76" y="0"/>
                    <a:pt x="1" y="435"/>
                    <a:pt x="277" y="554"/>
                  </a:cubicBezTo>
                  <a:lnTo>
                    <a:pt x="588" y="642"/>
                  </a:lnTo>
                  <a:cubicBezTo>
                    <a:pt x="622" y="657"/>
                    <a:pt x="655" y="664"/>
                    <a:pt x="685" y="664"/>
                  </a:cubicBezTo>
                  <a:cubicBezTo>
                    <a:pt x="931" y="664"/>
                    <a:pt x="1037" y="228"/>
                    <a:pt x="721" y="110"/>
                  </a:cubicBezTo>
                  <a:lnTo>
                    <a:pt x="455" y="21"/>
                  </a:lnTo>
                  <a:cubicBezTo>
                    <a:pt x="416" y="7"/>
                    <a:pt x="380"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7"/>
            <p:cNvSpPr/>
            <p:nvPr/>
          </p:nvSpPr>
          <p:spPr>
            <a:xfrm>
              <a:off x="2881970" y="3040804"/>
              <a:ext cx="159583" cy="162458"/>
            </a:xfrm>
            <a:custGeom>
              <a:avLst/>
              <a:gdLst/>
              <a:ahLst/>
              <a:cxnLst/>
              <a:rect l="l" t="t" r="r" b="b"/>
              <a:pathLst>
                <a:path w="2109" h="2147" extrusionOk="0">
                  <a:moveTo>
                    <a:pt x="363" y="0"/>
                  </a:moveTo>
                  <a:cubicBezTo>
                    <a:pt x="134" y="0"/>
                    <a:pt x="0" y="363"/>
                    <a:pt x="255" y="545"/>
                  </a:cubicBezTo>
                  <a:cubicBezTo>
                    <a:pt x="788" y="856"/>
                    <a:pt x="1231" y="1388"/>
                    <a:pt x="1542" y="2009"/>
                  </a:cubicBezTo>
                  <a:cubicBezTo>
                    <a:pt x="1583" y="2105"/>
                    <a:pt x="1659" y="2146"/>
                    <a:pt x="1738" y="2146"/>
                  </a:cubicBezTo>
                  <a:cubicBezTo>
                    <a:pt x="1914" y="2146"/>
                    <a:pt x="2108" y="1943"/>
                    <a:pt x="1986" y="1699"/>
                  </a:cubicBezTo>
                  <a:cubicBezTo>
                    <a:pt x="1675" y="1033"/>
                    <a:pt x="1187" y="456"/>
                    <a:pt x="522" y="57"/>
                  </a:cubicBezTo>
                  <a:cubicBezTo>
                    <a:pt x="466" y="17"/>
                    <a:pt x="412"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7"/>
            <p:cNvSpPr/>
            <p:nvPr/>
          </p:nvSpPr>
          <p:spPr>
            <a:xfrm>
              <a:off x="2912767" y="2929346"/>
              <a:ext cx="206951" cy="230332"/>
            </a:xfrm>
            <a:custGeom>
              <a:avLst/>
              <a:gdLst/>
              <a:ahLst/>
              <a:cxnLst/>
              <a:rect l="l" t="t" r="r" b="b"/>
              <a:pathLst>
                <a:path w="2735" h="3044" extrusionOk="0">
                  <a:moveTo>
                    <a:pt x="429" y="1"/>
                  </a:moveTo>
                  <a:cubicBezTo>
                    <a:pt x="202" y="1"/>
                    <a:pt x="1" y="289"/>
                    <a:pt x="248" y="465"/>
                  </a:cubicBezTo>
                  <a:cubicBezTo>
                    <a:pt x="1002" y="1131"/>
                    <a:pt x="1667" y="1974"/>
                    <a:pt x="2155" y="2905"/>
                  </a:cubicBezTo>
                  <a:cubicBezTo>
                    <a:pt x="2211" y="3003"/>
                    <a:pt x="2294" y="3044"/>
                    <a:pt x="2376" y="3044"/>
                  </a:cubicBezTo>
                  <a:cubicBezTo>
                    <a:pt x="2555" y="3044"/>
                    <a:pt x="2735" y="2852"/>
                    <a:pt x="2643" y="2639"/>
                  </a:cubicBezTo>
                  <a:cubicBezTo>
                    <a:pt x="2155" y="1663"/>
                    <a:pt x="1446" y="776"/>
                    <a:pt x="603" y="66"/>
                  </a:cubicBezTo>
                  <a:cubicBezTo>
                    <a:pt x="548" y="20"/>
                    <a:pt x="48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7"/>
            <p:cNvSpPr/>
            <p:nvPr/>
          </p:nvSpPr>
          <p:spPr>
            <a:xfrm>
              <a:off x="3063799" y="2717552"/>
              <a:ext cx="138699" cy="246071"/>
            </a:xfrm>
            <a:custGeom>
              <a:avLst/>
              <a:gdLst/>
              <a:ahLst/>
              <a:cxnLst/>
              <a:rect l="l" t="t" r="r" b="b"/>
              <a:pathLst>
                <a:path w="1833" h="3252" extrusionOk="0">
                  <a:moveTo>
                    <a:pt x="1462" y="1"/>
                  </a:moveTo>
                  <a:cubicBezTo>
                    <a:pt x="1395" y="1"/>
                    <a:pt x="1326" y="34"/>
                    <a:pt x="1269" y="114"/>
                  </a:cubicBezTo>
                  <a:cubicBezTo>
                    <a:pt x="603" y="913"/>
                    <a:pt x="159" y="1889"/>
                    <a:pt x="26" y="2909"/>
                  </a:cubicBezTo>
                  <a:cubicBezTo>
                    <a:pt x="0" y="3119"/>
                    <a:pt x="175" y="3251"/>
                    <a:pt x="332" y="3251"/>
                  </a:cubicBezTo>
                  <a:cubicBezTo>
                    <a:pt x="441" y="3251"/>
                    <a:pt x="541" y="3188"/>
                    <a:pt x="559" y="3042"/>
                  </a:cubicBezTo>
                  <a:cubicBezTo>
                    <a:pt x="692" y="2110"/>
                    <a:pt x="1091" y="1223"/>
                    <a:pt x="1668" y="469"/>
                  </a:cubicBezTo>
                  <a:cubicBezTo>
                    <a:pt x="1832" y="271"/>
                    <a:pt x="1655" y="1"/>
                    <a:pt x="1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7"/>
            <p:cNvSpPr/>
            <p:nvPr/>
          </p:nvSpPr>
          <p:spPr>
            <a:xfrm>
              <a:off x="2923436" y="2453473"/>
              <a:ext cx="302216" cy="468987"/>
            </a:xfrm>
            <a:custGeom>
              <a:avLst/>
              <a:gdLst/>
              <a:ahLst/>
              <a:cxnLst/>
              <a:rect l="l" t="t" r="r" b="b"/>
              <a:pathLst>
                <a:path w="3994" h="6198" extrusionOk="0">
                  <a:moveTo>
                    <a:pt x="393" y="0"/>
                  </a:moveTo>
                  <a:cubicBezTo>
                    <a:pt x="127" y="0"/>
                    <a:pt x="1" y="464"/>
                    <a:pt x="328" y="587"/>
                  </a:cubicBezTo>
                  <a:cubicBezTo>
                    <a:pt x="994" y="809"/>
                    <a:pt x="1659" y="1119"/>
                    <a:pt x="2281" y="1474"/>
                  </a:cubicBezTo>
                  <a:cubicBezTo>
                    <a:pt x="2340" y="1474"/>
                    <a:pt x="2379" y="1494"/>
                    <a:pt x="2412" y="1494"/>
                  </a:cubicBezTo>
                  <a:cubicBezTo>
                    <a:pt x="2429" y="1494"/>
                    <a:pt x="2443" y="1489"/>
                    <a:pt x="2458" y="1474"/>
                  </a:cubicBezTo>
                  <a:lnTo>
                    <a:pt x="2458" y="1474"/>
                  </a:lnTo>
                  <a:cubicBezTo>
                    <a:pt x="1659" y="2495"/>
                    <a:pt x="1083" y="3648"/>
                    <a:pt x="772" y="4891"/>
                  </a:cubicBezTo>
                  <a:cubicBezTo>
                    <a:pt x="683" y="4846"/>
                    <a:pt x="595" y="4758"/>
                    <a:pt x="506" y="4713"/>
                  </a:cubicBezTo>
                  <a:cubicBezTo>
                    <a:pt x="463" y="4695"/>
                    <a:pt x="422" y="4687"/>
                    <a:pt x="384" y="4687"/>
                  </a:cubicBezTo>
                  <a:cubicBezTo>
                    <a:pt x="144" y="4687"/>
                    <a:pt x="10" y="5010"/>
                    <a:pt x="240" y="5201"/>
                  </a:cubicBezTo>
                  <a:cubicBezTo>
                    <a:pt x="639" y="5423"/>
                    <a:pt x="994" y="5689"/>
                    <a:pt x="1260" y="6089"/>
                  </a:cubicBezTo>
                  <a:cubicBezTo>
                    <a:pt x="1324" y="6165"/>
                    <a:pt x="1410" y="6198"/>
                    <a:pt x="1495" y="6198"/>
                  </a:cubicBezTo>
                  <a:cubicBezTo>
                    <a:pt x="1704" y="6198"/>
                    <a:pt x="1906" y="5999"/>
                    <a:pt x="1748" y="5778"/>
                  </a:cubicBezTo>
                  <a:cubicBezTo>
                    <a:pt x="1571" y="5600"/>
                    <a:pt x="1438" y="5423"/>
                    <a:pt x="1260" y="5246"/>
                  </a:cubicBezTo>
                  <a:cubicBezTo>
                    <a:pt x="1260" y="5201"/>
                    <a:pt x="1260" y="5201"/>
                    <a:pt x="1260" y="5157"/>
                  </a:cubicBezTo>
                  <a:cubicBezTo>
                    <a:pt x="1659" y="3515"/>
                    <a:pt x="2547" y="2007"/>
                    <a:pt x="3789" y="853"/>
                  </a:cubicBezTo>
                  <a:cubicBezTo>
                    <a:pt x="3993" y="649"/>
                    <a:pt x="3806" y="366"/>
                    <a:pt x="3587" y="366"/>
                  </a:cubicBezTo>
                  <a:cubicBezTo>
                    <a:pt x="3521" y="366"/>
                    <a:pt x="3452" y="392"/>
                    <a:pt x="3390" y="454"/>
                  </a:cubicBezTo>
                  <a:cubicBezTo>
                    <a:pt x="3168" y="676"/>
                    <a:pt x="2946" y="897"/>
                    <a:pt x="2724" y="1164"/>
                  </a:cubicBezTo>
                  <a:cubicBezTo>
                    <a:pt x="2724" y="1075"/>
                    <a:pt x="2680" y="986"/>
                    <a:pt x="2591" y="942"/>
                  </a:cubicBezTo>
                  <a:cubicBezTo>
                    <a:pt x="2547" y="942"/>
                    <a:pt x="2502" y="897"/>
                    <a:pt x="2458" y="897"/>
                  </a:cubicBezTo>
                  <a:lnTo>
                    <a:pt x="2414" y="897"/>
                  </a:lnTo>
                  <a:cubicBezTo>
                    <a:pt x="1793" y="543"/>
                    <a:pt x="1127" y="276"/>
                    <a:pt x="462" y="10"/>
                  </a:cubicBezTo>
                  <a:cubicBezTo>
                    <a:pt x="438" y="3"/>
                    <a:pt x="41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7"/>
            <p:cNvSpPr/>
            <p:nvPr/>
          </p:nvSpPr>
          <p:spPr>
            <a:xfrm>
              <a:off x="3214832" y="2428351"/>
              <a:ext cx="62653" cy="46006"/>
            </a:xfrm>
            <a:custGeom>
              <a:avLst/>
              <a:gdLst/>
              <a:ahLst/>
              <a:cxnLst/>
              <a:rect l="l" t="t" r="r" b="b"/>
              <a:pathLst>
                <a:path w="828" h="608" extrusionOk="0">
                  <a:moveTo>
                    <a:pt x="485" y="0"/>
                  </a:moveTo>
                  <a:cubicBezTo>
                    <a:pt x="423" y="0"/>
                    <a:pt x="357" y="23"/>
                    <a:pt x="293" y="76"/>
                  </a:cubicBezTo>
                  <a:lnTo>
                    <a:pt x="204" y="165"/>
                  </a:lnTo>
                  <a:cubicBezTo>
                    <a:pt x="1" y="334"/>
                    <a:pt x="187" y="608"/>
                    <a:pt x="404" y="608"/>
                  </a:cubicBezTo>
                  <a:cubicBezTo>
                    <a:pt x="471" y="608"/>
                    <a:pt x="541" y="582"/>
                    <a:pt x="604" y="520"/>
                  </a:cubicBezTo>
                  <a:lnTo>
                    <a:pt x="692" y="431"/>
                  </a:lnTo>
                  <a:cubicBezTo>
                    <a:pt x="827" y="228"/>
                    <a:pt x="68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7"/>
            <p:cNvSpPr/>
            <p:nvPr/>
          </p:nvSpPr>
          <p:spPr>
            <a:xfrm>
              <a:off x="3260459" y="1978281"/>
              <a:ext cx="40406" cy="49638"/>
            </a:xfrm>
            <a:custGeom>
              <a:avLst/>
              <a:gdLst/>
              <a:ahLst/>
              <a:cxnLst/>
              <a:rect l="l" t="t" r="r" b="b"/>
              <a:pathLst>
                <a:path w="534" h="656" extrusionOk="0">
                  <a:moveTo>
                    <a:pt x="267" y="1"/>
                  </a:moveTo>
                  <a:cubicBezTo>
                    <a:pt x="134" y="1"/>
                    <a:pt x="1" y="101"/>
                    <a:pt x="1" y="300"/>
                  </a:cubicBezTo>
                  <a:lnTo>
                    <a:pt x="1" y="389"/>
                  </a:lnTo>
                  <a:cubicBezTo>
                    <a:pt x="1"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7"/>
            <p:cNvSpPr/>
            <p:nvPr/>
          </p:nvSpPr>
          <p:spPr>
            <a:xfrm>
              <a:off x="3163151" y="2027843"/>
              <a:ext cx="194995" cy="398238"/>
            </a:xfrm>
            <a:custGeom>
              <a:avLst/>
              <a:gdLst/>
              <a:ahLst/>
              <a:cxnLst/>
              <a:rect l="l" t="t" r="r" b="b"/>
              <a:pathLst>
                <a:path w="2577" h="5263" extrusionOk="0">
                  <a:moveTo>
                    <a:pt x="266" y="0"/>
                  </a:moveTo>
                  <a:cubicBezTo>
                    <a:pt x="133" y="0"/>
                    <a:pt x="0" y="89"/>
                    <a:pt x="0" y="267"/>
                  </a:cubicBezTo>
                  <a:cubicBezTo>
                    <a:pt x="44" y="1908"/>
                    <a:pt x="577" y="3505"/>
                    <a:pt x="1509" y="4837"/>
                  </a:cubicBezTo>
                  <a:cubicBezTo>
                    <a:pt x="1573" y="4901"/>
                    <a:pt x="1662" y="4943"/>
                    <a:pt x="1740" y="4943"/>
                  </a:cubicBezTo>
                  <a:cubicBezTo>
                    <a:pt x="1768" y="4943"/>
                    <a:pt x="1795" y="4937"/>
                    <a:pt x="1819" y="4925"/>
                  </a:cubicBezTo>
                  <a:cubicBezTo>
                    <a:pt x="1819" y="5117"/>
                    <a:pt x="1980" y="5263"/>
                    <a:pt x="2137" y="5263"/>
                  </a:cubicBezTo>
                  <a:cubicBezTo>
                    <a:pt x="2198" y="5263"/>
                    <a:pt x="2258" y="5241"/>
                    <a:pt x="2307" y="5191"/>
                  </a:cubicBezTo>
                  <a:lnTo>
                    <a:pt x="2396" y="5103"/>
                  </a:lnTo>
                  <a:cubicBezTo>
                    <a:pt x="2576" y="4886"/>
                    <a:pt x="2375" y="4611"/>
                    <a:pt x="2175" y="4611"/>
                  </a:cubicBezTo>
                  <a:cubicBezTo>
                    <a:pt x="2129" y="4611"/>
                    <a:pt x="2082" y="4626"/>
                    <a:pt x="2041" y="4659"/>
                  </a:cubicBezTo>
                  <a:cubicBezTo>
                    <a:pt x="2041" y="4615"/>
                    <a:pt x="1997" y="4615"/>
                    <a:pt x="1997" y="4570"/>
                  </a:cubicBezTo>
                  <a:cubicBezTo>
                    <a:pt x="1109" y="3284"/>
                    <a:pt x="621" y="1819"/>
                    <a:pt x="532" y="267"/>
                  </a:cubicBezTo>
                  <a:cubicBezTo>
                    <a:pt x="532" y="89"/>
                    <a:pt x="399"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7"/>
            <p:cNvSpPr/>
            <p:nvPr/>
          </p:nvSpPr>
          <p:spPr>
            <a:xfrm>
              <a:off x="3176544" y="1914493"/>
              <a:ext cx="40331" cy="49638"/>
            </a:xfrm>
            <a:custGeom>
              <a:avLst/>
              <a:gdLst/>
              <a:ahLst/>
              <a:cxnLst/>
              <a:rect l="l" t="t" r="r" b="b"/>
              <a:pathLst>
                <a:path w="533" h="656" extrusionOk="0">
                  <a:moveTo>
                    <a:pt x="267" y="1"/>
                  </a:moveTo>
                  <a:cubicBezTo>
                    <a:pt x="134" y="1"/>
                    <a:pt x="0" y="101"/>
                    <a:pt x="0" y="300"/>
                  </a:cubicBezTo>
                  <a:lnTo>
                    <a:pt x="0" y="389"/>
                  </a:lnTo>
                  <a:cubicBezTo>
                    <a:pt x="0"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7"/>
            <p:cNvSpPr/>
            <p:nvPr/>
          </p:nvSpPr>
          <p:spPr>
            <a:xfrm>
              <a:off x="2907546" y="2321660"/>
              <a:ext cx="262339" cy="178802"/>
            </a:xfrm>
            <a:custGeom>
              <a:avLst/>
              <a:gdLst/>
              <a:ahLst/>
              <a:cxnLst/>
              <a:rect l="l" t="t" r="r" b="b"/>
              <a:pathLst>
                <a:path w="3467" h="2363" extrusionOk="0">
                  <a:moveTo>
                    <a:pt x="341" y="1"/>
                  </a:moveTo>
                  <a:cubicBezTo>
                    <a:pt x="71" y="1"/>
                    <a:pt x="1" y="436"/>
                    <a:pt x="317" y="554"/>
                  </a:cubicBezTo>
                  <a:cubicBezTo>
                    <a:pt x="805" y="732"/>
                    <a:pt x="1293" y="998"/>
                    <a:pt x="1736" y="1308"/>
                  </a:cubicBezTo>
                  <a:cubicBezTo>
                    <a:pt x="2003" y="1442"/>
                    <a:pt x="2224" y="1619"/>
                    <a:pt x="2491" y="1796"/>
                  </a:cubicBezTo>
                  <a:lnTo>
                    <a:pt x="2757" y="2063"/>
                  </a:lnTo>
                  <a:lnTo>
                    <a:pt x="2801" y="2107"/>
                  </a:lnTo>
                  <a:cubicBezTo>
                    <a:pt x="2801" y="2196"/>
                    <a:pt x="2890" y="2285"/>
                    <a:pt x="2979" y="2329"/>
                  </a:cubicBezTo>
                  <a:cubicBezTo>
                    <a:pt x="3023" y="2351"/>
                    <a:pt x="3079" y="2362"/>
                    <a:pt x="3140" y="2362"/>
                  </a:cubicBezTo>
                  <a:cubicBezTo>
                    <a:pt x="3201" y="2362"/>
                    <a:pt x="3267" y="2351"/>
                    <a:pt x="3334" y="2329"/>
                  </a:cubicBezTo>
                  <a:cubicBezTo>
                    <a:pt x="3422" y="2285"/>
                    <a:pt x="3467" y="2196"/>
                    <a:pt x="3467" y="2063"/>
                  </a:cubicBezTo>
                  <a:cubicBezTo>
                    <a:pt x="3422" y="1619"/>
                    <a:pt x="2757" y="1264"/>
                    <a:pt x="2358" y="998"/>
                  </a:cubicBezTo>
                  <a:cubicBezTo>
                    <a:pt x="1736" y="599"/>
                    <a:pt x="1115" y="244"/>
                    <a:pt x="450" y="22"/>
                  </a:cubicBezTo>
                  <a:cubicBezTo>
                    <a:pt x="411" y="7"/>
                    <a:pt x="375"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7"/>
            <p:cNvSpPr/>
            <p:nvPr/>
          </p:nvSpPr>
          <p:spPr>
            <a:xfrm>
              <a:off x="2887797" y="2076346"/>
              <a:ext cx="352535" cy="356016"/>
            </a:xfrm>
            <a:custGeom>
              <a:avLst/>
              <a:gdLst/>
              <a:ahLst/>
              <a:cxnLst/>
              <a:rect l="l" t="t" r="r" b="b"/>
              <a:pathLst>
                <a:path w="4659" h="4705" extrusionOk="0">
                  <a:moveTo>
                    <a:pt x="3256" y="1"/>
                  </a:moveTo>
                  <a:cubicBezTo>
                    <a:pt x="3189" y="1"/>
                    <a:pt x="3120" y="33"/>
                    <a:pt x="3062" y="114"/>
                  </a:cubicBezTo>
                  <a:cubicBezTo>
                    <a:pt x="2574" y="735"/>
                    <a:pt x="2175" y="1400"/>
                    <a:pt x="1864" y="2155"/>
                  </a:cubicBezTo>
                  <a:cubicBezTo>
                    <a:pt x="1820" y="2199"/>
                    <a:pt x="1820" y="2288"/>
                    <a:pt x="1864" y="2376"/>
                  </a:cubicBezTo>
                  <a:cubicBezTo>
                    <a:pt x="1376" y="2155"/>
                    <a:pt x="888" y="1933"/>
                    <a:pt x="356" y="1800"/>
                  </a:cubicBezTo>
                  <a:cubicBezTo>
                    <a:pt x="90" y="1844"/>
                    <a:pt x="1" y="2199"/>
                    <a:pt x="223" y="2332"/>
                  </a:cubicBezTo>
                  <a:cubicBezTo>
                    <a:pt x="1687" y="2731"/>
                    <a:pt x="3018" y="3530"/>
                    <a:pt x="4083" y="4639"/>
                  </a:cubicBezTo>
                  <a:cubicBezTo>
                    <a:pt x="4137" y="4685"/>
                    <a:pt x="4196" y="4704"/>
                    <a:pt x="4253" y="4704"/>
                  </a:cubicBezTo>
                  <a:cubicBezTo>
                    <a:pt x="4471" y="4704"/>
                    <a:pt x="4658" y="4416"/>
                    <a:pt x="4482" y="4240"/>
                  </a:cubicBezTo>
                  <a:cubicBezTo>
                    <a:pt x="3772" y="3530"/>
                    <a:pt x="2973" y="2909"/>
                    <a:pt x="2086" y="2465"/>
                  </a:cubicBezTo>
                  <a:cubicBezTo>
                    <a:pt x="2219" y="2465"/>
                    <a:pt x="2352" y="2421"/>
                    <a:pt x="2397" y="2288"/>
                  </a:cubicBezTo>
                  <a:cubicBezTo>
                    <a:pt x="2663" y="1622"/>
                    <a:pt x="3018" y="1045"/>
                    <a:pt x="3462" y="469"/>
                  </a:cubicBezTo>
                  <a:cubicBezTo>
                    <a:pt x="3626" y="271"/>
                    <a:pt x="3449"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7"/>
            <p:cNvSpPr/>
            <p:nvPr/>
          </p:nvSpPr>
          <p:spPr>
            <a:xfrm>
              <a:off x="2984575" y="2046381"/>
              <a:ext cx="110702" cy="128256"/>
            </a:xfrm>
            <a:custGeom>
              <a:avLst/>
              <a:gdLst/>
              <a:ahLst/>
              <a:cxnLst/>
              <a:rect l="l" t="t" r="r" b="b"/>
              <a:pathLst>
                <a:path w="1463" h="1695" extrusionOk="0">
                  <a:moveTo>
                    <a:pt x="1026" y="1"/>
                  </a:moveTo>
                  <a:cubicBezTo>
                    <a:pt x="967" y="1"/>
                    <a:pt x="906" y="20"/>
                    <a:pt x="851" y="66"/>
                  </a:cubicBezTo>
                  <a:cubicBezTo>
                    <a:pt x="452" y="377"/>
                    <a:pt x="142" y="820"/>
                    <a:pt x="53" y="1353"/>
                  </a:cubicBezTo>
                  <a:cubicBezTo>
                    <a:pt x="0" y="1562"/>
                    <a:pt x="165" y="1695"/>
                    <a:pt x="326" y="1695"/>
                  </a:cubicBezTo>
                  <a:cubicBezTo>
                    <a:pt x="438" y="1695"/>
                    <a:pt x="549" y="1631"/>
                    <a:pt x="585" y="1486"/>
                  </a:cubicBezTo>
                  <a:cubicBezTo>
                    <a:pt x="674" y="1086"/>
                    <a:pt x="896" y="731"/>
                    <a:pt x="1251" y="465"/>
                  </a:cubicBezTo>
                  <a:cubicBezTo>
                    <a:pt x="1462" y="289"/>
                    <a:pt x="1254"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7"/>
            <p:cNvSpPr/>
            <p:nvPr/>
          </p:nvSpPr>
          <p:spPr>
            <a:xfrm>
              <a:off x="2958924" y="1967006"/>
              <a:ext cx="71430" cy="60685"/>
            </a:xfrm>
            <a:custGeom>
              <a:avLst/>
              <a:gdLst/>
              <a:ahLst/>
              <a:cxnLst/>
              <a:rect l="l" t="t" r="r" b="b"/>
              <a:pathLst>
                <a:path w="944" h="802" extrusionOk="0">
                  <a:moveTo>
                    <a:pt x="576" y="0"/>
                  </a:moveTo>
                  <a:cubicBezTo>
                    <a:pt x="490" y="0"/>
                    <a:pt x="403" y="41"/>
                    <a:pt x="348" y="139"/>
                  </a:cubicBezTo>
                  <a:lnTo>
                    <a:pt x="126" y="405"/>
                  </a:lnTo>
                  <a:cubicBezTo>
                    <a:pt x="1" y="592"/>
                    <a:pt x="205" y="801"/>
                    <a:pt x="399" y="801"/>
                  </a:cubicBezTo>
                  <a:cubicBezTo>
                    <a:pt x="481" y="801"/>
                    <a:pt x="561" y="764"/>
                    <a:pt x="614" y="671"/>
                  </a:cubicBezTo>
                  <a:lnTo>
                    <a:pt x="791" y="405"/>
                  </a:lnTo>
                  <a:cubicBezTo>
                    <a:pt x="943" y="192"/>
                    <a:pt x="762"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7"/>
            <p:cNvSpPr/>
            <p:nvPr/>
          </p:nvSpPr>
          <p:spPr>
            <a:xfrm>
              <a:off x="2918064" y="1758013"/>
              <a:ext cx="117966" cy="53270"/>
            </a:xfrm>
            <a:custGeom>
              <a:avLst/>
              <a:gdLst/>
              <a:ahLst/>
              <a:cxnLst/>
              <a:rect l="l" t="t" r="r" b="b"/>
              <a:pathLst>
                <a:path w="1559" h="704" extrusionOk="0">
                  <a:moveTo>
                    <a:pt x="587" y="0"/>
                  </a:moveTo>
                  <a:cubicBezTo>
                    <a:pt x="510" y="0"/>
                    <a:pt x="433" y="6"/>
                    <a:pt x="355" y="17"/>
                  </a:cubicBezTo>
                  <a:cubicBezTo>
                    <a:pt x="14" y="102"/>
                    <a:pt x="1" y="596"/>
                    <a:pt x="314" y="596"/>
                  </a:cubicBezTo>
                  <a:cubicBezTo>
                    <a:pt x="327" y="596"/>
                    <a:pt x="341" y="596"/>
                    <a:pt x="355" y="594"/>
                  </a:cubicBezTo>
                  <a:cubicBezTo>
                    <a:pt x="426" y="582"/>
                    <a:pt x="498" y="576"/>
                    <a:pt x="568" y="576"/>
                  </a:cubicBezTo>
                  <a:cubicBezTo>
                    <a:pt x="761" y="576"/>
                    <a:pt x="947" y="618"/>
                    <a:pt x="1109" y="682"/>
                  </a:cubicBezTo>
                  <a:cubicBezTo>
                    <a:pt x="1148" y="697"/>
                    <a:pt x="1184" y="704"/>
                    <a:pt x="1218" y="704"/>
                  </a:cubicBezTo>
                  <a:cubicBezTo>
                    <a:pt x="1488" y="704"/>
                    <a:pt x="1558" y="269"/>
                    <a:pt x="1242" y="150"/>
                  </a:cubicBezTo>
                  <a:cubicBezTo>
                    <a:pt x="1043" y="50"/>
                    <a:pt x="81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7"/>
            <p:cNvSpPr/>
            <p:nvPr/>
          </p:nvSpPr>
          <p:spPr>
            <a:xfrm>
              <a:off x="2955141" y="1628773"/>
              <a:ext cx="90347" cy="56221"/>
            </a:xfrm>
            <a:custGeom>
              <a:avLst/>
              <a:gdLst/>
              <a:ahLst/>
              <a:cxnLst/>
              <a:rect l="l" t="t" r="r" b="b"/>
              <a:pathLst>
                <a:path w="1194" h="743" extrusionOk="0">
                  <a:moveTo>
                    <a:pt x="396" y="1"/>
                  </a:moveTo>
                  <a:cubicBezTo>
                    <a:pt x="153" y="1"/>
                    <a:pt x="0" y="376"/>
                    <a:pt x="264" y="527"/>
                  </a:cubicBezTo>
                  <a:lnTo>
                    <a:pt x="664" y="704"/>
                  </a:lnTo>
                  <a:cubicBezTo>
                    <a:pt x="710" y="731"/>
                    <a:pt x="756" y="743"/>
                    <a:pt x="798" y="743"/>
                  </a:cubicBezTo>
                  <a:cubicBezTo>
                    <a:pt x="1041" y="743"/>
                    <a:pt x="1194" y="367"/>
                    <a:pt x="930" y="216"/>
                  </a:cubicBezTo>
                  <a:lnTo>
                    <a:pt x="531" y="39"/>
                  </a:lnTo>
                  <a:cubicBezTo>
                    <a:pt x="484" y="12"/>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7"/>
            <p:cNvSpPr/>
            <p:nvPr/>
          </p:nvSpPr>
          <p:spPr>
            <a:xfrm>
              <a:off x="2714896" y="2427594"/>
              <a:ext cx="90725" cy="150881"/>
            </a:xfrm>
            <a:custGeom>
              <a:avLst/>
              <a:gdLst/>
              <a:ahLst/>
              <a:cxnLst/>
              <a:rect l="l" t="t" r="r" b="b"/>
              <a:pathLst>
                <a:path w="1199" h="1994" extrusionOk="0">
                  <a:moveTo>
                    <a:pt x="386" y="1"/>
                  </a:moveTo>
                  <a:cubicBezTo>
                    <a:pt x="195" y="1"/>
                    <a:pt x="0" y="209"/>
                    <a:pt x="156" y="396"/>
                  </a:cubicBezTo>
                  <a:cubicBezTo>
                    <a:pt x="422" y="796"/>
                    <a:pt x="555" y="1239"/>
                    <a:pt x="600" y="1728"/>
                  </a:cubicBezTo>
                  <a:cubicBezTo>
                    <a:pt x="622" y="1905"/>
                    <a:pt x="777" y="1994"/>
                    <a:pt x="922" y="1994"/>
                  </a:cubicBezTo>
                  <a:cubicBezTo>
                    <a:pt x="1066" y="1994"/>
                    <a:pt x="1199" y="1905"/>
                    <a:pt x="1177" y="1728"/>
                  </a:cubicBezTo>
                  <a:cubicBezTo>
                    <a:pt x="1132" y="1151"/>
                    <a:pt x="955" y="618"/>
                    <a:pt x="600" y="130"/>
                  </a:cubicBezTo>
                  <a:cubicBezTo>
                    <a:pt x="547" y="38"/>
                    <a:pt x="46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7"/>
            <p:cNvSpPr/>
            <p:nvPr/>
          </p:nvSpPr>
          <p:spPr>
            <a:xfrm>
              <a:off x="2796542" y="2354727"/>
              <a:ext cx="65074" cy="91860"/>
            </a:xfrm>
            <a:custGeom>
              <a:avLst/>
              <a:gdLst/>
              <a:ahLst/>
              <a:cxnLst/>
              <a:rect l="l" t="t" r="r" b="b"/>
              <a:pathLst>
                <a:path w="860" h="1214" extrusionOk="0">
                  <a:moveTo>
                    <a:pt x="334" y="0"/>
                  </a:moveTo>
                  <a:cubicBezTo>
                    <a:pt x="170" y="0"/>
                    <a:pt x="0" y="144"/>
                    <a:pt x="53" y="383"/>
                  </a:cubicBezTo>
                  <a:cubicBezTo>
                    <a:pt x="98" y="561"/>
                    <a:pt x="186" y="783"/>
                    <a:pt x="231" y="1005"/>
                  </a:cubicBezTo>
                  <a:cubicBezTo>
                    <a:pt x="267" y="1150"/>
                    <a:pt x="385" y="1213"/>
                    <a:pt x="506" y="1213"/>
                  </a:cubicBezTo>
                  <a:cubicBezTo>
                    <a:pt x="680" y="1213"/>
                    <a:pt x="860" y="1081"/>
                    <a:pt x="808" y="871"/>
                  </a:cubicBezTo>
                  <a:lnTo>
                    <a:pt x="586" y="206"/>
                  </a:lnTo>
                  <a:cubicBezTo>
                    <a:pt x="550" y="64"/>
                    <a:pt x="44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7"/>
            <p:cNvSpPr/>
            <p:nvPr/>
          </p:nvSpPr>
          <p:spPr>
            <a:xfrm>
              <a:off x="2743045" y="2868887"/>
              <a:ext cx="74381" cy="138472"/>
            </a:xfrm>
            <a:custGeom>
              <a:avLst/>
              <a:gdLst/>
              <a:ahLst/>
              <a:cxnLst/>
              <a:rect l="l" t="t" r="r" b="b"/>
              <a:pathLst>
                <a:path w="983" h="1830" extrusionOk="0">
                  <a:moveTo>
                    <a:pt x="360" y="0"/>
                  </a:moveTo>
                  <a:cubicBezTo>
                    <a:pt x="173" y="0"/>
                    <a:pt x="1" y="188"/>
                    <a:pt x="95" y="377"/>
                  </a:cubicBezTo>
                  <a:cubicBezTo>
                    <a:pt x="317" y="732"/>
                    <a:pt x="405" y="1131"/>
                    <a:pt x="405" y="1530"/>
                  </a:cubicBezTo>
                  <a:cubicBezTo>
                    <a:pt x="405" y="1730"/>
                    <a:pt x="538" y="1830"/>
                    <a:pt x="672" y="1830"/>
                  </a:cubicBezTo>
                  <a:cubicBezTo>
                    <a:pt x="805" y="1830"/>
                    <a:pt x="938" y="1730"/>
                    <a:pt x="938" y="1530"/>
                  </a:cubicBezTo>
                  <a:cubicBezTo>
                    <a:pt x="982" y="1042"/>
                    <a:pt x="849" y="554"/>
                    <a:pt x="583" y="110"/>
                  </a:cubicBezTo>
                  <a:cubicBezTo>
                    <a:pt x="518" y="33"/>
                    <a:pt x="438"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7"/>
            <p:cNvSpPr/>
            <p:nvPr/>
          </p:nvSpPr>
          <p:spPr>
            <a:xfrm>
              <a:off x="2663745" y="2930027"/>
              <a:ext cx="63031" cy="70673"/>
            </a:xfrm>
            <a:custGeom>
              <a:avLst/>
              <a:gdLst/>
              <a:ahLst/>
              <a:cxnLst/>
              <a:rect l="l" t="t" r="r" b="b"/>
              <a:pathLst>
                <a:path w="833" h="934" extrusionOk="0">
                  <a:moveTo>
                    <a:pt x="362" y="0"/>
                  </a:moveTo>
                  <a:cubicBezTo>
                    <a:pt x="134" y="0"/>
                    <a:pt x="1" y="355"/>
                    <a:pt x="255" y="500"/>
                  </a:cubicBezTo>
                  <a:cubicBezTo>
                    <a:pt x="300" y="545"/>
                    <a:pt x="300" y="589"/>
                    <a:pt x="300" y="634"/>
                  </a:cubicBezTo>
                  <a:cubicBezTo>
                    <a:pt x="300" y="833"/>
                    <a:pt x="433" y="933"/>
                    <a:pt x="566" y="933"/>
                  </a:cubicBezTo>
                  <a:cubicBezTo>
                    <a:pt x="699" y="933"/>
                    <a:pt x="832" y="833"/>
                    <a:pt x="832" y="634"/>
                  </a:cubicBezTo>
                  <a:cubicBezTo>
                    <a:pt x="832" y="412"/>
                    <a:pt x="743" y="145"/>
                    <a:pt x="522" y="57"/>
                  </a:cubicBezTo>
                  <a:cubicBezTo>
                    <a:pt x="466" y="17"/>
                    <a:pt x="412"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7"/>
            <p:cNvSpPr/>
            <p:nvPr/>
          </p:nvSpPr>
          <p:spPr>
            <a:xfrm>
              <a:off x="2622582" y="3223011"/>
              <a:ext cx="43736" cy="50395"/>
            </a:xfrm>
            <a:custGeom>
              <a:avLst/>
              <a:gdLst/>
              <a:ahLst/>
              <a:cxnLst/>
              <a:rect l="l" t="t" r="r" b="b"/>
              <a:pathLst>
                <a:path w="578" h="666" extrusionOk="0">
                  <a:moveTo>
                    <a:pt x="289" y="0"/>
                  </a:moveTo>
                  <a:cubicBezTo>
                    <a:pt x="145" y="0"/>
                    <a:pt x="1" y="89"/>
                    <a:pt x="1" y="267"/>
                  </a:cubicBezTo>
                  <a:lnTo>
                    <a:pt x="1" y="400"/>
                  </a:lnTo>
                  <a:cubicBezTo>
                    <a:pt x="1" y="577"/>
                    <a:pt x="145" y="666"/>
                    <a:pt x="289" y="666"/>
                  </a:cubicBezTo>
                  <a:cubicBezTo>
                    <a:pt x="433" y="666"/>
                    <a:pt x="578" y="577"/>
                    <a:pt x="578" y="400"/>
                  </a:cubicBezTo>
                  <a:lnTo>
                    <a:pt x="578" y="267"/>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7"/>
            <p:cNvSpPr/>
            <p:nvPr/>
          </p:nvSpPr>
          <p:spPr>
            <a:xfrm>
              <a:off x="2579300" y="3384259"/>
              <a:ext cx="65528" cy="48881"/>
            </a:xfrm>
            <a:custGeom>
              <a:avLst/>
              <a:gdLst/>
              <a:ahLst/>
              <a:cxnLst/>
              <a:rect l="l" t="t" r="r" b="b"/>
              <a:pathLst>
                <a:path w="866" h="646" extrusionOk="0">
                  <a:moveTo>
                    <a:pt x="479" y="0"/>
                  </a:moveTo>
                  <a:cubicBezTo>
                    <a:pt x="419" y="0"/>
                    <a:pt x="358" y="26"/>
                    <a:pt x="307" y="88"/>
                  </a:cubicBezTo>
                  <a:lnTo>
                    <a:pt x="173" y="177"/>
                  </a:lnTo>
                  <a:cubicBezTo>
                    <a:pt x="0" y="384"/>
                    <a:pt x="178" y="646"/>
                    <a:pt x="391" y="646"/>
                  </a:cubicBezTo>
                  <a:cubicBezTo>
                    <a:pt x="451" y="646"/>
                    <a:pt x="514" y="625"/>
                    <a:pt x="573" y="576"/>
                  </a:cubicBezTo>
                  <a:lnTo>
                    <a:pt x="661" y="487"/>
                  </a:lnTo>
                  <a:cubicBezTo>
                    <a:pt x="866" y="283"/>
                    <a:pt x="67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7"/>
            <p:cNvSpPr/>
            <p:nvPr/>
          </p:nvSpPr>
          <p:spPr>
            <a:xfrm>
              <a:off x="2062113" y="3683372"/>
              <a:ext cx="217922" cy="123035"/>
            </a:xfrm>
            <a:custGeom>
              <a:avLst/>
              <a:gdLst/>
              <a:ahLst/>
              <a:cxnLst/>
              <a:rect l="l" t="t" r="r" b="b"/>
              <a:pathLst>
                <a:path w="2880" h="1626" extrusionOk="0">
                  <a:moveTo>
                    <a:pt x="396" y="1"/>
                  </a:moveTo>
                  <a:cubicBezTo>
                    <a:pt x="153" y="1"/>
                    <a:pt x="0" y="376"/>
                    <a:pt x="265" y="527"/>
                  </a:cubicBezTo>
                  <a:cubicBezTo>
                    <a:pt x="930" y="971"/>
                    <a:pt x="1684" y="1326"/>
                    <a:pt x="2439" y="1592"/>
                  </a:cubicBezTo>
                  <a:cubicBezTo>
                    <a:pt x="2480" y="1615"/>
                    <a:pt x="2518" y="1626"/>
                    <a:pt x="2554" y="1626"/>
                  </a:cubicBezTo>
                  <a:cubicBezTo>
                    <a:pt x="2787" y="1626"/>
                    <a:pt x="2880" y="1181"/>
                    <a:pt x="2572" y="1104"/>
                  </a:cubicBezTo>
                  <a:cubicBezTo>
                    <a:pt x="1862" y="793"/>
                    <a:pt x="1196" y="438"/>
                    <a:pt x="531" y="39"/>
                  </a:cubicBezTo>
                  <a:cubicBezTo>
                    <a:pt x="484" y="13"/>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7"/>
            <p:cNvSpPr/>
            <p:nvPr/>
          </p:nvSpPr>
          <p:spPr>
            <a:xfrm>
              <a:off x="2136494" y="3629724"/>
              <a:ext cx="154210" cy="92087"/>
            </a:xfrm>
            <a:custGeom>
              <a:avLst/>
              <a:gdLst/>
              <a:ahLst/>
              <a:cxnLst/>
              <a:rect l="l" t="t" r="r" b="b"/>
              <a:pathLst>
                <a:path w="2038" h="1217" extrusionOk="0">
                  <a:moveTo>
                    <a:pt x="431" y="0"/>
                  </a:moveTo>
                  <a:cubicBezTo>
                    <a:pt x="180" y="0"/>
                    <a:pt x="0" y="375"/>
                    <a:pt x="302" y="526"/>
                  </a:cubicBezTo>
                  <a:lnTo>
                    <a:pt x="1456" y="1192"/>
                  </a:lnTo>
                  <a:cubicBezTo>
                    <a:pt x="1495" y="1209"/>
                    <a:pt x="1535" y="1216"/>
                    <a:pt x="1573" y="1216"/>
                  </a:cubicBezTo>
                  <a:cubicBezTo>
                    <a:pt x="1835" y="1216"/>
                    <a:pt x="2037" y="859"/>
                    <a:pt x="1766" y="704"/>
                  </a:cubicBezTo>
                  <a:lnTo>
                    <a:pt x="568" y="38"/>
                  </a:lnTo>
                  <a:cubicBezTo>
                    <a:pt x="522" y="12"/>
                    <a:pt x="475"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7"/>
            <p:cNvSpPr/>
            <p:nvPr/>
          </p:nvSpPr>
          <p:spPr>
            <a:xfrm>
              <a:off x="2186359" y="3565936"/>
              <a:ext cx="100335" cy="71052"/>
            </a:xfrm>
            <a:custGeom>
              <a:avLst/>
              <a:gdLst/>
              <a:ahLst/>
              <a:cxnLst/>
              <a:rect l="l" t="t" r="r" b="b"/>
              <a:pathLst>
                <a:path w="1326" h="939" extrusionOk="0">
                  <a:moveTo>
                    <a:pt x="396" y="0"/>
                  </a:moveTo>
                  <a:cubicBezTo>
                    <a:pt x="153" y="0"/>
                    <a:pt x="0" y="375"/>
                    <a:pt x="264" y="526"/>
                  </a:cubicBezTo>
                  <a:lnTo>
                    <a:pt x="797" y="881"/>
                  </a:lnTo>
                  <a:cubicBezTo>
                    <a:pt x="852" y="921"/>
                    <a:pt x="907" y="938"/>
                    <a:pt x="957" y="938"/>
                  </a:cubicBezTo>
                  <a:cubicBezTo>
                    <a:pt x="1185" y="938"/>
                    <a:pt x="1326" y="583"/>
                    <a:pt x="1107" y="438"/>
                  </a:cubicBezTo>
                  <a:lnTo>
                    <a:pt x="530" y="38"/>
                  </a:lnTo>
                  <a:cubicBezTo>
                    <a:pt x="484" y="12"/>
                    <a:pt x="43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7"/>
            <p:cNvSpPr/>
            <p:nvPr/>
          </p:nvSpPr>
          <p:spPr>
            <a:xfrm>
              <a:off x="2276782" y="3545279"/>
              <a:ext cx="99957" cy="252275"/>
            </a:xfrm>
            <a:custGeom>
              <a:avLst/>
              <a:gdLst/>
              <a:ahLst/>
              <a:cxnLst/>
              <a:rect l="l" t="t" r="r" b="b"/>
              <a:pathLst>
                <a:path w="1321" h="3334" extrusionOk="0">
                  <a:moveTo>
                    <a:pt x="378" y="1"/>
                  </a:moveTo>
                  <a:cubicBezTo>
                    <a:pt x="234" y="1"/>
                    <a:pt x="90" y="89"/>
                    <a:pt x="90" y="267"/>
                  </a:cubicBezTo>
                  <a:cubicBezTo>
                    <a:pt x="1" y="1287"/>
                    <a:pt x="223" y="2308"/>
                    <a:pt x="711" y="3195"/>
                  </a:cubicBezTo>
                  <a:cubicBezTo>
                    <a:pt x="767" y="3293"/>
                    <a:pt x="853" y="3334"/>
                    <a:pt x="940" y="3334"/>
                  </a:cubicBezTo>
                  <a:cubicBezTo>
                    <a:pt x="1130" y="3334"/>
                    <a:pt x="1320" y="3142"/>
                    <a:pt x="1199" y="2929"/>
                  </a:cubicBezTo>
                  <a:cubicBezTo>
                    <a:pt x="755" y="2086"/>
                    <a:pt x="578" y="1199"/>
                    <a:pt x="666" y="267"/>
                  </a:cubicBezTo>
                  <a:cubicBezTo>
                    <a:pt x="666" y="89"/>
                    <a:pt x="52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7"/>
            <p:cNvSpPr/>
            <p:nvPr/>
          </p:nvSpPr>
          <p:spPr>
            <a:xfrm>
              <a:off x="2360772" y="3568812"/>
              <a:ext cx="83461" cy="154437"/>
            </a:xfrm>
            <a:custGeom>
              <a:avLst/>
              <a:gdLst/>
              <a:ahLst/>
              <a:cxnLst/>
              <a:rect l="l" t="t" r="r" b="b"/>
              <a:pathLst>
                <a:path w="1103" h="2041" extrusionOk="0">
                  <a:moveTo>
                    <a:pt x="344" y="0"/>
                  </a:moveTo>
                  <a:cubicBezTo>
                    <a:pt x="211" y="0"/>
                    <a:pt x="67" y="89"/>
                    <a:pt x="44" y="267"/>
                  </a:cubicBezTo>
                  <a:cubicBezTo>
                    <a:pt x="0" y="843"/>
                    <a:pt x="178" y="1464"/>
                    <a:pt x="577" y="1952"/>
                  </a:cubicBezTo>
                  <a:cubicBezTo>
                    <a:pt x="628" y="2014"/>
                    <a:pt x="687" y="2040"/>
                    <a:pt x="744" y="2040"/>
                  </a:cubicBezTo>
                  <a:cubicBezTo>
                    <a:pt x="933" y="2040"/>
                    <a:pt x="1102" y="1758"/>
                    <a:pt x="932" y="1553"/>
                  </a:cubicBezTo>
                  <a:cubicBezTo>
                    <a:pt x="666" y="1198"/>
                    <a:pt x="532" y="710"/>
                    <a:pt x="577" y="267"/>
                  </a:cubicBezTo>
                  <a:cubicBezTo>
                    <a:pt x="599" y="89"/>
                    <a:pt x="477"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7"/>
            <p:cNvSpPr/>
            <p:nvPr/>
          </p:nvSpPr>
          <p:spPr>
            <a:xfrm>
              <a:off x="2442115" y="3546263"/>
              <a:ext cx="67117" cy="74381"/>
            </a:xfrm>
            <a:custGeom>
              <a:avLst/>
              <a:gdLst/>
              <a:ahLst/>
              <a:cxnLst/>
              <a:rect l="l" t="t" r="r" b="b"/>
              <a:pathLst>
                <a:path w="887" h="983" extrusionOk="0">
                  <a:moveTo>
                    <a:pt x="329" y="1"/>
                  </a:moveTo>
                  <a:cubicBezTo>
                    <a:pt x="154" y="1"/>
                    <a:pt x="0" y="133"/>
                    <a:pt x="79" y="343"/>
                  </a:cubicBezTo>
                  <a:lnTo>
                    <a:pt x="256" y="786"/>
                  </a:lnTo>
                  <a:cubicBezTo>
                    <a:pt x="308" y="925"/>
                    <a:pt x="421" y="982"/>
                    <a:pt x="534" y="982"/>
                  </a:cubicBezTo>
                  <a:cubicBezTo>
                    <a:pt x="710" y="982"/>
                    <a:pt x="887" y="843"/>
                    <a:pt x="833" y="653"/>
                  </a:cubicBezTo>
                  <a:cubicBezTo>
                    <a:pt x="744" y="520"/>
                    <a:pt x="700" y="343"/>
                    <a:pt x="655" y="210"/>
                  </a:cubicBezTo>
                  <a:cubicBezTo>
                    <a:pt x="583" y="64"/>
                    <a:pt x="451"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7"/>
            <p:cNvSpPr/>
            <p:nvPr/>
          </p:nvSpPr>
          <p:spPr>
            <a:xfrm>
              <a:off x="2368264" y="1811434"/>
              <a:ext cx="123489" cy="186293"/>
            </a:xfrm>
            <a:custGeom>
              <a:avLst/>
              <a:gdLst/>
              <a:ahLst/>
              <a:cxnLst/>
              <a:rect l="l" t="t" r="r" b="b"/>
              <a:pathLst>
                <a:path w="1632" h="2462" extrusionOk="0">
                  <a:moveTo>
                    <a:pt x="437" y="0"/>
                  </a:moveTo>
                  <a:cubicBezTo>
                    <a:pt x="209" y="0"/>
                    <a:pt x="0" y="288"/>
                    <a:pt x="212" y="465"/>
                  </a:cubicBezTo>
                  <a:cubicBezTo>
                    <a:pt x="744" y="908"/>
                    <a:pt x="1010" y="1529"/>
                    <a:pt x="1055" y="2195"/>
                  </a:cubicBezTo>
                  <a:cubicBezTo>
                    <a:pt x="1055" y="2372"/>
                    <a:pt x="1199" y="2461"/>
                    <a:pt x="1343" y="2461"/>
                  </a:cubicBezTo>
                  <a:cubicBezTo>
                    <a:pt x="1487" y="2461"/>
                    <a:pt x="1631" y="2372"/>
                    <a:pt x="1631" y="2195"/>
                  </a:cubicBezTo>
                  <a:cubicBezTo>
                    <a:pt x="1587" y="1396"/>
                    <a:pt x="1232" y="598"/>
                    <a:pt x="611" y="65"/>
                  </a:cubicBezTo>
                  <a:cubicBezTo>
                    <a:pt x="556" y="20"/>
                    <a:pt x="496"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7"/>
            <p:cNvSpPr/>
            <p:nvPr/>
          </p:nvSpPr>
          <p:spPr>
            <a:xfrm>
              <a:off x="2498941" y="1809921"/>
              <a:ext cx="75062" cy="140742"/>
            </a:xfrm>
            <a:custGeom>
              <a:avLst/>
              <a:gdLst/>
              <a:ahLst/>
              <a:cxnLst/>
              <a:rect l="l" t="t" r="r" b="b"/>
              <a:pathLst>
                <a:path w="992" h="1860" extrusionOk="0">
                  <a:moveTo>
                    <a:pt x="387" y="1"/>
                  </a:moveTo>
                  <a:cubicBezTo>
                    <a:pt x="208" y="1"/>
                    <a:pt x="1" y="221"/>
                    <a:pt x="126" y="440"/>
                  </a:cubicBezTo>
                  <a:cubicBezTo>
                    <a:pt x="304" y="795"/>
                    <a:pt x="392" y="1194"/>
                    <a:pt x="437" y="1594"/>
                  </a:cubicBezTo>
                  <a:cubicBezTo>
                    <a:pt x="459" y="1771"/>
                    <a:pt x="603" y="1860"/>
                    <a:pt x="736" y="1860"/>
                  </a:cubicBezTo>
                  <a:cubicBezTo>
                    <a:pt x="869" y="1860"/>
                    <a:pt x="991" y="1771"/>
                    <a:pt x="969" y="1594"/>
                  </a:cubicBezTo>
                  <a:cubicBezTo>
                    <a:pt x="925" y="1061"/>
                    <a:pt x="792" y="573"/>
                    <a:pt x="570" y="130"/>
                  </a:cubicBezTo>
                  <a:cubicBezTo>
                    <a:pt x="531" y="39"/>
                    <a:pt x="462"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7"/>
            <p:cNvSpPr/>
            <p:nvPr/>
          </p:nvSpPr>
          <p:spPr>
            <a:xfrm>
              <a:off x="2600411" y="1831940"/>
              <a:ext cx="51076" cy="90877"/>
            </a:xfrm>
            <a:custGeom>
              <a:avLst/>
              <a:gdLst/>
              <a:ahLst/>
              <a:cxnLst/>
              <a:rect l="l" t="t" r="r" b="b"/>
              <a:pathLst>
                <a:path w="675" h="1201" extrusionOk="0">
                  <a:moveTo>
                    <a:pt x="355" y="0"/>
                  </a:moveTo>
                  <a:cubicBezTo>
                    <a:pt x="193" y="0"/>
                    <a:pt x="0" y="152"/>
                    <a:pt x="28" y="371"/>
                  </a:cubicBezTo>
                  <a:cubicBezTo>
                    <a:pt x="28" y="548"/>
                    <a:pt x="72" y="770"/>
                    <a:pt x="116" y="992"/>
                  </a:cubicBezTo>
                  <a:cubicBezTo>
                    <a:pt x="134" y="1137"/>
                    <a:pt x="234" y="1201"/>
                    <a:pt x="343" y="1201"/>
                  </a:cubicBezTo>
                  <a:cubicBezTo>
                    <a:pt x="500" y="1201"/>
                    <a:pt x="675" y="1069"/>
                    <a:pt x="649" y="859"/>
                  </a:cubicBezTo>
                  <a:cubicBezTo>
                    <a:pt x="649" y="637"/>
                    <a:pt x="604" y="415"/>
                    <a:pt x="560" y="194"/>
                  </a:cubicBezTo>
                  <a:cubicBezTo>
                    <a:pt x="543" y="58"/>
                    <a:pt x="455"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7"/>
            <p:cNvSpPr/>
            <p:nvPr/>
          </p:nvSpPr>
          <p:spPr>
            <a:xfrm>
              <a:off x="2535489" y="1679167"/>
              <a:ext cx="140212" cy="83083"/>
            </a:xfrm>
            <a:custGeom>
              <a:avLst/>
              <a:gdLst/>
              <a:ahLst/>
              <a:cxnLst/>
              <a:rect l="l" t="t" r="r" b="b"/>
              <a:pathLst>
                <a:path w="1853" h="1098" extrusionOk="0">
                  <a:moveTo>
                    <a:pt x="396" y="0"/>
                  </a:moveTo>
                  <a:cubicBezTo>
                    <a:pt x="153" y="0"/>
                    <a:pt x="0" y="376"/>
                    <a:pt x="264" y="527"/>
                  </a:cubicBezTo>
                  <a:lnTo>
                    <a:pt x="1285" y="1059"/>
                  </a:lnTo>
                  <a:cubicBezTo>
                    <a:pt x="1331" y="1086"/>
                    <a:pt x="1378" y="1097"/>
                    <a:pt x="1422" y="1097"/>
                  </a:cubicBezTo>
                  <a:cubicBezTo>
                    <a:pt x="1674" y="1097"/>
                    <a:pt x="1853" y="722"/>
                    <a:pt x="1551" y="571"/>
                  </a:cubicBezTo>
                  <a:lnTo>
                    <a:pt x="531" y="38"/>
                  </a:lnTo>
                  <a:cubicBezTo>
                    <a:pt x="484" y="12"/>
                    <a:pt x="439"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7"/>
            <p:cNvSpPr/>
            <p:nvPr/>
          </p:nvSpPr>
          <p:spPr>
            <a:xfrm>
              <a:off x="2600790" y="1594344"/>
              <a:ext cx="80964" cy="64166"/>
            </a:xfrm>
            <a:custGeom>
              <a:avLst/>
              <a:gdLst/>
              <a:ahLst/>
              <a:cxnLst/>
              <a:rect l="l" t="t" r="r" b="b"/>
              <a:pathLst>
                <a:path w="1070" h="848" extrusionOk="0">
                  <a:moveTo>
                    <a:pt x="387" y="0"/>
                  </a:moveTo>
                  <a:cubicBezTo>
                    <a:pt x="175" y="0"/>
                    <a:pt x="0" y="250"/>
                    <a:pt x="200" y="450"/>
                  </a:cubicBezTo>
                  <a:cubicBezTo>
                    <a:pt x="289" y="583"/>
                    <a:pt x="377" y="671"/>
                    <a:pt x="466" y="760"/>
                  </a:cubicBezTo>
                  <a:cubicBezTo>
                    <a:pt x="528" y="822"/>
                    <a:pt x="597" y="848"/>
                    <a:pt x="663" y="848"/>
                  </a:cubicBezTo>
                  <a:cubicBezTo>
                    <a:pt x="882" y="848"/>
                    <a:pt x="1070" y="565"/>
                    <a:pt x="866" y="361"/>
                  </a:cubicBezTo>
                  <a:lnTo>
                    <a:pt x="599" y="95"/>
                  </a:lnTo>
                  <a:cubicBezTo>
                    <a:pt x="533" y="28"/>
                    <a:pt x="458"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67"/>
          <p:cNvGrpSpPr/>
          <p:nvPr/>
        </p:nvGrpSpPr>
        <p:grpSpPr>
          <a:xfrm>
            <a:off x="7386812" y="999036"/>
            <a:ext cx="912832" cy="854448"/>
            <a:chOff x="4231052" y="1337496"/>
            <a:chExt cx="3948235" cy="3695710"/>
          </a:xfrm>
        </p:grpSpPr>
        <p:sp>
          <p:nvSpPr>
            <p:cNvPr id="3476" name="Google Shape;3476;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7"/>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7"/>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7"/>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7"/>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7"/>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7"/>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7"/>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7"/>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7"/>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7"/>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7"/>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7"/>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7"/>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7"/>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7"/>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7"/>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7"/>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7"/>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7"/>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7"/>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7"/>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7"/>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7"/>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7"/>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7"/>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7"/>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7"/>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7"/>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7"/>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7"/>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7"/>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7"/>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7"/>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7"/>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7"/>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7"/>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7"/>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7"/>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7"/>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7"/>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67"/>
          <p:cNvGrpSpPr/>
          <p:nvPr/>
        </p:nvGrpSpPr>
        <p:grpSpPr>
          <a:xfrm flipH="1">
            <a:off x="7386069" y="3770425"/>
            <a:ext cx="2024784" cy="1210776"/>
            <a:chOff x="1186065" y="489079"/>
            <a:chExt cx="6771853" cy="4049419"/>
          </a:xfrm>
        </p:grpSpPr>
        <p:sp>
          <p:nvSpPr>
            <p:cNvPr id="3519" name="Google Shape;3519;p67"/>
            <p:cNvSpPr/>
            <p:nvPr/>
          </p:nvSpPr>
          <p:spPr>
            <a:xfrm>
              <a:off x="2263761" y="505698"/>
              <a:ext cx="4572358" cy="4011138"/>
            </a:xfrm>
            <a:custGeom>
              <a:avLst/>
              <a:gdLst/>
              <a:ahLst/>
              <a:cxnLst/>
              <a:rect l="l" t="t" r="r" b="b"/>
              <a:pathLst>
                <a:path w="64379" h="56477" extrusionOk="0">
                  <a:moveTo>
                    <a:pt x="32163" y="0"/>
                  </a:moveTo>
                  <a:cubicBezTo>
                    <a:pt x="27096" y="0"/>
                    <a:pt x="21968" y="1368"/>
                    <a:pt x="17349" y="4235"/>
                  </a:cubicBezTo>
                  <a:cubicBezTo>
                    <a:pt x="4083" y="12443"/>
                    <a:pt x="1" y="29880"/>
                    <a:pt x="8209" y="43102"/>
                  </a:cubicBezTo>
                  <a:cubicBezTo>
                    <a:pt x="13549" y="51733"/>
                    <a:pt x="22778" y="56476"/>
                    <a:pt x="32228" y="56476"/>
                  </a:cubicBezTo>
                  <a:cubicBezTo>
                    <a:pt x="37302" y="56476"/>
                    <a:pt x="42441" y="55109"/>
                    <a:pt x="47075" y="52241"/>
                  </a:cubicBezTo>
                  <a:cubicBezTo>
                    <a:pt x="60297" y="44033"/>
                    <a:pt x="64379" y="26641"/>
                    <a:pt x="56171" y="13375"/>
                  </a:cubicBezTo>
                  <a:cubicBezTo>
                    <a:pt x="50830" y="4744"/>
                    <a:pt x="41601" y="0"/>
                    <a:pt x="32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7"/>
            <p:cNvSpPr/>
            <p:nvPr/>
          </p:nvSpPr>
          <p:spPr>
            <a:xfrm>
              <a:off x="3435987" y="636308"/>
              <a:ext cx="2101911" cy="211505"/>
            </a:xfrm>
            <a:custGeom>
              <a:avLst/>
              <a:gdLst/>
              <a:ahLst/>
              <a:cxnLst/>
              <a:rect l="l" t="t" r="r" b="b"/>
              <a:pathLst>
                <a:path w="29595" h="2978" extrusionOk="0">
                  <a:moveTo>
                    <a:pt x="25601" y="0"/>
                  </a:moveTo>
                  <a:cubicBezTo>
                    <a:pt x="21963" y="400"/>
                    <a:pt x="18280" y="710"/>
                    <a:pt x="14509" y="799"/>
                  </a:cubicBezTo>
                  <a:cubicBezTo>
                    <a:pt x="10782" y="932"/>
                    <a:pt x="6878" y="1154"/>
                    <a:pt x="2929" y="1243"/>
                  </a:cubicBezTo>
                  <a:cubicBezTo>
                    <a:pt x="2840" y="1287"/>
                    <a:pt x="2751" y="1331"/>
                    <a:pt x="2663" y="1376"/>
                  </a:cubicBezTo>
                  <a:cubicBezTo>
                    <a:pt x="1775" y="1864"/>
                    <a:pt x="844" y="2396"/>
                    <a:pt x="1" y="2973"/>
                  </a:cubicBezTo>
                  <a:cubicBezTo>
                    <a:pt x="372" y="2976"/>
                    <a:pt x="744" y="2978"/>
                    <a:pt x="1116" y="2978"/>
                  </a:cubicBezTo>
                  <a:cubicBezTo>
                    <a:pt x="5668" y="2978"/>
                    <a:pt x="10202" y="2741"/>
                    <a:pt x="14509" y="2618"/>
                  </a:cubicBezTo>
                  <a:cubicBezTo>
                    <a:pt x="19434" y="2529"/>
                    <a:pt x="24536" y="2352"/>
                    <a:pt x="29594" y="1864"/>
                  </a:cubicBezTo>
                  <a:cubicBezTo>
                    <a:pt x="28307" y="1154"/>
                    <a:pt x="26976" y="533"/>
                    <a:pt x="2560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7"/>
            <p:cNvSpPr/>
            <p:nvPr/>
          </p:nvSpPr>
          <p:spPr>
            <a:xfrm>
              <a:off x="2604101" y="2700293"/>
              <a:ext cx="3938979" cy="934869"/>
            </a:xfrm>
            <a:custGeom>
              <a:avLst/>
              <a:gdLst/>
              <a:ahLst/>
              <a:cxnLst/>
              <a:rect l="l" t="t" r="r" b="b"/>
              <a:pathLst>
                <a:path w="55461" h="13163" extrusionOk="0">
                  <a:moveTo>
                    <a:pt x="55460" y="0"/>
                  </a:moveTo>
                  <a:lnTo>
                    <a:pt x="55460" y="0"/>
                  </a:lnTo>
                  <a:cubicBezTo>
                    <a:pt x="52088" y="400"/>
                    <a:pt x="48716" y="755"/>
                    <a:pt x="45300" y="1110"/>
                  </a:cubicBezTo>
                  <a:cubicBezTo>
                    <a:pt x="35495" y="2086"/>
                    <a:pt x="25689" y="2840"/>
                    <a:pt x="15840" y="3195"/>
                  </a:cubicBezTo>
                  <a:cubicBezTo>
                    <a:pt x="10560" y="3372"/>
                    <a:pt x="5280" y="3772"/>
                    <a:pt x="0" y="4215"/>
                  </a:cubicBezTo>
                  <a:cubicBezTo>
                    <a:pt x="533" y="6256"/>
                    <a:pt x="1287" y="8297"/>
                    <a:pt x="2219" y="10205"/>
                  </a:cubicBezTo>
                  <a:cubicBezTo>
                    <a:pt x="5990" y="10826"/>
                    <a:pt x="9761" y="11314"/>
                    <a:pt x="13577" y="11669"/>
                  </a:cubicBezTo>
                  <a:cubicBezTo>
                    <a:pt x="23338" y="12512"/>
                    <a:pt x="33188" y="13000"/>
                    <a:pt x="42993" y="13133"/>
                  </a:cubicBezTo>
                  <a:cubicBezTo>
                    <a:pt x="44077" y="13152"/>
                    <a:pt x="45162" y="13162"/>
                    <a:pt x="46243" y="13162"/>
                  </a:cubicBezTo>
                  <a:cubicBezTo>
                    <a:pt x="47772" y="13162"/>
                    <a:pt x="49294" y="13141"/>
                    <a:pt x="50802" y="13089"/>
                  </a:cubicBezTo>
                  <a:cubicBezTo>
                    <a:pt x="53419" y="9185"/>
                    <a:pt x="55017" y="4659"/>
                    <a:pt x="5546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7"/>
            <p:cNvSpPr/>
            <p:nvPr/>
          </p:nvSpPr>
          <p:spPr>
            <a:xfrm>
              <a:off x="2607226" y="1367343"/>
              <a:ext cx="3901195" cy="764486"/>
            </a:xfrm>
            <a:custGeom>
              <a:avLst/>
              <a:gdLst/>
              <a:ahLst/>
              <a:cxnLst/>
              <a:rect l="l" t="t" r="r" b="b"/>
              <a:pathLst>
                <a:path w="54929" h="10764" extrusionOk="0">
                  <a:moveTo>
                    <a:pt x="50492" y="1"/>
                  </a:moveTo>
                  <a:cubicBezTo>
                    <a:pt x="44236" y="755"/>
                    <a:pt x="37980" y="1465"/>
                    <a:pt x="31724" y="2308"/>
                  </a:cubicBezTo>
                  <a:cubicBezTo>
                    <a:pt x="21741" y="3639"/>
                    <a:pt x="11625" y="4437"/>
                    <a:pt x="1554" y="4659"/>
                  </a:cubicBezTo>
                  <a:cubicBezTo>
                    <a:pt x="888" y="6123"/>
                    <a:pt x="400" y="7588"/>
                    <a:pt x="1" y="9096"/>
                  </a:cubicBezTo>
                  <a:cubicBezTo>
                    <a:pt x="10072" y="10338"/>
                    <a:pt x="20366" y="10294"/>
                    <a:pt x="30570" y="10649"/>
                  </a:cubicBezTo>
                  <a:cubicBezTo>
                    <a:pt x="32848" y="10728"/>
                    <a:pt x="35118" y="10764"/>
                    <a:pt x="37383" y="10764"/>
                  </a:cubicBezTo>
                  <a:cubicBezTo>
                    <a:pt x="42753" y="10764"/>
                    <a:pt x="48097" y="10562"/>
                    <a:pt x="53464" y="10250"/>
                  </a:cubicBezTo>
                  <a:lnTo>
                    <a:pt x="54928" y="10161"/>
                  </a:lnTo>
                  <a:cubicBezTo>
                    <a:pt x="54174" y="6523"/>
                    <a:pt x="52666" y="3062"/>
                    <a:pt x="5049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7"/>
            <p:cNvSpPr/>
            <p:nvPr/>
          </p:nvSpPr>
          <p:spPr>
            <a:xfrm>
              <a:off x="2547354" y="2467126"/>
              <a:ext cx="4008297" cy="245241"/>
            </a:xfrm>
            <a:custGeom>
              <a:avLst/>
              <a:gdLst/>
              <a:ahLst/>
              <a:cxnLst/>
              <a:rect l="l" t="t" r="r" b="b"/>
              <a:pathLst>
                <a:path w="56437" h="3453" extrusionOk="0">
                  <a:moveTo>
                    <a:pt x="1" y="0"/>
                  </a:moveTo>
                  <a:lnTo>
                    <a:pt x="1" y="1553"/>
                  </a:lnTo>
                  <a:cubicBezTo>
                    <a:pt x="9229" y="2529"/>
                    <a:pt x="18591" y="3017"/>
                    <a:pt x="27864" y="3328"/>
                  </a:cubicBezTo>
                  <a:cubicBezTo>
                    <a:pt x="30636" y="3405"/>
                    <a:pt x="33407" y="3452"/>
                    <a:pt x="36177" y="3452"/>
                  </a:cubicBezTo>
                  <a:cubicBezTo>
                    <a:pt x="42939" y="3452"/>
                    <a:pt x="49688" y="3170"/>
                    <a:pt x="56393" y="2352"/>
                  </a:cubicBezTo>
                  <a:cubicBezTo>
                    <a:pt x="56437" y="1642"/>
                    <a:pt x="56437" y="887"/>
                    <a:pt x="56437" y="178"/>
                  </a:cubicBezTo>
                  <a:lnTo>
                    <a:pt x="56437" y="178"/>
                  </a:lnTo>
                  <a:cubicBezTo>
                    <a:pt x="49326" y="911"/>
                    <a:pt x="42214" y="1278"/>
                    <a:pt x="35103" y="1278"/>
                  </a:cubicBezTo>
                  <a:cubicBezTo>
                    <a:pt x="32320" y="1278"/>
                    <a:pt x="29537" y="1222"/>
                    <a:pt x="26755" y="1109"/>
                  </a:cubicBezTo>
                  <a:cubicBezTo>
                    <a:pt x="17881" y="799"/>
                    <a:pt x="8919" y="533"/>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7"/>
            <p:cNvSpPr/>
            <p:nvPr/>
          </p:nvSpPr>
          <p:spPr>
            <a:xfrm>
              <a:off x="2881372" y="1074304"/>
              <a:ext cx="3289833" cy="366334"/>
            </a:xfrm>
            <a:custGeom>
              <a:avLst/>
              <a:gdLst/>
              <a:ahLst/>
              <a:cxnLst/>
              <a:rect l="l" t="t" r="r" b="b"/>
              <a:pathLst>
                <a:path w="46321" h="5158" extrusionOk="0">
                  <a:moveTo>
                    <a:pt x="43126" y="0"/>
                  </a:moveTo>
                  <a:cubicBezTo>
                    <a:pt x="37270" y="710"/>
                    <a:pt x="31413" y="1420"/>
                    <a:pt x="25512" y="1864"/>
                  </a:cubicBezTo>
                  <a:cubicBezTo>
                    <a:pt x="19130" y="2358"/>
                    <a:pt x="12776" y="2571"/>
                    <a:pt x="6450" y="2571"/>
                  </a:cubicBezTo>
                  <a:cubicBezTo>
                    <a:pt x="4816" y="2571"/>
                    <a:pt x="3184" y="2557"/>
                    <a:pt x="1554" y="2529"/>
                  </a:cubicBezTo>
                  <a:cubicBezTo>
                    <a:pt x="977" y="3195"/>
                    <a:pt x="444" y="3905"/>
                    <a:pt x="1" y="4659"/>
                  </a:cubicBezTo>
                  <a:cubicBezTo>
                    <a:pt x="5132" y="4981"/>
                    <a:pt x="10280" y="5157"/>
                    <a:pt x="15435" y="5157"/>
                  </a:cubicBezTo>
                  <a:cubicBezTo>
                    <a:pt x="18792" y="5157"/>
                    <a:pt x="22152" y="5083"/>
                    <a:pt x="25512" y="4925"/>
                  </a:cubicBezTo>
                  <a:cubicBezTo>
                    <a:pt x="32389" y="4703"/>
                    <a:pt x="39355" y="4260"/>
                    <a:pt x="46321" y="3683"/>
                  </a:cubicBezTo>
                  <a:cubicBezTo>
                    <a:pt x="45389" y="2352"/>
                    <a:pt x="44324" y="1110"/>
                    <a:pt x="4312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7"/>
            <p:cNvSpPr/>
            <p:nvPr/>
          </p:nvSpPr>
          <p:spPr>
            <a:xfrm>
              <a:off x="3086201" y="3806327"/>
              <a:ext cx="2993669" cy="646021"/>
            </a:xfrm>
            <a:custGeom>
              <a:avLst/>
              <a:gdLst/>
              <a:ahLst/>
              <a:cxnLst/>
              <a:rect l="l" t="t" r="r" b="b"/>
              <a:pathLst>
                <a:path w="42151" h="9096" extrusionOk="0">
                  <a:moveTo>
                    <a:pt x="42150" y="0"/>
                  </a:moveTo>
                  <a:lnTo>
                    <a:pt x="42150" y="0"/>
                  </a:lnTo>
                  <a:cubicBezTo>
                    <a:pt x="32186" y="744"/>
                    <a:pt x="22253" y="1207"/>
                    <a:pt x="12220" y="1207"/>
                  </a:cubicBezTo>
                  <a:cubicBezTo>
                    <a:pt x="10281" y="1207"/>
                    <a:pt x="8337" y="1190"/>
                    <a:pt x="6390" y="1154"/>
                  </a:cubicBezTo>
                  <a:cubicBezTo>
                    <a:pt x="4260" y="1110"/>
                    <a:pt x="2130" y="1065"/>
                    <a:pt x="1" y="1065"/>
                  </a:cubicBezTo>
                  <a:cubicBezTo>
                    <a:pt x="3639" y="4970"/>
                    <a:pt x="8342" y="7765"/>
                    <a:pt x="13533" y="9096"/>
                  </a:cubicBezTo>
                  <a:cubicBezTo>
                    <a:pt x="21342" y="7898"/>
                    <a:pt x="29150" y="6478"/>
                    <a:pt x="36915" y="4837"/>
                  </a:cubicBezTo>
                  <a:cubicBezTo>
                    <a:pt x="38867" y="3461"/>
                    <a:pt x="40642" y="1820"/>
                    <a:pt x="42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7"/>
            <p:cNvSpPr/>
            <p:nvPr/>
          </p:nvSpPr>
          <p:spPr>
            <a:xfrm>
              <a:off x="4595572" y="510243"/>
              <a:ext cx="1960079" cy="4008297"/>
            </a:xfrm>
            <a:custGeom>
              <a:avLst/>
              <a:gdLst/>
              <a:ahLst/>
              <a:cxnLst/>
              <a:rect l="l" t="t" r="r" b="b"/>
              <a:pathLst>
                <a:path w="27598" h="56437" extrusionOk="0">
                  <a:moveTo>
                    <a:pt x="312" y="1"/>
                  </a:moveTo>
                  <a:cubicBezTo>
                    <a:pt x="5458" y="7410"/>
                    <a:pt x="6079" y="19389"/>
                    <a:pt x="5991" y="27376"/>
                  </a:cubicBezTo>
                  <a:cubicBezTo>
                    <a:pt x="5858" y="37358"/>
                    <a:pt x="3817" y="47208"/>
                    <a:pt x="1" y="56437"/>
                  </a:cubicBezTo>
                  <a:cubicBezTo>
                    <a:pt x="15264" y="56037"/>
                    <a:pt x="27420" y="43614"/>
                    <a:pt x="27509" y="28352"/>
                  </a:cubicBezTo>
                  <a:cubicBezTo>
                    <a:pt x="27598" y="13089"/>
                    <a:pt x="15530" y="533"/>
                    <a:pt x="31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7"/>
            <p:cNvSpPr/>
            <p:nvPr/>
          </p:nvSpPr>
          <p:spPr>
            <a:xfrm>
              <a:off x="4623981" y="541777"/>
              <a:ext cx="2000988" cy="3973638"/>
            </a:xfrm>
            <a:custGeom>
              <a:avLst/>
              <a:gdLst/>
              <a:ahLst/>
              <a:cxnLst/>
              <a:rect l="l" t="t" r="r" b="b"/>
              <a:pathLst>
                <a:path w="28174" h="55949" extrusionOk="0">
                  <a:moveTo>
                    <a:pt x="4127" y="0"/>
                  </a:moveTo>
                  <a:cubicBezTo>
                    <a:pt x="8031" y="2662"/>
                    <a:pt x="11713" y="5546"/>
                    <a:pt x="14154" y="9850"/>
                  </a:cubicBezTo>
                  <a:cubicBezTo>
                    <a:pt x="17304" y="15618"/>
                    <a:pt x="18857" y="22140"/>
                    <a:pt x="18679" y="28751"/>
                  </a:cubicBezTo>
                  <a:cubicBezTo>
                    <a:pt x="18546" y="34918"/>
                    <a:pt x="17038" y="40863"/>
                    <a:pt x="13266" y="45877"/>
                  </a:cubicBezTo>
                  <a:cubicBezTo>
                    <a:pt x="9761" y="50535"/>
                    <a:pt x="4881" y="53064"/>
                    <a:pt x="0" y="55948"/>
                  </a:cubicBezTo>
                  <a:cubicBezTo>
                    <a:pt x="14420" y="55416"/>
                    <a:pt x="26089" y="44146"/>
                    <a:pt x="27154" y="29816"/>
                  </a:cubicBezTo>
                  <a:cubicBezTo>
                    <a:pt x="28174" y="15485"/>
                    <a:pt x="18280" y="2618"/>
                    <a:pt x="4127"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7"/>
            <p:cNvSpPr/>
            <p:nvPr/>
          </p:nvSpPr>
          <p:spPr>
            <a:xfrm>
              <a:off x="1220724" y="671536"/>
              <a:ext cx="6737194" cy="3681877"/>
            </a:xfrm>
            <a:custGeom>
              <a:avLst/>
              <a:gdLst/>
              <a:ahLst/>
              <a:cxnLst/>
              <a:rect l="l" t="t" r="r" b="b"/>
              <a:pathLst>
                <a:path w="94860" h="51841" extrusionOk="0">
                  <a:moveTo>
                    <a:pt x="84175" y="1"/>
                  </a:moveTo>
                  <a:cubicBezTo>
                    <a:pt x="79341" y="1"/>
                    <a:pt x="72571" y="1420"/>
                    <a:pt x="64734" y="4074"/>
                  </a:cubicBezTo>
                  <a:cubicBezTo>
                    <a:pt x="65311" y="4562"/>
                    <a:pt x="65932" y="5095"/>
                    <a:pt x="66464" y="5627"/>
                  </a:cubicBezTo>
                  <a:cubicBezTo>
                    <a:pt x="69838" y="4798"/>
                    <a:pt x="72782" y="4365"/>
                    <a:pt x="75128" y="4365"/>
                  </a:cubicBezTo>
                  <a:cubicBezTo>
                    <a:pt x="78058" y="4365"/>
                    <a:pt x="80056" y="5041"/>
                    <a:pt x="80795" y="6470"/>
                  </a:cubicBezTo>
                  <a:cubicBezTo>
                    <a:pt x="83368" y="11395"/>
                    <a:pt x="69925" y="23463"/>
                    <a:pt x="50758" y="33446"/>
                  </a:cubicBezTo>
                  <a:cubicBezTo>
                    <a:pt x="37157" y="40498"/>
                    <a:pt x="24360" y="44579"/>
                    <a:pt x="17156" y="44579"/>
                  </a:cubicBezTo>
                  <a:cubicBezTo>
                    <a:pt x="14207" y="44579"/>
                    <a:pt x="12195" y="43896"/>
                    <a:pt x="11448" y="42453"/>
                  </a:cubicBezTo>
                  <a:cubicBezTo>
                    <a:pt x="10117" y="39879"/>
                    <a:pt x="13089" y="35398"/>
                    <a:pt x="19035" y="30251"/>
                  </a:cubicBezTo>
                  <a:cubicBezTo>
                    <a:pt x="18902" y="29497"/>
                    <a:pt x="18813" y="28743"/>
                    <a:pt x="18769" y="27944"/>
                  </a:cubicBezTo>
                  <a:cubicBezTo>
                    <a:pt x="6834" y="36729"/>
                    <a:pt x="1" y="44893"/>
                    <a:pt x="2219" y="49108"/>
                  </a:cubicBezTo>
                  <a:cubicBezTo>
                    <a:pt x="3185" y="50962"/>
                    <a:pt x="5780" y="51841"/>
                    <a:pt x="9581" y="51841"/>
                  </a:cubicBezTo>
                  <a:cubicBezTo>
                    <a:pt x="18875" y="51841"/>
                    <a:pt x="35378" y="46584"/>
                    <a:pt x="52888" y="37483"/>
                  </a:cubicBezTo>
                  <a:cubicBezTo>
                    <a:pt x="77556" y="24661"/>
                    <a:pt x="94860" y="9088"/>
                    <a:pt x="91576" y="2743"/>
                  </a:cubicBezTo>
                  <a:cubicBezTo>
                    <a:pt x="90598" y="884"/>
                    <a:pt x="87989" y="1"/>
                    <a:pt x="8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7"/>
            <p:cNvSpPr/>
            <p:nvPr/>
          </p:nvSpPr>
          <p:spPr>
            <a:xfrm>
              <a:off x="3454879" y="2640421"/>
              <a:ext cx="3094521" cy="1780463"/>
            </a:xfrm>
            <a:custGeom>
              <a:avLst/>
              <a:gdLst/>
              <a:ahLst/>
              <a:cxnLst/>
              <a:rect l="l" t="t" r="r" b="b"/>
              <a:pathLst>
                <a:path w="43571" h="25069" extrusionOk="0">
                  <a:moveTo>
                    <a:pt x="43570" y="0"/>
                  </a:moveTo>
                  <a:lnTo>
                    <a:pt x="43570" y="0"/>
                  </a:lnTo>
                  <a:cubicBezTo>
                    <a:pt x="37492" y="4615"/>
                    <a:pt x="31014" y="8696"/>
                    <a:pt x="24226" y="12157"/>
                  </a:cubicBezTo>
                  <a:cubicBezTo>
                    <a:pt x="15396" y="16771"/>
                    <a:pt x="6878" y="20099"/>
                    <a:pt x="1" y="21874"/>
                  </a:cubicBezTo>
                  <a:cubicBezTo>
                    <a:pt x="2086" y="23205"/>
                    <a:pt x="4304" y="24314"/>
                    <a:pt x="6656" y="25068"/>
                  </a:cubicBezTo>
                  <a:cubicBezTo>
                    <a:pt x="13400" y="22495"/>
                    <a:pt x="20011" y="19567"/>
                    <a:pt x="26400" y="16239"/>
                  </a:cubicBezTo>
                  <a:cubicBezTo>
                    <a:pt x="31813" y="13399"/>
                    <a:pt x="37092" y="10338"/>
                    <a:pt x="42239" y="6966"/>
                  </a:cubicBezTo>
                  <a:cubicBezTo>
                    <a:pt x="42993" y="4703"/>
                    <a:pt x="43437" y="2352"/>
                    <a:pt x="4357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7"/>
            <p:cNvSpPr/>
            <p:nvPr/>
          </p:nvSpPr>
          <p:spPr>
            <a:xfrm>
              <a:off x="4850968" y="4348725"/>
              <a:ext cx="64844" cy="64915"/>
            </a:xfrm>
            <a:custGeom>
              <a:avLst/>
              <a:gdLst/>
              <a:ahLst/>
              <a:cxnLst/>
              <a:rect l="l" t="t" r="r" b="b"/>
              <a:pathLst>
                <a:path w="913" h="914" extrusionOk="0">
                  <a:moveTo>
                    <a:pt x="396" y="1"/>
                  </a:moveTo>
                  <a:cubicBezTo>
                    <a:pt x="154" y="1"/>
                    <a:pt x="1" y="376"/>
                    <a:pt x="265" y="527"/>
                  </a:cubicBezTo>
                  <a:cubicBezTo>
                    <a:pt x="309" y="572"/>
                    <a:pt x="309" y="616"/>
                    <a:pt x="354" y="705"/>
                  </a:cubicBezTo>
                  <a:cubicBezTo>
                    <a:pt x="372" y="850"/>
                    <a:pt x="472" y="913"/>
                    <a:pt x="581" y="913"/>
                  </a:cubicBezTo>
                  <a:cubicBezTo>
                    <a:pt x="737" y="913"/>
                    <a:pt x="912" y="781"/>
                    <a:pt x="886" y="572"/>
                  </a:cubicBezTo>
                  <a:cubicBezTo>
                    <a:pt x="842" y="350"/>
                    <a:pt x="709" y="172"/>
                    <a:pt x="531" y="39"/>
                  </a:cubicBezTo>
                  <a:cubicBezTo>
                    <a:pt x="485" y="13"/>
                    <a:pt x="439" y="1"/>
                    <a:pt x="396" y="1"/>
                  </a:cubicBezTo>
                  <a:close/>
                </a:path>
              </a:pathLst>
            </a:custGeom>
            <a:solidFill>
              <a:srgbClr val="111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1" name="Google Shape;3531;p67"/>
            <p:cNvGrpSpPr/>
            <p:nvPr/>
          </p:nvGrpSpPr>
          <p:grpSpPr>
            <a:xfrm>
              <a:off x="1186065" y="489079"/>
              <a:ext cx="6623771" cy="4049419"/>
              <a:chOff x="1186065" y="489079"/>
              <a:chExt cx="6623771" cy="4049419"/>
            </a:xfrm>
          </p:grpSpPr>
          <p:sp>
            <p:nvSpPr>
              <p:cNvPr id="3532" name="Google Shape;3532;p67"/>
              <p:cNvSpPr/>
              <p:nvPr/>
            </p:nvSpPr>
            <p:spPr>
              <a:xfrm>
                <a:off x="6168010" y="1402002"/>
                <a:ext cx="129261" cy="126136"/>
              </a:xfrm>
              <a:custGeom>
                <a:avLst/>
                <a:gdLst/>
                <a:ahLst/>
                <a:cxnLst/>
                <a:rect l="l" t="t" r="r" b="b"/>
                <a:pathLst>
                  <a:path w="1820" h="1776" extrusionOk="0">
                    <a:moveTo>
                      <a:pt x="711" y="1"/>
                    </a:moveTo>
                    <a:cubicBezTo>
                      <a:pt x="489" y="89"/>
                      <a:pt x="267" y="178"/>
                      <a:pt x="1" y="223"/>
                    </a:cubicBezTo>
                    <a:cubicBezTo>
                      <a:pt x="622" y="755"/>
                      <a:pt x="1199" y="1243"/>
                      <a:pt x="1775" y="1775"/>
                    </a:cubicBezTo>
                    <a:lnTo>
                      <a:pt x="1820" y="1775"/>
                    </a:lnTo>
                    <a:cubicBezTo>
                      <a:pt x="1465" y="1154"/>
                      <a:pt x="1110" y="578"/>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7"/>
              <p:cNvSpPr/>
              <p:nvPr/>
            </p:nvSpPr>
            <p:spPr>
              <a:xfrm>
                <a:off x="1186065" y="489079"/>
                <a:ext cx="6623771" cy="4049419"/>
              </a:xfrm>
              <a:custGeom>
                <a:avLst/>
                <a:gdLst/>
                <a:ahLst/>
                <a:cxnLst/>
                <a:rect l="l" t="t" r="r" b="b"/>
                <a:pathLst>
                  <a:path w="93263" h="57016" extrusionOk="0">
                    <a:moveTo>
                      <a:pt x="69126" y="11169"/>
                    </a:moveTo>
                    <a:cubicBezTo>
                      <a:pt x="69392" y="11524"/>
                      <a:pt x="69659" y="11834"/>
                      <a:pt x="69880" y="12145"/>
                    </a:cubicBezTo>
                    <a:cubicBezTo>
                      <a:pt x="69747" y="12278"/>
                      <a:pt x="69614" y="12367"/>
                      <a:pt x="69525" y="12544"/>
                    </a:cubicBezTo>
                    <a:cubicBezTo>
                      <a:pt x="69259" y="12100"/>
                      <a:pt x="69126" y="11657"/>
                      <a:pt x="69126" y="11169"/>
                    </a:cubicBezTo>
                    <a:close/>
                    <a:moveTo>
                      <a:pt x="71034" y="13786"/>
                    </a:moveTo>
                    <a:cubicBezTo>
                      <a:pt x="71256" y="14141"/>
                      <a:pt x="71478" y="14496"/>
                      <a:pt x="71655" y="14851"/>
                    </a:cubicBezTo>
                    <a:cubicBezTo>
                      <a:pt x="71300" y="14629"/>
                      <a:pt x="70901" y="14452"/>
                      <a:pt x="70502" y="14363"/>
                    </a:cubicBezTo>
                    <a:cubicBezTo>
                      <a:pt x="70635" y="14230"/>
                      <a:pt x="70812" y="14053"/>
                      <a:pt x="70945" y="13920"/>
                    </a:cubicBezTo>
                    <a:cubicBezTo>
                      <a:pt x="70990" y="13875"/>
                      <a:pt x="70990" y="13831"/>
                      <a:pt x="71034" y="13786"/>
                    </a:cubicBezTo>
                    <a:close/>
                    <a:moveTo>
                      <a:pt x="75792" y="6910"/>
                    </a:moveTo>
                    <a:cubicBezTo>
                      <a:pt x="76615" y="6910"/>
                      <a:pt x="77424" y="6992"/>
                      <a:pt x="78177" y="7220"/>
                    </a:cubicBezTo>
                    <a:cubicBezTo>
                      <a:pt x="80396" y="7930"/>
                      <a:pt x="81638" y="9793"/>
                      <a:pt x="80884" y="12056"/>
                    </a:cubicBezTo>
                    <a:cubicBezTo>
                      <a:pt x="80307" y="13831"/>
                      <a:pt x="78931" y="15472"/>
                      <a:pt x="77689" y="16803"/>
                    </a:cubicBezTo>
                    <a:cubicBezTo>
                      <a:pt x="76713" y="17913"/>
                      <a:pt x="75648" y="18977"/>
                      <a:pt x="74539" y="19998"/>
                    </a:cubicBezTo>
                    <a:cubicBezTo>
                      <a:pt x="73075" y="15561"/>
                      <a:pt x="70590" y="11568"/>
                      <a:pt x="67218" y="8329"/>
                    </a:cubicBezTo>
                    <a:cubicBezTo>
                      <a:pt x="68816" y="7841"/>
                      <a:pt x="70413" y="7531"/>
                      <a:pt x="72054" y="7264"/>
                    </a:cubicBezTo>
                    <a:cubicBezTo>
                      <a:pt x="73236" y="7103"/>
                      <a:pt x="74531" y="6910"/>
                      <a:pt x="75792" y="6910"/>
                    </a:cubicBezTo>
                    <a:close/>
                    <a:moveTo>
                      <a:pt x="73652" y="19066"/>
                    </a:moveTo>
                    <a:cubicBezTo>
                      <a:pt x="73785" y="19510"/>
                      <a:pt x="73962" y="19954"/>
                      <a:pt x="74095" y="20397"/>
                    </a:cubicBezTo>
                    <a:cubicBezTo>
                      <a:pt x="73252" y="21196"/>
                      <a:pt x="72321" y="21950"/>
                      <a:pt x="71389" y="22704"/>
                    </a:cubicBezTo>
                    <a:cubicBezTo>
                      <a:pt x="71522" y="22039"/>
                      <a:pt x="71744" y="21373"/>
                      <a:pt x="72054" y="20797"/>
                    </a:cubicBezTo>
                    <a:cubicBezTo>
                      <a:pt x="72321" y="20309"/>
                      <a:pt x="72986" y="19332"/>
                      <a:pt x="73563" y="19066"/>
                    </a:cubicBezTo>
                    <a:close/>
                    <a:moveTo>
                      <a:pt x="69254" y="20486"/>
                    </a:moveTo>
                    <a:cubicBezTo>
                      <a:pt x="69437" y="20486"/>
                      <a:pt x="69614" y="20530"/>
                      <a:pt x="69747" y="20663"/>
                    </a:cubicBezTo>
                    <a:cubicBezTo>
                      <a:pt x="69799" y="20715"/>
                      <a:pt x="69851" y="20737"/>
                      <a:pt x="69903" y="20737"/>
                    </a:cubicBezTo>
                    <a:cubicBezTo>
                      <a:pt x="69940" y="20737"/>
                      <a:pt x="69977" y="20726"/>
                      <a:pt x="70014" y="20708"/>
                    </a:cubicBezTo>
                    <a:lnTo>
                      <a:pt x="70014" y="20708"/>
                    </a:lnTo>
                    <a:cubicBezTo>
                      <a:pt x="69880" y="21018"/>
                      <a:pt x="69792" y="21373"/>
                      <a:pt x="69747" y="21684"/>
                    </a:cubicBezTo>
                    <a:cubicBezTo>
                      <a:pt x="69614" y="22128"/>
                      <a:pt x="69570" y="22616"/>
                      <a:pt x="69525" y="23059"/>
                    </a:cubicBezTo>
                    <a:cubicBezTo>
                      <a:pt x="69126" y="22261"/>
                      <a:pt x="68860" y="21418"/>
                      <a:pt x="68727" y="20575"/>
                    </a:cubicBezTo>
                    <a:cubicBezTo>
                      <a:pt x="68882" y="20530"/>
                      <a:pt x="69071" y="20486"/>
                      <a:pt x="69254" y="20486"/>
                    </a:cubicBezTo>
                    <a:close/>
                    <a:moveTo>
                      <a:pt x="71433" y="29581"/>
                    </a:moveTo>
                    <a:lnTo>
                      <a:pt x="71433" y="29581"/>
                    </a:lnTo>
                    <a:cubicBezTo>
                      <a:pt x="71300" y="29803"/>
                      <a:pt x="71211" y="30025"/>
                      <a:pt x="71123" y="30247"/>
                    </a:cubicBezTo>
                    <a:cubicBezTo>
                      <a:pt x="70990" y="30158"/>
                      <a:pt x="70945" y="30025"/>
                      <a:pt x="70901" y="29892"/>
                    </a:cubicBezTo>
                    <a:lnTo>
                      <a:pt x="71433" y="29581"/>
                    </a:lnTo>
                    <a:close/>
                    <a:moveTo>
                      <a:pt x="70457" y="30247"/>
                    </a:moveTo>
                    <a:cubicBezTo>
                      <a:pt x="70457" y="30291"/>
                      <a:pt x="70457" y="30291"/>
                      <a:pt x="70502" y="30336"/>
                    </a:cubicBezTo>
                    <a:lnTo>
                      <a:pt x="70413" y="30336"/>
                    </a:lnTo>
                    <a:cubicBezTo>
                      <a:pt x="69659" y="31001"/>
                      <a:pt x="68949" y="31711"/>
                      <a:pt x="68328" y="32465"/>
                    </a:cubicBezTo>
                    <a:cubicBezTo>
                      <a:pt x="68150" y="32288"/>
                      <a:pt x="68017" y="32110"/>
                      <a:pt x="67884" y="31933"/>
                    </a:cubicBezTo>
                    <a:cubicBezTo>
                      <a:pt x="68727" y="31356"/>
                      <a:pt x="69614" y="30824"/>
                      <a:pt x="70457" y="30247"/>
                    </a:cubicBezTo>
                    <a:close/>
                    <a:moveTo>
                      <a:pt x="74938" y="27052"/>
                    </a:moveTo>
                    <a:lnTo>
                      <a:pt x="74938" y="27052"/>
                    </a:lnTo>
                    <a:cubicBezTo>
                      <a:pt x="74450" y="27762"/>
                      <a:pt x="74007" y="28561"/>
                      <a:pt x="73696" y="29404"/>
                    </a:cubicBezTo>
                    <a:cubicBezTo>
                      <a:pt x="73574" y="29617"/>
                      <a:pt x="73765" y="29809"/>
                      <a:pt x="73954" y="29809"/>
                    </a:cubicBezTo>
                    <a:cubicBezTo>
                      <a:pt x="74041" y="29809"/>
                      <a:pt x="74128" y="29768"/>
                      <a:pt x="74184" y="29670"/>
                    </a:cubicBezTo>
                    <a:cubicBezTo>
                      <a:pt x="74450" y="28960"/>
                      <a:pt x="74850" y="28295"/>
                      <a:pt x="75249" y="27674"/>
                    </a:cubicBezTo>
                    <a:lnTo>
                      <a:pt x="75249" y="27674"/>
                    </a:lnTo>
                    <a:cubicBezTo>
                      <a:pt x="75338" y="30513"/>
                      <a:pt x="74983" y="33308"/>
                      <a:pt x="74273" y="36059"/>
                    </a:cubicBezTo>
                    <a:cubicBezTo>
                      <a:pt x="74051" y="34728"/>
                      <a:pt x="74184" y="33353"/>
                      <a:pt x="74539" y="32110"/>
                    </a:cubicBezTo>
                    <a:cubicBezTo>
                      <a:pt x="74621" y="31893"/>
                      <a:pt x="74452" y="31759"/>
                      <a:pt x="74279" y="31759"/>
                    </a:cubicBezTo>
                    <a:cubicBezTo>
                      <a:pt x="74170" y="31759"/>
                      <a:pt x="74058" y="31813"/>
                      <a:pt x="74007" y="31933"/>
                    </a:cubicBezTo>
                    <a:cubicBezTo>
                      <a:pt x="73430" y="33708"/>
                      <a:pt x="73607" y="35438"/>
                      <a:pt x="73829" y="37213"/>
                    </a:cubicBezTo>
                    <a:cubicBezTo>
                      <a:pt x="73829" y="37257"/>
                      <a:pt x="73829" y="37301"/>
                      <a:pt x="73874" y="37301"/>
                    </a:cubicBezTo>
                    <a:lnTo>
                      <a:pt x="73652" y="37923"/>
                    </a:lnTo>
                    <a:lnTo>
                      <a:pt x="73519" y="37923"/>
                    </a:lnTo>
                    <a:cubicBezTo>
                      <a:pt x="73563" y="37878"/>
                      <a:pt x="73563" y="37834"/>
                      <a:pt x="73519" y="37790"/>
                    </a:cubicBezTo>
                    <a:cubicBezTo>
                      <a:pt x="73075" y="36769"/>
                      <a:pt x="72853" y="35660"/>
                      <a:pt x="72942" y="34551"/>
                    </a:cubicBezTo>
                    <a:cubicBezTo>
                      <a:pt x="72942" y="34357"/>
                      <a:pt x="72806" y="34268"/>
                      <a:pt x="72666" y="34268"/>
                    </a:cubicBezTo>
                    <a:cubicBezTo>
                      <a:pt x="72518" y="34268"/>
                      <a:pt x="72365" y="34368"/>
                      <a:pt x="72365" y="34551"/>
                    </a:cubicBezTo>
                    <a:cubicBezTo>
                      <a:pt x="72321" y="35749"/>
                      <a:pt x="72542" y="36991"/>
                      <a:pt x="73075" y="38100"/>
                    </a:cubicBezTo>
                    <a:lnTo>
                      <a:pt x="72454" y="38366"/>
                    </a:lnTo>
                    <a:cubicBezTo>
                      <a:pt x="70812" y="34861"/>
                      <a:pt x="72099" y="31046"/>
                      <a:pt x="73874" y="27807"/>
                    </a:cubicBezTo>
                    <a:cubicBezTo>
                      <a:pt x="74228" y="27541"/>
                      <a:pt x="74583" y="27274"/>
                      <a:pt x="74938" y="27052"/>
                    </a:cubicBezTo>
                    <a:close/>
                    <a:moveTo>
                      <a:pt x="70368" y="37479"/>
                    </a:moveTo>
                    <a:cubicBezTo>
                      <a:pt x="70546" y="38056"/>
                      <a:pt x="70768" y="38588"/>
                      <a:pt x="71034" y="39121"/>
                    </a:cubicBezTo>
                    <a:cubicBezTo>
                      <a:pt x="70546" y="39431"/>
                      <a:pt x="70058" y="39742"/>
                      <a:pt x="69525" y="40052"/>
                    </a:cubicBezTo>
                    <a:cubicBezTo>
                      <a:pt x="69481" y="39121"/>
                      <a:pt x="69792" y="38189"/>
                      <a:pt x="70368" y="37479"/>
                    </a:cubicBezTo>
                    <a:close/>
                    <a:moveTo>
                      <a:pt x="47491" y="640"/>
                    </a:moveTo>
                    <a:cubicBezTo>
                      <a:pt x="52129" y="640"/>
                      <a:pt x="56786" y="1802"/>
                      <a:pt x="61007" y="4247"/>
                    </a:cubicBezTo>
                    <a:cubicBezTo>
                      <a:pt x="62338" y="5002"/>
                      <a:pt x="63580" y="5889"/>
                      <a:pt x="64778" y="6821"/>
                    </a:cubicBezTo>
                    <a:cubicBezTo>
                      <a:pt x="64822" y="6865"/>
                      <a:pt x="64822" y="6909"/>
                      <a:pt x="64867" y="6909"/>
                    </a:cubicBezTo>
                    <a:cubicBezTo>
                      <a:pt x="65044" y="7087"/>
                      <a:pt x="65266" y="7220"/>
                      <a:pt x="65444" y="7353"/>
                    </a:cubicBezTo>
                    <a:cubicBezTo>
                      <a:pt x="65177" y="7841"/>
                      <a:pt x="65044" y="8418"/>
                      <a:pt x="65044" y="8950"/>
                    </a:cubicBezTo>
                    <a:cubicBezTo>
                      <a:pt x="65044" y="9128"/>
                      <a:pt x="65177" y="9217"/>
                      <a:pt x="65311" y="9217"/>
                    </a:cubicBezTo>
                    <a:cubicBezTo>
                      <a:pt x="65444" y="9217"/>
                      <a:pt x="65577" y="9128"/>
                      <a:pt x="65577" y="8950"/>
                    </a:cubicBezTo>
                    <a:cubicBezTo>
                      <a:pt x="65621" y="8551"/>
                      <a:pt x="65710" y="8107"/>
                      <a:pt x="65887" y="7752"/>
                    </a:cubicBezTo>
                    <a:cubicBezTo>
                      <a:pt x="66109" y="7974"/>
                      <a:pt x="66375" y="8196"/>
                      <a:pt x="66597" y="8418"/>
                    </a:cubicBezTo>
                    <a:cubicBezTo>
                      <a:pt x="66597" y="8462"/>
                      <a:pt x="66597" y="8462"/>
                      <a:pt x="66597" y="8462"/>
                    </a:cubicBezTo>
                    <a:cubicBezTo>
                      <a:pt x="66153" y="9838"/>
                      <a:pt x="66153" y="11302"/>
                      <a:pt x="66597" y="12633"/>
                    </a:cubicBezTo>
                    <a:cubicBezTo>
                      <a:pt x="66331" y="12500"/>
                      <a:pt x="66065" y="12367"/>
                      <a:pt x="65843" y="12234"/>
                    </a:cubicBezTo>
                    <a:cubicBezTo>
                      <a:pt x="65976" y="12145"/>
                      <a:pt x="66020" y="11923"/>
                      <a:pt x="65887" y="11790"/>
                    </a:cubicBezTo>
                    <a:cubicBezTo>
                      <a:pt x="65754" y="11657"/>
                      <a:pt x="65665" y="11391"/>
                      <a:pt x="65710" y="11169"/>
                    </a:cubicBezTo>
                    <a:cubicBezTo>
                      <a:pt x="65736" y="10959"/>
                      <a:pt x="65561" y="10827"/>
                      <a:pt x="65395" y="10827"/>
                    </a:cubicBezTo>
                    <a:cubicBezTo>
                      <a:pt x="65280" y="10827"/>
                      <a:pt x="65169" y="10890"/>
                      <a:pt x="65133" y="11036"/>
                    </a:cubicBezTo>
                    <a:cubicBezTo>
                      <a:pt x="65089" y="11302"/>
                      <a:pt x="65133" y="11612"/>
                      <a:pt x="65266" y="11923"/>
                    </a:cubicBezTo>
                    <a:cubicBezTo>
                      <a:pt x="65089" y="11790"/>
                      <a:pt x="64911" y="11657"/>
                      <a:pt x="64734" y="11524"/>
                    </a:cubicBezTo>
                    <a:cubicBezTo>
                      <a:pt x="64674" y="11474"/>
                      <a:pt x="64608" y="11453"/>
                      <a:pt x="64545" y="11453"/>
                    </a:cubicBezTo>
                    <a:cubicBezTo>
                      <a:pt x="64323" y="11453"/>
                      <a:pt x="64128" y="11706"/>
                      <a:pt x="64334" y="11879"/>
                    </a:cubicBezTo>
                    <a:cubicBezTo>
                      <a:pt x="65488" y="12810"/>
                      <a:pt x="66863" y="13476"/>
                      <a:pt x="68328" y="13786"/>
                    </a:cubicBezTo>
                    <a:cubicBezTo>
                      <a:pt x="68351" y="13793"/>
                      <a:pt x="68374" y="13796"/>
                      <a:pt x="68396" y="13796"/>
                    </a:cubicBezTo>
                    <a:cubicBezTo>
                      <a:pt x="68662" y="13796"/>
                      <a:pt x="68788" y="13336"/>
                      <a:pt x="68461" y="13254"/>
                    </a:cubicBezTo>
                    <a:cubicBezTo>
                      <a:pt x="67973" y="13121"/>
                      <a:pt x="67529" y="12988"/>
                      <a:pt x="67085" y="12810"/>
                    </a:cubicBezTo>
                    <a:cubicBezTo>
                      <a:pt x="67130" y="12766"/>
                      <a:pt x="67174" y="12633"/>
                      <a:pt x="67130" y="12544"/>
                    </a:cubicBezTo>
                    <a:cubicBezTo>
                      <a:pt x="66686" y="11346"/>
                      <a:pt x="66686" y="10060"/>
                      <a:pt x="67085" y="8817"/>
                    </a:cubicBezTo>
                    <a:lnTo>
                      <a:pt x="67085" y="8817"/>
                    </a:lnTo>
                    <a:cubicBezTo>
                      <a:pt x="67263" y="9039"/>
                      <a:pt x="67440" y="9217"/>
                      <a:pt x="67618" y="9394"/>
                    </a:cubicBezTo>
                    <a:lnTo>
                      <a:pt x="67573" y="9438"/>
                    </a:lnTo>
                    <a:cubicBezTo>
                      <a:pt x="67440" y="9882"/>
                      <a:pt x="67396" y="10326"/>
                      <a:pt x="67529" y="10769"/>
                    </a:cubicBezTo>
                    <a:cubicBezTo>
                      <a:pt x="67547" y="10915"/>
                      <a:pt x="67654" y="10978"/>
                      <a:pt x="67769" y="10978"/>
                    </a:cubicBezTo>
                    <a:cubicBezTo>
                      <a:pt x="67934" y="10978"/>
                      <a:pt x="68114" y="10846"/>
                      <a:pt x="68061" y="10636"/>
                    </a:cubicBezTo>
                    <a:cubicBezTo>
                      <a:pt x="68017" y="10370"/>
                      <a:pt x="68017" y="10104"/>
                      <a:pt x="68061" y="9838"/>
                    </a:cubicBezTo>
                    <a:cubicBezTo>
                      <a:pt x="68283" y="10104"/>
                      <a:pt x="68461" y="10326"/>
                      <a:pt x="68682" y="10548"/>
                    </a:cubicBezTo>
                    <a:cubicBezTo>
                      <a:pt x="68505" y="11346"/>
                      <a:pt x="68682" y="12145"/>
                      <a:pt x="69126" y="12855"/>
                    </a:cubicBezTo>
                    <a:cubicBezTo>
                      <a:pt x="69171" y="12855"/>
                      <a:pt x="69171" y="12899"/>
                      <a:pt x="69215" y="12899"/>
                    </a:cubicBezTo>
                    <a:cubicBezTo>
                      <a:pt x="68949" y="13210"/>
                      <a:pt x="68727" y="13520"/>
                      <a:pt x="68505" y="13875"/>
                    </a:cubicBezTo>
                    <a:cubicBezTo>
                      <a:pt x="68380" y="14062"/>
                      <a:pt x="68584" y="14271"/>
                      <a:pt x="68778" y="14271"/>
                    </a:cubicBezTo>
                    <a:cubicBezTo>
                      <a:pt x="68860" y="14271"/>
                      <a:pt x="68940" y="14234"/>
                      <a:pt x="68993" y="14141"/>
                    </a:cubicBezTo>
                    <a:cubicBezTo>
                      <a:pt x="69171" y="13831"/>
                      <a:pt x="69392" y="13565"/>
                      <a:pt x="69614" y="13298"/>
                    </a:cubicBezTo>
                    <a:cubicBezTo>
                      <a:pt x="69703" y="13165"/>
                      <a:pt x="69792" y="13077"/>
                      <a:pt x="69925" y="12943"/>
                    </a:cubicBezTo>
                    <a:cubicBezTo>
                      <a:pt x="70014" y="12855"/>
                      <a:pt x="70102" y="12766"/>
                      <a:pt x="70147" y="12677"/>
                    </a:cubicBezTo>
                    <a:lnTo>
                      <a:pt x="70235" y="12677"/>
                    </a:lnTo>
                    <a:cubicBezTo>
                      <a:pt x="70413" y="12943"/>
                      <a:pt x="70635" y="13210"/>
                      <a:pt x="70812" y="13476"/>
                    </a:cubicBezTo>
                    <a:cubicBezTo>
                      <a:pt x="70786" y="13463"/>
                      <a:pt x="70760" y="13457"/>
                      <a:pt x="70735" y="13457"/>
                    </a:cubicBezTo>
                    <a:cubicBezTo>
                      <a:pt x="70675" y="13457"/>
                      <a:pt x="70622" y="13489"/>
                      <a:pt x="70590" y="13520"/>
                    </a:cubicBezTo>
                    <a:cubicBezTo>
                      <a:pt x="69836" y="14230"/>
                      <a:pt x="69259" y="15073"/>
                      <a:pt x="68904" y="16005"/>
                    </a:cubicBezTo>
                    <a:cubicBezTo>
                      <a:pt x="68823" y="16222"/>
                      <a:pt x="68991" y="16356"/>
                      <a:pt x="69174" y="16356"/>
                    </a:cubicBezTo>
                    <a:cubicBezTo>
                      <a:pt x="69290" y="16356"/>
                      <a:pt x="69412" y="16303"/>
                      <a:pt x="69481" y="16182"/>
                    </a:cubicBezTo>
                    <a:cubicBezTo>
                      <a:pt x="69481" y="16094"/>
                      <a:pt x="69570" y="15960"/>
                      <a:pt x="69614" y="15872"/>
                    </a:cubicBezTo>
                    <a:cubicBezTo>
                      <a:pt x="69636" y="15894"/>
                      <a:pt x="69659" y="15905"/>
                      <a:pt x="69686" y="15905"/>
                    </a:cubicBezTo>
                    <a:cubicBezTo>
                      <a:pt x="69714" y="15905"/>
                      <a:pt x="69747" y="15894"/>
                      <a:pt x="69792" y="15872"/>
                    </a:cubicBezTo>
                    <a:cubicBezTo>
                      <a:pt x="69822" y="15864"/>
                      <a:pt x="69854" y="15860"/>
                      <a:pt x="69886" y="15860"/>
                    </a:cubicBezTo>
                    <a:cubicBezTo>
                      <a:pt x="70043" y="15860"/>
                      <a:pt x="70214" y="15947"/>
                      <a:pt x="70324" y="16094"/>
                    </a:cubicBezTo>
                    <a:cubicBezTo>
                      <a:pt x="70376" y="16155"/>
                      <a:pt x="70437" y="16181"/>
                      <a:pt x="70497" y="16181"/>
                    </a:cubicBezTo>
                    <a:cubicBezTo>
                      <a:pt x="70698" y="16181"/>
                      <a:pt x="70894" y="15899"/>
                      <a:pt x="70723" y="15694"/>
                    </a:cubicBezTo>
                    <a:cubicBezTo>
                      <a:pt x="70530" y="15462"/>
                      <a:pt x="70268" y="15331"/>
                      <a:pt x="69999" y="15331"/>
                    </a:cubicBezTo>
                    <a:cubicBezTo>
                      <a:pt x="69959" y="15331"/>
                      <a:pt x="69920" y="15334"/>
                      <a:pt x="69880" y="15339"/>
                    </a:cubicBezTo>
                    <a:cubicBezTo>
                      <a:pt x="69969" y="15162"/>
                      <a:pt x="70058" y="15029"/>
                      <a:pt x="70147" y="14851"/>
                    </a:cubicBezTo>
                    <a:cubicBezTo>
                      <a:pt x="70945" y="14940"/>
                      <a:pt x="71611" y="15384"/>
                      <a:pt x="72054" y="16005"/>
                    </a:cubicBezTo>
                    <a:cubicBezTo>
                      <a:pt x="72143" y="16094"/>
                      <a:pt x="72232" y="16138"/>
                      <a:pt x="72365" y="16138"/>
                    </a:cubicBezTo>
                    <a:cubicBezTo>
                      <a:pt x="72542" y="16493"/>
                      <a:pt x="72720" y="16848"/>
                      <a:pt x="72897" y="17247"/>
                    </a:cubicBezTo>
                    <a:lnTo>
                      <a:pt x="72853" y="17247"/>
                    </a:lnTo>
                    <a:cubicBezTo>
                      <a:pt x="72853" y="17247"/>
                      <a:pt x="72853" y="17203"/>
                      <a:pt x="72853" y="17158"/>
                    </a:cubicBezTo>
                    <a:lnTo>
                      <a:pt x="72542" y="16759"/>
                    </a:lnTo>
                    <a:cubicBezTo>
                      <a:pt x="72491" y="16681"/>
                      <a:pt x="72412" y="16649"/>
                      <a:pt x="72331" y="16649"/>
                    </a:cubicBezTo>
                    <a:cubicBezTo>
                      <a:pt x="72136" y="16649"/>
                      <a:pt x="71929" y="16837"/>
                      <a:pt x="72054" y="17025"/>
                    </a:cubicBezTo>
                    <a:lnTo>
                      <a:pt x="72365" y="17469"/>
                    </a:lnTo>
                    <a:cubicBezTo>
                      <a:pt x="72409" y="17513"/>
                      <a:pt x="72498" y="17558"/>
                      <a:pt x="72587" y="17558"/>
                    </a:cubicBezTo>
                    <a:cubicBezTo>
                      <a:pt x="72498" y="17646"/>
                      <a:pt x="72409" y="17735"/>
                      <a:pt x="72321" y="17824"/>
                    </a:cubicBezTo>
                    <a:cubicBezTo>
                      <a:pt x="72116" y="18028"/>
                      <a:pt x="72304" y="18311"/>
                      <a:pt x="72523" y="18311"/>
                    </a:cubicBezTo>
                    <a:cubicBezTo>
                      <a:pt x="72589" y="18311"/>
                      <a:pt x="72658" y="18285"/>
                      <a:pt x="72720" y="18223"/>
                    </a:cubicBezTo>
                    <a:lnTo>
                      <a:pt x="73164" y="17780"/>
                    </a:lnTo>
                    <a:lnTo>
                      <a:pt x="73430" y="18489"/>
                    </a:lnTo>
                    <a:cubicBezTo>
                      <a:pt x="72764" y="18756"/>
                      <a:pt x="72099" y="19687"/>
                      <a:pt x="71744" y="20264"/>
                    </a:cubicBezTo>
                    <a:cubicBezTo>
                      <a:pt x="71211" y="21107"/>
                      <a:pt x="70901" y="22039"/>
                      <a:pt x="70812" y="23059"/>
                    </a:cubicBezTo>
                    <a:cubicBezTo>
                      <a:pt x="70812" y="23059"/>
                      <a:pt x="70812" y="23104"/>
                      <a:pt x="70812" y="23148"/>
                    </a:cubicBezTo>
                    <a:lnTo>
                      <a:pt x="70147" y="23681"/>
                    </a:lnTo>
                    <a:cubicBezTo>
                      <a:pt x="70058" y="23059"/>
                      <a:pt x="70102" y="22394"/>
                      <a:pt x="70280" y="21773"/>
                    </a:cubicBezTo>
                    <a:cubicBezTo>
                      <a:pt x="70413" y="21063"/>
                      <a:pt x="70723" y="20353"/>
                      <a:pt x="71167" y="19776"/>
                    </a:cubicBezTo>
                    <a:cubicBezTo>
                      <a:pt x="71371" y="19572"/>
                      <a:pt x="71184" y="19289"/>
                      <a:pt x="70965" y="19289"/>
                    </a:cubicBezTo>
                    <a:cubicBezTo>
                      <a:pt x="70899" y="19289"/>
                      <a:pt x="70830" y="19315"/>
                      <a:pt x="70768" y="19377"/>
                    </a:cubicBezTo>
                    <a:cubicBezTo>
                      <a:pt x="70546" y="19643"/>
                      <a:pt x="70368" y="19954"/>
                      <a:pt x="70191" y="20309"/>
                    </a:cubicBezTo>
                    <a:cubicBezTo>
                      <a:pt x="70191" y="20264"/>
                      <a:pt x="70147" y="20264"/>
                      <a:pt x="70147" y="20220"/>
                    </a:cubicBezTo>
                    <a:cubicBezTo>
                      <a:pt x="69869" y="20004"/>
                      <a:pt x="69507" y="19874"/>
                      <a:pt x="69147" y="19874"/>
                    </a:cubicBezTo>
                    <a:cubicBezTo>
                      <a:pt x="68989" y="19874"/>
                      <a:pt x="68832" y="19899"/>
                      <a:pt x="68682" y="19954"/>
                    </a:cubicBezTo>
                    <a:lnTo>
                      <a:pt x="68682" y="19244"/>
                    </a:lnTo>
                    <a:cubicBezTo>
                      <a:pt x="68747" y="19231"/>
                      <a:pt x="68812" y="19225"/>
                      <a:pt x="68877" y="19225"/>
                    </a:cubicBezTo>
                    <a:cubicBezTo>
                      <a:pt x="69034" y="19225"/>
                      <a:pt x="69191" y="19257"/>
                      <a:pt x="69348" y="19288"/>
                    </a:cubicBezTo>
                    <a:cubicBezTo>
                      <a:pt x="69375" y="19295"/>
                      <a:pt x="69401" y="19298"/>
                      <a:pt x="69425" y="19298"/>
                    </a:cubicBezTo>
                    <a:cubicBezTo>
                      <a:pt x="69720" y="19298"/>
                      <a:pt x="69809" y="18834"/>
                      <a:pt x="69481" y="18711"/>
                    </a:cubicBezTo>
                    <a:cubicBezTo>
                      <a:pt x="69293" y="18680"/>
                      <a:pt x="69082" y="18649"/>
                      <a:pt x="68866" y="18649"/>
                    </a:cubicBezTo>
                    <a:cubicBezTo>
                      <a:pt x="68776" y="18649"/>
                      <a:pt x="68685" y="18654"/>
                      <a:pt x="68594" y="18667"/>
                    </a:cubicBezTo>
                    <a:cubicBezTo>
                      <a:pt x="68539" y="18626"/>
                      <a:pt x="68475" y="18606"/>
                      <a:pt x="68413" y="18606"/>
                    </a:cubicBezTo>
                    <a:cubicBezTo>
                      <a:pt x="68273" y="18606"/>
                      <a:pt x="68136" y="18705"/>
                      <a:pt x="68106" y="18889"/>
                    </a:cubicBezTo>
                    <a:cubicBezTo>
                      <a:pt x="68017" y="20309"/>
                      <a:pt x="68328" y="21728"/>
                      <a:pt x="68949" y="23015"/>
                    </a:cubicBezTo>
                    <a:cubicBezTo>
                      <a:pt x="68771" y="23104"/>
                      <a:pt x="68682" y="23326"/>
                      <a:pt x="68860" y="23459"/>
                    </a:cubicBezTo>
                    <a:cubicBezTo>
                      <a:pt x="69082" y="23636"/>
                      <a:pt x="69304" y="23858"/>
                      <a:pt x="69481" y="24124"/>
                    </a:cubicBezTo>
                    <a:cubicBezTo>
                      <a:pt x="69481" y="24124"/>
                      <a:pt x="69481" y="24169"/>
                      <a:pt x="69525" y="24169"/>
                    </a:cubicBezTo>
                    <a:lnTo>
                      <a:pt x="68416" y="25012"/>
                    </a:lnTo>
                    <a:cubicBezTo>
                      <a:pt x="68372" y="24967"/>
                      <a:pt x="68328" y="24923"/>
                      <a:pt x="68283" y="24923"/>
                    </a:cubicBezTo>
                    <a:lnTo>
                      <a:pt x="67085" y="24124"/>
                    </a:lnTo>
                    <a:cubicBezTo>
                      <a:pt x="67039" y="24098"/>
                      <a:pt x="66993" y="24086"/>
                      <a:pt x="66950" y="24086"/>
                    </a:cubicBezTo>
                    <a:cubicBezTo>
                      <a:pt x="66708" y="24086"/>
                      <a:pt x="66555" y="24461"/>
                      <a:pt x="66819" y="24612"/>
                    </a:cubicBezTo>
                    <a:lnTo>
                      <a:pt x="67973" y="25322"/>
                    </a:lnTo>
                    <a:cubicBezTo>
                      <a:pt x="65799" y="26919"/>
                      <a:pt x="63536" y="28384"/>
                      <a:pt x="61317" y="29759"/>
                    </a:cubicBezTo>
                    <a:cubicBezTo>
                      <a:pt x="55461" y="33353"/>
                      <a:pt x="49427" y="36592"/>
                      <a:pt x="43171" y="39431"/>
                    </a:cubicBezTo>
                    <a:cubicBezTo>
                      <a:pt x="37492" y="42093"/>
                      <a:pt x="31591" y="44578"/>
                      <a:pt x="25379" y="45820"/>
                    </a:cubicBezTo>
                    <a:cubicBezTo>
                      <a:pt x="17127" y="35349"/>
                      <a:pt x="17482" y="19421"/>
                      <a:pt x="26755" y="9571"/>
                    </a:cubicBezTo>
                    <a:cubicBezTo>
                      <a:pt x="32251" y="3799"/>
                      <a:pt x="39844" y="640"/>
                      <a:pt x="47491" y="640"/>
                    </a:cubicBezTo>
                    <a:close/>
                    <a:moveTo>
                      <a:pt x="19390" y="33663"/>
                    </a:moveTo>
                    <a:cubicBezTo>
                      <a:pt x="20188" y="38144"/>
                      <a:pt x="22007" y="42404"/>
                      <a:pt x="24758" y="46042"/>
                    </a:cubicBezTo>
                    <a:cubicBezTo>
                      <a:pt x="24137" y="46131"/>
                      <a:pt x="23471" y="46264"/>
                      <a:pt x="22806" y="46353"/>
                    </a:cubicBezTo>
                    <a:cubicBezTo>
                      <a:pt x="21551" y="46544"/>
                      <a:pt x="19563" y="46866"/>
                      <a:pt x="17637" y="46866"/>
                    </a:cubicBezTo>
                    <a:cubicBezTo>
                      <a:pt x="14659" y="46866"/>
                      <a:pt x="11826" y="46097"/>
                      <a:pt x="12069" y="42892"/>
                    </a:cubicBezTo>
                    <a:cubicBezTo>
                      <a:pt x="12202" y="40762"/>
                      <a:pt x="13799" y="38987"/>
                      <a:pt x="15175" y="37523"/>
                    </a:cubicBezTo>
                    <a:cubicBezTo>
                      <a:pt x="16461" y="36104"/>
                      <a:pt x="17881" y="34817"/>
                      <a:pt x="19390" y="33663"/>
                    </a:cubicBezTo>
                    <a:close/>
                    <a:moveTo>
                      <a:pt x="71211" y="43247"/>
                    </a:moveTo>
                    <a:lnTo>
                      <a:pt x="71211" y="43247"/>
                    </a:lnTo>
                    <a:cubicBezTo>
                      <a:pt x="69836" y="45510"/>
                      <a:pt x="68150" y="47550"/>
                      <a:pt x="66198" y="49281"/>
                    </a:cubicBezTo>
                    <a:cubicBezTo>
                      <a:pt x="65799" y="49680"/>
                      <a:pt x="65399" y="49991"/>
                      <a:pt x="64956" y="50346"/>
                    </a:cubicBezTo>
                    <a:cubicBezTo>
                      <a:pt x="65444" y="48748"/>
                      <a:pt x="66730" y="47284"/>
                      <a:pt x="67839" y="46086"/>
                    </a:cubicBezTo>
                    <a:cubicBezTo>
                      <a:pt x="68860" y="45022"/>
                      <a:pt x="69969" y="44090"/>
                      <a:pt x="71211" y="43247"/>
                    </a:cubicBezTo>
                    <a:close/>
                    <a:moveTo>
                      <a:pt x="84923" y="2878"/>
                    </a:moveTo>
                    <a:cubicBezTo>
                      <a:pt x="86673" y="2878"/>
                      <a:pt x="88456" y="3045"/>
                      <a:pt x="89979" y="3626"/>
                    </a:cubicBezTo>
                    <a:cubicBezTo>
                      <a:pt x="93218" y="5002"/>
                      <a:pt x="92020" y="9128"/>
                      <a:pt x="90689" y="11435"/>
                    </a:cubicBezTo>
                    <a:cubicBezTo>
                      <a:pt x="89402" y="13653"/>
                      <a:pt x="87494" y="15517"/>
                      <a:pt x="85675" y="17336"/>
                    </a:cubicBezTo>
                    <a:cubicBezTo>
                      <a:pt x="83901" y="19022"/>
                      <a:pt x="82126" y="20663"/>
                      <a:pt x="80218" y="22261"/>
                    </a:cubicBezTo>
                    <a:cubicBezTo>
                      <a:pt x="76269" y="25544"/>
                      <a:pt x="72054" y="28605"/>
                      <a:pt x="67706" y="31356"/>
                    </a:cubicBezTo>
                    <a:cubicBezTo>
                      <a:pt x="59232" y="36725"/>
                      <a:pt x="50270" y="41161"/>
                      <a:pt x="41130" y="45199"/>
                    </a:cubicBezTo>
                    <a:cubicBezTo>
                      <a:pt x="31280" y="49503"/>
                      <a:pt x="20632" y="54117"/>
                      <a:pt x="9673" y="54516"/>
                    </a:cubicBezTo>
                    <a:cubicBezTo>
                      <a:pt x="9489" y="54522"/>
                      <a:pt x="9302" y="54526"/>
                      <a:pt x="9112" y="54526"/>
                    </a:cubicBezTo>
                    <a:cubicBezTo>
                      <a:pt x="6551" y="54526"/>
                      <a:pt x="3533" y="53912"/>
                      <a:pt x="2707" y="51144"/>
                    </a:cubicBezTo>
                    <a:cubicBezTo>
                      <a:pt x="1864" y="48172"/>
                      <a:pt x="3772" y="45022"/>
                      <a:pt x="5636" y="42803"/>
                    </a:cubicBezTo>
                    <a:cubicBezTo>
                      <a:pt x="9496" y="38233"/>
                      <a:pt x="14287" y="34284"/>
                      <a:pt x="18990" y="30602"/>
                    </a:cubicBezTo>
                    <a:cubicBezTo>
                      <a:pt x="18990" y="30868"/>
                      <a:pt x="19035" y="31090"/>
                      <a:pt x="19035" y="31312"/>
                    </a:cubicBezTo>
                    <a:cubicBezTo>
                      <a:pt x="16018" y="33575"/>
                      <a:pt x="13222" y="36104"/>
                      <a:pt x="10738" y="38899"/>
                    </a:cubicBezTo>
                    <a:cubicBezTo>
                      <a:pt x="10534" y="39103"/>
                      <a:pt x="10721" y="39386"/>
                      <a:pt x="10940" y="39386"/>
                    </a:cubicBezTo>
                    <a:cubicBezTo>
                      <a:pt x="11006" y="39386"/>
                      <a:pt x="11075" y="39360"/>
                      <a:pt x="11137" y="39298"/>
                    </a:cubicBezTo>
                    <a:cubicBezTo>
                      <a:pt x="13533" y="36592"/>
                      <a:pt x="16240" y="34151"/>
                      <a:pt x="19123" y="31977"/>
                    </a:cubicBezTo>
                    <a:cubicBezTo>
                      <a:pt x="19168" y="32332"/>
                      <a:pt x="19212" y="32732"/>
                      <a:pt x="19301" y="33087"/>
                    </a:cubicBezTo>
                    <a:cubicBezTo>
                      <a:pt x="16550" y="35127"/>
                      <a:pt x="13444" y="37790"/>
                      <a:pt x="12025" y="40940"/>
                    </a:cubicBezTo>
                    <a:cubicBezTo>
                      <a:pt x="10827" y="43646"/>
                      <a:pt x="11847" y="46663"/>
                      <a:pt x="14953" y="47151"/>
                    </a:cubicBezTo>
                    <a:cubicBezTo>
                      <a:pt x="15946" y="47331"/>
                      <a:pt x="16974" y="47407"/>
                      <a:pt x="18017" y="47407"/>
                    </a:cubicBezTo>
                    <a:cubicBezTo>
                      <a:pt x="20842" y="47407"/>
                      <a:pt x="23775" y="46847"/>
                      <a:pt x="26400" y="46264"/>
                    </a:cubicBezTo>
                    <a:cubicBezTo>
                      <a:pt x="30482" y="45288"/>
                      <a:pt x="34519" y="43957"/>
                      <a:pt x="38379" y="42271"/>
                    </a:cubicBezTo>
                    <a:cubicBezTo>
                      <a:pt x="46099" y="39032"/>
                      <a:pt x="53597" y="35216"/>
                      <a:pt x="60741" y="30868"/>
                    </a:cubicBezTo>
                    <a:cubicBezTo>
                      <a:pt x="64157" y="28783"/>
                      <a:pt x="67440" y="26476"/>
                      <a:pt x="70590" y="24035"/>
                    </a:cubicBezTo>
                    <a:cubicBezTo>
                      <a:pt x="73785" y="21506"/>
                      <a:pt x="77024" y="18800"/>
                      <a:pt x="79508" y="15561"/>
                    </a:cubicBezTo>
                    <a:cubicBezTo>
                      <a:pt x="81505" y="12899"/>
                      <a:pt x="83102" y="9039"/>
                      <a:pt x="79375" y="7087"/>
                    </a:cubicBezTo>
                    <a:cubicBezTo>
                      <a:pt x="78300" y="6536"/>
                      <a:pt x="77123" y="6361"/>
                      <a:pt x="75928" y="6361"/>
                    </a:cubicBezTo>
                    <a:cubicBezTo>
                      <a:pt x="75199" y="6361"/>
                      <a:pt x="74463" y="6426"/>
                      <a:pt x="73740" y="6510"/>
                    </a:cubicBezTo>
                    <a:cubicBezTo>
                      <a:pt x="71389" y="6732"/>
                      <a:pt x="69082" y="7176"/>
                      <a:pt x="66775" y="7841"/>
                    </a:cubicBezTo>
                    <a:cubicBezTo>
                      <a:pt x="66642" y="7708"/>
                      <a:pt x="66508" y="7575"/>
                      <a:pt x="66331" y="7442"/>
                    </a:cubicBezTo>
                    <a:cubicBezTo>
                      <a:pt x="68993" y="6554"/>
                      <a:pt x="71699" y="5845"/>
                      <a:pt x="74450" y="5401"/>
                    </a:cubicBezTo>
                    <a:cubicBezTo>
                      <a:pt x="74791" y="5316"/>
                      <a:pt x="74682" y="4821"/>
                      <a:pt x="74359" y="4821"/>
                    </a:cubicBezTo>
                    <a:cubicBezTo>
                      <a:pt x="74345" y="4821"/>
                      <a:pt x="74331" y="4822"/>
                      <a:pt x="74317" y="4824"/>
                    </a:cubicBezTo>
                    <a:cubicBezTo>
                      <a:pt x="71522" y="5312"/>
                      <a:pt x="68771" y="6022"/>
                      <a:pt x="66065" y="6909"/>
                    </a:cubicBezTo>
                    <a:cubicBezTo>
                      <a:pt x="66020" y="6954"/>
                      <a:pt x="65932" y="6998"/>
                      <a:pt x="65932" y="7043"/>
                    </a:cubicBezTo>
                    <a:lnTo>
                      <a:pt x="65577" y="6732"/>
                    </a:lnTo>
                    <a:cubicBezTo>
                      <a:pt x="70857" y="4957"/>
                      <a:pt x="76269" y="3360"/>
                      <a:pt x="81860" y="3005"/>
                    </a:cubicBezTo>
                    <a:cubicBezTo>
                      <a:pt x="82827" y="2938"/>
                      <a:pt x="83869" y="2878"/>
                      <a:pt x="84923" y="2878"/>
                    </a:cubicBezTo>
                    <a:close/>
                    <a:moveTo>
                      <a:pt x="56570" y="53806"/>
                    </a:moveTo>
                    <a:lnTo>
                      <a:pt x="57812" y="54472"/>
                    </a:lnTo>
                    <a:cubicBezTo>
                      <a:pt x="57413" y="54649"/>
                      <a:pt x="57058" y="54782"/>
                      <a:pt x="56659" y="54916"/>
                    </a:cubicBezTo>
                    <a:cubicBezTo>
                      <a:pt x="56614" y="54561"/>
                      <a:pt x="56570" y="54161"/>
                      <a:pt x="56570" y="53806"/>
                    </a:cubicBezTo>
                    <a:close/>
                    <a:moveTo>
                      <a:pt x="72942" y="28561"/>
                    </a:moveTo>
                    <a:lnTo>
                      <a:pt x="72942" y="28561"/>
                    </a:lnTo>
                    <a:cubicBezTo>
                      <a:pt x="71345" y="31711"/>
                      <a:pt x="70413" y="35261"/>
                      <a:pt x="72010" y="38633"/>
                    </a:cubicBezTo>
                    <a:lnTo>
                      <a:pt x="71566" y="38899"/>
                    </a:lnTo>
                    <a:cubicBezTo>
                      <a:pt x="70901" y="37656"/>
                      <a:pt x="70590" y="36281"/>
                      <a:pt x="70679" y="34861"/>
                    </a:cubicBezTo>
                    <a:cubicBezTo>
                      <a:pt x="70679" y="34684"/>
                      <a:pt x="70535" y="34595"/>
                      <a:pt x="70391" y="34595"/>
                    </a:cubicBezTo>
                    <a:cubicBezTo>
                      <a:pt x="70246" y="34595"/>
                      <a:pt x="70102" y="34684"/>
                      <a:pt x="70102" y="34861"/>
                    </a:cubicBezTo>
                    <a:lnTo>
                      <a:pt x="70102" y="35127"/>
                    </a:lnTo>
                    <a:cubicBezTo>
                      <a:pt x="70014" y="35039"/>
                      <a:pt x="69925" y="35039"/>
                      <a:pt x="69836" y="35039"/>
                    </a:cubicBezTo>
                    <a:cubicBezTo>
                      <a:pt x="69703" y="35083"/>
                      <a:pt x="69570" y="35216"/>
                      <a:pt x="69525" y="35349"/>
                    </a:cubicBezTo>
                    <a:lnTo>
                      <a:pt x="69082" y="35882"/>
                    </a:lnTo>
                    <a:cubicBezTo>
                      <a:pt x="68960" y="36094"/>
                      <a:pt x="69130" y="36286"/>
                      <a:pt x="69320" y="36286"/>
                    </a:cubicBezTo>
                    <a:cubicBezTo>
                      <a:pt x="69408" y="36286"/>
                      <a:pt x="69500" y="36246"/>
                      <a:pt x="69570" y="36148"/>
                    </a:cubicBezTo>
                    <a:lnTo>
                      <a:pt x="69836" y="35837"/>
                    </a:lnTo>
                    <a:lnTo>
                      <a:pt x="69925" y="35660"/>
                    </a:lnTo>
                    <a:cubicBezTo>
                      <a:pt x="70014" y="35660"/>
                      <a:pt x="70058" y="35660"/>
                      <a:pt x="70102" y="35615"/>
                    </a:cubicBezTo>
                    <a:cubicBezTo>
                      <a:pt x="70147" y="36059"/>
                      <a:pt x="70191" y="36547"/>
                      <a:pt x="70280" y="36991"/>
                    </a:cubicBezTo>
                    <a:cubicBezTo>
                      <a:pt x="70243" y="36973"/>
                      <a:pt x="70199" y="36962"/>
                      <a:pt x="70156" y="36962"/>
                    </a:cubicBezTo>
                    <a:cubicBezTo>
                      <a:pt x="70096" y="36962"/>
                      <a:pt x="70040" y="36983"/>
                      <a:pt x="70014" y="37035"/>
                    </a:cubicBezTo>
                    <a:cubicBezTo>
                      <a:pt x="69259" y="37967"/>
                      <a:pt x="68904" y="39165"/>
                      <a:pt x="69037" y="40363"/>
                    </a:cubicBezTo>
                    <a:cubicBezTo>
                      <a:pt x="68904" y="40452"/>
                      <a:pt x="68816" y="40540"/>
                      <a:pt x="68682" y="40629"/>
                    </a:cubicBezTo>
                    <a:cubicBezTo>
                      <a:pt x="68464" y="40775"/>
                      <a:pt x="68604" y="41130"/>
                      <a:pt x="68833" y="41130"/>
                    </a:cubicBezTo>
                    <a:cubicBezTo>
                      <a:pt x="68883" y="41130"/>
                      <a:pt x="68937" y="41113"/>
                      <a:pt x="68993" y="41073"/>
                    </a:cubicBezTo>
                    <a:cubicBezTo>
                      <a:pt x="70368" y="40097"/>
                      <a:pt x="71877" y="39209"/>
                      <a:pt x="73474" y="38544"/>
                    </a:cubicBezTo>
                    <a:lnTo>
                      <a:pt x="73474" y="38544"/>
                    </a:lnTo>
                    <a:cubicBezTo>
                      <a:pt x="73297" y="38987"/>
                      <a:pt x="73119" y="39431"/>
                      <a:pt x="72897" y="39875"/>
                    </a:cubicBezTo>
                    <a:lnTo>
                      <a:pt x="72720" y="39875"/>
                    </a:lnTo>
                    <a:cubicBezTo>
                      <a:pt x="70590" y="40895"/>
                      <a:pt x="68638" y="42271"/>
                      <a:pt x="66952" y="43957"/>
                    </a:cubicBezTo>
                    <a:cubicBezTo>
                      <a:pt x="66779" y="44164"/>
                      <a:pt x="66984" y="44426"/>
                      <a:pt x="67188" y="44426"/>
                    </a:cubicBezTo>
                    <a:cubicBezTo>
                      <a:pt x="67245" y="44426"/>
                      <a:pt x="67303" y="44405"/>
                      <a:pt x="67351" y="44356"/>
                    </a:cubicBezTo>
                    <a:cubicBezTo>
                      <a:pt x="68904" y="42847"/>
                      <a:pt x="70679" y="41561"/>
                      <a:pt x="72587" y="40585"/>
                    </a:cubicBezTo>
                    <a:lnTo>
                      <a:pt x="72587" y="40585"/>
                    </a:lnTo>
                    <a:cubicBezTo>
                      <a:pt x="72365" y="41117"/>
                      <a:pt x="72099" y="41605"/>
                      <a:pt x="71833" y="42093"/>
                    </a:cubicBezTo>
                    <a:cubicBezTo>
                      <a:pt x="70102" y="43158"/>
                      <a:pt x="68505" y="44445"/>
                      <a:pt x="67174" y="45998"/>
                    </a:cubicBezTo>
                    <a:cubicBezTo>
                      <a:pt x="65932" y="47329"/>
                      <a:pt x="64601" y="48926"/>
                      <a:pt x="64290" y="50789"/>
                    </a:cubicBezTo>
                    <a:lnTo>
                      <a:pt x="64290" y="50834"/>
                    </a:lnTo>
                    <a:cubicBezTo>
                      <a:pt x="64024" y="51011"/>
                      <a:pt x="63758" y="51233"/>
                      <a:pt x="63447" y="51410"/>
                    </a:cubicBezTo>
                    <a:cubicBezTo>
                      <a:pt x="63758" y="49636"/>
                      <a:pt x="64468" y="47994"/>
                      <a:pt x="65577" y="46574"/>
                    </a:cubicBezTo>
                    <a:cubicBezTo>
                      <a:pt x="65734" y="46386"/>
                      <a:pt x="65536" y="46198"/>
                      <a:pt x="65328" y="46198"/>
                    </a:cubicBezTo>
                    <a:cubicBezTo>
                      <a:pt x="65241" y="46198"/>
                      <a:pt x="65154" y="46230"/>
                      <a:pt x="65089" y="46308"/>
                    </a:cubicBezTo>
                    <a:cubicBezTo>
                      <a:pt x="63846" y="47950"/>
                      <a:pt x="63092" y="49858"/>
                      <a:pt x="62826" y="51899"/>
                    </a:cubicBezTo>
                    <a:cubicBezTo>
                      <a:pt x="62648" y="52032"/>
                      <a:pt x="62427" y="52165"/>
                      <a:pt x="62249" y="52298"/>
                    </a:cubicBezTo>
                    <a:cubicBezTo>
                      <a:pt x="62648" y="48527"/>
                      <a:pt x="64468" y="45110"/>
                      <a:pt x="67307" y="42626"/>
                    </a:cubicBezTo>
                    <a:cubicBezTo>
                      <a:pt x="67485" y="42448"/>
                      <a:pt x="67396" y="42182"/>
                      <a:pt x="67130" y="42138"/>
                    </a:cubicBezTo>
                    <a:cubicBezTo>
                      <a:pt x="67174" y="42093"/>
                      <a:pt x="67174" y="42093"/>
                      <a:pt x="67130" y="42049"/>
                    </a:cubicBezTo>
                    <a:cubicBezTo>
                      <a:pt x="66775" y="39964"/>
                      <a:pt x="67174" y="37790"/>
                      <a:pt x="68194" y="35926"/>
                    </a:cubicBezTo>
                    <a:cubicBezTo>
                      <a:pt x="68316" y="35713"/>
                      <a:pt x="68125" y="35521"/>
                      <a:pt x="67936" y="35521"/>
                    </a:cubicBezTo>
                    <a:cubicBezTo>
                      <a:pt x="67849" y="35521"/>
                      <a:pt x="67762" y="35562"/>
                      <a:pt x="67706" y="35660"/>
                    </a:cubicBezTo>
                    <a:cubicBezTo>
                      <a:pt x="66642" y="37656"/>
                      <a:pt x="66242" y="39919"/>
                      <a:pt x="66597" y="42182"/>
                    </a:cubicBezTo>
                    <a:cubicBezTo>
                      <a:pt x="66642" y="42271"/>
                      <a:pt x="66686" y="42315"/>
                      <a:pt x="66775" y="42359"/>
                    </a:cubicBezTo>
                    <a:cubicBezTo>
                      <a:pt x="66420" y="42670"/>
                      <a:pt x="66109" y="42981"/>
                      <a:pt x="65799" y="43291"/>
                    </a:cubicBezTo>
                    <a:cubicBezTo>
                      <a:pt x="65577" y="40984"/>
                      <a:pt x="65887" y="38677"/>
                      <a:pt x="66642" y="36503"/>
                    </a:cubicBezTo>
                    <a:cubicBezTo>
                      <a:pt x="66723" y="36285"/>
                      <a:pt x="66555" y="36151"/>
                      <a:pt x="66382" y="36151"/>
                    </a:cubicBezTo>
                    <a:cubicBezTo>
                      <a:pt x="66272" y="36151"/>
                      <a:pt x="66161" y="36205"/>
                      <a:pt x="66109" y="36325"/>
                    </a:cubicBezTo>
                    <a:cubicBezTo>
                      <a:pt x="65266" y="38633"/>
                      <a:pt x="65000" y="41073"/>
                      <a:pt x="65266" y="43469"/>
                    </a:cubicBezTo>
                    <a:cubicBezTo>
                      <a:pt x="65266" y="43557"/>
                      <a:pt x="65355" y="43646"/>
                      <a:pt x="65444" y="43690"/>
                    </a:cubicBezTo>
                    <a:cubicBezTo>
                      <a:pt x="65222" y="43912"/>
                      <a:pt x="65044" y="44134"/>
                      <a:pt x="64867" y="44356"/>
                    </a:cubicBezTo>
                    <a:cubicBezTo>
                      <a:pt x="64601" y="43602"/>
                      <a:pt x="64512" y="42803"/>
                      <a:pt x="64645" y="42004"/>
                    </a:cubicBezTo>
                    <a:cubicBezTo>
                      <a:pt x="64672" y="41815"/>
                      <a:pt x="64485" y="41675"/>
                      <a:pt x="64314" y="41675"/>
                    </a:cubicBezTo>
                    <a:cubicBezTo>
                      <a:pt x="64205" y="41675"/>
                      <a:pt x="64103" y="41733"/>
                      <a:pt x="64068" y="41871"/>
                    </a:cubicBezTo>
                    <a:cubicBezTo>
                      <a:pt x="63935" y="42803"/>
                      <a:pt x="64024" y="43779"/>
                      <a:pt x="64379" y="44667"/>
                    </a:cubicBezTo>
                    <a:cubicBezTo>
                      <a:pt x="64379" y="44711"/>
                      <a:pt x="64423" y="44755"/>
                      <a:pt x="64512" y="44800"/>
                    </a:cubicBezTo>
                    <a:cubicBezTo>
                      <a:pt x="64113" y="45332"/>
                      <a:pt x="63802" y="45864"/>
                      <a:pt x="63491" y="46397"/>
                    </a:cubicBezTo>
                    <a:cubicBezTo>
                      <a:pt x="63536" y="46264"/>
                      <a:pt x="63491" y="46131"/>
                      <a:pt x="63403" y="46042"/>
                    </a:cubicBezTo>
                    <a:lnTo>
                      <a:pt x="62338" y="45288"/>
                    </a:lnTo>
                    <a:cubicBezTo>
                      <a:pt x="62295" y="45259"/>
                      <a:pt x="62253" y="45247"/>
                      <a:pt x="62212" y="45247"/>
                    </a:cubicBezTo>
                    <a:cubicBezTo>
                      <a:pt x="62000" y="45247"/>
                      <a:pt x="61848" y="45589"/>
                      <a:pt x="62072" y="45776"/>
                    </a:cubicBezTo>
                    <a:lnTo>
                      <a:pt x="63136" y="46574"/>
                    </a:lnTo>
                    <a:cubicBezTo>
                      <a:pt x="63187" y="46608"/>
                      <a:pt x="63238" y="46623"/>
                      <a:pt x="63287" y="46623"/>
                    </a:cubicBezTo>
                    <a:cubicBezTo>
                      <a:pt x="63365" y="46623"/>
                      <a:pt x="63437" y="46585"/>
                      <a:pt x="63491" y="46530"/>
                    </a:cubicBezTo>
                    <a:lnTo>
                      <a:pt x="63491" y="46530"/>
                    </a:lnTo>
                    <a:cubicBezTo>
                      <a:pt x="63403" y="46707"/>
                      <a:pt x="63314" y="46885"/>
                      <a:pt x="63225" y="47062"/>
                    </a:cubicBezTo>
                    <a:lnTo>
                      <a:pt x="63181" y="47062"/>
                    </a:lnTo>
                    <a:lnTo>
                      <a:pt x="61761" y="46264"/>
                    </a:lnTo>
                    <a:cubicBezTo>
                      <a:pt x="61718" y="46245"/>
                      <a:pt x="61677" y="46237"/>
                      <a:pt x="61639" y="46237"/>
                    </a:cubicBezTo>
                    <a:cubicBezTo>
                      <a:pt x="61399" y="46237"/>
                      <a:pt x="61265" y="46561"/>
                      <a:pt x="61495" y="46752"/>
                    </a:cubicBezTo>
                    <a:lnTo>
                      <a:pt x="62870" y="47550"/>
                    </a:lnTo>
                    <a:lnTo>
                      <a:pt x="62959" y="47550"/>
                    </a:lnTo>
                    <a:cubicBezTo>
                      <a:pt x="62826" y="47861"/>
                      <a:pt x="62737" y="48172"/>
                      <a:pt x="62604" y="48482"/>
                    </a:cubicBezTo>
                    <a:cubicBezTo>
                      <a:pt x="62604" y="48393"/>
                      <a:pt x="62604" y="48349"/>
                      <a:pt x="62560" y="48305"/>
                    </a:cubicBezTo>
                    <a:cubicBezTo>
                      <a:pt x="62205" y="47817"/>
                      <a:pt x="61805" y="47417"/>
                      <a:pt x="61273" y="47151"/>
                    </a:cubicBezTo>
                    <a:cubicBezTo>
                      <a:pt x="61227" y="47125"/>
                      <a:pt x="61181" y="47113"/>
                      <a:pt x="61138" y="47113"/>
                    </a:cubicBezTo>
                    <a:cubicBezTo>
                      <a:pt x="60896" y="47113"/>
                      <a:pt x="60743" y="47488"/>
                      <a:pt x="61007" y="47639"/>
                    </a:cubicBezTo>
                    <a:cubicBezTo>
                      <a:pt x="61406" y="47861"/>
                      <a:pt x="61805" y="48172"/>
                      <a:pt x="62072" y="48571"/>
                    </a:cubicBezTo>
                    <a:cubicBezTo>
                      <a:pt x="62130" y="48649"/>
                      <a:pt x="62222" y="48684"/>
                      <a:pt x="62315" y="48684"/>
                    </a:cubicBezTo>
                    <a:cubicBezTo>
                      <a:pt x="62434" y="48684"/>
                      <a:pt x="62554" y="48626"/>
                      <a:pt x="62604" y="48527"/>
                    </a:cubicBezTo>
                    <a:lnTo>
                      <a:pt x="62604" y="48527"/>
                    </a:lnTo>
                    <a:cubicBezTo>
                      <a:pt x="62205" y="49503"/>
                      <a:pt x="61939" y="50523"/>
                      <a:pt x="61805" y="51544"/>
                    </a:cubicBezTo>
                    <a:cubicBezTo>
                      <a:pt x="61761" y="51322"/>
                      <a:pt x="61717" y="51100"/>
                      <a:pt x="61672" y="50834"/>
                    </a:cubicBezTo>
                    <a:cubicBezTo>
                      <a:pt x="61655" y="50698"/>
                      <a:pt x="61567" y="50640"/>
                      <a:pt x="61467" y="50640"/>
                    </a:cubicBezTo>
                    <a:cubicBezTo>
                      <a:pt x="61305" y="50640"/>
                      <a:pt x="61112" y="50792"/>
                      <a:pt x="61140" y="51011"/>
                    </a:cubicBezTo>
                    <a:cubicBezTo>
                      <a:pt x="61140" y="51322"/>
                      <a:pt x="61229" y="51544"/>
                      <a:pt x="61273" y="51854"/>
                    </a:cubicBezTo>
                    <a:cubicBezTo>
                      <a:pt x="61051" y="51721"/>
                      <a:pt x="60829" y="51632"/>
                      <a:pt x="60652" y="51544"/>
                    </a:cubicBezTo>
                    <a:cubicBezTo>
                      <a:pt x="60696" y="51499"/>
                      <a:pt x="60696" y="51410"/>
                      <a:pt x="60696" y="51322"/>
                    </a:cubicBezTo>
                    <a:cubicBezTo>
                      <a:pt x="60563" y="50434"/>
                      <a:pt x="60297" y="49591"/>
                      <a:pt x="59898" y="48748"/>
                    </a:cubicBezTo>
                    <a:cubicBezTo>
                      <a:pt x="59856" y="48652"/>
                      <a:pt x="59781" y="48611"/>
                      <a:pt x="59701" y="48611"/>
                    </a:cubicBezTo>
                    <a:cubicBezTo>
                      <a:pt x="59522" y="48611"/>
                      <a:pt x="59318" y="48814"/>
                      <a:pt x="59410" y="49059"/>
                    </a:cubicBezTo>
                    <a:cubicBezTo>
                      <a:pt x="59765" y="49769"/>
                      <a:pt x="59986" y="50523"/>
                      <a:pt x="60119" y="51322"/>
                    </a:cubicBezTo>
                    <a:lnTo>
                      <a:pt x="59809" y="51189"/>
                    </a:lnTo>
                    <a:cubicBezTo>
                      <a:pt x="59676" y="50612"/>
                      <a:pt x="59498" y="50035"/>
                      <a:pt x="59276" y="49503"/>
                    </a:cubicBezTo>
                    <a:cubicBezTo>
                      <a:pt x="59224" y="49412"/>
                      <a:pt x="59146" y="49374"/>
                      <a:pt x="59065" y="49374"/>
                    </a:cubicBezTo>
                    <a:cubicBezTo>
                      <a:pt x="58870" y="49374"/>
                      <a:pt x="58663" y="49594"/>
                      <a:pt x="58788" y="49813"/>
                    </a:cubicBezTo>
                    <a:cubicBezTo>
                      <a:pt x="58966" y="50168"/>
                      <a:pt x="59099" y="50568"/>
                      <a:pt x="59188" y="50967"/>
                    </a:cubicBezTo>
                    <a:cubicBezTo>
                      <a:pt x="58744" y="50789"/>
                      <a:pt x="58300" y="50656"/>
                      <a:pt x="57857" y="50523"/>
                    </a:cubicBezTo>
                    <a:cubicBezTo>
                      <a:pt x="57830" y="50516"/>
                      <a:pt x="57804" y="50513"/>
                      <a:pt x="57780" y="50513"/>
                    </a:cubicBezTo>
                    <a:cubicBezTo>
                      <a:pt x="57484" y="50513"/>
                      <a:pt x="57396" y="50977"/>
                      <a:pt x="57724" y="51100"/>
                    </a:cubicBezTo>
                    <a:cubicBezTo>
                      <a:pt x="58300" y="51233"/>
                      <a:pt x="58833" y="51410"/>
                      <a:pt x="59410" y="51632"/>
                    </a:cubicBezTo>
                    <a:cubicBezTo>
                      <a:pt x="59443" y="51732"/>
                      <a:pt x="59526" y="51782"/>
                      <a:pt x="59622" y="51782"/>
                    </a:cubicBezTo>
                    <a:cubicBezTo>
                      <a:pt x="59654" y="51782"/>
                      <a:pt x="59687" y="51777"/>
                      <a:pt x="59720" y="51765"/>
                    </a:cubicBezTo>
                    <a:cubicBezTo>
                      <a:pt x="60341" y="52032"/>
                      <a:pt x="60962" y="52298"/>
                      <a:pt x="61584" y="52653"/>
                    </a:cubicBezTo>
                    <a:lnTo>
                      <a:pt x="61672" y="52653"/>
                    </a:lnTo>
                    <a:cubicBezTo>
                      <a:pt x="61450" y="52742"/>
                      <a:pt x="61273" y="52875"/>
                      <a:pt x="61051" y="53008"/>
                    </a:cubicBezTo>
                    <a:cubicBezTo>
                      <a:pt x="61096" y="52875"/>
                      <a:pt x="61051" y="52742"/>
                      <a:pt x="60918" y="52697"/>
                    </a:cubicBezTo>
                    <a:lnTo>
                      <a:pt x="60430" y="52475"/>
                    </a:lnTo>
                    <a:cubicBezTo>
                      <a:pt x="60393" y="52460"/>
                      <a:pt x="60357" y="52453"/>
                      <a:pt x="60323" y="52453"/>
                    </a:cubicBezTo>
                    <a:cubicBezTo>
                      <a:pt x="60065" y="52453"/>
                      <a:pt x="59890" y="52846"/>
                      <a:pt x="60164" y="52963"/>
                    </a:cubicBezTo>
                    <a:lnTo>
                      <a:pt x="60652" y="53185"/>
                    </a:lnTo>
                    <a:cubicBezTo>
                      <a:pt x="59898" y="53585"/>
                      <a:pt x="59099" y="53984"/>
                      <a:pt x="58256" y="54339"/>
                    </a:cubicBezTo>
                    <a:cubicBezTo>
                      <a:pt x="58300" y="54206"/>
                      <a:pt x="58212" y="54117"/>
                      <a:pt x="58123" y="54073"/>
                    </a:cubicBezTo>
                    <a:lnTo>
                      <a:pt x="56570" y="53185"/>
                    </a:lnTo>
                    <a:cubicBezTo>
                      <a:pt x="56570" y="53008"/>
                      <a:pt x="56570" y="52875"/>
                      <a:pt x="56614" y="52697"/>
                    </a:cubicBezTo>
                    <a:cubicBezTo>
                      <a:pt x="57324" y="53052"/>
                      <a:pt x="57990" y="53451"/>
                      <a:pt x="58655" y="53939"/>
                    </a:cubicBezTo>
                    <a:cubicBezTo>
                      <a:pt x="58710" y="53985"/>
                      <a:pt x="58771" y="54004"/>
                      <a:pt x="58830" y="54004"/>
                    </a:cubicBezTo>
                    <a:cubicBezTo>
                      <a:pt x="59058" y="54004"/>
                      <a:pt x="59266" y="53716"/>
                      <a:pt x="59055" y="53540"/>
                    </a:cubicBezTo>
                    <a:cubicBezTo>
                      <a:pt x="58300" y="53008"/>
                      <a:pt x="57546" y="52520"/>
                      <a:pt x="56703" y="52120"/>
                    </a:cubicBezTo>
                    <a:cubicBezTo>
                      <a:pt x="56703" y="52032"/>
                      <a:pt x="56747" y="51899"/>
                      <a:pt x="56792" y="51810"/>
                    </a:cubicBezTo>
                    <a:cubicBezTo>
                      <a:pt x="56792" y="51765"/>
                      <a:pt x="56792" y="51677"/>
                      <a:pt x="56792" y="51632"/>
                    </a:cubicBezTo>
                    <a:lnTo>
                      <a:pt x="58744" y="52298"/>
                    </a:lnTo>
                    <a:cubicBezTo>
                      <a:pt x="58783" y="52312"/>
                      <a:pt x="58819" y="52319"/>
                      <a:pt x="58852" y="52319"/>
                    </a:cubicBezTo>
                    <a:cubicBezTo>
                      <a:pt x="59122" y="52319"/>
                      <a:pt x="59193" y="51884"/>
                      <a:pt x="58877" y="51765"/>
                    </a:cubicBezTo>
                    <a:lnTo>
                      <a:pt x="56792" y="51056"/>
                    </a:lnTo>
                    <a:cubicBezTo>
                      <a:pt x="56756" y="51044"/>
                      <a:pt x="56722" y="51038"/>
                      <a:pt x="56691" y="51038"/>
                    </a:cubicBezTo>
                    <a:cubicBezTo>
                      <a:pt x="56494" y="51038"/>
                      <a:pt x="56405" y="51263"/>
                      <a:pt x="56481" y="51455"/>
                    </a:cubicBezTo>
                    <a:cubicBezTo>
                      <a:pt x="56393" y="51455"/>
                      <a:pt x="56259" y="51544"/>
                      <a:pt x="56259" y="51632"/>
                    </a:cubicBezTo>
                    <a:cubicBezTo>
                      <a:pt x="55993" y="52742"/>
                      <a:pt x="55949" y="53939"/>
                      <a:pt x="56126" y="55049"/>
                    </a:cubicBezTo>
                    <a:cubicBezTo>
                      <a:pt x="56082" y="55093"/>
                      <a:pt x="56082" y="55093"/>
                      <a:pt x="56126" y="55093"/>
                    </a:cubicBezTo>
                    <a:cubicBezTo>
                      <a:pt x="55550" y="55271"/>
                      <a:pt x="54973" y="55448"/>
                      <a:pt x="54352" y="55625"/>
                    </a:cubicBezTo>
                    <a:cubicBezTo>
                      <a:pt x="54263" y="54827"/>
                      <a:pt x="54263" y="54073"/>
                      <a:pt x="54440" y="53318"/>
                    </a:cubicBezTo>
                    <a:cubicBezTo>
                      <a:pt x="54493" y="53109"/>
                      <a:pt x="54328" y="52976"/>
                      <a:pt x="54167" y="52976"/>
                    </a:cubicBezTo>
                    <a:cubicBezTo>
                      <a:pt x="54055" y="52976"/>
                      <a:pt x="53944" y="53040"/>
                      <a:pt x="53908" y="53185"/>
                    </a:cubicBezTo>
                    <a:cubicBezTo>
                      <a:pt x="53775" y="53806"/>
                      <a:pt x="53686" y="54472"/>
                      <a:pt x="53730" y="55137"/>
                    </a:cubicBezTo>
                    <a:cubicBezTo>
                      <a:pt x="53553" y="54694"/>
                      <a:pt x="53287" y="54294"/>
                      <a:pt x="52976" y="53984"/>
                    </a:cubicBezTo>
                    <a:cubicBezTo>
                      <a:pt x="52914" y="53921"/>
                      <a:pt x="52844" y="53895"/>
                      <a:pt x="52777" y="53895"/>
                    </a:cubicBezTo>
                    <a:cubicBezTo>
                      <a:pt x="52559" y="53895"/>
                      <a:pt x="52373" y="54169"/>
                      <a:pt x="52577" y="54339"/>
                    </a:cubicBezTo>
                    <a:cubicBezTo>
                      <a:pt x="52932" y="54738"/>
                      <a:pt x="53242" y="55226"/>
                      <a:pt x="53376" y="55759"/>
                    </a:cubicBezTo>
                    <a:cubicBezTo>
                      <a:pt x="53420" y="55759"/>
                      <a:pt x="53420" y="55803"/>
                      <a:pt x="53420" y="55847"/>
                    </a:cubicBezTo>
                    <a:cubicBezTo>
                      <a:pt x="52887" y="55936"/>
                      <a:pt x="52355" y="56069"/>
                      <a:pt x="51823" y="56158"/>
                    </a:cubicBezTo>
                    <a:cubicBezTo>
                      <a:pt x="51823" y="56069"/>
                      <a:pt x="51823" y="55980"/>
                      <a:pt x="51778" y="55936"/>
                    </a:cubicBezTo>
                    <a:lnTo>
                      <a:pt x="51290" y="55004"/>
                    </a:lnTo>
                    <a:cubicBezTo>
                      <a:pt x="51234" y="54906"/>
                      <a:pt x="51148" y="54866"/>
                      <a:pt x="51061" y="54866"/>
                    </a:cubicBezTo>
                    <a:cubicBezTo>
                      <a:pt x="50871" y="54866"/>
                      <a:pt x="50681" y="55058"/>
                      <a:pt x="50802" y="55271"/>
                    </a:cubicBezTo>
                    <a:lnTo>
                      <a:pt x="51290" y="56202"/>
                    </a:lnTo>
                    <a:lnTo>
                      <a:pt x="50935" y="56247"/>
                    </a:lnTo>
                    <a:lnTo>
                      <a:pt x="50580" y="55448"/>
                    </a:lnTo>
                    <a:cubicBezTo>
                      <a:pt x="50524" y="55350"/>
                      <a:pt x="50438" y="55310"/>
                      <a:pt x="50351" y="55310"/>
                    </a:cubicBezTo>
                    <a:cubicBezTo>
                      <a:pt x="50161" y="55310"/>
                      <a:pt x="49971" y="55501"/>
                      <a:pt x="50092" y="55714"/>
                    </a:cubicBezTo>
                    <a:lnTo>
                      <a:pt x="50403" y="56335"/>
                    </a:lnTo>
                    <a:cubicBezTo>
                      <a:pt x="49440" y="56440"/>
                      <a:pt x="48485" y="56490"/>
                      <a:pt x="47533" y="56490"/>
                    </a:cubicBezTo>
                    <a:cubicBezTo>
                      <a:pt x="46073" y="56490"/>
                      <a:pt x="44622" y="56373"/>
                      <a:pt x="43171" y="56158"/>
                    </a:cubicBezTo>
                    <a:lnTo>
                      <a:pt x="43171" y="56114"/>
                    </a:lnTo>
                    <a:cubicBezTo>
                      <a:pt x="38379" y="55359"/>
                      <a:pt x="33854" y="53318"/>
                      <a:pt x="30082" y="50301"/>
                    </a:cubicBezTo>
                    <a:cubicBezTo>
                      <a:pt x="31990" y="49591"/>
                      <a:pt x="33898" y="48837"/>
                      <a:pt x="35806" y="48039"/>
                    </a:cubicBezTo>
                    <a:cubicBezTo>
                      <a:pt x="46321" y="43690"/>
                      <a:pt x="56659" y="38810"/>
                      <a:pt x="66375" y="32865"/>
                    </a:cubicBezTo>
                    <a:lnTo>
                      <a:pt x="67396" y="32199"/>
                    </a:lnTo>
                    <a:lnTo>
                      <a:pt x="67928" y="32865"/>
                    </a:lnTo>
                    <a:lnTo>
                      <a:pt x="67973" y="32865"/>
                    </a:lnTo>
                    <a:cubicBezTo>
                      <a:pt x="68017" y="32865"/>
                      <a:pt x="67884" y="32953"/>
                      <a:pt x="67884" y="32998"/>
                    </a:cubicBezTo>
                    <a:cubicBezTo>
                      <a:pt x="67714" y="33202"/>
                      <a:pt x="67909" y="33485"/>
                      <a:pt x="68090" y="33485"/>
                    </a:cubicBezTo>
                    <a:cubicBezTo>
                      <a:pt x="68144" y="33485"/>
                      <a:pt x="68198" y="33459"/>
                      <a:pt x="68239" y="33397"/>
                    </a:cubicBezTo>
                    <a:cubicBezTo>
                      <a:pt x="69037" y="32421"/>
                      <a:pt x="69880" y="31534"/>
                      <a:pt x="70812" y="30735"/>
                    </a:cubicBezTo>
                    <a:lnTo>
                      <a:pt x="70901" y="30735"/>
                    </a:lnTo>
                    <a:cubicBezTo>
                      <a:pt x="70679" y="31312"/>
                      <a:pt x="70546" y="31933"/>
                      <a:pt x="70413" y="32554"/>
                    </a:cubicBezTo>
                    <a:cubicBezTo>
                      <a:pt x="70387" y="32764"/>
                      <a:pt x="70562" y="32896"/>
                      <a:pt x="70728" y="32896"/>
                    </a:cubicBezTo>
                    <a:cubicBezTo>
                      <a:pt x="70843" y="32896"/>
                      <a:pt x="70953" y="32832"/>
                      <a:pt x="70990" y="32687"/>
                    </a:cubicBezTo>
                    <a:cubicBezTo>
                      <a:pt x="71211" y="31489"/>
                      <a:pt x="71611" y="30380"/>
                      <a:pt x="72188" y="29315"/>
                    </a:cubicBezTo>
                    <a:cubicBezTo>
                      <a:pt x="72232" y="29227"/>
                      <a:pt x="72232" y="29138"/>
                      <a:pt x="72188" y="29093"/>
                    </a:cubicBezTo>
                    <a:lnTo>
                      <a:pt x="72942" y="28561"/>
                    </a:lnTo>
                    <a:close/>
                    <a:moveTo>
                      <a:pt x="47278" y="0"/>
                    </a:moveTo>
                    <a:cubicBezTo>
                      <a:pt x="46591" y="0"/>
                      <a:pt x="45902" y="26"/>
                      <a:pt x="45212" y="77"/>
                    </a:cubicBezTo>
                    <a:cubicBezTo>
                      <a:pt x="31946" y="1186"/>
                      <a:pt x="20721" y="11524"/>
                      <a:pt x="19079" y="24834"/>
                    </a:cubicBezTo>
                    <a:cubicBezTo>
                      <a:pt x="18902" y="26520"/>
                      <a:pt x="18857" y="28250"/>
                      <a:pt x="18946" y="29936"/>
                    </a:cubicBezTo>
                    <a:lnTo>
                      <a:pt x="18857" y="29981"/>
                    </a:lnTo>
                    <a:cubicBezTo>
                      <a:pt x="14065" y="33752"/>
                      <a:pt x="9185" y="37745"/>
                      <a:pt x="5236" y="42404"/>
                    </a:cubicBezTo>
                    <a:cubicBezTo>
                      <a:pt x="2840" y="45288"/>
                      <a:pt x="1" y="50612"/>
                      <a:pt x="3816" y="53673"/>
                    </a:cubicBezTo>
                    <a:cubicBezTo>
                      <a:pt x="5272" y="54784"/>
                      <a:pt x="7189" y="55068"/>
                      <a:pt x="9028" y="55068"/>
                    </a:cubicBezTo>
                    <a:cubicBezTo>
                      <a:pt x="9320" y="55068"/>
                      <a:pt x="9609" y="55061"/>
                      <a:pt x="9895" y="55049"/>
                    </a:cubicBezTo>
                    <a:cubicBezTo>
                      <a:pt x="12734" y="54871"/>
                      <a:pt x="15530" y="54472"/>
                      <a:pt x="18325" y="53806"/>
                    </a:cubicBezTo>
                    <a:cubicBezTo>
                      <a:pt x="22096" y="52963"/>
                      <a:pt x="25867" y="51854"/>
                      <a:pt x="29506" y="50479"/>
                    </a:cubicBezTo>
                    <a:cubicBezTo>
                      <a:pt x="29550" y="50523"/>
                      <a:pt x="29550" y="50568"/>
                      <a:pt x="29594" y="50612"/>
                    </a:cubicBezTo>
                    <a:cubicBezTo>
                      <a:pt x="34742" y="54845"/>
                      <a:pt x="41105" y="57016"/>
                      <a:pt x="47515" y="57016"/>
                    </a:cubicBezTo>
                    <a:cubicBezTo>
                      <a:pt x="51989" y="57016"/>
                      <a:pt x="56486" y="55958"/>
                      <a:pt x="60608" y="53806"/>
                    </a:cubicBezTo>
                    <a:cubicBezTo>
                      <a:pt x="70679" y="48571"/>
                      <a:pt x="76624" y="37834"/>
                      <a:pt x="75781" y="26520"/>
                    </a:cubicBezTo>
                    <a:lnTo>
                      <a:pt x="75781" y="26476"/>
                    </a:lnTo>
                    <a:cubicBezTo>
                      <a:pt x="77157" y="25455"/>
                      <a:pt x="78532" y="24390"/>
                      <a:pt x="79908" y="23281"/>
                    </a:cubicBezTo>
                    <a:cubicBezTo>
                      <a:pt x="82082" y="21462"/>
                      <a:pt x="84211" y="19599"/>
                      <a:pt x="86252" y="17602"/>
                    </a:cubicBezTo>
                    <a:cubicBezTo>
                      <a:pt x="88116" y="15783"/>
                      <a:pt x="90023" y="13875"/>
                      <a:pt x="91266" y="11524"/>
                    </a:cubicBezTo>
                    <a:cubicBezTo>
                      <a:pt x="92331" y="9571"/>
                      <a:pt x="93262" y="6865"/>
                      <a:pt x="92064" y="4780"/>
                    </a:cubicBezTo>
                    <a:cubicBezTo>
                      <a:pt x="90866" y="2561"/>
                      <a:pt x="87672" y="2517"/>
                      <a:pt x="85498" y="2428"/>
                    </a:cubicBezTo>
                    <a:cubicBezTo>
                      <a:pt x="84969" y="2401"/>
                      <a:pt x="84441" y="2389"/>
                      <a:pt x="83914" y="2389"/>
                    </a:cubicBezTo>
                    <a:cubicBezTo>
                      <a:pt x="77452" y="2389"/>
                      <a:pt x="71116" y="4326"/>
                      <a:pt x="65044" y="6377"/>
                    </a:cubicBezTo>
                    <a:cubicBezTo>
                      <a:pt x="59991" y="2246"/>
                      <a:pt x="53741" y="0"/>
                      <a:pt x="47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7"/>
              <p:cNvSpPr/>
              <p:nvPr/>
            </p:nvSpPr>
            <p:spPr>
              <a:xfrm>
                <a:off x="1891958" y="3308459"/>
                <a:ext cx="37855" cy="44176"/>
              </a:xfrm>
              <a:custGeom>
                <a:avLst/>
                <a:gdLst/>
                <a:ahLst/>
                <a:cxnLst/>
                <a:rect l="l" t="t" r="r" b="b"/>
                <a:pathLst>
                  <a:path w="533" h="622" extrusionOk="0">
                    <a:moveTo>
                      <a:pt x="266" y="0"/>
                    </a:moveTo>
                    <a:cubicBezTo>
                      <a:pt x="133" y="0"/>
                      <a:pt x="0" y="89"/>
                      <a:pt x="0" y="267"/>
                    </a:cubicBezTo>
                    <a:lnTo>
                      <a:pt x="0" y="355"/>
                    </a:lnTo>
                    <a:cubicBezTo>
                      <a:pt x="0" y="533"/>
                      <a:pt x="133" y="622"/>
                      <a:pt x="266" y="622"/>
                    </a:cubicBezTo>
                    <a:cubicBezTo>
                      <a:pt x="400" y="622"/>
                      <a:pt x="533" y="533"/>
                      <a:pt x="533" y="355"/>
                    </a:cubicBezTo>
                    <a:lnTo>
                      <a:pt x="533" y="267"/>
                    </a:lnTo>
                    <a:cubicBezTo>
                      <a:pt x="533" y="89"/>
                      <a:pt x="40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7"/>
              <p:cNvSpPr/>
              <p:nvPr/>
            </p:nvSpPr>
            <p:spPr>
              <a:xfrm>
                <a:off x="1677683" y="3475078"/>
                <a:ext cx="262854" cy="584089"/>
              </a:xfrm>
              <a:custGeom>
                <a:avLst/>
                <a:gdLst/>
                <a:ahLst/>
                <a:cxnLst/>
                <a:rect l="l" t="t" r="r" b="b"/>
                <a:pathLst>
                  <a:path w="3701" h="8224" extrusionOk="0">
                    <a:moveTo>
                      <a:pt x="1960" y="1"/>
                    </a:moveTo>
                    <a:cubicBezTo>
                      <a:pt x="1873" y="1"/>
                      <a:pt x="1787" y="41"/>
                      <a:pt x="1731" y="139"/>
                    </a:cubicBezTo>
                    <a:cubicBezTo>
                      <a:pt x="888" y="1692"/>
                      <a:pt x="0" y="3821"/>
                      <a:pt x="311" y="5641"/>
                    </a:cubicBezTo>
                    <a:cubicBezTo>
                      <a:pt x="621" y="7105"/>
                      <a:pt x="1908" y="7815"/>
                      <a:pt x="3195" y="8214"/>
                    </a:cubicBezTo>
                    <a:cubicBezTo>
                      <a:pt x="3222" y="8221"/>
                      <a:pt x="3248" y="8224"/>
                      <a:pt x="3273" y="8224"/>
                    </a:cubicBezTo>
                    <a:cubicBezTo>
                      <a:pt x="3574" y="8224"/>
                      <a:pt x="3700" y="7760"/>
                      <a:pt x="3372" y="7637"/>
                    </a:cubicBezTo>
                    <a:cubicBezTo>
                      <a:pt x="1642" y="7149"/>
                      <a:pt x="666" y="6173"/>
                      <a:pt x="888" y="4310"/>
                    </a:cubicBezTo>
                    <a:cubicBezTo>
                      <a:pt x="1109" y="2934"/>
                      <a:pt x="1553" y="1603"/>
                      <a:pt x="2219" y="405"/>
                    </a:cubicBezTo>
                    <a:cubicBezTo>
                      <a:pt x="2340" y="192"/>
                      <a:pt x="2150" y="1"/>
                      <a:pt x="1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7"/>
              <p:cNvSpPr/>
              <p:nvPr/>
            </p:nvSpPr>
            <p:spPr>
              <a:xfrm>
                <a:off x="1977043" y="4017477"/>
                <a:ext cx="59943" cy="37855"/>
              </a:xfrm>
              <a:custGeom>
                <a:avLst/>
                <a:gdLst/>
                <a:ahLst/>
                <a:cxnLst/>
                <a:rect l="l" t="t" r="r" b="b"/>
                <a:pathLst>
                  <a:path w="844" h="533" extrusionOk="0">
                    <a:moveTo>
                      <a:pt x="355" y="0"/>
                    </a:moveTo>
                    <a:cubicBezTo>
                      <a:pt x="0" y="0"/>
                      <a:pt x="0" y="533"/>
                      <a:pt x="355" y="533"/>
                    </a:cubicBezTo>
                    <a:lnTo>
                      <a:pt x="444" y="533"/>
                    </a:lnTo>
                    <a:cubicBezTo>
                      <a:pt x="843" y="533"/>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7"/>
              <p:cNvSpPr/>
              <p:nvPr/>
            </p:nvSpPr>
            <p:spPr>
              <a:xfrm>
                <a:off x="4056582" y="2423234"/>
                <a:ext cx="2023360" cy="1126417"/>
              </a:xfrm>
              <a:custGeom>
                <a:avLst/>
                <a:gdLst/>
                <a:ahLst/>
                <a:cxnLst/>
                <a:rect l="l" t="t" r="r" b="b"/>
                <a:pathLst>
                  <a:path w="28489" h="15860" extrusionOk="0">
                    <a:moveTo>
                      <a:pt x="28099" y="0"/>
                    </a:moveTo>
                    <a:cubicBezTo>
                      <a:pt x="28053" y="0"/>
                      <a:pt x="28005" y="13"/>
                      <a:pt x="27955" y="41"/>
                    </a:cubicBezTo>
                    <a:cubicBezTo>
                      <a:pt x="23651" y="3014"/>
                      <a:pt x="19436" y="6164"/>
                      <a:pt x="14733" y="8471"/>
                    </a:cubicBezTo>
                    <a:cubicBezTo>
                      <a:pt x="10030" y="10778"/>
                      <a:pt x="5105" y="13041"/>
                      <a:pt x="314" y="15348"/>
                    </a:cubicBezTo>
                    <a:cubicBezTo>
                      <a:pt x="1" y="15466"/>
                      <a:pt x="205" y="15859"/>
                      <a:pt x="471" y="15859"/>
                    </a:cubicBezTo>
                    <a:cubicBezTo>
                      <a:pt x="506" y="15859"/>
                      <a:pt x="543" y="15852"/>
                      <a:pt x="580" y="15836"/>
                    </a:cubicBezTo>
                    <a:cubicBezTo>
                      <a:pt x="5372" y="13529"/>
                      <a:pt x="10208" y="11266"/>
                      <a:pt x="14999" y="8915"/>
                    </a:cubicBezTo>
                    <a:cubicBezTo>
                      <a:pt x="19791" y="6608"/>
                      <a:pt x="23962" y="3458"/>
                      <a:pt x="28265" y="529"/>
                    </a:cubicBezTo>
                    <a:cubicBezTo>
                      <a:pt x="28489" y="343"/>
                      <a:pt x="28337" y="0"/>
                      <a:pt x="28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7"/>
              <p:cNvSpPr/>
              <p:nvPr/>
            </p:nvSpPr>
            <p:spPr>
              <a:xfrm>
                <a:off x="6212115" y="2296956"/>
                <a:ext cx="56818" cy="37855"/>
              </a:xfrm>
              <a:custGeom>
                <a:avLst/>
                <a:gdLst/>
                <a:ahLst/>
                <a:cxnLst/>
                <a:rect l="l" t="t" r="r" b="b"/>
                <a:pathLst>
                  <a:path w="800" h="533" extrusionOk="0">
                    <a:moveTo>
                      <a:pt x="356" y="0"/>
                    </a:moveTo>
                    <a:cubicBezTo>
                      <a:pt x="1" y="0"/>
                      <a:pt x="1" y="533"/>
                      <a:pt x="356"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7"/>
              <p:cNvSpPr/>
              <p:nvPr/>
            </p:nvSpPr>
            <p:spPr>
              <a:xfrm>
                <a:off x="6392512" y="1222102"/>
                <a:ext cx="897582" cy="975565"/>
              </a:xfrm>
              <a:custGeom>
                <a:avLst/>
                <a:gdLst/>
                <a:ahLst/>
                <a:cxnLst/>
                <a:rect l="l" t="t" r="r" b="b"/>
                <a:pathLst>
                  <a:path w="12638" h="13736" extrusionOk="0">
                    <a:moveTo>
                      <a:pt x="12274" y="1"/>
                    </a:moveTo>
                    <a:cubicBezTo>
                      <a:pt x="12193" y="1"/>
                      <a:pt x="12113" y="42"/>
                      <a:pt x="12058" y="138"/>
                    </a:cubicBezTo>
                    <a:cubicBezTo>
                      <a:pt x="9396" y="5551"/>
                      <a:pt x="4737" y="9499"/>
                      <a:pt x="212" y="13271"/>
                    </a:cubicBezTo>
                    <a:cubicBezTo>
                      <a:pt x="0" y="13447"/>
                      <a:pt x="181" y="13735"/>
                      <a:pt x="419" y="13735"/>
                    </a:cubicBezTo>
                    <a:cubicBezTo>
                      <a:pt x="481" y="13735"/>
                      <a:pt x="547" y="13716"/>
                      <a:pt x="611" y="13670"/>
                    </a:cubicBezTo>
                    <a:cubicBezTo>
                      <a:pt x="5181" y="9854"/>
                      <a:pt x="9839" y="5861"/>
                      <a:pt x="12546" y="448"/>
                    </a:cubicBezTo>
                    <a:cubicBezTo>
                      <a:pt x="12638" y="203"/>
                      <a:pt x="12455" y="1"/>
                      <a:pt x="12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7"/>
              <p:cNvSpPr/>
              <p:nvPr/>
            </p:nvSpPr>
            <p:spPr>
              <a:xfrm>
                <a:off x="7248830" y="1036520"/>
                <a:ext cx="37926" cy="46520"/>
              </a:xfrm>
              <a:custGeom>
                <a:avLst/>
                <a:gdLst/>
                <a:ahLst/>
                <a:cxnLst/>
                <a:rect l="l" t="t" r="r" b="b"/>
                <a:pathLst>
                  <a:path w="534" h="655" extrusionOk="0">
                    <a:moveTo>
                      <a:pt x="267" y="0"/>
                    </a:moveTo>
                    <a:cubicBezTo>
                      <a:pt x="134" y="0"/>
                      <a:pt x="1" y="89"/>
                      <a:pt x="1" y="266"/>
                    </a:cubicBezTo>
                    <a:lnTo>
                      <a:pt x="1" y="355"/>
                    </a:lnTo>
                    <a:cubicBezTo>
                      <a:pt x="1" y="555"/>
                      <a:pt x="134" y="654"/>
                      <a:pt x="267" y="654"/>
                    </a:cubicBezTo>
                    <a:cubicBezTo>
                      <a:pt x="400" y="654"/>
                      <a:pt x="533" y="555"/>
                      <a:pt x="533" y="355"/>
                    </a:cubicBezTo>
                    <a:lnTo>
                      <a:pt x="533" y="266"/>
                    </a:lnTo>
                    <a:cubicBezTo>
                      <a:pt x="533" y="89"/>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7"/>
              <p:cNvSpPr/>
              <p:nvPr/>
            </p:nvSpPr>
            <p:spPr>
              <a:xfrm>
                <a:off x="6527241" y="812728"/>
                <a:ext cx="56818" cy="41051"/>
              </a:xfrm>
              <a:custGeom>
                <a:avLst/>
                <a:gdLst/>
                <a:ahLst/>
                <a:cxnLst/>
                <a:rect l="l" t="t" r="r" b="b"/>
                <a:pathLst>
                  <a:path w="800" h="578" extrusionOk="0">
                    <a:moveTo>
                      <a:pt x="356" y="1"/>
                    </a:moveTo>
                    <a:cubicBezTo>
                      <a:pt x="1" y="1"/>
                      <a:pt x="1" y="578"/>
                      <a:pt x="356"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7"/>
              <p:cNvSpPr/>
              <p:nvPr/>
            </p:nvSpPr>
            <p:spPr>
              <a:xfrm>
                <a:off x="6599755" y="806478"/>
                <a:ext cx="56747" cy="40980"/>
              </a:xfrm>
              <a:custGeom>
                <a:avLst/>
                <a:gdLst/>
                <a:ahLst/>
                <a:cxnLst/>
                <a:rect l="l" t="t" r="r" b="b"/>
                <a:pathLst>
                  <a:path w="799" h="577" extrusionOk="0">
                    <a:moveTo>
                      <a:pt x="355" y="0"/>
                    </a:moveTo>
                    <a:cubicBezTo>
                      <a:pt x="0" y="0"/>
                      <a:pt x="0" y="577"/>
                      <a:pt x="355" y="577"/>
                    </a:cubicBezTo>
                    <a:lnTo>
                      <a:pt x="444" y="577"/>
                    </a:lnTo>
                    <a:cubicBezTo>
                      <a:pt x="799" y="577"/>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7"/>
              <p:cNvSpPr/>
              <p:nvPr/>
            </p:nvSpPr>
            <p:spPr>
              <a:xfrm>
                <a:off x="6777170" y="785172"/>
                <a:ext cx="284019" cy="53551"/>
              </a:xfrm>
              <a:custGeom>
                <a:avLst/>
                <a:gdLst/>
                <a:ahLst/>
                <a:cxnLst/>
                <a:rect l="l" t="t" r="r" b="b"/>
                <a:pathLst>
                  <a:path w="3999" h="754" extrusionOk="0">
                    <a:moveTo>
                      <a:pt x="2005" y="1"/>
                    </a:moveTo>
                    <a:cubicBezTo>
                      <a:pt x="1451" y="1"/>
                      <a:pt x="896" y="56"/>
                      <a:pt x="342" y="167"/>
                    </a:cubicBezTo>
                    <a:cubicBezTo>
                      <a:pt x="1" y="252"/>
                      <a:pt x="110" y="746"/>
                      <a:pt x="433" y="746"/>
                    </a:cubicBezTo>
                    <a:cubicBezTo>
                      <a:pt x="447" y="746"/>
                      <a:pt x="461" y="746"/>
                      <a:pt x="475" y="744"/>
                    </a:cubicBezTo>
                    <a:cubicBezTo>
                      <a:pt x="985" y="633"/>
                      <a:pt x="1495" y="577"/>
                      <a:pt x="2000" y="577"/>
                    </a:cubicBezTo>
                    <a:cubicBezTo>
                      <a:pt x="2505" y="577"/>
                      <a:pt x="3004" y="633"/>
                      <a:pt x="3492" y="744"/>
                    </a:cubicBezTo>
                    <a:cubicBezTo>
                      <a:pt x="3520" y="750"/>
                      <a:pt x="3547" y="753"/>
                      <a:pt x="3573" y="753"/>
                    </a:cubicBezTo>
                    <a:cubicBezTo>
                      <a:pt x="3907" y="753"/>
                      <a:pt x="3999" y="249"/>
                      <a:pt x="3669" y="167"/>
                    </a:cubicBezTo>
                    <a:cubicBezTo>
                      <a:pt x="3115" y="56"/>
                      <a:pt x="2560" y="1"/>
                      <a:pt x="2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7"/>
              <p:cNvSpPr/>
              <p:nvPr/>
            </p:nvSpPr>
            <p:spPr>
              <a:xfrm>
                <a:off x="5084064" y="4208385"/>
                <a:ext cx="56250" cy="92755"/>
              </a:xfrm>
              <a:custGeom>
                <a:avLst/>
                <a:gdLst/>
                <a:ahLst/>
                <a:cxnLst/>
                <a:rect l="l" t="t" r="r" b="b"/>
                <a:pathLst>
                  <a:path w="792" h="1306" extrusionOk="0">
                    <a:moveTo>
                      <a:pt x="443" y="0"/>
                    </a:moveTo>
                    <a:cubicBezTo>
                      <a:pt x="326" y="0"/>
                      <a:pt x="202" y="57"/>
                      <a:pt x="133" y="196"/>
                    </a:cubicBezTo>
                    <a:cubicBezTo>
                      <a:pt x="44" y="462"/>
                      <a:pt x="0" y="728"/>
                      <a:pt x="0" y="1039"/>
                    </a:cubicBezTo>
                    <a:cubicBezTo>
                      <a:pt x="0" y="1217"/>
                      <a:pt x="144" y="1305"/>
                      <a:pt x="288" y="1305"/>
                    </a:cubicBezTo>
                    <a:cubicBezTo>
                      <a:pt x="433" y="1305"/>
                      <a:pt x="577" y="1217"/>
                      <a:pt x="577" y="1039"/>
                    </a:cubicBezTo>
                    <a:cubicBezTo>
                      <a:pt x="577" y="773"/>
                      <a:pt x="621" y="551"/>
                      <a:pt x="710" y="329"/>
                    </a:cubicBezTo>
                    <a:cubicBezTo>
                      <a:pt x="791" y="140"/>
                      <a:pt x="625"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7"/>
              <p:cNvSpPr/>
              <p:nvPr/>
            </p:nvSpPr>
            <p:spPr>
              <a:xfrm>
                <a:off x="5389674" y="4187646"/>
                <a:ext cx="41051" cy="44176"/>
              </a:xfrm>
              <a:custGeom>
                <a:avLst/>
                <a:gdLst/>
                <a:ahLst/>
                <a:cxnLst/>
                <a:rect l="l" t="t" r="r" b="b"/>
                <a:pathLst>
                  <a:path w="578" h="622" extrusionOk="0">
                    <a:moveTo>
                      <a:pt x="289" y="0"/>
                    </a:moveTo>
                    <a:cubicBezTo>
                      <a:pt x="145" y="0"/>
                      <a:pt x="1" y="89"/>
                      <a:pt x="1" y="266"/>
                    </a:cubicBezTo>
                    <a:lnTo>
                      <a:pt x="1" y="355"/>
                    </a:lnTo>
                    <a:cubicBezTo>
                      <a:pt x="1" y="532"/>
                      <a:pt x="145" y="621"/>
                      <a:pt x="289" y="621"/>
                    </a:cubicBezTo>
                    <a:cubicBezTo>
                      <a:pt x="433" y="621"/>
                      <a:pt x="578" y="532"/>
                      <a:pt x="578" y="355"/>
                    </a:cubicBezTo>
                    <a:lnTo>
                      <a:pt x="578" y="266"/>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7"/>
              <p:cNvSpPr/>
              <p:nvPr/>
            </p:nvSpPr>
            <p:spPr>
              <a:xfrm>
                <a:off x="5843437" y="3705475"/>
                <a:ext cx="41051" cy="44176"/>
              </a:xfrm>
              <a:custGeom>
                <a:avLst/>
                <a:gdLst/>
                <a:ahLst/>
                <a:cxnLst/>
                <a:rect l="l" t="t" r="r" b="b"/>
                <a:pathLst>
                  <a:path w="578" h="622" extrusionOk="0">
                    <a:moveTo>
                      <a:pt x="289" y="1"/>
                    </a:moveTo>
                    <a:cubicBezTo>
                      <a:pt x="145" y="1"/>
                      <a:pt x="1" y="89"/>
                      <a:pt x="1" y="267"/>
                    </a:cubicBezTo>
                    <a:lnTo>
                      <a:pt x="1" y="356"/>
                    </a:lnTo>
                    <a:cubicBezTo>
                      <a:pt x="1" y="533"/>
                      <a:pt x="145" y="622"/>
                      <a:pt x="289" y="622"/>
                    </a:cubicBezTo>
                    <a:cubicBezTo>
                      <a:pt x="433" y="622"/>
                      <a:pt x="577" y="533"/>
                      <a:pt x="577" y="356"/>
                    </a:cubicBezTo>
                    <a:lnTo>
                      <a:pt x="577" y="267"/>
                    </a:lnTo>
                    <a:cubicBezTo>
                      <a:pt x="577" y="89"/>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7"/>
              <p:cNvSpPr/>
              <p:nvPr/>
            </p:nvSpPr>
            <p:spPr>
              <a:xfrm>
                <a:off x="5488679" y="3882889"/>
                <a:ext cx="54261" cy="82386"/>
              </a:xfrm>
              <a:custGeom>
                <a:avLst/>
                <a:gdLst/>
                <a:ahLst/>
                <a:cxnLst/>
                <a:rect l="l" t="t" r="r" b="b"/>
                <a:pathLst>
                  <a:path w="764" h="1160" extrusionOk="0">
                    <a:moveTo>
                      <a:pt x="313" y="0"/>
                    </a:moveTo>
                    <a:cubicBezTo>
                      <a:pt x="160" y="0"/>
                      <a:pt x="0" y="133"/>
                      <a:pt x="27" y="342"/>
                    </a:cubicBezTo>
                    <a:cubicBezTo>
                      <a:pt x="71" y="564"/>
                      <a:pt x="115" y="742"/>
                      <a:pt x="160" y="963"/>
                    </a:cubicBezTo>
                    <a:cubicBezTo>
                      <a:pt x="194" y="1102"/>
                      <a:pt x="297" y="1159"/>
                      <a:pt x="406" y="1159"/>
                    </a:cubicBezTo>
                    <a:cubicBezTo>
                      <a:pt x="576" y="1159"/>
                      <a:pt x="763" y="1020"/>
                      <a:pt x="736" y="830"/>
                    </a:cubicBezTo>
                    <a:cubicBezTo>
                      <a:pt x="692" y="608"/>
                      <a:pt x="648" y="387"/>
                      <a:pt x="559" y="209"/>
                    </a:cubicBezTo>
                    <a:cubicBezTo>
                      <a:pt x="523" y="64"/>
                      <a:pt x="419"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7"/>
              <p:cNvSpPr/>
              <p:nvPr/>
            </p:nvSpPr>
            <p:spPr>
              <a:xfrm>
                <a:off x="6168791" y="2862651"/>
                <a:ext cx="59517" cy="44318"/>
              </a:xfrm>
              <a:custGeom>
                <a:avLst/>
                <a:gdLst/>
                <a:ahLst/>
                <a:cxnLst/>
                <a:rect l="l" t="t" r="r" b="b"/>
                <a:pathLst>
                  <a:path w="838" h="624" extrusionOk="0">
                    <a:moveTo>
                      <a:pt x="454" y="1"/>
                    </a:moveTo>
                    <a:cubicBezTo>
                      <a:pt x="236" y="1"/>
                      <a:pt x="0" y="289"/>
                      <a:pt x="211" y="465"/>
                    </a:cubicBezTo>
                    <a:lnTo>
                      <a:pt x="300" y="554"/>
                    </a:lnTo>
                    <a:cubicBezTo>
                      <a:pt x="349" y="603"/>
                      <a:pt x="404" y="624"/>
                      <a:pt x="459" y="624"/>
                    </a:cubicBezTo>
                    <a:cubicBezTo>
                      <a:pt x="653" y="624"/>
                      <a:pt x="838" y="362"/>
                      <a:pt x="700" y="155"/>
                    </a:cubicBezTo>
                    <a:lnTo>
                      <a:pt x="611" y="66"/>
                    </a:lnTo>
                    <a:cubicBezTo>
                      <a:pt x="565" y="20"/>
                      <a:pt x="510"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7"/>
              <p:cNvSpPr/>
              <p:nvPr/>
            </p:nvSpPr>
            <p:spPr>
              <a:xfrm>
                <a:off x="6335055" y="2852352"/>
                <a:ext cx="40980" cy="45738"/>
              </a:xfrm>
              <a:custGeom>
                <a:avLst/>
                <a:gdLst/>
                <a:ahLst/>
                <a:cxnLst/>
                <a:rect l="l" t="t" r="r" b="b"/>
                <a:pathLst>
                  <a:path w="577" h="644" extrusionOk="0">
                    <a:moveTo>
                      <a:pt x="289" y="0"/>
                    </a:moveTo>
                    <a:cubicBezTo>
                      <a:pt x="144" y="0"/>
                      <a:pt x="0" y="100"/>
                      <a:pt x="0" y="300"/>
                    </a:cubicBezTo>
                    <a:lnTo>
                      <a:pt x="0" y="344"/>
                    </a:lnTo>
                    <a:cubicBezTo>
                      <a:pt x="0" y="544"/>
                      <a:pt x="144" y="643"/>
                      <a:pt x="289" y="643"/>
                    </a:cubicBezTo>
                    <a:cubicBezTo>
                      <a:pt x="433" y="643"/>
                      <a:pt x="577" y="544"/>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7"/>
              <p:cNvSpPr/>
              <p:nvPr/>
            </p:nvSpPr>
            <p:spPr>
              <a:xfrm>
                <a:off x="6352100" y="2646955"/>
                <a:ext cx="84162" cy="140696"/>
              </a:xfrm>
              <a:custGeom>
                <a:avLst/>
                <a:gdLst/>
                <a:ahLst/>
                <a:cxnLst/>
                <a:rect l="l" t="t" r="r" b="b"/>
                <a:pathLst>
                  <a:path w="1185" h="1981" extrusionOk="0">
                    <a:moveTo>
                      <a:pt x="810" y="0"/>
                    </a:moveTo>
                    <a:cubicBezTo>
                      <a:pt x="732" y="0"/>
                      <a:pt x="656" y="38"/>
                      <a:pt x="603" y="130"/>
                    </a:cubicBezTo>
                    <a:cubicBezTo>
                      <a:pt x="337" y="618"/>
                      <a:pt x="159" y="1106"/>
                      <a:pt x="26" y="1639"/>
                    </a:cubicBezTo>
                    <a:cubicBezTo>
                      <a:pt x="0" y="1848"/>
                      <a:pt x="175" y="1981"/>
                      <a:pt x="341" y="1981"/>
                    </a:cubicBezTo>
                    <a:cubicBezTo>
                      <a:pt x="456" y="1981"/>
                      <a:pt x="567" y="1917"/>
                      <a:pt x="603" y="1772"/>
                    </a:cubicBezTo>
                    <a:cubicBezTo>
                      <a:pt x="692" y="1328"/>
                      <a:pt x="869" y="840"/>
                      <a:pt x="1091" y="396"/>
                    </a:cubicBezTo>
                    <a:cubicBezTo>
                      <a:pt x="1185" y="209"/>
                      <a:pt x="993"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7"/>
              <p:cNvSpPr/>
              <p:nvPr/>
            </p:nvSpPr>
            <p:spPr>
              <a:xfrm>
                <a:off x="6470494" y="2656188"/>
                <a:ext cx="41051" cy="44176"/>
              </a:xfrm>
              <a:custGeom>
                <a:avLst/>
                <a:gdLst/>
                <a:ahLst/>
                <a:cxnLst/>
                <a:rect l="l" t="t" r="r" b="b"/>
                <a:pathLst>
                  <a:path w="578" h="622" extrusionOk="0">
                    <a:moveTo>
                      <a:pt x="289" y="0"/>
                    </a:moveTo>
                    <a:cubicBezTo>
                      <a:pt x="145" y="0"/>
                      <a:pt x="1" y="89"/>
                      <a:pt x="1" y="266"/>
                    </a:cubicBezTo>
                    <a:lnTo>
                      <a:pt x="1" y="355"/>
                    </a:lnTo>
                    <a:cubicBezTo>
                      <a:pt x="1" y="533"/>
                      <a:pt x="145" y="621"/>
                      <a:pt x="289" y="621"/>
                    </a:cubicBezTo>
                    <a:cubicBezTo>
                      <a:pt x="434" y="621"/>
                      <a:pt x="578" y="533"/>
                      <a:pt x="578" y="355"/>
                    </a:cubicBezTo>
                    <a:lnTo>
                      <a:pt x="578" y="266"/>
                    </a:lnTo>
                    <a:cubicBezTo>
                      <a:pt x="578" y="89"/>
                      <a:pt x="434"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7"/>
              <p:cNvSpPr/>
              <p:nvPr/>
            </p:nvSpPr>
            <p:spPr>
              <a:xfrm>
                <a:off x="5982073" y="3181968"/>
                <a:ext cx="79474" cy="277840"/>
              </a:xfrm>
              <a:custGeom>
                <a:avLst/>
                <a:gdLst/>
                <a:ahLst/>
                <a:cxnLst/>
                <a:rect l="l" t="t" r="r" b="b"/>
                <a:pathLst>
                  <a:path w="1119" h="3912" extrusionOk="0">
                    <a:moveTo>
                      <a:pt x="758" y="1"/>
                    </a:moveTo>
                    <a:cubicBezTo>
                      <a:pt x="639" y="1"/>
                      <a:pt x="525" y="68"/>
                      <a:pt x="489" y="228"/>
                    </a:cubicBezTo>
                    <a:cubicBezTo>
                      <a:pt x="178" y="1249"/>
                      <a:pt x="178" y="2314"/>
                      <a:pt x="489" y="3334"/>
                    </a:cubicBezTo>
                    <a:lnTo>
                      <a:pt x="356" y="3334"/>
                    </a:lnTo>
                    <a:cubicBezTo>
                      <a:pt x="1" y="3334"/>
                      <a:pt x="1" y="3911"/>
                      <a:pt x="356" y="3911"/>
                    </a:cubicBezTo>
                    <a:lnTo>
                      <a:pt x="445" y="3911"/>
                    </a:lnTo>
                    <a:cubicBezTo>
                      <a:pt x="622" y="3911"/>
                      <a:pt x="755" y="3734"/>
                      <a:pt x="666" y="3556"/>
                    </a:cubicBezTo>
                    <a:lnTo>
                      <a:pt x="666" y="3556"/>
                    </a:lnTo>
                    <a:cubicBezTo>
                      <a:pt x="690" y="3561"/>
                      <a:pt x="712" y="3563"/>
                      <a:pt x="734" y="3563"/>
                    </a:cubicBezTo>
                    <a:cubicBezTo>
                      <a:pt x="923" y="3563"/>
                      <a:pt x="1061" y="3400"/>
                      <a:pt x="1021" y="3201"/>
                    </a:cubicBezTo>
                    <a:cubicBezTo>
                      <a:pt x="755" y="2269"/>
                      <a:pt x="755" y="1293"/>
                      <a:pt x="1066" y="362"/>
                    </a:cubicBezTo>
                    <a:cubicBezTo>
                      <a:pt x="1119" y="149"/>
                      <a:pt x="93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7"/>
              <p:cNvSpPr/>
              <p:nvPr/>
            </p:nvSpPr>
            <p:spPr>
              <a:xfrm>
                <a:off x="6025681" y="2939852"/>
                <a:ext cx="59233" cy="44673"/>
              </a:xfrm>
              <a:custGeom>
                <a:avLst/>
                <a:gdLst/>
                <a:ahLst/>
                <a:cxnLst/>
                <a:rect l="l" t="t" r="r" b="b"/>
                <a:pathLst>
                  <a:path w="834" h="629" extrusionOk="0">
                    <a:moveTo>
                      <a:pt x="427" y="0"/>
                    </a:moveTo>
                    <a:cubicBezTo>
                      <a:pt x="361" y="0"/>
                      <a:pt x="292" y="26"/>
                      <a:pt x="230" y="88"/>
                    </a:cubicBezTo>
                    <a:lnTo>
                      <a:pt x="141" y="177"/>
                    </a:lnTo>
                    <a:cubicBezTo>
                      <a:pt x="0" y="388"/>
                      <a:pt x="168" y="628"/>
                      <a:pt x="376" y="628"/>
                    </a:cubicBezTo>
                    <a:cubicBezTo>
                      <a:pt x="430" y="628"/>
                      <a:pt x="486" y="612"/>
                      <a:pt x="540" y="576"/>
                    </a:cubicBezTo>
                    <a:lnTo>
                      <a:pt x="629" y="487"/>
                    </a:lnTo>
                    <a:cubicBezTo>
                      <a:pt x="834" y="283"/>
                      <a:pt x="646"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7"/>
              <p:cNvSpPr/>
              <p:nvPr/>
            </p:nvSpPr>
            <p:spPr>
              <a:xfrm>
                <a:off x="6083422" y="2812438"/>
                <a:ext cx="94105" cy="95809"/>
              </a:xfrm>
              <a:custGeom>
                <a:avLst/>
                <a:gdLst/>
                <a:ahLst/>
                <a:cxnLst/>
                <a:rect l="l" t="t" r="r" b="b"/>
                <a:pathLst>
                  <a:path w="1325" h="1349" extrusionOk="0">
                    <a:moveTo>
                      <a:pt x="1083" y="0"/>
                    </a:moveTo>
                    <a:cubicBezTo>
                      <a:pt x="1062" y="0"/>
                      <a:pt x="1040" y="6"/>
                      <a:pt x="1014" y="19"/>
                    </a:cubicBezTo>
                    <a:cubicBezTo>
                      <a:pt x="837" y="19"/>
                      <a:pt x="748" y="196"/>
                      <a:pt x="659" y="329"/>
                    </a:cubicBezTo>
                    <a:lnTo>
                      <a:pt x="171" y="862"/>
                    </a:lnTo>
                    <a:cubicBezTo>
                      <a:pt x="1" y="1066"/>
                      <a:pt x="197" y="1349"/>
                      <a:pt x="397" y="1349"/>
                    </a:cubicBezTo>
                    <a:cubicBezTo>
                      <a:pt x="458" y="1349"/>
                      <a:pt x="519" y="1323"/>
                      <a:pt x="570" y="1261"/>
                    </a:cubicBezTo>
                    <a:lnTo>
                      <a:pt x="925" y="862"/>
                    </a:lnTo>
                    <a:lnTo>
                      <a:pt x="1059" y="684"/>
                    </a:lnTo>
                    <a:lnTo>
                      <a:pt x="1103" y="595"/>
                    </a:lnTo>
                    <a:cubicBezTo>
                      <a:pt x="1192" y="551"/>
                      <a:pt x="1280" y="507"/>
                      <a:pt x="1325" y="418"/>
                    </a:cubicBezTo>
                    <a:cubicBezTo>
                      <a:pt x="1325" y="285"/>
                      <a:pt x="1325" y="152"/>
                      <a:pt x="1236" y="63"/>
                    </a:cubicBezTo>
                    <a:cubicBezTo>
                      <a:pt x="1173" y="32"/>
                      <a:pt x="1133" y="0"/>
                      <a:pt x="1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7"/>
              <p:cNvSpPr/>
              <p:nvPr/>
            </p:nvSpPr>
            <p:spPr>
              <a:xfrm>
                <a:off x="5887045" y="2115707"/>
                <a:ext cx="192045" cy="126065"/>
              </a:xfrm>
              <a:custGeom>
                <a:avLst/>
                <a:gdLst/>
                <a:ahLst/>
                <a:cxnLst/>
                <a:rect l="l" t="t" r="r" b="b"/>
                <a:pathLst>
                  <a:path w="2704" h="1775" extrusionOk="0">
                    <a:moveTo>
                      <a:pt x="463" y="0"/>
                    </a:moveTo>
                    <a:cubicBezTo>
                      <a:pt x="175" y="0"/>
                      <a:pt x="0" y="394"/>
                      <a:pt x="274" y="511"/>
                    </a:cubicBezTo>
                    <a:cubicBezTo>
                      <a:pt x="940" y="778"/>
                      <a:pt x="1561" y="1177"/>
                      <a:pt x="2138" y="1709"/>
                    </a:cubicBezTo>
                    <a:cubicBezTo>
                      <a:pt x="2183" y="1755"/>
                      <a:pt x="2236" y="1774"/>
                      <a:pt x="2290" y="1774"/>
                    </a:cubicBezTo>
                    <a:cubicBezTo>
                      <a:pt x="2496" y="1774"/>
                      <a:pt x="2704" y="1486"/>
                      <a:pt x="2492" y="1310"/>
                    </a:cubicBezTo>
                    <a:cubicBezTo>
                      <a:pt x="1960" y="778"/>
                      <a:pt x="1295" y="334"/>
                      <a:pt x="585" y="23"/>
                    </a:cubicBezTo>
                    <a:cubicBezTo>
                      <a:pt x="543" y="8"/>
                      <a:pt x="502"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7"/>
              <p:cNvSpPr/>
              <p:nvPr/>
            </p:nvSpPr>
            <p:spPr>
              <a:xfrm>
                <a:off x="6246774" y="1804131"/>
                <a:ext cx="41051" cy="42258"/>
              </a:xfrm>
              <a:custGeom>
                <a:avLst/>
                <a:gdLst/>
                <a:ahLst/>
                <a:cxnLst/>
                <a:rect l="l" t="t" r="r" b="b"/>
                <a:pathLst>
                  <a:path w="578" h="595" extrusionOk="0">
                    <a:moveTo>
                      <a:pt x="285" y="1"/>
                    </a:moveTo>
                    <a:cubicBezTo>
                      <a:pt x="142" y="1"/>
                      <a:pt x="1" y="101"/>
                      <a:pt x="1" y="284"/>
                    </a:cubicBezTo>
                    <a:lnTo>
                      <a:pt x="1" y="328"/>
                    </a:lnTo>
                    <a:cubicBezTo>
                      <a:pt x="1" y="506"/>
                      <a:pt x="145" y="595"/>
                      <a:pt x="289" y="595"/>
                    </a:cubicBezTo>
                    <a:cubicBezTo>
                      <a:pt x="433" y="595"/>
                      <a:pt x="578" y="506"/>
                      <a:pt x="578" y="328"/>
                    </a:cubicBezTo>
                    <a:lnTo>
                      <a:pt x="578" y="284"/>
                    </a:lnTo>
                    <a:cubicBezTo>
                      <a:pt x="556" y="90"/>
                      <a:pt x="42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7"/>
              <p:cNvSpPr/>
              <p:nvPr/>
            </p:nvSpPr>
            <p:spPr>
              <a:xfrm>
                <a:off x="6001036" y="1538294"/>
                <a:ext cx="40980" cy="43395"/>
              </a:xfrm>
              <a:custGeom>
                <a:avLst/>
                <a:gdLst/>
                <a:ahLst/>
                <a:cxnLst/>
                <a:rect l="l" t="t" r="r" b="b"/>
                <a:pathLst>
                  <a:path w="577" h="611" extrusionOk="0">
                    <a:moveTo>
                      <a:pt x="289" y="1"/>
                    </a:moveTo>
                    <a:cubicBezTo>
                      <a:pt x="144" y="1"/>
                      <a:pt x="0" y="100"/>
                      <a:pt x="0" y="300"/>
                    </a:cubicBezTo>
                    <a:lnTo>
                      <a:pt x="0" y="344"/>
                    </a:lnTo>
                    <a:cubicBezTo>
                      <a:pt x="0" y="522"/>
                      <a:pt x="144" y="611"/>
                      <a:pt x="289" y="611"/>
                    </a:cubicBezTo>
                    <a:cubicBezTo>
                      <a:pt x="433" y="611"/>
                      <a:pt x="577" y="522"/>
                      <a:pt x="577" y="344"/>
                    </a:cubicBezTo>
                    <a:lnTo>
                      <a:pt x="577" y="300"/>
                    </a:lnTo>
                    <a:cubicBezTo>
                      <a:pt x="577"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7"/>
              <p:cNvSpPr/>
              <p:nvPr/>
            </p:nvSpPr>
            <p:spPr>
              <a:xfrm>
                <a:off x="6038820" y="1729700"/>
                <a:ext cx="37855" cy="44247"/>
              </a:xfrm>
              <a:custGeom>
                <a:avLst/>
                <a:gdLst/>
                <a:ahLst/>
                <a:cxnLst/>
                <a:rect l="l" t="t" r="r" b="b"/>
                <a:pathLst>
                  <a:path w="533"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7"/>
              <p:cNvSpPr/>
              <p:nvPr/>
            </p:nvSpPr>
            <p:spPr>
              <a:xfrm>
                <a:off x="6049757" y="1668976"/>
                <a:ext cx="237854" cy="124716"/>
              </a:xfrm>
              <a:custGeom>
                <a:avLst/>
                <a:gdLst/>
                <a:ahLst/>
                <a:cxnLst/>
                <a:rect l="l" t="t" r="r" b="b"/>
                <a:pathLst>
                  <a:path w="3349" h="1756" extrusionOk="0">
                    <a:moveTo>
                      <a:pt x="279" y="1"/>
                    </a:moveTo>
                    <a:cubicBezTo>
                      <a:pt x="138" y="1"/>
                      <a:pt x="1" y="113"/>
                      <a:pt x="24" y="324"/>
                    </a:cubicBezTo>
                    <a:lnTo>
                      <a:pt x="24" y="368"/>
                    </a:lnTo>
                    <a:cubicBezTo>
                      <a:pt x="24" y="522"/>
                      <a:pt x="124" y="643"/>
                      <a:pt x="267" y="643"/>
                    </a:cubicBezTo>
                    <a:cubicBezTo>
                      <a:pt x="289" y="643"/>
                      <a:pt x="311" y="640"/>
                      <a:pt x="335" y="634"/>
                    </a:cubicBezTo>
                    <a:cubicBezTo>
                      <a:pt x="379" y="767"/>
                      <a:pt x="512" y="812"/>
                      <a:pt x="645" y="812"/>
                    </a:cubicBezTo>
                    <a:cubicBezTo>
                      <a:pt x="735" y="798"/>
                      <a:pt x="822" y="791"/>
                      <a:pt x="909" y="791"/>
                    </a:cubicBezTo>
                    <a:cubicBezTo>
                      <a:pt x="1638" y="791"/>
                      <a:pt x="2269" y="1263"/>
                      <a:pt x="2864" y="1699"/>
                    </a:cubicBezTo>
                    <a:cubicBezTo>
                      <a:pt x="2911" y="1738"/>
                      <a:pt x="2958" y="1755"/>
                      <a:pt x="3003" y="1755"/>
                    </a:cubicBezTo>
                    <a:cubicBezTo>
                      <a:pt x="3208" y="1755"/>
                      <a:pt x="3349" y="1393"/>
                      <a:pt x="3130" y="1211"/>
                    </a:cubicBezTo>
                    <a:cubicBezTo>
                      <a:pt x="2455" y="735"/>
                      <a:pt x="1710" y="259"/>
                      <a:pt x="861" y="259"/>
                    </a:cubicBezTo>
                    <a:cubicBezTo>
                      <a:pt x="761" y="259"/>
                      <a:pt x="659" y="265"/>
                      <a:pt x="556" y="279"/>
                    </a:cubicBezTo>
                    <a:cubicBezTo>
                      <a:pt x="535" y="91"/>
                      <a:pt x="406"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7"/>
              <p:cNvSpPr/>
              <p:nvPr/>
            </p:nvSpPr>
            <p:spPr>
              <a:xfrm>
                <a:off x="5729659" y="1500155"/>
                <a:ext cx="290695" cy="596660"/>
              </a:xfrm>
              <a:custGeom>
                <a:avLst/>
                <a:gdLst/>
                <a:ahLst/>
                <a:cxnLst/>
                <a:rect l="l" t="t" r="r" b="b"/>
                <a:pathLst>
                  <a:path w="4093" h="8401" extrusionOk="0">
                    <a:moveTo>
                      <a:pt x="348" y="0"/>
                    </a:moveTo>
                    <a:cubicBezTo>
                      <a:pt x="160" y="0"/>
                      <a:pt x="1" y="376"/>
                      <a:pt x="227" y="527"/>
                    </a:cubicBezTo>
                    <a:cubicBezTo>
                      <a:pt x="1159" y="1192"/>
                      <a:pt x="2135" y="1680"/>
                      <a:pt x="3244" y="1991"/>
                    </a:cubicBezTo>
                    <a:lnTo>
                      <a:pt x="3289" y="1991"/>
                    </a:lnTo>
                    <a:cubicBezTo>
                      <a:pt x="3200" y="2168"/>
                      <a:pt x="3156" y="2390"/>
                      <a:pt x="3067" y="2612"/>
                    </a:cubicBezTo>
                    <a:cubicBezTo>
                      <a:pt x="2446" y="2523"/>
                      <a:pt x="1825" y="2257"/>
                      <a:pt x="1292" y="1858"/>
                    </a:cubicBezTo>
                    <a:cubicBezTo>
                      <a:pt x="1237" y="1812"/>
                      <a:pt x="1177" y="1793"/>
                      <a:pt x="1118" y="1793"/>
                    </a:cubicBezTo>
                    <a:cubicBezTo>
                      <a:pt x="890" y="1793"/>
                      <a:pt x="681" y="2081"/>
                      <a:pt x="893" y="2257"/>
                    </a:cubicBezTo>
                    <a:cubicBezTo>
                      <a:pt x="1470" y="2701"/>
                      <a:pt x="2179" y="3011"/>
                      <a:pt x="2934" y="3144"/>
                    </a:cubicBezTo>
                    <a:cubicBezTo>
                      <a:pt x="2579" y="4608"/>
                      <a:pt x="2668" y="6161"/>
                      <a:pt x="3156" y="7581"/>
                    </a:cubicBezTo>
                    <a:cubicBezTo>
                      <a:pt x="2978" y="7492"/>
                      <a:pt x="2801" y="7404"/>
                      <a:pt x="2579" y="7315"/>
                    </a:cubicBezTo>
                    <a:cubicBezTo>
                      <a:pt x="2532" y="7288"/>
                      <a:pt x="2487" y="7277"/>
                      <a:pt x="2444" y="7277"/>
                    </a:cubicBezTo>
                    <a:cubicBezTo>
                      <a:pt x="2201" y="7277"/>
                      <a:pt x="2049" y="7652"/>
                      <a:pt x="2313" y="7803"/>
                    </a:cubicBezTo>
                    <a:cubicBezTo>
                      <a:pt x="2756" y="8025"/>
                      <a:pt x="3200" y="8202"/>
                      <a:pt x="3644" y="8380"/>
                    </a:cubicBezTo>
                    <a:cubicBezTo>
                      <a:pt x="3683" y="8394"/>
                      <a:pt x="3719" y="8401"/>
                      <a:pt x="3752" y="8401"/>
                    </a:cubicBezTo>
                    <a:cubicBezTo>
                      <a:pt x="4022" y="8401"/>
                      <a:pt x="4093" y="7966"/>
                      <a:pt x="3777" y="7847"/>
                    </a:cubicBezTo>
                    <a:lnTo>
                      <a:pt x="3688" y="7803"/>
                    </a:lnTo>
                    <a:cubicBezTo>
                      <a:pt x="3732" y="7714"/>
                      <a:pt x="3732" y="7670"/>
                      <a:pt x="3688" y="7581"/>
                    </a:cubicBezTo>
                    <a:cubicBezTo>
                      <a:pt x="3022" y="5718"/>
                      <a:pt x="3067" y="3632"/>
                      <a:pt x="3910" y="1813"/>
                    </a:cubicBezTo>
                    <a:cubicBezTo>
                      <a:pt x="4013" y="1607"/>
                      <a:pt x="3797" y="1401"/>
                      <a:pt x="3611" y="1401"/>
                    </a:cubicBezTo>
                    <a:cubicBezTo>
                      <a:pt x="3557" y="1401"/>
                      <a:pt x="3506" y="1418"/>
                      <a:pt x="3466" y="1458"/>
                    </a:cubicBezTo>
                    <a:cubicBezTo>
                      <a:pt x="3422" y="1458"/>
                      <a:pt x="3377" y="1414"/>
                      <a:pt x="3333" y="1414"/>
                    </a:cubicBezTo>
                    <a:cubicBezTo>
                      <a:pt x="2313" y="1103"/>
                      <a:pt x="1337" y="660"/>
                      <a:pt x="449" y="38"/>
                    </a:cubicBezTo>
                    <a:cubicBezTo>
                      <a:pt x="416" y="12"/>
                      <a:pt x="382"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7"/>
              <p:cNvSpPr/>
              <p:nvPr/>
            </p:nvSpPr>
            <p:spPr>
              <a:xfrm>
                <a:off x="5670852" y="1353281"/>
                <a:ext cx="207173" cy="136576"/>
              </a:xfrm>
              <a:custGeom>
                <a:avLst/>
                <a:gdLst/>
                <a:ahLst/>
                <a:cxnLst/>
                <a:rect l="l" t="t" r="r" b="b"/>
                <a:pathLst>
                  <a:path w="2917" h="1923" extrusionOk="0">
                    <a:moveTo>
                      <a:pt x="420" y="1"/>
                    </a:moveTo>
                    <a:cubicBezTo>
                      <a:pt x="181" y="1"/>
                      <a:pt x="1" y="289"/>
                      <a:pt x="212" y="465"/>
                    </a:cubicBezTo>
                    <a:cubicBezTo>
                      <a:pt x="833" y="1042"/>
                      <a:pt x="1588" y="1530"/>
                      <a:pt x="2342" y="1885"/>
                    </a:cubicBezTo>
                    <a:cubicBezTo>
                      <a:pt x="2395" y="1911"/>
                      <a:pt x="2446" y="1923"/>
                      <a:pt x="2494" y="1923"/>
                    </a:cubicBezTo>
                    <a:cubicBezTo>
                      <a:pt x="2764" y="1923"/>
                      <a:pt x="2917" y="1547"/>
                      <a:pt x="2653" y="1397"/>
                    </a:cubicBezTo>
                    <a:cubicBezTo>
                      <a:pt x="1898" y="1086"/>
                      <a:pt x="1188" y="642"/>
                      <a:pt x="612" y="66"/>
                    </a:cubicBezTo>
                    <a:cubicBezTo>
                      <a:pt x="548" y="20"/>
                      <a:pt x="482" y="1"/>
                      <a:pt x="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7"/>
              <p:cNvSpPr/>
              <p:nvPr/>
            </p:nvSpPr>
            <p:spPr>
              <a:xfrm>
                <a:off x="5874971" y="1468195"/>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7"/>
              <p:cNvSpPr/>
              <p:nvPr/>
            </p:nvSpPr>
            <p:spPr>
              <a:xfrm>
                <a:off x="5964459" y="1493479"/>
                <a:ext cx="58025" cy="43182"/>
              </a:xfrm>
              <a:custGeom>
                <a:avLst/>
                <a:gdLst/>
                <a:ahLst/>
                <a:cxnLst/>
                <a:rect l="l" t="t" r="r" b="b"/>
                <a:pathLst>
                  <a:path w="817" h="608" extrusionOk="0">
                    <a:moveTo>
                      <a:pt x="387" y="0"/>
                    </a:moveTo>
                    <a:cubicBezTo>
                      <a:pt x="188" y="0"/>
                      <a:pt x="0" y="283"/>
                      <a:pt x="205" y="487"/>
                    </a:cubicBezTo>
                    <a:lnTo>
                      <a:pt x="249" y="532"/>
                    </a:lnTo>
                    <a:cubicBezTo>
                      <a:pt x="313" y="585"/>
                      <a:pt x="381" y="608"/>
                      <a:pt x="446" y="608"/>
                    </a:cubicBezTo>
                    <a:cubicBezTo>
                      <a:pt x="652" y="608"/>
                      <a:pt x="817" y="379"/>
                      <a:pt x="648" y="177"/>
                    </a:cubicBezTo>
                    <a:lnTo>
                      <a:pt x="559" y="88"/>
                    </a:lnTo>
                    <a:cubicBezTo>
                      <a:pt x="508" y="26"/>
                      <a:pt x="447"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7"/>
              <p:cNvSpPr/>
              <p:nvPr/>
            </p:nvSpPr>
            <p:spPr>
              <a:xfrm>
                <a:off x="5620213" y="1559672"/>
                <a:ext cx="149573" cy="254261"/>
              </a:xfrm>
              <a:custGeom>
                <a:avLst/>
                <a:gdLst/>
                <a:ahLst/>
                <a:cxnLst/>
                <a:rect l="l" t="t" r="r" b="b"/>
                <a:pathLst>
                  <a:path w="2106" h="3580" extrusionOk="0">
                    <a:moveTo>
                      <a:pt x="359" y="0"/>
                    </a:moveTo>
                    <a:cubicBezTo>
                      <a:pt x="170" y="0"/>
                      <a:pt x="1" y="283"/>
                      <a:pt x="171" y="487"/>
                    </a:cubicBezTo>
                    <a:cubicBezTo>
                      <a:pt x="837" y="1330"/>
                      <a:pt x="1280" y="2306"/>
                      <a:pt x="1502" y="3371"/>
                    </a:cubicBezTo>
                    <a:cubicBezTo>
                      <a:pt x="1538" y="3516"/>
                      <a:pt x="1649" y="3580"/>
                      <a:pt x="1764" y="3580"/>
                    </a:cubicBezTo>
                    <a:cubicBezTo>
                      <a:pt x="1930" y="3580"/>
                      <a:pt x="2105" y="3448"/>
                      <a:pt x="2079" y="3238"/>
                    </a:cubicBezTo>
                    <a:cubicBezTo>
                      <a:pt x="1813" y="2084"/>
                      <a:pt x="1280" y="1020"/>
                      <a:pt x="526" y="88"/>
                    </a:cubicBezTo>
                    <a:cubicBezTo>
                      <a:pt x="474" y="26"/>
                      <a:pt x="416"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7"/>
              <p:cNvSpPr/>
              <p:nvPr/>
            </p:nvSpPr>
            <p:spPr>
              <a:xfrm>
                <a:off x="5739531" y="1855197"/>
                <a:ext cx="58878" cy="43395"/>
              </a:xfrm>
              <a:custGeom>
                <a:avLst/>
                <a:gdLst/>
                <a:ahLst/>
                <a:cxnLst/>
                <a:rect l="l" t="t" r="r" b="b"/>
                <a:pathLst>
                  <a:path w="829" h="611" extrusionOk="0">
                    <a:moveTo>
                      <a:pt x="385" y="1"/>
                    </a:moveTo>
                    <a:cubicBezTo>
                      <a:pt x="189" y="1"/>
                      <a:pt x="1" y="241"/>
                      <a:pt x="177" y="452"/>
                    </a:cubicBezTo>
                    <a:lnTo>
                      <a:pt x="221" y="541"/>
                    </a:lnTo>
                    <a:cubicBezTo>
                      <a:pt x="280" y="590"/>
                      <a:pt x="345" y="611"/>
                      <a:pt x="408" y="611"/>
                    </a:cubicBezTo>
                    <a:cubicBezTo>
                      <a:pt x="631" y="611"/>
                      <a:pt x="828" y="349"/>
                      <a:pt x="621" y="142"/>
                    </a:cubicBezTo>
                    <a:lnTo>
                      <a:pt x="532" y="53"/>
                    </a:lnTo>
                    <a:cubicBezTo>
                      <a:pt x="487" y="17"/>
                      <a:pt x="436"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7"/>
              <p:cNvSpPr/>
              <p:nvPr/>
            </p:nvSpPr>
            <p:spPr>
              <a:xfrm>
                <a:off x="5592869" y="1632257"/>
                <a:ext cx="121448" cy="221590"/>
              </a:xfrm>
              <a:custGeom>
                <a:avLst/>
                <a:gdLst/>
                <a:ahLst/>
                <a:cxnLst/>
                <a:rect l="l" t="t" r="r" b="b"/>
                <a:pathLst>
                  <a:path w="1710" h="3120" extrusionOk="0">
                    <a:moveTo>
                      <a:pt x="387" y="1"/>
                    </a:moveTo>
                    <a:cubicBezTo>
                      <a:pt x="195" y="1"/>
                      <a:pt x="1" y="210"/>
                      <a:pt x="157" y="397"/>
                    </a:cubicBezTo>
                    <a:cubicBezTo>
                      <a:pt x="645" y="1151"/>
                      <a:pt x="1000" y="1994"/>
                      <a:pt x="1133" y="2926"/>
                    </a:cubicBezTo>
                    <a:cubicBezTo>
                      <a:pt x="1167" y="3061"/>
                      <a:pt x="1259" y="3119"/>
                      <a:pt x="1360" y="3119"/>
                    </a:cubicBezTo>
                    <a:cubicBezTo>
                      <a:pt x="1523" y="3119"/>
                      <a:pt x="1710" y="2968"/>
                      <a:pt x="1710" y="2748"/>
                    </a:cubicBezTo>
                    <a:cubicBezTo>
                      <a:pt x="1532" y="1817"/>
                      <a:pt x="1177" y="929"/>
                      <a:pt x="600" y="131"/>
                    </a:cubicBezTo>
                    <a:cubicBezTo>
                      <a:pt x="548" y="38"/>
                      <a:pt x="46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7"/>
              <p:cNvSpPr/>
              <p:nvPr/>
            </p:nvSpPr>
            <p:spPr>
              <a:xfrm>
                <a:off x="5490526" y="1022600"/>
                <a:ext cx="104758" cy="319601"/>
              </a:xfrm>
              <a:custGeom>
                <a:avLst/>
                <a:gdLst/>
                <a:ahLst/>
                <a:cxnLst/>
                <a:rect l="l" t="t" r="r" b="b"/>
                <a:pathLst>
                  <a:path w="1475" h="4500" extrusionOk="0">
                    <a:moveTo>
                      <a:pt x="1121" y="0"/>
                    </a:moveTo>
                    <a:cubicBezTo>
                      <a:pt x="1008" y="0"/>
                      <a:pt x="895" y="57"/>
                      <a:pt x="843" y="196"/>
                    </a:cubicBezTo>
                    <a:cubicBezTo>
                      <a:pt x="355" y="1483"/>
                      <a:pt x="45" y="2814"/>
                      <a:pt x="1" y="4234"/>
                    </a:cubicBezTo>
                    <a:cubicBezTo>
                      <a:pt x="1" y="4411"/>
                      <a:pt x="145" y="4500"/>
                      <a:pt x="289" y="4500"/>
                    </a:cubicBezTo>
                    <a:cubicBezTo>
                      <a:pt x="433" y="4500"/>
                      <a:pt x="577" y="4411"/>
                      <a:pt x="577" y="4234"/>
                    </a:cubicBezTo>
                    <a:cubicBezTo>
                      <a:pt x="622" y="2902"/>
                      <a:pt x="932" y="1571"/>
                      <a:pt x="1420" y="329"/>
                    </a:cubicBezTo>
                    <a:cubicBezTo>
                      <a:pt x="1474" y="140"/>
                      <a:pt x="129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7"/>
              <p:cNvSpPr/>
              <p:nvPr/>
            </p:nvSpPr>
            <p:spPr>
              <a:xfrm>
                <a:off x="5455228" y="985668"/>
                <a:ext cx="70667" cy="130113"/>
              </a:xfrm>
              <a:custGeom>
                <a:avLst/>
                <a:gdLst/>
                <a:ahLst/>
                <a:cxnLst/>
                <a:rect l="l" t="t" r="r" b="b"/>
                <a:pathLst>
                  <a:path w="995" h="1832" extrusionOk="0">
                    <a:moveTo>
                      <a:pt x="662" y="0"/>
                    </a:moveTo>
                    <a:cubicBezTo>
                      <a:pt x="552" y="0"/>
                      <a:pt x="444" y="67"/>
                      <a:pt x="409" y="228"/>
                    </a:cubicBezTo>
                    <a:cubicBezTo>
                      <a:pt x="276" y="627"/>
                      <a:pt x="143" y="1071"/>
                      <a:pt x="54" y="1470"/>
                    </a:cubicBezTo>
                    <a:cubicBezTo>
                      <a:pt x="1" y="1682"/>
                      <a:pt x="170" y="1831"/>
                      <a:pt x="333" y="1831"/>
                    </a:cubicBezTo>
                    <a:cubicBezTo>
                      <a:pt x="443" y="1831"/>
                      <a:pt x="551" y="1764"/>
                      <a:pt x="586" y="1603"/>
                    </a:cubicBezTo>
                    <a:cubicBezTo>
                      <a:pt x="719" y="1204"/>
                      <a:pt x="852" y="805"/>
                      <a:pt x="941" y="361"/>
                    </a:cubicBezTo>
                    <a:cubicBezTo>
                      <a:pt x="994" y="149"/>
                      <a:pt x="825"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7"/>
              <p:cNvSpPr/>
              <p:nvPr/>
            </p:nvSpPr>
            <p:spPr>
              <a:xfrm>
                <a:off x="5334419" y="869120"/>
                <a:ext cx="86008" cy="87003"/>
              </a:xfrm>
              <a:custGeom>
                <a:avLst/>
                <a:gdLst/>
                <a:ahLst/>
                <a:cxnLst/>
                <a:rect l="l" t="t" r="r" b="b"/>
                <a:pathLst>
                  <a:path w="1211" h="1225" extrusionOk="0">
                    <a:moveTo>
                      <a:pt x="831" y="0"/>
                    </a:moveTo>
                    <a:cubicBezTo>
                      <a:pt x="744" y="0"/>
                      <a:pt x="657" y="41"/>
                      <a:pt x="601" y="139"/>
                    </a:cubicBezTo>
                    <a:cubicBezTo>
                      <a:pt x="468" y="360"/>
                      <a:pt x="335" y="627"/>
                      <a:pt x="158" y="849"/>
                    </a:cubicBezTo>
                    <a:cubicBezTo>
                      <a:pt x="1" y="1037"/>
                      <a:pt x="199" y="1225"/>
                      <a:pt x="391" y="1225"/>
                    </a:cubicBezTo>
                    <a:cubicBezTo>
                      <a:pt x="471" y="1225"/>
                      <a:pt x="549" y="1193"/>
                      <a:pt x="601" y="1115"/>
                    </a:cubicBezTo>
                    <a:cubicBezTo>
                      <a:pt x="779" y="893"/>
                      <a:pt x="956" y="671"/>
                      <a:pt x="1089" y="405"/>
                    </a:cubicBezTo>
                    <a:cubicBezTo>
                      <a:pt x="1211" y="192"/>
                      <a:pt x="1020"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7"/>
              <p:cNvSpPr/>
              <p:nvPr/>
            </p:nvSpPr>
            <p:spPr>
              <a:xfrm>
                <a:off x="5345569" y="813510"/>
                <a:ext cx="41051" cy="49716"/>
              </a:xfrm>
              <a:custGeom>
                <a:avLst/>
                <a:gdLst/>
                <a:ahLst/>
                <a:cxnLst/>
                <a:rect l="l" t="t" r="r" b="b"/>
                <a:pathLst>
                  <a:path w="578" h="700" extrusionOk="0">
                    <a:moveTo>
                      <a:pt x="289" y="1"/>
                    </a:moveTo>
                    <a:cubicBezTo>
                      <a:pt x="145" y="1"/>
                      <a:pt x="1" y="101"/>
                      <a:pt x="1" y="300"/>
                    </a:cubicBezTo>
                    <a:lnTo>
                      <a:pt x="1" y="434"/>
                    </a:lnTo>
                    <a:cubicBezTo>
                      <a:pt x="1" y="611"/>
                      <a:pt x="145" y="700"/>
                      <a:pt x="289" y="700"/>
                    </a:cubicBezTo>
                    <a:cubicBezTo>
                      <a:pt x="433" y="700"/>
                      <a:pt x="577" y="611"/>
                      <a:pt x="577" y="434"/>
                    </a:cubicBezTo>
                    <a:lnTo>
                      <a:pt x="577" y="300"/>
                    </a:lnTo>
                    <a:cubicBezTo>
                      <a:pt x="577"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7"/>
              <p:cNvSpPr/>
              <p:nvPr/>
            </p:nvSpPr>
            <p:spPr>
              <a:xfrm>
                <a:off x="5334916" y="2132397"/>
                <a:ext cx="254616" cy="166690"/>
              </a:xfrm>
              <a:custGeom>
                <a:avLst/>
                <a:gdLst/>
                <a:ahLst/>
                <a:cxnLst/>
                <a:rect l="l" t="t" r="r" b="b"/>
                <a:pathLst>
                  <a:path w="3585" h="2347" extrusionOk="0">
                    <a:moveTo>
                      <a:pt x="384" y="0"/>
                    </a:moveTo>
                    <a:cubicBezTo>
                      <a:pt x="89" y="0"/>
                      <a:pt x="0" y="464"/>
                      <a:pt x="328" y="587"/>
                    </a:cubicBezTo>
                    <a:cubicBezTo>
                      <a:pt x="1215" y="853"/>
                      <a:pt x="2058" y="1341"/>
                      <a:pt x="2724" y="2007"/>
                    </a:cubicBezTo>
                    <a:cubicBezTo>
                      <a:pt x="2724" y="2095"/>
                      <a:pt x="2768" y="2184"/>
                      <a:pt x="2901" y="2228"/>
                    </a:cubicBezTo>
                    <a:lnTo>
                      <a:pt x="3079" y="2317"/>
                    </a:lnTo>
                    <a:cubicBezTo>
                      <a:pt x="3119" y="2337"/>
                      <a:pt x="3159" y="2346"/>
                      <a:pt x="3198" y="2346"/>
                    </a:cubicBezTo>
                    <a:cubicBezTo>
                      <a:pt x="3415" y="2346"/>
                      <a:pt x="3585" y="2062"/>
                      <a:pt x="3434" y="1874"/>
                    </a:cubicBezTo>
                    <a:cubicBezTo>
                      <a:pt x="2591" y="1031"/>
                      <a:pt x="1570" y="365"/>
                      <a:pt x="461" y="10"/>
                    </a:cubicBezTo>
                    <a:cubicBezTo>
                      <a:pt x="434" y="3"/>
                      <a:pt x="408"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7"/>
              <p:cNvSpPr/>
              <p:nvPr/>
            </p:nvSpPr>
            <p:spPr>
              <a:xfrm>
                <a:off x="5379518" y="2074869"/>
                <a:ext cx="154829" cy="86363"/>
              </a:xfrm>
              <a:custGeom>
                <a:avLst/>
                <a:gdLst/>
                <a:ahLst/>
                <a:cxnLst/>
                <a:rect l="l" t="t" r="r" b="b"/>
                <a:pathLst>
                  <a:path w="2180" h="1216" extrusionOk="0">
                    <a:moveTo>
                      <a:pt x="346" y="0"/>
                    </a:moveTo>
                    <a:cubicBezTo>
                      <a:pt x="76" y="0"/>
                      <a:pt x="0" y="440"/>
                      <a:pt x="277" y="598"/>
                    </a:cubicBezTo>
                    <a:cubicBezTo>
                      <a:pt x="765" y="731"/>
                      <a:pt x="1209" y="953"/>
                      <a:pt x="1608" y="1175"/>
                    </a:cubicBezTo>
                    <a:cubicBezTo>
                      <a:pt x="1665" y="1203"/>
                      <a:pt x="1719" y="1216"/>
                      <a:pt x="1770" y="1216"/>
                    </a:cubicBezTo>
                    <a:cubicBezTo>
                      <a:pt x="2033" y="1216"/>
                      <a:pt x="2179" y="873"/>
                      <a:pt x="1918" y="687"/>
                    </a:cubicBezTo>
                    <a:cubicBezTo>
                      <a:pt x="1430" y="421"/>
                      <a:pt x="942" y="199"/>
                      <a:pt x="454" y="21"/>
                    </a:cubicBezTo>
                    <a:cubicBezTo>
                      <a:pt x="416" y="7"/>
                      <a:pt x="37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7"/>
              <p:cNvSpPr/>
              <p:nvPr/>
            </p:nvSpPr>
            <p:spPr>
              <a:xfrm>
                <a:off x="5071422" y="2394683"/>
                <a:ext cx="70028" cy="189062"/>
              </a:xfrm>
              <a:custGeom>
                <a:avLst/>
                <a:gdLst/>
                <a:ahLst/>
                <a:cxnLst/>
                <a:rect l="l" t="t" r="r" b="b"/>
                <a:pathLst>
                  <a:path w="986" h="2662" extrusionOk="0">
                    <a:moveTo>
                      <a:pt x="649" y="0"/>
                    </a:moveTo>
                    <a:cubicBezTo>
                      <a:pt x="540" y="0"/>
                      <a:pt x="435" y="54"/>
                      <a:pt x="400" y="177"/>
                    </a:cubicBezTo>
                    <a:cubicBezTo>
                      <a:pt x="134" y="887"/>
                      <a:pt x="1" y="1641"/>
                      <a:pt x="1" y="2396"/>
                    </a:cubicBezTo>
                    <a:cubicBezTo>
                      <a:pt x="1" y="2573"/>
                      <a:pt x="145" y="2662"/>
                      <a:pt x="289" y="2662"/>
                    </a:cubicBezTo>
                    <a:cubicBezTo>
                      <a:pt x="433" y="2662"/>
                      <a:pt x="577" y="2573"/>
                      <a:pt x="577" y="2396"/>
                    </a:cubicBezTo>
                    <a:cubicBezTo>
                      <a:pt x="533" y="1686"/>
                      <a:pt x="666" y="976"/>
                      <a:pt x="932" y="310"/>
                    </a:cubicBezTo>
                    <a:cubicBezTo>
                      <a:pt x="986" y="123"/>
                      <a:pt x="814"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7"/>
              <p:cNvSpPr/>
              <p:nvPr/>
            </p:nvSpPr>
            <p:spPr>
              <a:xfrm>
                <a:off x="5121848" y="2414428"/>
                <a:ext cx="66832" cy="236647"/>
              </a:xfrm>
              <a:custGeom>
                <a:avLst/>
                <a:gdLst/>
                <a:ahLst/>
                <a:cxnLst/>
                <a:rect l="l" t="t" r="r" b="b"/>
                <a:pathLst>
                  <a:path w="941" h="3332" extrusionOk="0">
                    <a:moveTo>
                      <a:pt x="614" y="1"/>
                    </a:moveTo>
                    <a:cubicBezTo>
                      <a:pt x="502" y="1"/>
                      <a:pt x="392" y="64"/>
                      <a:pt x="355" y="210"/>
                    </a:cubicBezTo>
                    <a:cubicBezTo>
                      <a:pt x="45" y="1141"/>
                      <a:pt x="0" y="2162"/>
                      <a:pt x="178" y="3138"/>
                    </a:cubicBezTo>
                    <a:cubicBezTo>
                      <a:pt x="195" y="3274"/>
                      <a:pt x="283" y="3331"/>
                      <a:pt x="383" y="3331"/>
                    </a:cubicBezTo>
                    <a:cubicBezTo>
                      <a:pt x="545" y="3331"/>
                      <a:pt x="738" y="3180"/>
                      <a:pt x="710" y="2960"/>
                    </a:cubicBezTo>
                    <a:cubicBezTo>
                      <a:pt x="577" y="2118"/>
                      <a:pt x="622" y="1230"/>
                      <a:pt x="888" y="343"/>
                    </a:cubicBezTo>
                    <a:cubicBezTo>
                      <a:pt x="940" y="133"/>
                      <a:pt x="776"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7"/>
              <p:cNvSpPr/>
              <p:nvPr/>
            </p:nvSpPr>
            <p:spPr>
              <a:xfrm>
                <a:off x="5409844" y="3217124"/>
                <a:ext cx="160227" cy="229829"/>
              </a:xfrm>
              <a:custGeom>
                <a:avLst/>
                <a:gdLst/>
                <a:ahLst/>
                <a:cxnLst/>
                <a:rect l="l" t="t" r="r" b="b"/>
                <a:pathLst>
                  <a:path w="2256" h="3236" extrusionOk="0">
                    <a:moveTo>
                      <a:pt x="387" y="1"/>
                    </a:moveTo>
                    <a:cubicBezTo>
                      <a:pt x="188" y="1"/>
                      <a:pt x="0" y="283"/>
                      <a:pt x="205" y="488"/>
                    </a:cubicBezTo>
                    <a:cubicBezTo>
                      <a:pt x="826" y="1242"/>
                      <a:pt x="1358" y="2085"/>
                      <a:pt x="1669" y="3061"/>
                    </a:cubicBezTo>
                    <a:cubicBezTo>
                      <a:pt x="1703" y="3181"/>
                      <a:pt x="1804" y="3235"/>
                      <a:pt x="1910" y="3235"/>
                    </a:cubicBezTo>
                    <a:cubicBezTo>
                      <a:pt x="2077" y="3235"/>
                      <a:pt x="2256" y="3101"/>
                      <a:pt x="2201" y="2884"/>
                    </a:cubicBezTo>
                    <a:cubicBezTo>
                      <a:pt x="1846" y="1863"/>
                      <a:pt x="1314" y="887"/>
                      <a:pt x="560" y="88"/>
                    </a:cubicBezTo>
                    <a:cubicBezTo>
                      <a:pt x="508" y="27"/>
                      <a:pt x="44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7"/>
              <p:cNvSpPr/>
              <p:nvPr/>
            </p:nvSpPr>
            <p:spPr>
              <a:xfrm>
                <a:off x="5456151" y="3174297"/>
                <a:ext cx="100142" cy="86861"/>
              </a:xfrm>
              <a:custGeom>
                <a:avLst/>
                <a:gdLst/>
                <a:ahLst/>
                <a:cxnLst/>
                <a:rect l="l" t="t" r="r" b="b"/>
                <a:pathLst>
                  <a:path w="1410" h="1223" extrusionOk="0">
                    <a:moveTo>
                      <a:pt x="409" y="1"/>
                    </a:moveTo>
                    <a:cubicBezTo>
                      <a:pt x="206" y="1"/>
                      <a:pt x="1" y="262"/>
                      <a:pt x="174" y="470"/>
                    </a:cubicBezTo>
                    <a:lnTo>
                      <a:pt x="839" y="1135"/>
                    </a:lnTo>
                    <a:cubicBezTo>
                      <a:pt x="891" y="1197"/>
                      <a:pt x="952" y="1223"/>
                      <a:pt x="1013" y="1223"/>
                    </a:cubicBezTo>
                    <a:cubicBezTo>
                      <a:pt x="1213" y="1223"/>
                      <a:pt x="1409" y="940"/>
                      <a:pt x="1239" y="736"/>
                    </a:cubicBezTo>
                    <a:cubicBezTo>
                      <a:pt x="973" y="470"/>
                      <a:pt x="795" y="292"/>
                      <a:pt x="573" y="70"/>
                    </a:cubicBezTo>
                    <a:cubicBezTo>
                      <a:pt x="524" y="21"/>
                      <a:pt x="467"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7"/>
              <p:cNvSpPr/>
              <p:nvPr/>
            </p:nvSpPr>
            <p:spPr>
              <a:xfrm>
                <a:off x="5588963" y="3321953"/>
                <a:ext cx="59872" cy="61932"/>
              </a:xfrm>
              <a:custGeom>
                <a:avLst/>
                <a:gdLst/>
                <a:ahLst/>
                <a:cxnLst/>
                <a:rect l="l" t="t" r="r" b="b"/>
                <a:pathLst>
                  <a:path w="843" h="872" extrusionOk="0">
                    <a:moveTo>
                      <a:pt x="320" y="1"/>
                    </a:moveTo>
                    <a:cubicBezTo>
                      <a:pt x="154" y="1"/>
                      <a:pt x="0" y="133"/>
                      <a:pt x="79" y="343"/>
                    </a:cubicBezTo>
                    <a:cubicBezTo>
                      <a:pt x="123" y="432"/>
                      <a:pt x="167" y="609"/>
                      <a:pt x="212" y="698"/>
                    </a:cubicBezTo>
                    <a:cubicBezTo>
                      <a:pt x="263" y="818"/>
                      <a:pt x="375" y="872"/>
                      <a:pt x="487" y="872"/>
                    </a:cubicBezTo>
                    <a:cubicBezTo>
                      <a:pt x="664" y="872"/>
                      <a:pt x="843" y="738"/>
                      <a:pt x="789" y="520"/>
                    </a:cubicBezTo>
                    <a:cubicBezTo>
                      <a:pt x="700" y="432"/>
                      <a:pt x="655" y="298"/>
                      <a:pt x="611" y="210"/>
                    </a:cubicBezTo>
                    <a:cubicBezTo>
                      <a:pt x="557" y="64"/>
                      <a:pt x="435"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7"/>
              <p:cNvSpPr/>
              <p:nvPr/>
            </p:nvSpPr>
            <p:spPr>
              <a:xfrm>
                <a:off x="5672628" y="2994468"/>
                <a:ext cx="104900" cy="194673"/>
              </a:xfrm>
              <a:custGeom>
                <a:avLst/>
                <a:gdLst/>
                <a:ahLst/>
                <a:cxnLst/>
                <a:rect l="l" t="t" r="r" b="b"/>
                <a:pathLst>
                  <a:path w="1477" h="2741" extrusionOk="0">
                    <a:moveTo>
                      <a:pt x="335" y="1"/>
                    </a:moveTo>
                    <a:cubicBezTo>
                      <a:pt x="171" y="1"/>
                      <a:pt x="1" y="144"/>
                      <a:pt x="54" y="384"/>
                    </a:cubicBezTo>
                    <a:cubicBezTo>
                      <a:pt x="232" y="1138"/>
                      <a:pt x="542" y="1892"/>
                      <a:pt x="897" y="2602"/>
                    </a:cubicBezTo>
                    <a:cubicBezTo>
                      <a:pt x="953" y="2700"/>
                      <a:pt x="1035" y="2741"/>
                      <a:pt x="1118" y="2741"/>
                    </a:cubicBezTo>
                    <a:cubicBezTo>
                      <a:pt x="1297" y="2741"/>
                      <a:pt x="1476" y="2549"/>
                      <a:pt x="1385" y="2336"/>
                    </a:cubicBezTo>
                    <a:cubicBezTo>
                      <a:pt x="1030" y="1626"/>
                      <a:pt x="764" y="961"/>
                      <a:pt x="587" y="206"/>
                    </a:cubicBezTo>
                    <a:cubicBezTo>
                      <a:pt x="551" y="64"/>
                      <a:pt x="445"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7"/>
              <p:cNvSpPr/>
              <p:nvPr/>
            </p:nvSpPr>
            <p:spPr>
              <a:xfrm>
                <a:off x="5751392" y="3031400"/>
                <a:ext cx="54900" cy="52486"/>
              </a:xfrm>
              <a:custGeom>
                <a:avLst/>
                <a:gdLst/>
                <a:ahLst/>
                <a:cxnLst/>
                <a:rect l="l" t="t" r="r" b="b"/>
                <a:pathLst>
                  <a:path w="773" h="739" extrusionOk="0">
                    <a:moveTo>
                      <a:pt x="356" y="0"/>
                    </a:moveTo>
                    <a:cubicBezTo>
                      <a:pt x="179" y="0"/>
                      <a:pt x="0" y="135"/>
                      <a:pt x="54" y="352"/>
                    </a:cubicBezTo>
                    <a:lnTo>
                      <a:pt x="143" y="529"/>
                    </a:lnTo>
                    <a:cubicBezTo>
                      <a:pt x="198" y="675"/>
                      <a:pt x="319" y="738"/>
                      <a:pt x="437" y="738"/>
                    </a:cubicBezTo>
                    <a:cubicBezTo>
                      <a:pt x="608" y="738"/>
                      <a:pt x="772" y="606"/>
                      <a:pt x="720" y="396"/>
                    </a:cubicBezTo>
                    <a:cubicBezTo>
                      <a:pt x="720" y="308"/>
                      <a:pt x="631" y="263"/>
                      <a:pt x="631" y="174"/>
                    </a:cubicBezTo>
                    <a:cubicBezTo>
                      <a:pt x="580" y="54"/>
                      <a:pt x="468"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7"/>
              <p:cNvSpPr/>
              <p:nvPr/>
            </p:nvSpPr>
            <p:spPr>
              <a:xfrm>
                <a:off x="5087189" y="3831540"/>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7"/>
              <p:cNvSpPr/>
              <p:nvPr/>
            </p:nvSpPr>
            <p:spPr>
              <a:xfrm>
                <a:off x="5097132" y="3409382"/>
                <a:ext cx="257954" cy="397016"/>
              </a:xfrm>
              <a:custGeom>
                <a:avLst/>
                <a:gdLst/>
                <a:ahLst/>
                <a:cxnLst/>
                <a:rect l="l" t="t" r="r" b="b"/>
                <a:pathLst>
                  <a:path w="3632" h="5590" extrusionOk="0">
                    <a:moveTo>
                      <a:pt x="397" y="0"/>
                    </a:moveTo>
                    <a:cubicBezTo>
                      <a:pt x="196" y="0"/>
                      <a:pt x="1" y="283"/>
                      <a:pt x="171" y="487"/>
                    </a:cubicBezTo>
                    <a:cubicBezTo>
                      <a:pt x="526" y="842"/>
                      <a:pt x="925" y="1197"/>
                      <a:pt x="1280" y="1508"/>
                    </a:cubicBezTo>
                    <a:cubicBezTo>
                      <a:pt x="703" y="2706"/>
                      <a:pt x="304" y="3992"/>
                      <a:pt x="127" y="5323"/>
                    </a:cubicBezTo>
                    <a:cubicBezTo>
                      <a:pt x="104" y="5501"/>
                      <a:pt x="226" y="5589"/>
                      <a:pt x="360" y="5589"/>
                    </a:cubicBezTo>
                    <a:cubicBezTo>
                      <a:pt x="493" y="5589"/>
                      <a:pt x="637" y="5501"/>
                      <a:pt x="659" y="5323"/>
                    </a:cubicBezTo>
                    <a:cubicBezTo>
                      <a:pt x="836" y="4125"/>
                      <a:pt x="1191" y="2927"/>
                      <a:pt x="1768" y="1863"/>
                    </a:cubicBezTo>
                    <a:cubicBezTo>
                      <a:pt x="1857" y="1907"/>
                      <a:pt x="1946" y="1996"/>
                      <a:pt x="2079" y="2040"/>
                    </a:cubicBezTo>
                    <a:cubicBezTo>
                      <a:pt x="1591" y="2927"/>
                      <a:pt x="1280" y="3859"/>
                      <a:pt x="1147" y="4835"/>
                    </a:cubicBezTo>
                    <a:cubicBezTo>
                      <a:pt x="1125" y="5013"/>
                      <a:pt x="1258" y="5101"/>
                      <a:pt x="1402" y="5101"/>
                    </a:cubicBezTo>
                    <a:cubicBezTo>
                      <a:pt x="1546" y="5101"/>
                      <a:pt x="1702" y="5013"/>
                      <a:pt x="1724" y="4835"/>
                    </a:cubicBezTo>
                    <a:cubicBezTo>
                      <a:pt x="1813" y="3948"/>
                      <a:pt x="2079" y="3105"/>
                      <a:pt x="2522" y="2351"/>
                    </a:cubicBezTo>
                    <a:lnTo>
                      <a:pt x="2567" y="2351"/>
                    </a:lnTo>
                    <a:cubicBezTo>
                      <a:pt x="2789" y="2439"/>
                      <a:pt x="3055" y="2661"/>
                      <a:pt x="3277" y="2661"/>
                    </a:cubicBezTo>
                    <a:cubicBezTo>
                      <a:pt x="3619" y="2618"/>
                      <a:pt x="3631" y="2082"/>
                      <a:pt x="3315" y="2082"/>
                    </a:cubicBezTo>
                    <a:cubicBezTo>
                      <a:pt x="3303" y="2082"/>
                      <a:pt x="3290" y="2083"/>
                      <a:pt x="3277" y="2084"/>
                    </a:cubicBezTo>
                    <a:cubicBezTo>
                      <a:pt x="3144" y="2084"/>
                      <a:pt x="2789" y="1818"/>
                      <a:pt x="2700" y="1774"/>
                    </a:cubicBezTo>
                    <a:cubicBezTo>
                      <a:pt x="2434" y="1596"/>
                      <a:pt x="2168" y="1463"/>
                      <a:pt x="1946" y="1286"/>
                    </a:cubicBezTo>
                    <a:cubicBezTo>
                      <a:pt x="1458" y="931"/>
                      <a:pt x="1014" y="532"/>
                      <a:pt x="570" y="88"/>
                    </a:cubicBezTo>
                    <a:cubicBezTo>
                      <a:pt x="519" y="26"/>
                      <a:pt x="458"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7"/>
              <p:cNvSpPr/>
              <p:nvPr/>
            </p:nvSpPr>
            <p:spPr>
              <a:xfrm>
                <a:off x="5141237" y="3365206"/>
                <a:ext cx="115341" cy="92329"/>
              </a:xfrm>
              <a:custGeom>
                <a:avLst/>
                <a:gdLst/>
                <a:ahLst/>
                <a:cxnLst/>
                <a:rect l="l" t="t" r="r" b="b"/>
                <a:pathLst>
                  <a:path w="1624" h="1300" extrusionOk="0">
                    <a:moveTo>
                      <a:pt x="397" y="1"/>
                    </a:moveTo>
                    <a:cubicBezTo>
                      <a:pt x="197" y="1"/>
                      <a:pt x="1" y="284"/>
                      <a:pt x="171" y="488"/>
                    </a:cubicBezTo>
                    <a:cubicBezTo>
                      <a:pt x="437" y="799"/>
                      <a:pt x="748" y="1065"/>
                      <a:pt x="1103" y="1242"/>
                    </a:cubicBezTo>
                    <a:cubicBezTo>
                      <a:pt x="1151" y="1282"/>
                      <a:pt x="1200" y="1299"/>
                      <a:pt x="1247" y="1299"/>
                    </a:cubicBezTo>
                    <a:cubicBezTo>
                      <a:pt x="1460" y="1299"/>
                      <a:pt x="1624" y="944"/>
                      <a:pt x="1369" y="799"/>
                    </a:cubicBezTo>
                    <a:cubicBezTo>
                      <a:pt x="1058" y="577"/>
                      <a:pt x="792" y="355"/>
                      <a:pt x="570" y="89"/>
                    </a:cubicBezTo>
                    <a:cubicBezTo>
                      <a:pt x="519" y="27"/>
                      <a:pt x="458"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7"/>
              <p:cNvSpPr/>
              <p:nvPr/>
            </p:nvSpPr>
            <p:spPr>
              <a:xfrm>
                <a:off x="5309064" y="3478629"/>
                <a:ext cx="105895" cy="57386"/>
              </a:xfrm>
              <a:custGeom>
                <a:avLst/>
                <a:gdLst/>
                <a:ahLst/>
                <a:cxnLst/>
                <a:rect l="l" t="t" r="r" b="b"/>
                <a:pathLst>
                  <a:path w="1491" h="808" extrusionOk="0">
                    <a:moveTo>
                      <a:pt x="404" y="1"/>
                    </a:moveTo>
                    <a:cubicBezTo>
                      <a:pt x="186" y="1"/>
                      <a:pt x="0" y="274"/>
                      <a:pt x="204" y="444"/>
                    </a:cubicBezTo>
                    <a:cubicBezTo>
                      <a:pt x="436" y="676"/>
                      <a:pt x="703" y="807"/>
                      <a:pt x="1003" y="807"/>
                    </a:cubicBezTo>
                    <a:cubicBezTo>
                      <a:pt x="1046" y="807"/>
                      <a:pt x="1091" y="804"/>
                      <a:pt x="1136" y="799"/>
                    </a:cubicBezTo>
                    <a:cubicBezTo>
                      <a:pt x="1491" y="799"/>
                      <a:pt x="1491" y="266"/>
                      <a:pt x="1136" y="266"/>
                    </a:cubicBezTo>
                    <a:cubicBezTo>
                      <a:pt x="958" y="266"/>
                      <a:pt x="736" y="222"/>
                      <a:pt x="603" y="89"/>
                    </a:cubicBezTo>
                    <a:cubicBezTo>
                      <a:pt x="541" y="26"/>
                      <a:pt x="471"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7"/>
              <p:cNvSpPr/>
              <p:nvPr/>
            </p:nvSpPr>
            <p:spPr>
              <a:xfrm>
                <a:off x="4719790" y="3627634"/>
                <a:ext cx="159517" cy="219886"/>
              </a:xfrm>
              <a:custGeom>
                <a:avLst/>
                <a:gdLst/>
                <a:ahLst/>
                <a:cxnLst/>
                <a:rect l="l" t="t" r="r" b="b"/>
                <a:pathLst>
                  <a:path w="2246" h="3096" extrusionOk="0">
                    <a:moveTo>
                      <a:pt x="341" y="1"/>
                    </a:moveTo>
                    <a:cubicBezTo>
                      <a:pt x="176" y="1"/>
                      <a:pt x="1" y="133"/>
                      <a:pt x="27" y="342"/>
                    </a:cubicBezTo>
                    <a:cubicBezTo>
                      <a:pt x="160" y="964"/>
                      <a:pt x="426" y="1585"/>
                      <a:pt x="825" y="2117"/>
                    </a:cubicBezTo>
                    <a:cubicBezTo>
                      <a:pt x="1040" y="2418"/>
                      <a:pt x="1464" y="3095"/>
                      <a:pt x="1894" y="3095"/>
                    </a:cubicBezTo>
                    <a:cubicBezTo>
                      <a:pt x="1908" y="3095"/>
                      <a:pt x="1921" y="3095"/>
                      <a:pt x="1935" y="3093"/>
                    </a:cubicBezTo>
                    <a:cubicBezTo>
                      <a:pt x="2068" y="3093"/>
                      <a:pt x="2156" y="3005"/>
                      <a:pt x="2201" y="2916"/>
                    </a:cubicBezTo>
                    <a:cubicBezTo>
                      <a:pt x="2245" y="2783"/>
                      <a:pt x="2201" y="2650"/>
                      <a:pt x="2112" y="2561"/>
                    </a:cubicBezTo>
                    <a:cubicBezTo>
                      <a:pt x="2081" y="2529"/>
                      <a:pt x="2027" y="2498"/>
                      <a:pt x="1967" y="2498"/>
                    </a:cubicBezTo>
                    <a:cubicBezTo>
                      <a:pt x="1942" y="2498"/>
                      <a:pt x="1916" y="2503"/>
                      <a:pt x="1890" y="2516"/>
                    </a:cubicBezTo>
                    <a:cubicBezTo>
                      <a:pt x="1757" y="2383"/>
                      <a:pt x="1668" y="2295"/>
                      <a:pt x="1580" y="2162"/>
                    </a:cubicBezTo>
                    <a:cubicBezTo>
                      <a:pt x="1402" y="1984"/>
                      <a:pt x="1225" y="1762"/>
                      <a:pt x="1092" y="1540"/>
                    </a:cubicBezTo>
                    <a:cubicBezTo>
                      <a:pt x="870" y="1097"/>
                      <a:pt x="692" y="653"/>
                      <a:pt x="603" y="209"/>
                    </a:cubicBezTo>
                    <a:cubicBezTo>
                      <a:pt x="567" y="64"/>
                      <a:pt x="457"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7"/>
              <p:cNvSpPr/>
              <p:nvPr/>
            </p:nvSpPr>
            <p:spPr>
              <a:xfrm>
                <a:off x="4872985" y="3837932"/>
                <a:ext cx="58594" cy="41477"/>
              </a:xfrm>
              <a:custGeom>
                <a:avLst/>
                <a:gdLst/>
                <a:ahLst/>
                <a:cxnLst/>
                <a:rect l="l" t="t" r="r" b="b"/>
                <a:pathLst>
                  <a:path w="825" h="584" extrusionOk="0">
                    <a:moveTo>
                      <a:pt x="418" y="0"/>
                    </a:moveTo>
                    <a:cubicBezTo>
                      <a:pt x="352" y="0"/>
                      <a:pt x="283" y="26"/>
                      <a:pt x="221" y="88"/>
                    </a:cubicBezTo>
                    <a:lnTo>
                      <a:pt x="177" y="132"/>
                    </a:lnTo>
                    <a:cubicBezTo>
                      <a:pt x="0" y="344"/>
                      <a:pt x="189" y="584"/>
                      <a:pt x="385" y="584"/>
                    </a:cubicBezTo>
                    <a:cubicBezTo>
                      <a:pt x="435" y="584"/>
                      <a:pt x="486" y="568"/>
                      <a:pt x="532" y="532"/>
                    </a:cubicBezTo>
                    <a:lnTo>
                      <a:pt x="621" y="487"/>
                    </a:lnTo>
                    <a:cubicBezTo>
                      <a:pt x="825" y="283"/>
                      <a:pt x="63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7"/>
              <p:cNvSpPr/>
              <p:nvPr/>
            </p:nvSpPr>
            <p:spPr>
              <a:xfrm>
                <a:off x="4777815" y="3611867"/>
                <a:ext cx="99432" cy="103125"/>
              </a:xfrm>
              <a:custGeom>
                <a:avLst/>
                <a:gdLst/>
                <a:ahLst/>
                <a:cxnLst/>
                <a:rect l="l" t="t" r="r" b="b"/>
                <a:pathLst>
                  <a:path w="1400" h="1452" extrusionOk="0">
                    <a:moveTo>
                      <a:pt x="335" y="1"/>
                    </a:moveTo>
                    <a:cubicBezTo>
                      <a:pt x="165" y="1"/>
                      <a:pt x="0" y="133"/>
                      <a:pt x="53" y="343"/>
                    </a:cubicBezTo>
                    <a:cubicBezTo>
                      <a:pt x="230" y="742"/>
                      <a:pt x="452" y="1097"/>
                      <a:pt x="807" y="1363"/>
                    </a:cubicBezTo>
                    <a:cubicBezTo>
                      <a:pt x="870" y="1426"/>
                      <a:pt x="939" y="1451"/>
                      <a:pt x="1006" y="1451"/>
                    </a:cubicBezTo>
                    <a:cubicBezTo>
                      <a:pt x="1222" y="1451"/>
                      <a:pt x="1400" y="1178"/>
                      <a:pt x="1162" y="1008"/>
                    </a:cubicBezTo>
                    <a:cubicBezTo>
                      <a:pt x="940" y="786"/>
                      <a:pt x="763" y="520"/>
                      <a:pt x="629" y="210"/>
                    </a:cubicBezTo>
                    <a:cubicBezTo>
                      <a:pt x="575" y="64"/>
                      <a:pt x="454"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7"/>
              <p:cNvSpPr/>
              <p:nvPr/>
            </p:nvSpPr>
            <p:spPr>
              <a:xfrm>
                <a:off x="4557503" y="3664992"/>
                <a:ext cx="164204" cy="81747"/>
              </a:xfrm>
              <a:custGeom>
                <a:avLst/>
                <a:gdLst/>
                <a:ahLst/>
                <a:cxnLst/>
                <a:rect l="l" t="t" r="r" b="b"/>
                <a:pathLst>
                  <a:path w="2312" h="1151" extrusionOk="0">
                    <a:moveTo>
                      <a:pt x="402" y="0"/>
                    </a:moveTo>
                    <a:cubicBezTo>
                      <a:pt x="159" y="0"/>
                      <a:pt x="0" y="375"/>
                      <a:pt x="226" y="526"/>
                    </a:cubicBezTo>
                    <a:cubicBezTo>
                      <a:pt x="759" y="881"/>
                      <a:pt x="1336" y="1103"/>
                      <a:pt x="2001" y="1147"/>
                    </a:cubicBezTo>
                    <a:cubicBezTo>
                      <a:pt x="2014" y="1149"/>
                      <a:pt x="2025" y="1150"/>
                      <a:pt x="2037" y="1150"/>
                    </a:cubicBezTo>
                    <a:cubicBezTo>
                      <a:pt x="2311" y="1150"/>
                      <a:pt x="2299" y="658"/>
                      <a:pt x="2001" y="615"/>
                    </a:cubicBezTo>
                    <a:cubicBezTo>
                      <a:pt x="1469" y="526"/>
                      <a:pt x="936" y="349"/>
                      <a:pt x="537" y="38"/>
                    </a:cubicBezTo>
                    <a:cubicBezTo>
                      <a:pt x="490" y="12"/>
                      <a:pt x="44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7"/>
              <p:cNvSpPr/>
              <p:nvPr/>
            </p:nvSpPr>
            <p:spPr>
              <a:xfrm>
                <a:off x="4516737" y="3718330"/>
                <a:ext cx="134730" cy="75710"/>
              </a:xfrm>
              <a:custGeom>
                <a:avLst/>
                <a:gdLst/>
                <a:ahLst/>
                <a:cxnLst/>
                <a:rect l="l" t="t" r="r" b="b"/>
                <a:pathLst>
                  <a:path w="1897" h="1066" extrusionOk="0">
                    <a:moveTo>
                      <a:pt x="390" y="1"/>
                    </a:moveTo>
                    <a:cubicBezTo>
                      <a:pt x="152" y="1"/>
                      <a:pt x="0" y="343"/>
                      <a:pt x="224" y="530"/>
                    </a:cubicBezTo>
                    <a:cubicBezTo>
                      <a:pt x="623" y="796"/>
                      <a:pt x="1067" y="973"/>
                      <a:pt x="1510" y="1062"/>
                    </a:cubicBezTo>
                    <a:cubicBezTo>
                      <a:pt x="1525" y="1064"/>
                      <a:pt x="1539" y="1065"/>
                      <a:pt x="1553" y="1065"/>
                    </a:cubicBezTo>
                    <a:cubicBezTo>
                      <a:pt x="1828" y="1065"/>
                      <a:pt x="1897" y="659"/>
                      <a:pt x="1643" y="574"/>
                    </a:cubicBezTo>
                    <a:cubicBezTo>
                      <a:pt x="1244" y="441"/>
                      <a:pt x="845" y="263"/>
                      <a:pt x="534" y="42"/>
                    </a:cubicBezTo>
                    <a:cubicBezTo>
                      <a:pt x="484" y="13"/>
                      <a:pt x="436"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7"/>
              <p:cNvSpPr/>
              <p:nvPr/>
            </p:nvSpPr>
            <p:spPr>
              <a:xfrm>
                <a:off x="4869576" y="2023236"/>
                <a:ext cx="220667" cy="239488"/>
              </a:xfrm>
              <a:custGeom>
                <a:avLst/>
                <a:gdLst/>
                <a:ahLst/>
                <a:cxnLst/>
                <a:rect l="l" t="t" r="r" b="b"/>
                <a:pathLst>
                  <a:path w="3107" h="3372" extrusionOk="0">
                    <a:moveTo>
                      <a:pt x="2669" y="0"/>
                    </a:moveTo>
                    <a:cubicBezTo>
                      <a:pt x="2625" y="0"/>
                      <a:pt x="2579" y="12"/>
                      <a:pt x="2532" y="39"/>
                    </a:cubicBezTo>
                    <a:cubicBezTo>
                      <a:pt x="1467" y="793"/>
                      <a:pt x="624" y="1769"/>
                      <a:pt x="92" y="2967"/>
                    </a:cubicBezTo>
                    <a:cubicBezTo>
                      <a:pt x="1" y="3180"/>
                      <a:pt x="180" y="3372"/>
                      <a:pt x="359" y="3372"/>
                    </a:cubicBezTo>
                    <a:cubicBezTo>
                      <a:pt x="442" y="3372"/>
                      <a:pt x="524" y="3331"/>
                      <a:pt x="580" y="3233"/>
                    </a:cubicBezTo>
                    <a:cubicBezTo>
                      <a:pt x="1068" y="2124"/>
                      <a:pt x="1822" y="1192"/>
                      <a:pt x="2843" y="527"/>
                    </a:cubicBezTo>
                    <a:cubicBezTo>
                      <a:pt x="3107" y="376"/>
                      <a:pt x="2922" y="0"/>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7"/>
              <p:cNvSpPr/>
              <p:nvPr/>
            </p:nvSpPr>
            <p:spPr>
              <a:xfrm>
                <a:off x="5055655" y="1932185"/>
                <a:ext cx="41051" cy="43395"/>
              </a:xfrm>
              <a:custGeom>
                <a:avLst/>
                <a:gdLst/>
                <a:ahLst/>
                <a:cxnLst/>
                <a:rect l="l" t="t" r="r" b="b"/>
                <a:pathLst>
                  <a:path w="578" h="611" extrusionOk="0">
                    <a:moveTo>
                      <a:pt x="289" y="1"/>
                    </a:moveTo>
                    <a:cubicBezTo>
                      <a:pt x="145" y="1"/>
                      <a:pt x="1" y="100"/>
                      <a:pt x="1" y="300"/>
                    </a:cubicBezTo>
                    <a:lnTo>
                      <a:pt x="1" y="344"/>
                    </a:lnTo>
                    <a:cubicBezTo>
                      <a:pt x="1" y="522"/>
                      <a:pt x="145" y="611"/>
                      <a:pt x="289" y="611"/>
                    </a:cubicBezTo>
                    <a:cubicBezTo>
                      <a:pt x="433" y="611"/>
                      <a:pt x="578" y="522"/>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7"/>
              <p:cNvSpPr/>
              <p:nvPr/>
            </p:nvSpPr>
            <p:spPr>
              <a:xfrm>
                <a:off x="4832716" y="1716774"/>
                <a:ext cx="240127" cy="467044"/>
              </a:xfrm>
              <a:custGeom>
                <a:avLst/>
                <a:gdLst/>
                <a:ahLst/>
                <a:cxnLst/>
                <a:rect l="l" t="t" r="r" b="b"/>
                <a:pathLst>
                  <a:path w="3381" h="6576" extrusionOk="0">
                    <a:moveTo>
                      <a:pt x="2999" y="0"/>
                    </a:moveTo>
                    <a:cubicBezTo>
                      <a:pt x="2907" y="0"/>
                      <a:pt x="2810" y="41"/>
                      <a:pt x="2740" y="139"/>
                    </a:cubicBezTo>
                    <a:cubicBezTo>
                      <a:pt x="2031" y="1248"/>
                      <a:pt x="1321" y="2889"/>
                      <a:pt x="1720" y="4265"/>
                    </a:cubicBezTo>
                    <a:cubicBezTo>
                      <a:pt x="1631" y="4354"/>
                      <a:pt x="1542" y="4442"/>
                      <a:pt x="1454" y="4487"/>
                    </a:cubicBezTo>
                    <a:cubicBezTo>
                      <a:pt x="1321" y="4043"/>
                      <a:pt x="1276" y="3555"/>
                      <a:pt x="1321" y="3067"/>
                    </a:cubicBezTo>
                    <a:cubicBezTo>
                      <a:pt x="1365" y="2534"/>
                      <a:pt x="1454" y="2046"/>
                      <a:pt x="1631" y="1603"/>
                    </a:cubicBezTo>
                    <a:cubicBezTo>
                      <a:pt x="1684" y="1363"/>
                      <a:pt x="1498" y="1219"/>
                      <a:pt x="1321" y="1219"/>
                    </a:cubicBezTo>
                    <a:cubicBezTo>
                      <a:pt x="1204" y="1219"/>
                      <a:pt x="1090" y="1283"/>
                      <a:pt x="1054" y="1425"/>
                    </a:cubicBezTo>
                    <a:cubicBezTo>
                      <a:pt x="788" y="2401"/>
                      <a:pt x="433" y="3954"/>
                      <a:pt x="1010" y="4842"/>
                    </a:cubicBezTo>
                    <a:cubicBezTo>
                      <a:pt x="655" y="5241"/>
                      <a:pt x="345" y="5685"/>
                      <a:pt x="123" y="6128"/>
                    </a:cubicBezTo>
                    <a:cubicBezTo>
                      <a:pt x="0" y="6373"/>
                      <a:pt x="195" y="6576"/>
                      <a:pt x="371" y="6576"/>
                    </a:cubicBezTo>
                    <a:cubicBezTo>
                      <a:pt x="450" y="6576"/>
                      <a:pt x="525" y="6535"/>
                      <a:pt x="566" y="6439"/>
                    </a:cubicBezTo>
                    <a:cubicBezTo>
                      <a:pt x="921" y="5729"/>
                      <a:pt x="1409" y="5152"/>
                      <a:pt x="2031" y="4709"/>
                    </a:cubicBezTo>
                    <a:cubicBezTo>
                      <a:pt x="2119" y="4709"/>
                      <a:pt x="2208" y="4664"/>
                      <a:pt x="2252" y="4575"/>
                    </a:cubicBezTo>
                    <a:cubicBezTo>
                      <a:pt x="2430" y="4487"/>
                      <a:pt x="2607" y="4354"/>
                      <a:pt x="2785" y="4265"/>
                    </a:cubicBezTo>
                    <a:cubicBezTo>
                      <a:pt x="3049" y="4152"/>
                      <a:pt x="2864" y="3783"/>
                      <a:pt x="2613" y="3783"/>
                    </a:cubicBezTo>
                    <a:cubicBezTo>
                      <a:pt x="2568" y="3783"/>
                      <a:pt x="2521" y="3794"/>
                      <a:pt x="2474" y="3821"/>
                    </a:cubicBezTo>
                    <a:cubicBezTo>
                      <a:pt x="2385" y="3866"/>
                      <a:pt x="2297" y="3910"/>
                      <a:pt x="2208" y="3954"/>
                    </a:cubicBezTo>
                    <a:cubicBezTo>
                      <a:pt x="1942" y="2801"/>
                      <a:pt x="2652" y="1337"/>
                      <a:pt x="3228" y="405"/>
                    </a:cubicBezTo>
                    <a:cubicBezTo>
                      <a:pt x="3380" y="192"/>
                      <a:pt x="3199" y="0"/>
                      <a:pt x="2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7"/>
              <p:cNvSpPr/>
              <p:nvPr/>
            </p:nvSpPr>
            <p:spPr>
              <a:xfrm>
                <a:off x="5065101" y="1661163"/>
                <a:ext cx="41051" cy="43466"/>
              </a:xfrm>
              <a:custGeom>
                <a:avLst/>
                <a:gdLst/>
                <a:ahLst/>
                <a:cxnLst/>
                <a:rect l="l" t="t" r="r" b="b"/>
                <a:pathLst>
                  <a:path w="578" h="612" extrusionOk="0">
                    <a:moveTo>
                      <a:pt x="289" y="1"/>
                    </a:moveTo>
                    <a:cubicBezTo>
                      <a:pt x="145" y="1"/>
                      <a:pt x="1" y="101"/>
                      <a:pt x="1" y="300"/>
                    </a:cubicBezTo>
                    <a:lnTo>
                      <a:pt x="1" y="345"/>
                    </a:lnTo>
                    <a:cubicBezTo>
                      <a:pt x="1" y="522"/>
                      <a:pt x="145" y="611"/>
                      <a:pt x="289" y="611"/>
                    </a:cubicBezTo>
                    <a:cubicBezTo>
                      <a:pt x="433" y="611"/>
                      <a:pt x="578" y="522"/>
                      <a:pt x="578" y="345"/>
                    </a:cubicBezTo>
                    <a:lnTo>
                      <a:pt x="578" y="300"/>
                    </a:lnTo>
                    <a:cubicBezTo>
                      <a:pt x="578"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7"/>
              <p:cNvSpPr/>
              <p:nvPr/>
            </p:nvSpPr>
            <p:spPr>
              <a:xfrm>
                <a:off x="4976891" y="1650936"/>
                <a:ext cx="41051" cy="44176"/>
              </a:xfrm>
              <a:custGeom>
                <a:avLst/>
                <a:gdLst/>
                <a:ahLst/>
                <a:cxnLst/>
                <a:rect l="l" t="t" r="r" b="b"/>
                <a:pathLst>
                  <a:path w="578" h="622" extrusionOk="0">
                    <a:moveTo>
                      <a:pt x="289" y="1"/>
                    </a:moveTo>
                    <a:cubicBezTo>
                      <a:pt x="145" y="1"/>
                      <a:pt x="1" y="90"/>
                      <a:pt x="1" y="267"/>
                    </a:cubicBezTo>
                    <a:lnTo>
                      <a:pt x="1" y="356"/>
                    </a:lnTo>
                    <a:cubicBezTo>
                      <a:pt x="1" y="533"/>
                      <a:pt x="134" y="622"/>
                      <a:pt x="272" y="622"/>
                    </a:cubicBezTo>
                    <a:cubicBezTo>
                      <a:pt x="411" y="622"/>
                      <a:pt x="555" y="533"/>
                      <a:pt x="577" y="356"/>
                    </a:cubicBezTo>
                    <a:lnTo>
                      <a:pt x="577" y="267"/>
                    </a:lnTo>
                    <a:cubicBezTo>
                      <a:pt x="577"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7"/>
              <p:cNvSpPr/>
              <p:nvPr/>
            </p:nvSpPr>
            <p:spPr>
              <a:xfrm>
                <a:off x="5100044" y="1306619"/>
                <a:ext cx="135440" cy="98366"/>
              </a:xfrm>
              <a:custGeom>
                <a:avLst/>
                <a:gdLst/>
                <a:ahLst/>
                <a:cxnLst/>
                <a:rect l="l" t="t" r="r" b="b"/>
                <a:pathLst>
                  <a:path w="1907" h="1385" extrusionOk="0">
                    <a:moveTo>
                      <a:pt x="329" y="0"/>
                    </a:moveTo>
                    <a:cubicBezTo>
                      <a:pt x="110" y="0"/>
                      <a:pt x="0" y="355"/>
                      <a:pt x="219" y="501"/>
                    </a:cubicBezTo>
                    <a:lnTo>
                      <a:pt x="1417" y="1344"/>
                    </a:lnTo>
                    <a:cubicBezTo>
                      <a:pt x="1459" y="1372"/>
                      <a:pt x="1502" y="1385"/>
                      <a:pt x="1542" y="1385"/>
                    </a:cubicBezTo>
                    <a:cubicBezTo>
                      <a:pt x="1755" y="1385"/>
                      <a:pt x="1906" y="1042"/>
                      <a:pt x="1683" y="856"/>
                    </a:cubicBezTo>
                    <a:lnTo>
                      <a:pt x="485" y="57"/>
                    </a:lnTo>
                    <a:cubicBezTo>
                      <a:pt x="429" y="17"/>
                      <a:pt x="376" y="0"/>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7"/>
              <p:cNvSpPr/>
              <p:nvPr/>
            </p:nvSpPr>
            <p:spPr>
              <a:xfrm>
                <a:off x="5134632" y="1266988"/>
                <a:ext cx="91406" cy="58238"/>
              </a:xfrm>
              <a:custGeom>
                <a:avLst/>
                <a:gdLst/>
                <a:ahLst/>
                <a:cxnLst/>
                <a:rect l="l" t="t" r="r" b="b"/>
                <a:pathLst>
                  <a:path w="1287" h="820" extrusionOk="0">
                    <a:moveTo>
                      <a:pt x="423" y="0"/>
                    </a:moveTo>
                    <a:cubicBezTo>
                      <a:pt x="153" y="0"/>
                      <a:pt x="0" y="375"/>
                      <a:pt x="264" y="526"/>
                    </a:cubicBezTo>
                    <a:lnTo>
                      <a:pt x="752" y="793"/>
                    </a:lnTo>
                    <a:cubicBezTo>
                      <a:pt x="795" y="811"/>
                      <a:pt x="837" y="819"/>
                      <a:pt x="876" y="819"/>
                    </a:cubicBezTo>
                    <a:cubicBezTo>
                      <a:pt x="1125" y="819"/>
                      <a:pt x="1286" y="496"/>
                      <a:pt x="1018" y="304"/>
                    </a:cubicBezTo>
                    <a:lnTo>
                      <a:pt x="575" y="38"/>
                    </a:lnTo>
                    <a:cubicBezTo>
                      <a:pt x="522" y="12"/>
                      <a:pt x="47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7"/>
              <p:cNvSpPr/>
              <p:nvPr/>
            </p:nvSpPr>
            <p:spPr>
              <a:xfrm>
                <a:off x="4782787" y="972032"/>
                <a:ext cx="142400" cy="255823"/>
              </a:xfrm>
              <a:custGeom>
                <a:avLst/>
                <a:gdLst/>
                <a:ahLst/>
                <a:cxnLst/>
                <a:rect l="l" t="t" r="r" b="b"/>
                <a:pathLst>
                  <a:path w="2005" h="3602" extrusionOk="0">
                    <a:moveTo>
                      <a:pt x="1593" y="0"/>
                    </a:moveTo>
                    <a:cubicBezTo>
                      <a:pt x="1508" y="0"/>
                      <a:pt x="1422" y="33"/>
                      <a:pt x="1358" y="109"/>
                    </a:cubicBezTo>
                    <a:cubicBezTo>
                      <a:pt x="693" y="1041"/>
                      <a:pt x="249" y="2106"/>
                      <a:pt x="27" y="3260"/>
                    </a:cubicBezTo>
                    <a:cubicBezTo>
                      <a:pt x="1" y="3469"/>
                      <a:pt x="176" y="3601"/>
                      <a:pt x="342" y="3601"/>
                    </a:cubicBezTo>
                    <a:cubicBezTo>
                      <a:pt x="457" y="3601"/>
                      <a:pt x="568" y="3538"/>
                      <a:pt x="604" y="3393"/>
                    </a:cubicBezTo>
                    <a:cubicBezTo>
                      <a:pt x="737" y="2328"/>
                      <a:pt x="1181" y="1307"/>
                      <a:pt x="1846" y="420"/>
                    </a:cubicBezTo>
                    <a:cubicBezTo>
                      <a:pt x="2004" y="199"/>
                      <a:pt x="1802"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7"/>
              <p:cNvSpPr/>
              <p:nvPr/>
            </p:nvSpPr>
            <p:spPr>
              <a:xfrm>
                <a:off x="4907573" y="932472"/>
                <a:ext cx="56818" cy="41051"/>
              </a:xfrm>
              <a:custGeom>
                <a:avLst/>
                <a:gdLst/>
                <a:ahLst/>
                <a:cxnLst/>
                <a:rect l="l" t="t" r="r" b="b"/>
                <a:pathLst>
                  <a:path w="800" h="578" extrusionOk="0">
                    <a:moveTo>
                      <a:pt x="400" y="1"/>
                    </a:moveTo>
                    <a:cubicBezTo>
                      <a:pt x="0" y="1"/>
                      <a:pt x="0" y="578"/>
                      <a:pt x="400"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7"/>
              <p:cNvSpPr/>
              <p:nvPr/>
            </p:nvSpPr>
            <p:spPr>
              <a:xfrm>
                <a:off x="4740528" y="1084105"/>
                <a:ext cx="197158" cy="332030"/>
              </a:xfrm>
              <a:custGeom>
                <a:avLst/>
                <a:gdLst/>
                <a:ahLst/>
                <a:cxnLst/>
                <a:rect l="l" t="t" r="r" b="b"/>
                <a:pathLst>
                  <a:path w="2776" h="4675" extrusionOk="0">
                    <a:moveTo>
                      <a:pt x="2385" y="0"/>
                    </a:moveTo>
                    <a:cubicBezTo>
                      <a:pt x="2306" y="0"/>
                      <a:pt x="2227" y="38"/>
                      <a:pt x="2175" y="129"/>
                    </a:cubicBezTo>
                    <a:cubicBezTo>
                      <a:pt x="1554" y="1149"/>
                      <a:pt x="1154" y="2303"/>
                      <a:pt x="933" y="3456"/>
                    </a:cubicBezTo>
                    <a:cubicBezTo>
                      <a:pt x="711" y="3412"/>
                      <a:pt x="533" y="3412"/>
                      <a:pt x="356" y="3368"/>
                    </a:cubicBezTo>
                    <a:cubicBezTo>
                      <a:pt x="1" y="3368"/>
                      <a:pt x="1" y="3944"/>
                      <a:pt x="356" y="3944"/>
                    </a:cubicBezTo>
                    <a:cubicBezTo>
                      <a:pt x="977" y="3989"/>
                      <a:pt x="1554" y="4211"/>
                      <a:pt x="1997" y="4610"/>
                    </a:cubicBezTo>
                    <a:cubicBezTo>
                      <a:pt x="2061" y="4655"/>
                      <a:pt x="2127" y="4675"/>
                      <a:pt x="2189" y="4675"/>
                    </a:cubicBezTo>
                    <a:cubicBezTo>
                      <a:pt x="2428" y="4675"/>
                      <a:pt x="2608" y="4387"/>
                      <a:pt x="2397" y="4211"/>
                    </a:cubicBezTo>
                    <a:cubicBezTo>
                      <a:pt x="2131" y="3989"/>
                      <a:pt x="1820" y="3811"/>
                      <a:pt x="1465" y="3634"/>
                    </a:cubicBezTo>
                    <a:cubicBezTo>
                      <a:pt x="1643" y="2480"/>
                      <a:pt x="2042" y="1415"/>
                      <a:pt x="2619" y="439"/>
                    </a:cubicBezTo>
                    <a:cubicBezTo>
                      <a:pt x="2775" y="220"/>
                      <a:pt x="2577"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7"/>
              <p:cNvSpPr/>
              <p:nvPr/>
            </p:nvSpPr>
            <p:spPr>
              <a:xfrm>
                <a:off x="4935911" y="1420894"/>
                <a:ext cx="37926" cy="44247"/>
              </a:xfrm>
              <a:custGeom>
                <a:avLst/>
                <a:gdLst/>
                <a:ahLst/>
                <a:cxnLst/>
                <a:rect l="l" t="t" r="r" b="b"/>
                <a:pathLst>
                  <a:path w="534"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592571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17">
                                            <p:txEl>
                                              <p:pRg st="0" end="0"/>
                                            </p:txEl>
                                          </p:spTgt>
                                        </p:tgtEl>
                                        <p:attrNameLst>
                                          <p:attrName>style.visibility</p:attrName>
                                        </p:attrNameLst>
                                      </p:cBhvr>
                                      <p:to>
                                        <p:strVal val="visible"/>
                                      </p:to>
                                    </p:set>
                                    <p:animEffect transition="in" filter="barn(inVertical)">
                                      <p:cBhvr>
                                        <p:cTn id="7" dur="500"/>
                                        <p:tgtEl>
                                          <p:spTgt spid="3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3"/>
        <p:cNvGrpSpPr/>
        <p:nvPr/>
      </p:nvGrpSpPr>
      <p:grpSpPr>
        <a:xfrm>
          <a:off x="0" y="0"/>
          <a:ext cx="0" cy="0"/>
          <a:chOff x="0" y="0"/>
          <a:chExt cx="0" cy="0"/>
        </a:xfrm>
      </p:grpSpPr>
      <p:sp>
        <p:nvSpPr>
          <p:cNvPr id="3414" name="Google Shape;3414;p67"/>
          <p:cNvSpPr txBox="1">
            <a:spLocks noGrp="1"/>
          </p:cNvSpPr>
          <p:nvPr>
            <p:ph type="title"/>
          </p:nvPr>
        </p:nvSpPr>
        <p:spPr>
          <a:xfrm>
            <a:off x="1907704" y="100633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How do we fill in this sheet?</a:t>
            </a:r>
            <a:endParaRPr dirty="0">
              <a:solidFill>
                <a:schemeClr val="accent2">
                  <a:lumMod val="60000"/>
                  <a:lumOff val="40000"/>
                </a:schemeClr>
              </a:solidFill>
            </a:endParaRPr>
          </a:p>
        </p:txBody>
      </p:sp>
      <p:sp>
        <p:nvSpPr>
          <p:cNvPr id="3415" name="Google Shape;3415;p67"/>
          <p:cNvSpPr/>
          <p:nvPr/>
        </p:nvSpPr>
        <p:spPr>
          <a:xfrm>
            <a:off x="1330703" y="1268403"/>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7"/>
          <p:cNvSpPr/>
          <p:nvPr/>
        </p:nvSpPr>
        <p:spPr>
          <a:xfrm rot="-5400000">
            <a:off x="2907994" y="4627845"/>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8" name="Google Shape;3418;p67"/>
          <p:cNvGrpSpPr/>
          <p:nvPr/>
        </p:nvGrpSpPr>
        <p:grpSpPr>
          <a:xfrm>
            <a:off x="339004" y="2645998"/>
            <a:ext cx="1135998" cy="1050583"/>
            <a:chOff x="249044" y="1100462"/>
            <a:chExt cx="3625911" cy="3353281"/>
          </a:xfrm>
        </p:grpSpPr>
        <p:sp>
          <p:nvSpPr>
            <p:cNvPr id="3419" name="Google Shape;3419;p67"/>
            <p:cNvSpPr/>
            <p:nvPr/>
          </p:nvSpPr>
          <p:spPr>
            <a:xfrm>
              <a:off x="249044" y="1150024"/>
              <a:ext cx="3531856" cy="3300011"/>
            </a:xfrm>
            <a:custGeom>
              <a:avLst/>
              <a:gdLst/>
              <a:ahLst/>
              <a:cxnLst/>
              <a:rect l="l" t="t" r="r" b="b"/>
              <a:pathLst>
                <a:path w="46676" h="43612" extrusionOk="0">
                  <a:moveTo>
                    <a:pt x="23368" y="1"/>
                  </a:moveTo>
                  <a:cubicBezTo>
                    <a:pt x="12762" y="1"/>
                    <a:pt x="3427" y="7725"/>
                    <a:pt x="1775" y="18523"/>
                  </a:cubicBezTo>
                  <a:cubicBezTo>
                    <a:pt x="1" y="30458"/>
                    <a:pt x="8164" y="41550"/>
                    <a:pt x="20055" y="43369"/>
                  </a:cubicBezTo>
                  <a:cubicBezTo>
                    <a:pt x="21152" y="43532"/>
                    <a:pt x="22242" y="43611"/>
                    <a:pt x="23318" y="43611"/>
                  </a:cubicBezTo>
                  <a:cubicBezTo>
                    <a:pt x="33951" y="43611"/>
                    <a:pt x="43249" y="35887"/>
                    <a:pt x="44901" y="25089"/>
                  </a:cubicBezTo>
                  <a:cubicBezTo>
                    <a:pt x="46676" y="13154"/>
                    <a:pt x="38512" y="2062"/>
                    <a:pt x="26621" y="243"/>
                  </a:cubicBezTo>
                  <a:cubicBezTo>
                    <a:pt x="25528" y="80"/>
                    <a:pt x="24442" y="1"/>
                    <a:pt x="23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7"/>
            <p:cNvSpPr/>
            <p:nvPr/>
          </p:nvSpPr>
          <p:spPr>
            <a:xfrm>
              <a:off x="661961" y="1671979"/>
              <a:ext cx="2712756" cy="230635"/>
            </a:xfrm>
            <a:custGeom>
              <a:avLst/>
              <a:gdLst/>
              <a:ahLst/>
              <a:cxnLst/>
              <a:rect l="l" t="t" r="r" b="b"/>
              <a:pathLst>
                <a:path w="35851" h="3048" extrusionOk="0">
                  <a:moveTo>
                    <a:pt x="33765" y="0"/>
                  </a:moveTo>
                  <a:cubicBezTo>
                    <a:pt x="30526" y="355"/>
                    <a:pt x="27287" y="710"/>
                    <a:pt x="24048" y="843"/>
                  </a:cubicBezTo>
                  <a:cubicBezTo>
                    <a:pt x="19567" y="1110"/>
                    <a:pt x="15042" y="1243"/>
                    <a:pt x="10560" y="1243"/>
                  </a:cubicBezTo>
                  <a:cubicBezTo>
                    <a:pt x="7987" y="1243"/>
                    <a:pt x="5414" y="1198"/>
                    <a:pt x="2840" y="1154"/>
                  </a:cubicBezTo>
                  <a:cubicBezTo>
                    <a:pt x="2308" y="1154"/>
                    <a:pt x="1642" y="1154"/>
                    <a:pt x="977" y="1198"/>
                  </a:cubicBezTo>
                  <a:cubicBezTo>
                    <a:pt x="622" y="1598"/>
                    <a:pt x="311" y="2041"/>
                    <a:pt x="1" y="2485"/>
                  </a:cubicBezTo>
                  <a:lnTo>
                    <a:pt x="933" y="2529"/>
                  </a:lnTo>
                  <a:cubicBezTo>
                    <a:pt x="5675" y="2910"/>
                    <a:pt x="10444" y="3048"/>
                    <a:pt x="15199" y="3048"/>
                  </a:cubicBezTo>
                  <a:cubicBezTo>
                    <a:pt x="16538" y="3048"/>
                    <a:pt x="17876" y="3037"/>
                    <a:pt x="19212" y="3017"/>
                  </a:cubicBezTo>
                  <a:cubicBezTo>
                    <a:pt x="24536" y="2929"/>
                    <a:pt x="30215" y="2929"/>
                    <a:pt x="35850" y="2574"/>
                  </a:cubicBezTo>
                  <a:cubicBezTo>
                    <a:pt x="35229" y="1686"/>
                    <a:pt x="34519" y="799"/>
                    <a:pt x="33765"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7"/>
            <p:cNvSpPr/>
            <p:nvPr/>
          </p:nvSpPr>
          <p:spPr>
            <a:xfrm>
              <a:off x="369885" y="1910331"/>
              <a:ext cx="3293504" cy="805783"/>
            </a:xfrm>
            <a:custGeom>
              <a:avLst/>
              <a:gdLst/>
              <a:ahLst/>
              <a:cxnLst/>
              <a:rect l="l" t="t" r="r" b="b"/>
              <a:pathLst>
                <a:path w="43526" h="10649" extrusionOk="0">
                  <a:moveTo>
                    <a:pt x="40110" y="1"/>
                  </a:moveTo>
                  <a:lnTo>
                    <a:pt x="35318" y="489"/>
                  </a:lnTo>
                  <a:cubicBezTo>
                    <a:pt x="23605" y="1731"/>
                    <a:pt x="12025" y="3772"/>
                    <a:pt x="578" y="6567"/>
                  </a:cubicBezTo>
                  <a:cubicBezTo>
                    <a:pt x="311" y="7676"/>
                    <a:pt x="134" y="8830"/>
                    <a:pt x="1" y="9983"/>
                  </a:cubicBezTo>
                  <a:cubicBezTo>
                    <a:pt x="4142" y="9616"/>
                    <a:pt x="8311" y="9478"/>
                    <a:pt x="12487" y="9478"/>
                  </a:cubicBezTo>
                  <a:cubicBezTo>
                    <a:pt x="21417" y="9478"/>
                    <a:pt x="30380" y="10109"/>
                    <a:pt x="39178" y="10471"/>
                  </a:cubicBezTo>
                  <a:cubicBezTo>
                    <a:pt x="40598" y="10560"/>
                    <a:pt x="42062" y="10604"/>
                    <a:pt x="43526" y="10649"/>
                  </a:cubicBezTo>
                  <a:cubicBezTo>
                    <a:pt x="43304" y="6878"/>
                    <a:pt x="42150" y="3195"/>
                    <a:pt x="4011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7"/>
            <p:cNvSpPr/>
            <p:nvPr/>
          </p:nvSpPr>
          <p:spPr>
            <a:xfrm>
              <a:off x="366556" y="2803359"/>
              <a:ext cx="3296833" cy="154513"/>
            </a:xfrm>
            <a:custGeom>
              <a:avLst/>
              <a:gdLst/>
              <a:ahLst/>
              <a:cxnLst/>
              <a:rect l="l" t="t" r="r" b="b"/>
              <a:pathLst>
                <a:path w="43570" h="2042" extrusionOk="0">
                  <a:moveTo>
                    <a:pt x="0" y="0"/>
                  </a:moveTo>
                  <a:lnTo>
                    <a:pt x="0" y="533"/>
                  </a:lnTo>
                  <a:cubicBezTo>
                    <a:pt x="11536" y="1287"/>
                    <a:pt x="23072" y="2041"/>
                    <a:pt x="34608" y="2041"/>
                  </a:cubicBezTo>
                  <a:cubicBezTo>
                    <a:pt x="37580" y="2041"/>
                    <a:pt x="40553" y="1997"/>
                    <a:pt x="43481" y="1953"/>
                  </a:cubicBezTo>
                  <a:cubicBezTo>
                    <a:pt x="43525" y="1420"/>
                    <a:pt x="43570" y="932"/>
                    <a:pt x="43570" y="400"/>
                  </a:cubicBezTo>
                  <a:lnTo>
                    <a:pt x="43570" y="400"/>
                  </a:lnTo>
                  <a:cubicBezTo>
                    <a:pt x="38749" y="710"/>
                    <a:pt x="33888" y="829"/>
                    <a:pt x="29020" y="829"/>
                  </a:cubicBezTo>
                  <a:cubicBezTo>
                    <a:pt x="19286" y="829"/>
                    <a:pt x="9525" y="355"/>
                    <a:pt x="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7"/>
            <p:cNvSpPr/>
            <p:nvPr/>
          </p:nvSpPr>
          <p:spPr>
            <a:xfrm>
              <a:off x="933910" y="1514212"/>
              <a:ext cx="2215847" cy="137715"/>
            </a:xfrm>
            <a:custGeom>
              <a:avLst/>
              <a:gdLst/>
              <a:ahLst/>
              <a:cxnLst/>
              <a:rect l="l" t="t" r="r" b="b"/>
              <a:pathLst>
                <a:path w="29284" h="1820" extrusionOk="0">
                  <a:moveTo>
                    <a:pt x="666" y="0"/>
                  </a:moveTo>
                  <a:cubicBezTo>
                    <a:pt x="444" y="178"/>
                    <a:pt x="223" y="355"/>
                    <a:pt x="1" y="577"/>
                  </a:cubicBezTo>
                  <a:cubicBezTo>
                    <a:pt x="5791" y="1351"/>
                    <a:pt x="11709" y="1820"/>
                    <a:pt x="17611" y="1820"/>
                  </a:cubicBezTo>
                  <a:cubicBezTo>
                    <a:pt x="21523" y="1820"/>
                    <a:pt x="25428" y="1614"/>
                    <a:pt x="29284" y="1154"/>
                  </a:cubicBezTo>
                  <a:cubicBezTo>
                    <a:pt x="28840" y="754"/>
                    <a:pt x="28441" y="399"/>
                    <a:pt x="27952" y="44"/>
                  </a:cubicBezTo>
                  <a:cubicBezTo>
                    <a:pt x="23101" y="351"/>
                    <a:pt x="18288" y="557"/>
                    <a:pt x="13472" y="557"/>
                  </a:cubicBezTo>
                  <a:cubicBezTo>
                    <a:pt x="9214" y="557"/>
                    <a:pt x="4955" y="396"/>
                    <a:pt x="66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7"/>
            <p:cNvSpPr/>
            <p:nvPr/>
          </p:nvSpPr>
          <p:spPr>
            <a:xfrm>
              <a:off x="433673" y="3259937"/>
              <a:ext cx="3162599" cy="165939"/>
            </a:xfrm>
            <a:custGeom>
              <a:avLst/>
              <a:gdLst/>
              <a:ahLst/>
              <a:cxnLst/>
              <a:rect l="l" t="t" r="r" b="b"/>
              <a:pathLst>
                <a:path w="41796" h="2193" extrusionOk="0">
                  <a:moveTo>
                    <a:pt x="1" y="0"/>
                  </a:moveTo>
                  <a:cubicBezTo>
                    <a:pt x="1" y="178"/>
                    <a:pt x="45" y="311"/>
                    <a:pt x="90" y="444"/>
                  </a:cubicBezTo>
                  <a:cubicBezTo>
                    <a:pt x="10615" y="1610"/>
                    <a:pt x="21193" y="2193"/>
                    <a:pt x="31783" y="2193"/>
                  </a:cubicBezTo>
                  <a:cubicBezTo>
                    <a:pt x="34898" y="2193"/>
                    <a:pt x="38014" y="2142"/>
                    <a:pt x="41130" y="2041"/>
                  </a:cubicBezTo>
                  <a:cubicBezTo>
                    <a:pt x="41396" y="1420"/>
                    <a:pt x="41618" y="755"/>
                    <a:pt x="41795" y="89"/>
                  </a:cubicBezTo>
                  <a:lnTo>
                    <a:pt x="41795" y="89"/>
                  </a:lnTo>
                  <a:cubicBezTo>
                    <a:pt x="35035" y="434"/>
                    <a:pt x="28264" y="611"/>
                    <a:pt x="21497" y="611"/>
                  </a:cubicBezTo>
                  <a:cubicBezTo>
                    <a:pt x="14320" y="611"/>
                    <a:pt x="7149" y="412"/>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7"/>
            <p:cNvSpPr/>
            <p:nvPr/>
          </p:nvSpPr>
          <p:spPr>
            <a:xfrm>
              <a:off x="625036" y="3575092"/>
              <a:ext cx="2846990" cy="165031"/>
            </a:xfrm>
            <a:custGeom>
              <a:avLst/>
              <a:gdLst/>
              <a:ahLst/>
              <a:cxnLst/>
              <a:rect l="l" t="t" r="r" b="b"/>
              <a:pathLst>
                <a:path w="37625" h="2181" extrusionOk="0">
                  <a:moveTo>
                    <a:pt x="36150" y="0"/>
                  </a:moveTo>
                  <a:cubicBezTo>
                    <a:pt x="31090" y="0"/>
                    <a:pt x="26005" y="195"/>
                    <a:pt x="21031" y="317"/>
                  </a:cubicBezTo>
                  <a:cubicBezTo>
                    <a:pt x="13977" y="494"/>
                    <a:pt x="7011" y="849"/>
                    <a:pt x="1" y="1426"/>
                  </a:cubicBezTo>
                  <a:cubicBezTo>
                    <a:pt x="134" y="1692"/>
                    <a:pt x="311" y="1914"/>
                    <a:pt x="489" y="2180"/>
                  </a:cubicBezTo>
                  <a:cubicBezTo>
                    <a:pt x="7322" y="1825"/>
                    <a:pt x="14199" y="1603"/>
                    <a:pt x="21031" y="1470"/>
                  </a:cubicBezTo>
                  <a:cubicBezTo>
                    <a:pt x="21487" y="1466"/>
                    <a:pt x="21943" y="1464"/>
                    <a:pt x="22400" y="1464"/>
                  </a:cubicBezTo>
                  <a:cubicBezTo>
                    <a:pt x="27097" y="1464"/>
                    <a:pt x="31829" y="1659"/>
                    <a:pt x="36560" y="1781"/>
                  </a:cubicBezTo>
                  <a:cubicBezTo>
                    <a:pt x="36915" y="1204"/>
                    <a:pt x="37270" y="627"/>
                    <a:pt x="37625" y="6"/>
                  </a:cubicBezTo>
                  <a:cubicBezTo>
                    <a:pt x="37134" y="2"/>
                    <a:pt x="36642" y="0"/>
                    <a:pt x="36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7"/>
            <p:cNvSpPr/>
            <p:nvPr/>
          </p:nvSpPr>
          <p:spPr>
            <a:xfrm>
              <a:off x="698887" y="3737474"/>
              <a:ext cx="2635499" cy="711804"/>
            </a:xfrm>
            <a:custGeom>
              <a:avLst/>
              <a:gdLst/>
              <a:ahLst/>
              <a:cxnLst/>
              <a:rect l="l" t="t" r="r" b="b"/>
              <a:pathLst>
                <a:path w="34830" h="9407" extrusionOk="0">
                  <a:moveTo>
                    <a:pt x="10106" y="1"/>
                  </a:moveTo>
                  <a:cubicBezTo>
                    <a:pt x="6712" y="1"/>
                    <a:pt x="3329" y="167"/>
                    <a:pt x="1" y="700"/>
                  </a:cubicBezTo>
                  <a:cubicBezTo>
                    <a:pt x="4357" y="6501"/>
                    <a:pt x="10896" y="9407"/>
                    <a:pt x="17436" y="9407"/>
                  </a:cubicBezTo>
                  <a:cubicBezTo>
                    <a:pt x="23951" y="9407"/>
                    <a:pt x="30468" y="6523"/>
                    <a:pt x="34830" y="744"/>
                  </a:cubicBezTo>
                  <a:cubicBezTo>
                    <a:pt x="29949" y="611"/>
                    <a:pt x="25113" y="522"/>
                    <a:pt x="20277" y="300"/>
                  </a:cubicBezTo>
                  <a:cubicBezTo>
                    <a:pt x="16905" y="167"/>
                    <a:pt x="13500" y="1"/>
                    <a:pt x="1010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7"/>
            <p:cNvSpPr/>
            <p:nvPr/>
          </p:nvSpPr>
          <p:spPr>
            <a:xfrm>
              <a:off x="1967982" y="1148208"/>
              <a:ext cx="1671949" cy="3300238"/>
            </a:xfrm>
            <a:custGeom>
              <a:avLst/>
              <a:gdLst/>
              <a:ahLst/>
              <a:cxnLst/>
              <a:rect l="l" t="t" r="r" b="b"/>
              <a:pathLst>
                <a:path w="22096" h="43615" extrusionOk="0">
                  <a:moveTo>
                    <a:pt x="621" y="1"/>
                  </a:moveTo>
                  <a:lnTo>
                    <a:pt x="621" y="45"/>
                  </a:lnTo>
                  <a:lnTo>
                    <a:pt x="222" y="45"/>
                  </a:lnTo>
                  <a:cubicBezTo>
                    <a:pt x="3549" y="6035"/>
                    <a:pt x="4215" y="13888"/>
                    <a:pt x="4304" y="20499"/>
                  </a:cubicBezTo>
                  <a:cubicBezTo>
                    <a:pt x="4392" y="28396"/>
                    <a:pt x="2928" y="36250"/>
                    <a:pt x="0" y="43615"/>
                  </a:cubicBezTo>
                  <a:lnTo>
                    <a:pt x="621" y="43615"/>
                  </a:lnTo>
                  <a:cubicBezTo>
                    <a:pt x="12512" y="43393"/>
                    <a:pt x="22095" y="33721"/>
                    <a:pt x="22095" y="21786"/>
                  </a:cubicBezTo>
                  <a:cubicBezTo>
                    <a:pt x="22095" y="9895"/>
                    <a:pt x="12512" y="178"/>
                    <a:pt x="62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7"/>
            <p:cNvSpPr/>
            <p:nvPr/>
          </p:nvSpPr>
          <p:spPr>
            <a:xfrm>
              <a:off x="1961248" y="1151613"/>
              <a:ext cx="1913707" cy="3296833"/>
            </a:xfrm>
            <a:custGeom>
              <a:avLst/>
              <a:gdLst/>
              <a:ahLst/>
              <a:cxnLst/>
              <a:rect l="l" t="t" r="r" b="b"/>
              <a:pathLst>
                <a:path w="25291" h="43570" extrusionOk="0">
                  <a:moveTo>
                    <a:pt x="1109" y="0"/>
                  </a:moveTo>
                  <a:lnTo>
                    <a:pt x="1109" y="0"/>
                  </a:lnTo>
                  <a:cubicBezTo>
                    <a:pt x="5768" y="2130"/>
                    <a:pt x="9894" y="4925"/>
                    <a:pt x="11580" y="10161"/>
                  </a:cubicBezTo>
                  <a:cubicBezTo>
                    <a:pt x="13133" y="15130"/>
                    <a:pt x="13399" y="20410"/>
                    <a:pt x="12290" y="25512"/>
                  </a:cubicBezTo>
                  <a:cubicBezTo>
                    <a:pt x="11181" y="30614"/>
                    <a:pt x="8741" y="35362"/>
                    <a:pt x="5236" y="39266"/>
                  </a:cubicBezTo>
                  <a:cubicBezTo>
                    <a:pt x="3727" y="40908"/>
                    <a:pt x="1819" y="42194"/>
                    <a:pt x="0" y="43570"/>
                  </a:cubicBezTo>
                  <a:lnTo>
                    <a:pt x="710" y="43570"/>
                  </a:lnTo>
                  <a:cubicBezTo>
                    <a:pt x="14908" y="43525"/>
                    <a:pt x="25290" y="30215"/>
                    <a:pt x="21874" y="16461"/>
                  </a:cubicBezTo>
                  <a:cubicBezTo>
                    <a:pt x="21164" y="14021"/>
                    <a:pt x="20143" y="11714"/>
                    <a:pt x="18768" y="9584"/>
                  </a:cubicBezTo>
                  <a:cubicBezTo>
                    <a:pt x="14819" y="3683"/>
                    <a:pt x="8208" y="89"/>
                    <a:pt x="1109"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7"/>
            <p:cNvSpPr/>
            <p:nvPr/>
          </p:nvSpPr>
          <p:spPr>
            <a:xfrm>
              <a:off x="319566" y="1100462"/>
              <a:ext cx="3491601" cy="3353281"/>
            </a:xfrm>
            <a:custGeom>
              <a:avLst/>
              <a:gdLst/>
              <a:ahLst/>
              <a:cxnLst/>
              <a:rect l="l" t="t" r="r" b="b"/>
              <a:pathLst>
                <a:path w="46144" h="44316" extrusionOk="0">
                  <a:moveTo>
                    <a:pt x="43925" y="22860"/>
                  </a:moveTo>
                  <a:cubicBezTo>
                    <a:pt x="43925" y="23659"/>
                    <a:pt x="43836" y="24413"/>
                    <a:pt x="43747" y="25212"/>
                  </a:cubicBezTo>
                  <a:cubicBezTo>
                    <a:pt x="43703" y="24413"/>
                    <a:pt x="43747" y="23615"/>
                    <a:pt x="43925" y="22860"/>
                  </a:cubicBezTo>
                  <a:close/>
                  <a:moveTo>
                    <a:pt x="32655" y="33553"/>
                  </a:moveTo>
                  <a:lnTo>
                    <a:pt x="32655" y="33553"/>
                  </a:lnTo>
                  <a:cubicBezTo>
                    <a:pt x="33764" y="33642"/>
                    <a:pt x="34829" y="34085"/>
                    <a:pt x="35672" y="34840"/>
                  </a:cubicBezTo>
                  <a:lnTo>
                    <a:pt x="35273" y="35283"/>
                  </a:lnTo>
                  <a:cubicBezTo>
                    <a:pt x="35273" y="35239"/>
                    <a:pt x="35229" y="35150"/>
                    <a:pt x="35184" y="35106"/>
                  </a:cubicBezTo>
                  <a:cubicBezTo>
                    <a:pt x="34474" y="34662"/>
                    <a:pt x="33676" y="34352"/>
                    <a:pt x="32833" y="34263"/>
                  </a:cubicBezTo>
                  <a:cubicBezTo>
                    <a:pt x="32744" y="34041"/>
                    <a:pt x="32700" y="33775"/>
                    <a:pt x="32655" y="33553"/>
                  </a:cubicBezTo>
                  <a:close/>
                  <a:moveTo>
                    <a:pt x="39310" y="35816"/>
                  </a:moveTo>
                  <a:lnTo>
                    <a:pt x="39310" y="35816"/>
                  </a:lnTo>
                  <a:cubicBezTo>
                    <a:pt x="39000" y="36215"/>
                    <a:pt x="38645" y="36614"/>
                    <a:pt x="38334" y="37014"/>
                  </a:cubicBezTo>
                  <a:cubicBezTo>
                    <a:pt x="37580" y="37812"/>
                    <a:pt x="36781" y="38522"/>
                    <a:pt x="35938" y="39188"/>
                  </a:cubicBezTo>
                  <a:cubicBezTo>
                    <a:pt x="36914" y="37945"/>
                    <a:pt x="38024" y="36792"/>
                    <a:pt x="39310" y="35816"/>
                  </a:cubicBezTo>
                  <a:close/>
                  <a:moveTo>
                    <a:pt x="39577" y="26720"/>
                  </a:moveTo>
                  <a:cubicBezTo>
                    <a:pt x="39621" y="26942"/>
                    <a:pt x="39710" y="27164"/>
                    <a:pt x="39754" y="27386"/>
                  </a:cubicBezTo>
                  <a:cubicBezTo>
                    <a:pt x="39577" y="27563"/>
                    <a:pt x="39488" y="27830"/>
                    <a:pt x="39488" y="28140"/>
                  </a:cubicBezTo>
                  <a:cubicBezTo>
                    <a:pt x="39488" y="28318"/>
                    <a:pt x="39632" y="28406"/>
                    <a:pt x="39776" y="28406"/>
                  </a:cubicBezTo>
                  <a:cubicBezTo>
                    <a:pt x="39920" y="28406"/>
                    <a:pt x="40065" y="28318"/>
                    <a:pt x="40065" y="28140"/>
                  </a:cubicBezTo>
                  <a:cubicBezTo>
                    <a:pt x="40331" y="28850"/>
                    <a:pt x="40641" y="29516"/>
                    <a:pt x="41041" y="30137"/>
                  </a:cubicBezTo>
                  <a:cubicBezTo>
                    <a:pt x="41085" y="30225"/>
                    <a:pt x="41174" y="30270"/>
                    <a:pt x="41218" y="30270"/>
                  </a:cubicBezTo>
                  <a:lnTo>
                    <a:pt x="40242" y="30891"/>
                  </a:lnTo>
                  <a:cubicBezTo>
                    <a:pt x="39978" y="31042"/>
                    <a:pt x="40163" y="31417"/>
                    <a:pt x="40388" y="31417"/>
                  </a:cubicBezTo>
                  <a:cubicBezTo>
                    <a:pt x="40428" y="31417"/>
                    <a:pt x="40468" y="31406"/>
                    <a:pt x="40508" y="31379"/>
                  </a:cubicBezTo>
                  <a:lnTo>
                    <a:pt x="42549" y="30092"/>
                  </a:lnTo>
                  <a:lnTo>
                    <a:pt x="42549" y="30092"/>
                  </a:lnTo>
                  <a:cubicBezTo>
                    <a:pt x="42416" y="30492"/>
                    <a:pt x="42239" y="30891"/>
                    <a:pt x="42106" y="31246"/>
                  </a:cubicBezTo>
                  <a:cubicBezTo>
                    <a:pt x="42061" y="31224"/>
                    <a:pt x="42017" y="31213"/>
                    <a:pt x="41972" y="31213"/>
                  </a:cubicBezTo>
                  <a:cubicBezTo>
                    <a:pt x="41928" y="31213"/>
                    <a:pt x="41884" y="31224"/>
                    <a:pt x="41839" y="31246"/>
                  </a:cubicBezTo>
                  <a:cubicBezTo>
                    <a:pt x="40508" y="32045"/>
                    <a:pt x="39310" y="33021"/>
                    <a:pt x="38201" y="34130"/>
                  </a:cubicBezTo>
                  <a:cubicBezTo>
                    <a:pt x="37990" y="34306"/>
                    <a:pt x="38198" y="34594"/>
                    <a:pt x="38404" y="34594"/>
                  </a:cubicBezTo>
                  <a:cubicBezTo>
                    <a:pt x="38457" y="34594"/>
                    <a:pt x="38510" y="34575"/>
                    <a:pt x="38556" y="34529"/>
                  </a:cubicBezTo>
                  <a:cubicBezTo>
                    <a:pt x="39532" y="33553"/>
                    <a:pt x="40597" y="32710"/>
                    <a:pt x="41751" y="31956"/>
                  </a:cubicBezTo>
                  <a:lnTo>
                    <a:pt x="41751" y="31956"/>
                  </a:lnTo>
                  <a:cubicBezTo>
                    <a:pt x="41351" y="32843"/>
                    <a:pt x="40863" y="33686"/>
                    <a:pt x="40331" y="34485"/>
                  </a:cubicBezTo>
                  <a:cubicBezTo>
                    <a:pt x="40286" y="34485"/>
                    <a:pt x="40286" y="34485"/>
                    <a:pt x="40242" y="34529"/>
                  </a:cubicBezTo>
                  <a:cubicBezTo>
                    <a:pt x="38201" y="35816"/>
                    <a:pt x="36426" y="37502"/>
                    <a:pt x="35051" y="39498"/>
                  </a:cubicBezTo>
                  <a:cubicBezTo>
                    <a:pt x="35007" y="39543"/>
                    <a:pt x="35007" y="39587"/>
                    <a:pt x="35007" y="39587"/>
                  </a:cubicBezTo>
                  <a:lnTo>
                    <a:pt x="34918" y="39454"/>
                  </a:lnTo>
                  <a:cubicBezTo>
                    <a:pt x="34874" y="39410"/>
                    <a:pt x="34829" y="39365"/>
                    <a:pt x="34740" y="39321"/>
                  </a:cubicBezTo>
                  <a:lnTo>
                    <a:pt x="34607" y="39099"/>
                  </a:lnTo>
                  <a:cubicBezTo>
                    <a:pt x="34652" y="39099"/>
                    <a:pt x="34696" y="39055"/>
                    <a:pt x="34740" y="39010"/>
                  </a:cubicBezTo>
                  <a:cubicBezTo>
                    <a:pt x="35317" y="37945"/>
                    <a:pt x="36071" y="36969"/>
                    <a:pt x="36959" y="36126"/>
                  </a:cubicBezTo>
                  <a:cubicBezTo>
                    <a:pt x="37163" y="35922"/>
                    <a:pt x="36975" y="35639"/>
                    <a:pt x="36757" y="35639"/>
                  </a:cubicBezTo>
                  <a:cubicBezTo>
                    <a:pt x="36690" y="35639"/>
                    <a:pt x="36621" y="35665"/>
                    <a:pt x="36560" y="35727"/>
                  </a:cubicBezTo>
                  <a:cubicBezTo>
                    <a:pt x="35628" y="36570"/>
                    <a:pt x="34874" y="37546"/>
                    <a:pt x="34297" y="38655"/>
                  </a:cubicBezTo>
                  <a:cubicBezTo>
                    <a:pt x="34119" y="38434"/>
                    <a:pt x="33986" y="38256"/>
                    <a:pt x="33853" y="38123"/>
                  </a:cubicBezTo>
                  <a:cubicBezTo>
                    <a:pt x="33897" y="38079"/>
                    <a:pt x="33942" y="38034"/>
                    <a:pt x="33986" y="37990"/>
                  </a:cubicBezTo>
                  <a:cubicBezTo>
                    <a:pt x="35184" y="36126"/>
                    <a:pt x="36693" y="34440"/>
                    <a:pt x="38423" y="33021"/>
                  </a:cubicBezTo>
                  <a:cubicBezTo>
                    <a:pt x="38512" y="32932"/>
                    <a:pt x="38512" y="32754"/>
                    <a:pt x="38423" y="32621"/>
                  </a:cubicBezTo>
                  <a:cubicBezTo>
                    <a:pt x="38512" y="32577"/>
                    <a:pt x="38556" y="32399"/>
                    <a:pt x="38467" y="32266"/>
                  </a:cubicBezTo>
                  <a:cubicBezTo>
                    <a:pt x="37314" y="30669"/>
                    <a:pt x="38423" y="28051"/>
                    <a:pt x="39577" y="26720"/>
                  </a:cubicBezTo>
                  <a:close/>
                  <a:moveTo>
                    <a:pt x="35051" y="39809"/>
                  </a:moveTo>
                  <a:cubicBezTo>
                    <a:pt x="35051" y="39809"/>
                    <a:pt x="35051" y="39853"/>
                    <a:pt x="35095" y="39853"/>
                  </a:cubicBezTo>
                  <a:lnTo>
                    <a:pt x="35051" y="39853"/>
                  </a:lnTo>
                  <a:cubicBezTo>
                    <a:pt x="35051" y="39853"/>
                    <a:pt x="35051" y="39809"/>
                    <a:pt x="35051" y="39809"/>
                  </a:cubicBezTo>
                  <a:close/>
                  <a:moveTo>
                    <a:pt x="32211" y="40785"/>
                  </a:moveTo>
                  <a:cubicBezTo>
                    <a:pt x="32300" y="40962"/>
                    <a:pt x="32433" y="41096"/>
                    <a:pt x="32566" y="41273"/>
                  </a:cubicBezTo>
                  <a:cubicBezTo>
                    <a:pt x="32566" y="41317"/>
                    <a:pt x="32611" y="41317"/>
                    <a:pt x="32611" y="41362"/>
                  </a:cubicBezTo>
                  <a:cubicBezTo>
                    <a:pt x="32211" y="41539"/>
                    <a:pt x="31857" y="41761"/>
                    <a:pt x="31457" y="41894"/>
                  </a:cubicBezTo>
                  <a:cubicBezTo>
                    <a:pt x="31590" y="41539"/>
                    <a:pt x="31812" y="41184"/>
                    <a:pt x="32123" y="40918"/>
                  </a:cubicBezTo>
                  <a:cubicBezTo>
                    <a:pt x="32167" y="40874"/>
                    <a:pt x="32211" y="40829"/>
                    <a:pt x="32211" y="40785"/>
                  </a:cubicBezTo>
                  <a:close/>
                  <a:moveTo>
                    <a:pt x="31413" y="39765"/>
                  </a:moveTo>
                  <a:cubicBezTo>
                    <a:pt x="31635" y="39986"/>
                    <a:pt x="31812" y="40253"/>
                    <a:pt x="31990" y="40474"/>
                  </a:cubicBezTo>
                  <a:cubicBezTo>
                    <a:pt x="31964" y="40461"/>
                    <a:pt x="31934" y="40456"/>
                    <a:pt x="31904" y="40456"/>
                  </a:cubicBezTo>
                  <a:cubicBezTo>
                    <a:pt x="31831" y="40456"/>
                    <a:pt x="31755" y="40487"/>
                    <a:pt x="31723" y="40519"/>
                  </a:cubicBezTo>
                  <a:cubicBezTo>
                    <a:pt x="31324" y="40874"/>
                    <a:pt x="31014" y="41317"/>
                    <a:pt x="30880" y="41850"/>
                  </a:cubicBezTo>
                  <a:cubicBezTo>
                    <a:pt x="30836" y="41939"/>
                    <a:pt x="30880" y="42072"/>
                    <a:pt x="30969" y="42116"/>
                  </a:cubicBezTo>
                  <a:cubicBezTo>
                    <a:pt x="30659" y="42249"/>
                    <a:pt x="30348" y="42382"/>
                    <a:pt x="30037" y="42471"/>
                  </a:cubicBezTo>
                  <a:cubicBezTo>
                    <a:pt x="30304" y="41495"/>
                    <a:pt x="30792" y="40563"/>
                    <a:pt x="31413" y="39765"/>
                  </a:cubicBezTo>
                  <a:close/>
                  <a:moveTo>
                    <a:pt x="29505" y="37945"/>
                  </a:moveTo>
                  <a:cubicBezTo>
                    <a:pt x="30037" y="38389"/>
                    <a:pt x="30570" y="38833"/>
                    <a:pt x="31058" y="39365"/>
                  </a:cubicBezTo>
                  <a:cubicBezTo>
                    <a:pt x="30304" y="40253"/>
                    <a:pt x="29771" y="41317"/>
                    <a:pt x="29461" y="42471"/>
                  </a:cubicBezTo>
                  <a:cubicBezTo>
                    <a:pt x="29461" y="42560"/>
                    <a:pt x="29461" y="42604"/>
                    <a:pt x="29461" y="42693"/>
                  </a:cubicBezTo>
                  <a:cubicBezTo>
                    <a:pt x="29283" y="42737"/>
                    <a:pt x="29106" y="42826"/>
                    <a:pt x="28928" y="42870"/>
                  </a:cubicBezTo>
                  <a:cubicBezTo>
                    <a:pt x="29017" y="42027"/>
                    <a:pt x="29239" y="41273"/>
                    <a:pt x="29594" y="40519"/>
                  </a:cubicBezTo>
                  <a:cubicBezTo>
                    <a:pt x="29716" y="40274"/>
                    <a:pt x="29522" y="40071"/>
                    <a:pt x="29331" y="40071"/>
                  </a:cubicBezTo>
                  <a:cubicBezTo>
                    <a:pt x="29246" y="40071"/>
                    <a:pt x="29161" y="40112"/>
                    <a:pt x="29106" y="40208"/>
                  </a:cubicBezTo>
                  <a:cubicBezTo>
                    <a:pt x="28751" y="41007"/>
                    <a:pt x="28529" y="41805"/>
                    <a:pt x="28396" y="42693"/>
                  </a:cubicBezTo>
                  <a:cubicBezTo>
                    <a:pt x="28218" y="42560"/>
                    <a:pt x="28041" y="42471"/>
                    <a:pt x="27863" y="42382"/>
                  </a:cubicBezTo>
                  <a:cubicBezTo>
                    <a:pt x="27908" y="40918"/>
                    <a:pt x="28351" y="39498"/>
                    <a:pt x="29239" y="38300"/>
                  </a:cubicBezTo>
                  <a:cubicBezTo>
                    <a:pt x="29328" y="38256"/>
                    <a:pt x="29372" y="38212"/>
                    <a:pt x="29416" y="38123"/>
                  </a:cubicBezTo>
                  <a:lnTo>
                    <a:pt x="29505" y="37945"/>
                  </a:lnTo>
                  <a:close/>
                  <a:moveTo>
                    <a:pt x="26086" y="43413"/>
                  </a:moveTo>
                  <a:cubicBezTo>
                    <a:pt x="26234" y="43413"/>
                    <a:pt x="26383" y="43424"/>
                    <a:pt x="26532" y="43447"/>
                  </a:cubicBezTo>
                  <a:cubicBezTo>
                    <a:pt x="25956" y="43536"/>
                    <a:pt x="25423" y="43580"/>
                    <a:pt x="24846" y="43669"/>
                  </a:cubicBezTo>
                  <a:cubicBezTo>
                    <a:pt x="25241" y="43504"/>
                    <a:pt x="25661" y="43413"/>
                    <a:pt x="26086" y="43413"/>
                  </a:cubicBezTo>
                  <a:close/>
                  <a:moveTo>
                    <a:pt x="21641" y="583"/>
                  </a:moveTo>
                  <a:cubicBezTo>
                    <a:pt x="27812" y="583"/>
                    <a:pt x="33697" y="3098"/>
                    <a:pt x="37979" y="7553"/>
                  </a:cubicBezTo>
                  <a:cubicBezTo>
                    <a:pt x="37979" y="7598"/>
                    <a:pt x="37935" y="7598"/>
                    <a:pt x="37935" y="7642"/>
                  </a:cubicBezTo>
                  <a:cubicBezTo>
                    <a:pt x="37802" y="8041"/>
                    <a:pt x="37713" y="8485"/>
                    <a:pt x="37757" y="8929"/>
                  </a:cubicBezTo>
                  <a:cubicBezTo>
                    <a:pt x="37757" y="9106"/>
                    <a:pt x="37891" y="9195"/>
                    <a:pt x="38024" y="9195"/>
                  </a:cubicBezTo>
                  <a:cubicBezTo>
                    <a:pt x="38157" y="9195"/>
                    <a:pt x="38290" y="9106"/>
                    <a:pt x="38290" y="8929"/>
                  </a:cubicBezTo>
                  <a:cubicBezTo>
                    <a:pt x="38290" y="8618"/>
                    <a:pt x="38334" y="8308"/>
                    <a:pt x="38423" y="7997"/>
                  </a:cubicBezTo>
                  <a:cubicBezTo>
                    <a:pt x="38734" y="8396"/>
                    <a:pt x="39044" y="8751"/>
                    <a:pt x="39355" y="9106"/>
                  </a:cubicBezTo>
                  <a:cubicBezTo>
                    <a:pt x="39222" y="9106"/>
                    <a:pt x="39089" y="9151"/>
                    <a:pt x="39044" y="9284"/>
                  </a:cubicBezTo>
                  <a:cubicBezTo>
                    <a:pt x="38911" y="9594"/>
                    <a:pt x="38911" y="9949"/>
                    <a:pt x="39089" y="10260"/>
                  </a:cubicBezTo>
                  <a:cubicBezTo>
                    <a:pt x="39130" y="10358"/>
                    <a:pt x="39208" y="10398"/>
                    <a:pt x="39289" y="10398"/>
                  </a:cubicBezTo>
                  <a:cubicBezTo>
                    <a:pt x="39467" y="10398"/>
                    <a:pt x="39668" y="10206"/>
                    <a:pt x="39577" y="9994"/>
                  </a:cubicBezTo>
                  <a:cubicBezTo>
                    <a:pt x="39488" y="9816"/>
                    <a:pt x="39488" y="9639"/>
                    <a:pt x="39577" y="9461"/>
                  </a:cubicBezTo>
                  <a:cubicBezTo>
                    <a:pt x="39577" y="9417"/>
                    <a:pt x="39577" y="9417"/>
                    <a:pt x="39577" y="9417"/>
                  </a:cubicBezTo>
                  <a:cubicBezTo>
                    <a:pt x="39798" y="9727"/>
                    <a:pt x="40065" y="10038"/>
                    <a:pt x="40286" y="10349"/>
                  </a:cubicBezTo>
                  <a:cubicBezTo>
                    <a:pt x="40198" y="10393"/>
                    <a:pt x="40153" y="10482"/>
                    <a:pt x="40153" y="10570"/>
                  </a:cubicBezTo>
                  <a:lnTo>
                    <a:pt x="40153" y="11147"/>
                  </a:lnTo>
                  <a:cubicBezTo>
                    <a:pt x="40153" y="11325"/>
                    <a:pt x="40286" y="11413"/>
                    <a:pt x="40420" y="11413"/>
                  </a:cubicBezTo>
                  <a:cubicBezTo>
                    <a:pt x="40553" y="11413"/>
                    <a:pt x="40686" y="11325"/>
                    <a:pt x="40686" y="11147"/>
                  </a:cubicBezTo>
                  <a:lnTo>
                    <a:pt x="40686" y="11058"/>
                  </a:lnTo>
                  <a:cubicBezTo>
                    <a:pt x="41129" y="11680"/>
                    <a:pt x="41484" y="12345"/>
                    <a:pt x="41795" y="13011"/>
                  </a:cubicBezTo>
                  <a:cubicBezTo>
                    <a:pt x="42106" y="13587"/>
                    <a:pt x="42372" y="14209"/>
                    <a:pt x="42594" y="14830"/>
                  </a:cubicBezTo>
                  <a:cubicBezTo>
                    <a:pt x="42327" y="15140"/>
                    <a:pt x="42061" y="15451"/>
                    <a:pt x="41839" y="15761"/>
                  </a:cubicBezTo>
                  <a:cubicBezTo>
                    <a:pt x="41307" y="15052"/>
                    <a:pt x="40952" y="14209"/>
                    <a:pt x="40819" y="13277"/>
                  </a:cubicBezTo>
                  <a:cubicBezTo>
                    <a:pt x="40784" y="13138"/>
                    <a:pt x="40682" y="13081"/>
                    <a:pt x="40573" y="13081"/>
                  </a:cubicBezTo>
                  <a:cubicBezTo>
                    <a:pt x="40402" y="13081"/>
                    <a:pt x="40215" y="13221"/>
                    <a:pt x="40242" y="13410"/>
                  </a:cubicBezTo>
                  <a:cubicBezTo>
                    <a:pt x="40375" y="14342"/>
                    <a:pt x="40730" y="15229"/>
                    <a:pt x="41263" y="15983"/>
                  </a:cubicBezTo>
                  <a:cubicBezTo>
                    <a:pt x="41129" y="16028"/>
                    <a:pt x="40996" y="16116"/>
                    <a:pt x="40863" y="16205"/>
                  </a:cubicBezTo>
                  <a:cubicBezTo>
                    <a:pt x="40153" y="15362"/>
                    <a:pt x="39710" y="14297"/>
                    <a:pt x="39577" y="13188"/>
                  </a:cubicBezTo>
                  <a:cubicBezTo>
                    <a:pt x="39577" y="13011"/>
                    <a:pt x="39432" y="12922"/>
                    <a:pt x="39294" y="12922"/>
                  </a:cubicBezTo>
                  <a:cubicBezTo>
                    <a:pt x="39155" y="12922"/>
                    <a:pt x="39022" y="13011"/>
                    <a:pt x="39044" y="13188"/>
                  </a:cubicBezTo>
                  <a:cubicBezTo>
                    <a:pt x="39177" y="14430"/>
                    <a:pt x="39665" y="15628"/>
                    <a:pt x="40464" y="16604"/>
                  </a:cubicBezTo>
                  <a:cubicBezTo>
                    <a:pt x="40508" y="16649"/>
                    <a:pt x="40553" y="16649"/>
                    <a:pt x="40597" y="16649"/>
                  </a:cubicBezTo>
                  <a:cubicBezTo>
                    <a:pt x="40597" y="16800"/>
                    <a:pt x="40720" y="16889"/>
                    <a:pt x="40854" y="16889"/>
                  </a:cubicBezTo>
                  <a:cubicBezTo>
                    <a:pt x="40918" y="16889"/>
                    <a:pt x="40984" y="16869"/>
                    <a:pt x="41041" y="16826"/>
                  </a:cubicBezTo>
                  <a:cubicBezTo>
                    <a:pt x="41129" y="16738"/>
                    <a:pt x="41218" y="16649"/>
                    <a:pt x="41351" y="16604"/>
                  </a:cubicBezTo>
                  <a:lnTo>
                    <a:pt x="41351" y="16604"/>
                  </a:lnTo>
                  <a:cubicBezTo>
                    <a:pt x="40775" y="17536"/>
                    <a:pt x="40375" y="18512"/>
                    <a:pt x="40065" y="19577"/>
                  </a:cubicBezTo>
                  <a:lnTo>
                    <a:pt x="40020" y="19577"/>
                  </a:lnTo>
                  <a:cubicBezTo>
                    <a:pt x="39577" y="19710"/>
                    <a:pt x="39222" y="19976"/>
                    <a:pt x="38911" y="20287"/>
                  </a:cubicBezTo>
                  <a:cubicBezTo>
                    <a:pt x="38707" y="20491"/>
                    <a:pt x="38894" y="20774"/>
                    <a:pt x="39113" y="20774"/>
                  </a:cubicBezTo>
                  <a:cubicBezTo>
                    <a:pt x="39179" y="20774"/>
                    <a:pt x="39248" y="20748"/>
                    <a:pt x="39310" y="20686"/>
                  </a:cubicBezTo>
                  <a:cubicBezTo>
                    <a:pt x="39488" y="20509"/>
                    <a:pt x="39710" y="20331"/>
                    <a:pt x="39932" y="20243"/>
                  </a:cubicBezTo>
                  <a:cubicBezTo>
                    <a:pt x="39956" y="20391"/>
                    <a:pt x="40105" y="20484"/>
                    <a:pt x="40247" y="20484"/>
                  </a:cubicBezTo>
                  <a:cubicBezTo>
                    <a:pt x="40360" y="20484"/>
                    <a:pt x="40469" y="20425"/>
                    <a:pt x="40508" y="20287"/>
                  </a:cubicBezTo>
                  <a:cubicBezTo>
                    <a:pt x="40908" y="18512"/>
                    <a:pt x="41706" y="16871"/>
                    <a:pt x="42815" y="15451"/>
                  </a:cubicBezTo>
                  <a:cubicBezTo>
                    <a:pt x="42993" y="15895"/>
                    <a:pt x="43126" y="16338"/>
                    <a:pt x="43259" y="16782"/>
                  </a:cubicBezTo>
                  <a:cubicBezTo>
                    <a:pt x="43170" y="16782"/>
                    <a:pt x="43126" y="16826"/>
                    <a:pt x="43082" y="16871"/>
                  </a:cubicBezTo>
                  <a:cubicBezTo>
                    <a:pt x="41706" y="18778"/>
                    <a:pt x="40952" y="21041"/>
                    <a:pt x="40863" y="23348"/>
                  </a:cubicBezTo>
                  <a:cubicBezTo>
                    <a:pt x="40863" y="23526"/>
                    <a:pt x="41007" y="23615"/>
                    <a:pt x="41152" y="23615"/>
                  </a:cubicBezTo>
                  <a:cubicBezTo>
                    <a:pt x="41296" y="23615"/>
                    <a:pt x="41440" y="23526"/>
                    <a:pt x="41440" y="23348"/>
                  </a:cubicBezTo>
                  <a:cubicBezTo>
                    <a:pt x="41484" y="21219"/>
                    <a:pt x="42194" y="19133"/>
                    <a:pt x="43437" y="17403"/>
                  </a:cubicBezTo>
                  <a:cubicBezTo>
                    <a:pt x="43525" y="17758"/>
                    <a:pt x="43570" y="18157"/>
                    <a:pt x="43658" y="18512"/>
                  </a:cubicBezTo>
                  <a:cubicBezTo>
                    <a:pt x="43614" y="18512"/>
                    <a:pt x="43614" y="18557"/>
                    <a:pt x="43614" y="18557"/>
                  </a:cubicBezTo>
                  <a:cubicBezTo>
                    <a:pt x="43259" y="19000"/>
                    <a:pt x="43037" y="19488"/>
                    <a:pt x="42904" y="20021"/>
                  </a:cubicBezTo>
                  <a:cubicBezTo>
                    <a:pt x="42852" y="20230"/>
                    <a:pt x="43016" y="20363"/>
                    <a:pt x="43187" y="20363"/>
                  </a:cubicBezTo>
                  <a:cubicBezTo>
                    <a:pt x="43305" y="20363"/>
                    <a:pt x="43426" y="20299"/>
                    <a:pt x="43481" y="20154"/>
                  </a:cubicBezTo>
                  <a:cubicBezTo>
                    <a:pt x="43525" y="19843"/>
                    <a:pt x="43658" y="19577"/>
                    <a:pt x="43836" y="19267"/>
                  </a:cubicBezTo>
                  <a:cubicBezTo>
                    <a:pt x="43925" y="20021"/>
                    <a:pt x="43969" y="20775"/>
                    <a:pt x="44013" y="21485"/>
                  </a:cubicBezTo>
                  <a:cubicBezTo>
                    <a:pt x="43880" y="21485"/>
                    <a:pt x="43792" y="21574"/>
                    <a:pt x="43747" y="21707"/>
                  </a:cubicBezTo>
                  <a:cubicBezTo>
                    <a:pt x="43259" y="23260"/>
                    <a:pt x="43170" y="24946"/>
                    <a:pt x="43525" y="26543"/>
                  </a:cubicBezTo>
                  <a:cubicBezTo>
                    <a:pt x="43525" y="26632"/>
                    <a:pt x="43570" y="26720"/>
                    <a:pt x="43614" y="26720"/>
                  </a:cubicBezTo>
                  <a:cubicBezTo>
                    <a:pt x="43525" y="27253"/>
                    <a:pt x="43437" y="27741"/>
                    <a:pt x="43303" y="28229"/>
                  </a:cubicBezTo>
                  <a:cubicBezTo>
                    <a:pt x="42682" y="26365"/>
                    <a:pt x="42505" y="24369"/>
                    <a:pt x="42815" y="22417"/>
                  </a:cubicBezTo>
                  <a:cubicBezTo>
                    <a:pt x="42843" y="22197"/>
                    <a:pt x="42650" y="22046"/>
                    <a:pt x="42478" y="22046"/>
                  </a:cubicBezTo>
                  <a:cubicBezTo>
                    <a:pt x="42371" y="22046"/>
                    <a:pt x="42273" y="22104"/>
                    <a:pt x="42239" y="22239"/>
                  </a:cubicBezTo>
                  <a:cubicBezTo>
                    <a:pt x="41884" y="24546"/>
                    <a:pt x="42150" y="26898"/>
                    <a:pt x="42949" y="29072"/>
                  </a:cubicBezTo>
                  <a:cubicBezTo>
                    <a:pt x="42949" y="29116"/>
                    <a:pt x="42993" y="29116"/>
                    <a:pt x="42993" y="29116"/>
                  </a:cubicBezTo>
                  <a:lnTo>
                    <a:pt x="42949" y="29338"/>
                  </a:lnTo>
                  <a:lnTo>
                    <a:pt x="42860" y="29338"/>
                  </a:lnTo>
                  <a:lnTo>
                    <a:pt x="42594" y="29516"/>
                  </a:lnTo>
                  <a:cubicBezTo>
                    <a:pt x="42017" y="28318"/>
                    <a:pt x="41662" y="26987"/>
                    <a:pt x="41484" y="25656"/>
                  </a:cubicBezTo>
                  <a:cubicBezTo>
                    <a:pt x="41462" y="25478"/>
                    <a:pt x="41318" y="25389"/>
                    <a:pt x="41185" y="25389"/>
                  </a:cubicBezTo>
                  <a:cubicBezTo>
                    <a:pt x="41052" y="25389"/>
                    <a:pt x="40930" y="25478"/>
                    <a:pt x="40952" y="25656"/>
                  </a:cubicBezTo>
                  <a:cubicBezTo>
                    <a:pt x="41085" y="27075"/>
                    <a:pt x="41440" y="28495"/>
                    <a:pt x="42061" y="29782"/>
                  </a:cubicBezTo>
                  <a:lnTo>
                    <a:pt x="41573" y="30048"/>
                  </a:lnTo>
                  <a:cubicBezTo>
                    <a:pt x="41617" y="30004"/>
                    <a:pt x="41573" y="29915"/>
                    <a:pt x="41529" y="29870"/>
                  </a:cubicBezTo>
                  <a:cubicBezTo>
                    <a:pt x="40420" y="28096"/>
                    <a:pt x="39843" y="26010"/>
                    <a:pt x="39843" y="23881"/>
                  </a:cubicBezTo>
                  <a:cubicBezTo>
                    <a:pt x="39843" y="23703"/>
                    <a:pt x="39699" y="23615"/>
                    <a:pt x="39554" y="23615"/>
                  </a:cubicBezTo>
                  <a:cubicBezTo>
                    <a:pt x="39410" y="23615"/>
                    <a:pt x="39266" y="23703"/>
                    <a:pt x="39266" y="23881"/>
                  </a:cubicBezTo>
                  <a:cubicBezTo>
                    <a:pt x="39266" y="24147"/>
                    <a:pt x="39266" y="24413"/>
                    <a:pt x="39310" y="24635"/>
                  </a:cubicBezTo>
                  <a:cubicBezTo>
                    <a:pt x="38778" y="24990"/>
                    <a:pt x="38290" y="25389"/>
                    <a:pt x="37891" y="25833"/>
                  </a:cubicBezTo>
                  <a:cubicBezTo>
                    <a:pt x="37891" y="25789"/>
                    <a:pt x="37846" y="25744"/>
                    <a:pt x="37846" y="25656"/>
                  </a:cubicBezTo>
                  <a:cubicBezTo>
                    <a:pt x="37846" y="25611"/>
                    <a:pt x="37846" y="25567"/>
                    <a:pt x="37846" y="25567"/>
                  </a:cubicBezTo>
                  <a:cubicBezTo>
                    <a:pt x="37891" y="24236"/>
                    <a:pt x="38556" y="23038"/>
                    <a:pt x="39621" y="22239"/>
                  </a:cubicBezTo>
                  <a:cubicBezTo>
                    <a:pt x="39832" y="22063"/>
                    <a:pt x="39624" y="21775"/>
                    <a:pt x="39396" y="21775"/>
                  </a:cubicBezTo>
                  <a:cubicBezTo>
                    <a:pt x="39337" y="21775"/>
                    <a:pt x="39276" y="21794"/>
                    <a:pt x="39222" y="21840"/>
                  </a:cubicBezTo>
                  <a:cubicBezTo>
                    <a:pt x="38201" y="22639"/>
                    <a:pt x="37536" y="23748"/>
                    <a:pt x="37358" y="25034"/>
                  </a:cubicBezTo>
                  <a:cubicBezTo>
                    <a:pt x="37318" y="25014"/>
                    <a:pt x="37277" y="25005"/>
                    <a:pt x="37237" y="25005"/>
                  </a:cubicBezTo>
                  <a:cubicBezTo>
                    <a:pt x="37010" y="25005"/>
                    <a:pt x="36815" y="25290"/>
                    <a:pt x="37003" y="25478"/>
                  </a:cubicBezTo>
                  <a:cubicBezTo>
                    <a:pt x="37225" y="25656"/>
                    <a:pt x="37358" y="25922"/>
                    <a:pt x="37403" y="26188"/>
                  </a:cubicBezTo>
                  <a:cubicBezTo>
                    <a:pt x="37403" y="26277"/>
                    <a:pt x="37403" y="26321"/>
                    <a:pt x="37491" y="26365"/>
                  </a:cubicBezTo>
                  <a:cubicBezTo>
                    <a:pt x="37401" y="26547"/>
                    <a:pt x="37557" y="26707"/>
                    <a:pt x="37736" y="26707"/>
                  </a:cubicBezTo>
                  <a:cubicBezTo>
                    <a:pt x="37820" y="26707"/>
                    <a:pt x="37909" y="26672"/>
                    <a:pt x="37979" y="26587"/>
                  </a:cubicBezTo>
                  <a:cubicBezTo>
                    <a:pt x="38334" y="26055"/>
                    <a:pt x="38822" y="25611"/>
                    <a:pt x="39355" y="25256"/>
                  </a:cubicBezTo>
                  <a:cubicBezTo>
                    <a:pt x="39399" y="25567"/>
                    <a:pt x="39443" y="25922"/>
                    <a:pt x="39488" y="26232"/>
                  </a:cubicBezTo>
                  <a:cubicBezTo>
                    <a:pt x="39464" y="26220"/>
                    <a:pt x="39440" y="26215"/>
                    <a:pt x="39417" y="26215"/>
                  </a:cubicBezTo>
                  <a:cubicBezTo>
                    <a:pt x="39355" y="26215"/>
                    <a:pt x="39298" y="26256"/>
                    <a:pt x="39266" y="26321"/>
                  </a:cubicBezTo>
                  <a:cubicBezTo>
                    <a:pt x="37979" y="27785"/>
                    <a:pt x="36737" y="30758"/>
                    <a:pt x="38068" y="32533"/>
                  </a:cubicBezTo>
                  <a:lnTo>
                    <a:pt x="38112" y="32577"/>
                  </a:lnTo>
                  <a:cubicBezTo>
                    <a:pt x="37891" y="32754"/>
                    <a:pt x="37713" y="32932"/>
                    <a:pt x="37491" y="33109"/>
                  </a:cubicBezTo>
                  <a:cubicBezTo>
                    <a:pt x="36870" y="32133"/>
                    <a:pt x="36604" y="30980"/>
                    <a:pt x="36737" y="29782"/>
                  </a:cubicBezTo>
                  <a:cubicBezTo>
                    <a:pt x="36737" y="29604"/>
                    <a:pt x="36604" y="29516"/>
                    <a:pt x="36465" y="29516"/>
                  </a:cubicBezTo>
                  <a:cubicBezTo>
                    <a:pt x="36327" y="29516"/>
                    <a:pt x="36182" y="29604"/>
                    <a:pt x="36160" y="29782"/>
                  </a:cubicBezTo>
                  <a:cubicBezTo>
                    <a:pt x="36160" y="29870"/>
                    <a:pt x="36160" y="29915"/>
                    <a:pt x="36160" y="30004"/>
                  </a:cubicBezTo>
                  <a:cubicBezTo>
                    <a:pt x="36116" y="29959"/>
                    <a:pt x="36071" y="29915"/>
                    <a:pt x="36027" y="29870"/>
                  </a:cubicBezTo>
                  <a:cubicBezTo>
                    <a:pt x="35140" y="29516"/>
                    <a:pt x="34208" y="29338"/>
                    <a:pt x="33276" y="29338"/>
                  </a:cubicBezTo>
                  <a:cubicBezTo>
                    <a:pt x="32877" y="29338"/>
                    <a:pt x="32877" y="29870"/>
                    <a:pt x="33276" y="29870"/>
                  </a:cubicBezTo>
                  <a:cubicBezTo>
                    <a:pt x="34164" y="29870"/>
                    <a:pt x="35051" y="30092"/>
                    <a:pt x="35894" y="30403"/>
                  </a:cubicBezTo>
                  <a:cubicBezTo>
                    <a:pt x="35931" y="30421"/>
                    <a:pt x="35968" y="30432"/>
                    <a:pt x="36004" y="30432"/>
                  </a:cubicBezTo>
                  <a:cubicBezTo>
                    <a:pt x="36056" y="30432"/>
                    <a:pt x="36108" y="30411"/>
                    <a:pt x="36160" y="30359"/>
                  </a:cubicBezTo>
                  <a:lnTo>
                    <a:pt x="36160" y="30359"/>
                  </a:lnTo>
                  <a:cubicBezTo>
                    <a:pt x="36116" y="30580"/>
                    <a:pt x="36160" y="30802"/>
                    <a:pt x="36160" y="31024"/>
                  </a:cubicBezTo>
                  <a:cubicBezTo>
                    <a:pt x="36146" y="31022"/>
                    <a:pt x="36133" y="31021"/>
                    <a:pt x="36119" y="31021"/>
                  </a:cubicBezTo>
                  <a:cubicBezTo>
                    <a:pt x="35877" y="31021"/>
                    <a:pt x="35730" y="31386"/>
                    <a:pt x="35983" y="31512"/>
                  </a:cubicBezTo>
                  <a:lnTo>
                    <a:pt x="36160" y="31601"/>
                  </a:lnTo>
                  <a:cubicBezTo>
                    <a:pt x="36205" y="31601"/>
                    <a:pt x="36249" y="31645"/>
                    <a:pt x="36293" y="31645"/>
                  </a:cubicBezTo>
                  <a:cubicBezTo>
                    <a:pt x="36426" y="32266"/>
                    <a:pt x="36693" y="32888"/>
                    <a:pt x="37003" y="33420"/>
                  </a:cubicBezTo>
                  <a:lnTo>
                    <a:pt x="36560" y="33242"/>
                  </a:lnTo>
                  <a:cubicBezTo>
                    <a:pt x="36525" y="33228"/>
                    <a:pt x="36493" y="33221"/>
                    <a:pt x="36463" y="33221"/>
                  </a:cubicBezTo>
                  <a:cubicBezTo>
                    <a:pt x="36216" y="33221"/>
                    <a:pt x="36110" y="33656"/>
                    <a:pt x="36426" y="33775"/>
                  </a:cubicBezTo>
                  <a:lnTo>
                    <a:pt x="36693" y="33908"/>
                  </a:lnTo>
                  <a:cubicBezTo>
                    <a:pt x="36471" y="34085"/>
                    <a:pt x="36293" y="34263"/>
                    <a:pt x="36116" y="34440"/>
                  </a:cubicBezTo>
                  <a:cubicBezTo>
                    <a:pt x="35140" y="33597"/>
                    <a:pt x="33897" y="33109"/>
                    <a:pt x="32611" y="32976"/>
                  </a:cubicBezTo>
                  <a:cubicBezTo>
                    <a:pt x="32566" y="32710"/>
                    <a:pt x="32566" y="32444"/>
                    <a:pt x="32522" y="32133"/>
                  </a:cubicBezTo>
                  <a:lnTo>
                    <a:pt x="32522" y="32133"/>
                  </a:lnTo>
                  <a:cubicBezTo>
                    <a:pt x="33143" y="32178"/>
                    <a:pt x="33764" y="32311"/>
                    <a:pt x="34341" y="32621"/>
                  </a:cubicBezTo>
                  <a:cubicBezTo>
                    <a:pt x="34388" y="32648"/>
                    <a:pt x="34433" y="32660"/>
                    <a:pt x="34476" y="32660"/>
                  </a:cubicBezTo>
                  <a:cubicBezTo>
                    <a:pt x="34719" y="32660"/>
                    <a:pt x="34871" y="32284"/>
                    <a:pt x="34607" y="32133"/>
                  </a:cubicBezTo>
                  <a:cubicBezTo>
                    <a:pt x="33942" y="31778"/>
                    <a:pt x="33232" y="31601"/>
                    <a:pt x="32478" y="31601"/>
                  </a:cubicBezTo>
                  <a:cubicBezTo>
                    <a:pt x="32458" y="31423"/>
                    <a:pt x="32333" y="31342"/>
                    <a:pt x="32208" y="31342"/>
                  </a:cubicBezTo>
                  <a:cubicBezTo>
                    <a:pt x="32052" y="31342"/>
                    <a:pt x="31896" y="31468"/>
                    <a:pt x="31945" y="31690"/>
                  </a:cubicBezTo>
                  <a:cubicBezTo>
                    <a:pt x="31945" y="33109"/>
                    <a:pt x="32256" y="34529"/>
                    <a:pt x="32833" y="35905"/>
                  </a:cubicBezTo>
                  <a:cubicBezTo>
                    <a:pt x="32886" y="36028"/>
                    <a:pt x="33001" y="36081"/>
                    <a:pt x="33114" y="36081"/>
                  </a:cubicBezTo>
                  <a:cubicBezTo>
                    <a:pt x="33284" y="36081"/>
                    <a:pt x="33445" y="35959"/>
                    <a:pt x="33365" y="35771"/>
                  </a:cubicBezTo>
                  <a:cubicBezTo>
                    <a:pt x="33276" y="35416"/>
                    <a:pt x="33143" y="35150"/>
                    <a:pt x="33054" y="34840"/>
                  </a:cubicBezTo>
                  <a:lnTo>
                    <a:pt x="33054" y="34840"/>
                  </a:lnTo>
                  <a:cubicBezTo>
                    <a:pt x="33720" y="34973"/>
                    <a:pt x="34341" y="35239"/>
                    <a:pt x="34918" y="35594"/>
                  </a:cubicBezTo>
                  <a:cubicBezTo>
                    <a:pt x="34962" y="35638"/>
                    <a:pt x="35007" y="35638"/>
                    <a:pt x="35051" y="35638"/>
                  </a:cubicBezTo>
                  <a:cubicBezTo>
                    <a:pt x="34474" y="36304"/>
                    <a:pt x="33986" y="36969"/>
                    <a:pt x="33498" y="37679"/>
                  </a:cubicBezTo>
                  <a:cubicBezTo>
                    <a:pt x="33188" y="37280"/>
                    <a:pt x="32788" y="36925"/>
                    <a:pt x="32389" y="36614"/>
                  </a:cubicBezTo>
                  <a:cubicBezTo>
                    <a:pt x="32478" y="36526"/>
                    <a:pt x="32478" y="36437"/>
                    <a:pt x="32389" y="36348"/>
                  </a:cubicBezTo>
                  <a:cubicBezTo>
                    <a:pt x="31945" y="35594"/>
                    <a:pt x="31679" y="34751"/>
                    <a:pt x="31546" y="33864"/>
                  </a:cubicBezTo>
                  <a:cubicBezTo>
                    <a:pt x="31524" y="33686"/>
                    <a:pt x="31380" y="33597"/>
                    <a:pt x="31246" y="33597"/>
                  </a:cubicBezTo>
                  <a:cubicBezTo>
                    <a:pt x="31113" y="33597"/>
                    <a:pt x="30991" y="33686"/>
                    <a:pt x="31014" y="33864"/>
                  </a:cubicBezTo>
                  <a:cubicBezTo>
                    <a:pt x="31102" y="34618"/>
                    <a:pt x="31324" y="35372"/>
                    <a:pt x="31635" y="36038"/>
                  </a:cubicBezTo>
                  <a:cubicBezTo>
                    <a:pt x="31235" y="35771"/>
                    <a:pt x="30792" y="35505"/>
                    <a:pt x="30348" y="35283"/>
                  </a:cubicBezTo>
                  <a:cubicBezTo>
                    <a:pt x="30311" y="35268"/>
                    <a:pt x="30275" y="35261"/>
                    <a:pt x="30241" y="35261"/>
                  </a:cubicBezTo>
                  <a:cubicBezTo>
                    <a:pt x="29983" y="35261"/>
                    <a:pt x="29808" y="35654"/>
                    <a:pt x="30082" y="35771"/>
                  </a:cubicBezTo>
                  <a:cubicBezTo>
                    <a:pt x="31990" y="36703"/>
                    <a:pt x="33587" y="38212"/>
                    <a:pt x="34563" y="40075"/>
                  </a:cubicBezTo>
                  <a:cubicBezTo>
                    <a:pt x="34563" y="40119"/>
                    <a:pt x="34607" y="40164"/>
                    <a:pt x="34652" y="40164"/>
                  </a:cubicBezTo>
                  <a:cubicBezTo>
                    <a:pt x="34119" y="40519"/>
                    <a:pt x="33631" y="40829"/>
                    <a:pt x="33099" y="41096"/>
                  </a:cubicBezTo>
                  <a:cubicBezTo>
                    <a:pt x="33099" y="41096"/>
                    <a:pt x="33099" y="41051"/>
                    <a:pt x="33054" y="41007"/>
                  </a:cubicBezTo>
                  <a:cubicBezTo>
                    <a:pt x="32123" y="39454"/>
                    <a:pt x="30836" y="38123"/>
                    <a:pt x="29328" y="37102"/>
                  </a:cubicBezTo>
                  <a:cubicBezTo>
                    <a:pt x="29281" y="37076"/>
                    <a:pt x="29236" y="37064"/>
                    <a:pt x="29193" y="37064"/>
                  </a:cubicBezTo>
                  <a:cubicBezTo>
                    <a:pt x="28950" y="37064"/>
                    <a:pt x="28797" y="37440"/>
                    <a:pt x="29061" y="37591"/>
                  </a:cubicBezTo>
                  <a:cubicBezTo>
                    <a:pt x="27997" y="38877"/>
                    <a:pt x="27420" y="40430"/>
                    <a:pt x="27331" y="42072"/>
                  </a:cubicBezTo>
                  <a:cubicBezTo>
                    <a:pt x="27065" y="41939"/>
                    <a:pt x="26799" y="41805"/>
                    <a:pt x="26532" y="41717"/>
                  </a:cubicBezTo>
                  <a:cubicBezTo>
                    <a:pt x="26514" y="41709"/>
                    <a:pt x="26496" y="41706"/>
                    <a:pt x="26478" y="41706"/>
                  </a:cubicBezTo>
                  <a:cubicBezTo>
                    <a:pt x="26278" y="41706"/>
                    <a:pt x="26114" y="42131"/>
                    <a:pt x="26399" y="42294"/>
                  </a:cubicBezTo>
                  <a:cubicBezTo>
                    <a:pt x="26710" y="42427"/>
                    <a:pt x="27065" y="42560"/>
                    <a:pt x="27375" y="42693"/>
                  </a:cubicBezTo>
                  <a:cubicBezTo>
                    <a:pt x="27420" y="42782"/>
                    <a:pt x="27508" y="42870"/>
                    <a:pt x="27597" y="42870"/>
                  </a:cubicBezTo>
                  <a:cubicBezTo>
                    <a:pt x="27730" y="42915"/>
                    <a:pt x="27908" y="43003"/>
                    <a:pt x="28041" y="43092"/>
                  </a:cubicBezTo>
                  <a:lnTo>
                    <a:pt x="27287" y="43314"/>
                  </a:lnTo>
                  <a:cubicBezTo>
                    <a:pt x="27331" y="43137"/>
                    <a:pt x="27287" y="42959"/>
                    <a:pt x="27109" y="42959"/>
                  </a:cubicBezTo>
                  <a:cubicBezTo>
                    <a:pt x="26816" y="42895"/>
                    <a:pt x="26520" y="42865"/>
                    <a:pt x="26224" y="42865"/>
                  </a:cubicBezTo>
                  <a:cubicBezTo>
                    <a:pt x="25489" y="42865"/>
                    <a:pt x="24757" y="43055"/>
                    <a:pt x="24092" y="43403"/>
                  </a:cubicBezTo>
                  <a:cubicBezTo>
                    <a:pt x="23959" y="43491"/>
                    <a:pt x="23915" y="43625"/>
                    <a:pt x="23959" y="43758"/>
                  </a:cubicBezTo>
                  <a:cubicBezTo>
                    <a:pt x="23471" y="43758"/>
                    <a:pt x="22983" y="43802"/>
                    <a:pt x="22451" y="43802"/>
                  </a:cubicBezTo>
                  <a:cubicBezTo>
                    <a:pt x="22894" y="43314"/>
                    <a:pt x="23427" y="42959"/>
                    <a:pt x="24048" y="42737"/>
                  </a:cubicBezTo>
                  <a:cubicBezTo>
                    <a:pt x="24376" y="42655"/>
                    <a:pt x="24287" y="42195"/>
                    <a:pt x="23992" y="42195"/>
                  </a:cubicBezTo>
                  <a:cubicBezTo>
                    <a:pt x="23968" y="42195"/>
                    <a:pt x="23942" y="42198"/>
                    <a:pt x="23915" y="42205"/>
                  </a:cubicBezTo>
                  <a:cubicBezTo>
                    <a:pt x="23116" y="42427"/>
                    <a:pt x="22406" y="42915"/>
                    <a:pt x="21918" y="43536"/>
                  </a:cubicBezTo>
                  <a:cubicBezTo>
                    <a:pt x="21874" y="43625"/>
                    <a:pt x="21829" y="43669"/>
                    <a:pt x="21874" y="43713"/>
                  </a:cubicBezTo>
                  <a:cubicBezTo>
                    <a:pt x="19300" y="43669"/>
                    <a:pt x="16771" y="43181"/>
                    <a:pt x="14376" y="42249"/>
                  </a:cubicBezTo>
                  <a:cubicBezTo>
                    <a:pt x="10072" y="40652"/>
                    <a:pt x="6345" y="37724"/>
                    <a:pt x="3816" y="33908"/>
                  </a:cubicBezTo>
                  <a:cubicBezTo>
                    <a:pt x="1287" y="29870"/>
                    <a:pt x="666" y="25034"/>
                    <a:pt x="1198" y="20420"/>
                  </a:cubicBezTo>
                  <a:cubicBezTo>
                    <a:pt x="2396" y="10038"/>
                    <a:pt x="10382" y="987"/>
                    <a:pt x="21164" y="588"/>
                  </a:cubicBezTo>
                  <a:cubicBezTo>
                    <a:pt x="21323" y="584"/>
                    <a:pt x="21482" y="583"/>
                    <a:pt x="21641" y="583"/>
                  </a:cubicBezTo>
                  <a:close/>
                  <a:moveTo>
                    <a:pt x="21546" y="0"/>
                  </a:moveTo>
                  <a:cubicBezTo>
                    <a:pt x="21316" y="0"/>
                    <a:pt x="21085" y="4"/>
                    <a:pt x="20853" y="11"/>
                  </a:cubicBezTo>
                  <a:lnTo>
                    <a:pt x="20765" y="11"/>
                  </a:lnTo>
                  <a:cubicBezTo>
                    <a:pt x="11492" y="588"/>
                    <a:pt x="3905" y="7465"/>
                    <a:pt x="1464" y="16250"/>
                  </a:cubicBezTo>
                  <a:cubicBezTo>
                    <a:pt x="133" y="20953"/>
                    <a:pt x="0" y="26277"/>
                    <a:pt x="1731" y="30891"/>
                  </a:cubicBezTo>
                  <a:cubicBezTo>
                    <a:pt x="3328" y="35062"/>
                    <a:pt x="6478" y="38478"/>
                    <a:pt x="10249" y="40785"/>
                  </a:cubicBezTo>
                  <a:cubicBezTo>
                    <a:pt x="14030" y="43109"/>
                    <a:pt x="18375" y="44316"/>
                    <a:pt x="22688" y="44316"/>
                  </a:cubicBezTo>
                  <a:cubicBezTo>
                    <a:pt x="27435" y="44316"/>
                    <a:pt x="32145" y="42854"/>
                    <a:pt x="36027" y="39809"/>
                  </a:cubicBezTo>
                  <a:cubicBezTo>
                    <a:pt x="43170" y="34263"/>
                    <a:pt x="46143" y="24901"/>
                    <a:pt x="43614" y="16250"/>
                  </a:cubicBezTo>
                  <a:cubicBezTo>
                    <a:pt x="40795" y="6535"/>
                    <a:pt x="31533" y="0"/>
                    <a:pt x="2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7"/>
            <p:cNvSpPr/>
            <p:nvPr/>
          </p:nvSpPr>
          <p:spPr>
            <a:xfrm>
              <a:off x="2216399" y="4260413"/>
              <a:ext cx="63863" cy="40331"/>
            </a:xfrm>
            <a:custGeom>
              <a:avLst/>
              <a:gdLst/>
              <a:ahLst/>
              <a:cxnLst/>
              <a:rect l="l" t="t" r="r" b="b"/>
              <a:pathLst>
                <a:path w="844" h="533" extrusionOk="0">
                  <a:moveTo>
                    <a:pt x="400" y="0"/>
                  </a:moveTo>
                  <a:cubicBezTo>
                    <a:pt x="0" y="0"/>
                    <a:pt x="0" y="533"/>
                    <a:pt x="400" y="533"/>
                  </a:cubicBezTo>
                  <a:lnTo>
                    <a:pt x="488" y="533"/>
                  </a:lnTo>
                  <a:cubicBezTo>
                    <a:pt x="843" y="533"/>
                    <a:pt x="843"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7"/>
            <p:cNvSpPr/>
            <p:nvPr/>
          </p:nvSpPr>
          <p:spPr>
            <a:xfrm>
              <a:off x="2552136" y="4055581"/>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7"/>
            <p:cNvSpPr/>
            <p:nvPr/>
          </p:nvSpPr>
          <p:spPr>
            <a:xfrm>
              <a:off x="2549185" y="3854456"/>
              <a:ext cx="233283" cy="170933"/>
            </a:xfrm>
            <a:custGeom>
              <a:avLst/>
              <a:gdLst/>
              <a:ahLst/>
              <a:cxnLst/>
              <a:rect l="l" t="t" r="r" b="b"/>
              <a:pathLst>
                <a:path w="3083" h="2259" extrusionOk="0">
                  <a:moveTo>
                    <a:pt x="425" y="0"/>
                  </a:moveTo>
                  <a:cubicBezTo>
                    <a:pt x="177" y="0"/>
                    <a:pt x="0" y="343"/>
                    <a:pt x="261" y="529"/>
                  </a:cubicBezTo>
                  <a:cubicBezTo>
                    <a:pt x="1059" y="1017"/>
                    <a:pt x="1769" y="1594"/>
                    <a:pt x="2479" y="2171"/>
                  </a:cubicBezTo>
                  <a:cubicBezTo>
                    <a:pt x="2542" y="2233"/>
                    <a:pt x="2612" y="2259"/>
                    <a:pt x="2679" y="2259"/>
                  </a:cubicBezTo>
                  <a:cubicBezTo>
                    <a:pt x="2896" y="2259"/>
                    <a:pt x="3082" y="1985"/>
                    <a:pt x="2879" y="1816"/>
                  </a:cubicBezTo>
                  <a:cubicBezTo>
                    <a:pt x="2124" y="1150"/>
                    <a:pt x="1370" y="573"/>
                    <a:pt x="571" y="41"/>
                  </a:cubicBezTo>
                  <a:cubicBezTo>
                    <a:pt x="522" y="13"/>
                    <a:pt x="472"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7"/>
            <p:cNvSpPr/>
            <p:nvPr/>
          </p:nvSpPr>
          <p:spPr>
            <a:xfrm>
              <a:off x="2783754" y="4048846"/>
              <a:ext cx="63863" cy="43736"/>
            </a:xfrm>
            <a:custGeom>
              <a:avLst/>
              <a:gdLst/>
              <a:ahLst/>
              <a:cxnLst/>
              <a:rect l="l" t="t" r="r" b="b"/>
              <a:pathLst>
                <a:path w="844" h="578" extrusionOk="0">
                  <a:moveTo>
                    <a:pt x="355" y="1"/>
                  </a:moveTo>
                  <a:cubicBezTo>
                    <a:pt x="0" y="1"/>
                    <a:pt x="0" y="578"/>
                    <a:pt x="355" y="578"/>
                  </a:cubicBezTo>
                  <a:lnTo>
                    <a:pt x="444" y="578"/>
                  </a:lnTo>
                  <a:cubicBezTo>
                    <a:pt x="843" y="578"/>
                    <a:pt x="84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7"/>
            <p:cNvSpPr/>
            <p:nvPr/>
          </p:nvSpPr>
          <p:spPr>
            <a:xfrm>
              <a:off x="2838083" y="4112710"/>
              <a:ext cx="65301" cy="50319"/>
            </a:xfrm>
            <a:custGeom>
              <a:avLst/>
              <a:gdLst/>
              <a:ahLst/>
              <a:cxnLst/>
              <a:rect l="l" t="t" r="r" b="b"/>
              <a:pathLst>
                <a:path w="863" h="665" extrusionOk="0">
                  <a:moveTo>
                    <a:pt x="394" y="0"/>
                  </a:moveTo>
                  <a:cubicBezTo>
                    <a:pt x="194" y="0"/>
                    <a:pt x="0" y="274"/>
                    <a:pt x="170" y="444"/>
                  </a:cubicBezTo>
                  <a:lnTo>
                    <a:pt x="259" y="577"/>
                  </a:lnTo>
                  <a:cubicBezTo>
                    <a:pt x="320" y="639"/>
                    <a:pt x="389" y="664"/>
                    <a:pt x="456" y="664"/>
                  </a:cubicBezTo>
                  <a:cubicBezTo>
                    <a:pt x="674" y="664"/>
                    <a:pt x="862" y="382"/>
                    <a:pt x="658" y="177"/>
                  </a:cubicBezTo>
                  <a:cubicBezTo>
                    <a:pt x="658" y="133"/>
                    <a:pt x="613" y="89"/>
                    <a:pt x="569" y="89"/>
                  </a:cubicBezTo>
                  <a:cubicBezTo>
                    <a:pt x="517" y="26"/>
                    <a:pt x="45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7"/>
            <p:cNvSpPr/>
            <p:nvPr/>
          </p:nvSpPr>
          <p:spPr>
            <a:xfrm>
              <a:off x="3153011" y="3719844"/>
              <a:ext cx="43736" cy="49638"/>
            </a:xfrm>
            <a:custGeom>
              <a:avLst/>
              <a:gdLst/>
              <a:ahLst/>
              <a:cxnLst/>
              <a:rect l="l" t="t" r="r" b="b"/>
              <a:pathLst>
                <a:path w="578" h="656" extrusionOk="0">
                  <a:moveTo>
                    <a:pt x="289" y="1"/>
                  </a:moveTo>
                  <a:cubicBezTo>
                    <a:pt x="145" y="1"/>
                    <a:pt x="1" y="90"/>
                    <a:pt x="1" y="267"/>
                  </a:cubicBezTo>
                  <a:lnTo>
                    <a:pt x="1" y="356"/>
                  </a:lnTo>
                  <a:cubicBezTo>
                    <a:pt x="1" y="555"/>
                    <a:pt x="145" y="655"/>
                    <a:pt x="289" y="655"/>
                  </a:cubicBezTo>
                  <a:cubicBezTo>
                    <a:pt x="433" y="655"/>
                    <a:pt x="578" y="555"/>
                    <a:pt x="578" y="356"/>
                  </a:cubicBezTo>
                  <a:lnTo>
                    <a:pt x="578" y="267"/>
                  </a:lnTo>
                  <a:cubicBezTo>
                    <a:pt x="578"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7"/>
            <p:cNvSpPr/>
            <p:nvPr/>
          </p:nvSpPr>
          <p:spPr>
            <a:xfrm>
              <a:off x="3300790" y="2796625"/>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7"/>
            <p:cNvSpPr/>
            <p:nvPr/>
          </p:nvSpPr>
          <p:spPr>
            <a:xfrm>
              <a:off x="3262199" y="3378659"/>
              <a:ext cx="57129" cy="159961"/>
            </a:xfrm>
            <a:custGeom>
              <a:avLst/>
              <a:gdLst/>
              <a:ahLst/>
              <a:cxnLst/>
              <a:rect l="l" t="t" r="r" b="b"/>
              <a:pathLst>
                <a:path w="755" h="2114" extrusionOk="0">
                  <a:moveTo>
                    <a:pt x="263" y="1"/>
                  </a:moveTo>
                  <a:cubicBezTo>
                    <a:pt x="124" y="1"/>
                    <a:pt x="1" y="79"/>
                    <a:pt x="22" y="251"/>
                  </a:cubicBezTo>
                  <a:cubicBezTo>
                    <a:pt x="66" y="783"/>
                    <a:pt x="155" y="1315"/>
                    <a:pt x="200" y="1848"/>
                  </a:cubicBezTo>
                  <a:cubicBezTo>
                    <a:pt x="222" y="2025"/>
                    <a:pt x="366" y="2114"/>
                    <a:pt x="499" y="2114"/>
                  </a:cubicBezTo>
                  <a:cubicBezTo>
                    <a:pt x="632" y="2114"/>
                    <a:pt x="754" y="2025"/>
                    <a:pt x="732" y="1848"/>
                  </a:cubicBezTo>
                  <a:cubicBezTo>
                    <a:pt x="688" y="1315"/>
                    <a:pt x="643" y="783"/>
                    <a:pt x="599" y="251"/>
                  </a:cubicBezTo>
                  <a:cubicBezTo>
                    <a:pt x="576" y="90"/>
                    <a:pt x="411"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7"/>
            <p:cNvSpPr/>
            <p:nvPr/>
          </p:nvSpPr>
          <p:spPr>
            <a:xfrm>
              <a:off x="3062740" y="3244576"/>
              <a:ext cx="65528" cy="48957"/>
            </a:xfrm>
            <a:custGeom>
              <a:avLst/>
              <a:gdLst/>
              <a:ahLst/>
              <a:cxnLst/>
              <a:rect l="l" t="t" r="r" b="b"/>
              <a:pathLst>
                <a:path w="866" h="647" extrusionOk="0">
                  <a:moveTo>
                    <a:pt x="391" y="1"/>
                  </a:moveTo>
                  <a:cubicBezTo>
                    <a:pt x="178" y="1"/>
                    <a:pt x="0" y="262"/>
                    <a:pt x="173" y="470"/>
                  </a:cubicBezTo>
                  <a:lnTo>
                    <a:pt x="262" y="558"/>
                  </a:lnTo>
                  <a:cubicBezTo>
                    <a:pt x="324" y="620"/>
                    <a:pt x="393" y="646"/>
                    <a:pt x="459" y="646"/>
                  </a:cubicBezTo>
                  <a:cubicBezTo>
                    <a:pt x="678" y="646"/>
                    <a:pt x="866" y="363"/>
                    <a:pt x="661" y="159"/>
                  </a:cubicBezTo>
                  <a:lnTo>
                    <a:pt x="573" y="70"/>
                  </a:lnTo>
                  <a:cubicBezTo>
                    <a:pt x="514" y="21"/>
                    <a:pt x="451"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7"/>
            <p:cNvSpPr/>
            <p:nvPr/>
          </p:nvSpPr>
          <p:spPr>
            <a:xfrm>
              <a:off x="2770285" y="3404310"/>
              <a:ext cx="175095" cy="62123"/>
            </a:xfrm>
            <a:custGeom>
              <a:avLst/>
              <a:gdLst/>
              <a:ahLst/>
              <a:cxnLst/>
              <a:rect l="l" t="t" r="r" b="b"/>
              <a:pathLst>
                <a:path w="2314" h="821" extrusionOk="0">
                  <a:moveTo>
                    <a:pt x="356" y="0"/>
                  </a:moveTo>
                  <a:cubicBezTo>
                    <a:pt x="1" y="45"/>
                    <a:pt x="1" y="577"/>
                    <a:pt x="356" y="577"/>
                  </a:cubicBezTo>
                  <a:cubicBezTo>
                    <a:pt x="888" y="577"/>
                    <a:pt x="1376" y="621"/>
                    <a:pt x="1864" y="799"/>
                  </a:cubicBezTo>
                  <a:cubicBezTo>
                    <a:pt x="1903" y="813"/>
                    <a:pt x="1940" y="820"/>
                    <a:pt x="1973" y="820"/>
                  </a:cubicBezTo>
                  <a:cubicBezTo>
                    <a:pt x="2243" y="820"/>
                    <a:pt x="2314" y="385"/>
                    <a:pt x="1998" y="266"/>
                  </a:cubicBezTo>
                  <a:cubicBezTo>
                    <a:pt x="1465" y="45"/>
                    <a:pt x="933"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7"/>
            <p:cNvSpPr/>
            <p:nvPr/>
          </p:nvSpPr>
          <p:spPr>
            <a:xfrm>
              <a:off x="2951584" y="3434502"/>
              <a:ext cx="63863" cy="40331"/>
            </a:xfrm>
            <a:custGeom>
              <a:avLst/>
              <a:gdLst/>
              <a:ahLst/>
              <a:cxnLst/>
              <a:rect l="l" t="t" r="r" b="b"/>
              <a:pathLst>
                <a:path w="844" h="533" extrusionOk="0">
                  <a:moveTo>
                    <a:pt x="356" y="1"/>
                  </a:moveTo>
                  <a:cubicBezTo>
                    <a:pt x="1" y="1"/>
                    <a:pt x="1" y="533"/>
                    <a:pt x="356" y="533"/>
                  </a:cubicBezTo>
                  <a:lnTo>
                    <a:pt x="445" y="533"/>
                  </a:lnTo>
                  <a:cubicBezTo>
                    <a:pt x="844" y="533"/>
                    <a:pt x="844"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7"/>
            <p:cNvSpPr/>
            <p:nvPr/>
          </p:nvSpPr>
          <p:spPr>
            <a:xfrm>
              <a:off x="2847541" y="3246468"/>
              <a:ext cx="239563" cy="74759"/>
            </a:xfrm>
            <a:custGeom>
              <a:avLst/>
              <a:gdLst/>
              <a:ahLst/>
              <a:cxnLst/>
              <a:rect l="l" t="t" r="r" b="b"/>
              <a:pathLst>
                <a:path w="3166" h="988" extrusionOk="0">
                  <a:moveTo>
                    <a:pt x="355" y="1"/>
                  </a:moveTo>
                  <a:cubicBezTo>
                    <a:pt x="0" y="1"/>
                    <a:pt x="0" y="533"/>
                    <a:pt x="355" y="533"/>
                  </a:cubicBezTo>
                  <a:cubicBezTo>
                    <a:pt x="1154" y="578"/>
                    <a:pt x="1953" y="711"/>
                    <a:pt x="2707" y="977"/>
                  </a:cubicBezTo>
                  <a:cubicBezTo>
                    <a:pt x="2732" y="984"/>
                    <a:pt x="2757" y="988"/>
                    <a:pt x="2781" y="988"/>
                  </a:cubicBezTo>
                  <a:cubicBezTo>
                    <a:pt x="3043" y="988"/>
                    <a:pt x="3166" y="567"/>
                    <a:pt x="2840" y="445"/>
                  </a:cubicBezTo>
                  <a:cubicBezTo>
                    <a:pt x="2041" y="178"/>
                    <a:pt x="1198" y="45"/>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7"/>
            <p:cNvSpPr/>
            <p:nvPr/>
          </p:nvSpPr>
          <p:spPr>
            <a:xfrm>
              <a:off x="2847541" y="3169060"/>
              <a:ext cx="110777" cy="47519"/>
            </a:xfrm>
            <a:custGeom>
              <a:avLst/>
              <a:gdLst/>
              <a:ahLst/>
              <a:cxnLst/>
              <a:rect l="l" t="t" r="r" b="b"/>
              <a:pathLst>
                <a:path w="1464" h="628" extrusionOk="0">
                  <a:moveTo>
                    <a:pt x="315" y="1"/>
                  </a:moveTo>
                  <a:cubicBezTo>
                    <a:pt x="1" y="1"/>
                    <a:pt x="15" y="493"/>
                    <a:pt x="355" y="536"/>
                  </a:cubicBezTo>
                  <a:lnTo>
                    <a:pt x="1110" y="625"/>
                  </a:lnTo>
                  <a:cubicBezTo>
                    <a:pt x="1124" y="626"/>
                    <a:pt x="1137" y="627"/>
                    <a:pt x="1150" y="627"/>
                  </a:cubicBezTo>
                  <a:cubicBezTo>
                    <a:pt x="1464" y="627"/>
                    <a:pt x="1450" y="135"/>
                    <a:pt x="1110" y="92"/>
                  </a:cubicBezTo>
                  <a:lnTo>
                    <a:pt x="355" y="4"/>
                  </a:lnTo>
                  <a:cubicBezTo>
                    <a:pt x="341" y="2"/>
                    <a:pt x="328"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7"/>
            <p:cNvSpPr/>
            <p:nvPr/>
          </p:nvSpPr>
          <p:spPr>
            <a:xfrm>
              <a:off x="3028008" y="3174433"/>
              <a:ext cx="78543" cy="50243"/>
            </a:xfrm>
            <a:custGeom>
              <a:avLst/>
              <a:gdLst/>
              <a:ahLst/>
              <a:cxnLst/>
              <a:rect l="l" t="t" r="r" b="b"/>
              <a:pathLst>
                <a:path w="1038" h="664" extrusionOk="0">
                  <a:moveTo>
                    <a:pt x="347" y="0"/>
                  </a:moveTo>
                  <a:cubicBezTo>
                    <a:pt x="76" y="0"/>
                    <a:pt x="1" y="435"/>
                    <a:pt x="277" y="554"/>
                  </a:cubicBezTo>
                  <a:lnTo>
                    <a:pt x="588" y="642"/>
                  </a:lnTo>
                  <a:cubicBezTo>
                    <a:pt x="622" y="657"/>
                    <a:pt x="655" y="664"/>
                    <a:pt x="685" y="664"/>
                  </a:cubicBezTo>
                  <a:cubicBezTo>
                    <a:pt x="931" y="664"/>
                    <a:pt x="1037" y="228"/>
                    <a:pt x="721" y="110"/>
                  </a:cubicBezTo>
                  <a:lnTo>
                    <a:pt x="455" y="21"/>
                  </a:lnTo>
                  <a:cubicBezTo>
                    <a:pt x="416" y="7"/>
                    <a:pt x="380"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7"/>
            <p:cNvSpPr/>
            <p:nvPr/>
          </p:nvSpPr>
          <p:spPr>
            <a:xfrm>
              <a:off x="2881970" y="3040804"/>
              <a:ext cx="159583" cy="162458"/>
            </a:xfrm>
            <a:custGeom>
              <a:avLst/>
              <a:gdLst/>
              <a:ahLst/>
              <a:cxnLst/>
              <a:rect l="l" t="t" r="r" b="b"/>
              <a:pathLst>
                <a:path w="2109" h="2147" extrusionOk="0">
                  <a:moveTo>
                    <a:pt x="363" y="0"/>
                  </a:moveTo>
                  <a:cubicBezTo>
                    <a:pt x="134" y="0"/>
                    <a:pt x="0" y="363"/>
                    <a:pt x="255" y="545"/>
                  </a:cubicBezTo>
                  <a:cubicBezTo>
                    <a:pt x="788" y="856"/>
                    <a:pt x="1231" y="1388"/>
                    <a:pt x="1542" y="2009"/>
                  </a:cubicBezTo>
                  <a:cubicBezTo>
                    <a:pt x="1583" y="2105"/>
                    <a:pt x="1659" y="2146"/>
                    <a:pt x="1738" y="2146"/>
                  </a:cubicBezTo>
                  <a:cubicBezTo>
                    <a:pt x="1914" y="2146"/>
                    <a:pt x="2108" y="1943"/>
                    <a:pt x="1986" y="1699"/>
                  </a:cubicBezTo>
                  <a:cubicBezTo>
                    <a:pt x="1675" y="1033"/>
                    <a:pt x="1187" y="456"/>
                    <a:pt x="522" y="57"/>
                  </a:cubicBezTo>
                  <a:cubicBezTo>
                    <a:pt x="466" y="17"/>
                    <a:pt x="412"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7"/>
            <p:cNvSpPr/>
            <p:nvPr/>
          </p:nvSpPr>
          <p:spPr>
            <a:xfrm>
              <a:off x="2912767" y="2929346"/>
              <a:ext cx="206951" cy="230332"/>
            </a:xfrm>
            <a:custGeom>
              <a:avLst/>
              <a:gdLst/>
              <a:ahLst/>
              <a:cxnLst/>
              <a:rect l="l" t="t" r="r" b="b"/>
              <a:pathLst>
                <a:path w="2735" h="3044" extrusionOk="0">
                  <a:moveTo>
                    <a:pt x="429" y="1"/>
                  </a:moveTo>
                  <a:cubicBezTo>
                    <a:pt x="202" y="1"/>
                    <a:pt x="1" y="289"/>
                    <a:pt x="248" y="465"/>
                  </a:cubicBezTo>
                  <a:cubicBezTo>
                    <a:pt x="1002" y="1131"/>
                    <a:pt x="1667" y="1974"/>
                    <a:pt x="2155" y="2905"/>
                  </a:cubicBezTo>
                  <a:cubicBezTo>
                    <a:pt x="2211" y="3003"/>
                    <a:pt x="2294" y="3044"/>
                    <a:pt x="2376" y="3044"/>
                  </a:cubicBezTo>
                  <a:cubicBezTo>
                    <a:pt x="2555" y="3044"/>
                    <a:pt x="2735" y="2852"/>
                    <a:pt x="2643" y="2639"/>
                  </a:cubicBezTo>
                  <a:cubicBezTo>
                    <a:pt x="2155" y="1663"/>
                    <a:pt x="1446" y="776"/>
                    <a:pt x="603" y="66"/>
                  </a:cubicBezTo>
                  <a:cubicBezTo>
                    <a:pt x="548" y="20"/>
                    <a:pt x="48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7"/>
            <p:cNvSpPr/>
            <p:nvPr/>
          </p:nvSpPr>
          <p:spPr>
            <a:xfrm>
              <a:off x="3063799" y="2717552"/>
              <a:ext cx="138699" cy="246071"/>
            </a:xfrm>
            <a:custGeom>
              <a:avLst/>
              <a:gdLst/>
              <a:ahLst/>
              <a:cxnLst/>
              <a:rect l="l" t="t" r="r" b="b"/>
              <a:pathLst>
                <a:path w="1833" h="3252" extrusionOk="0">
                  <a:moveTo>
                    <a:pt x="1462" y="1"/>
                  </a:moveTo>
                  <a:cubicBezTo>
                    <a:pt x="1395" y="1"/>
                    <a:pt x="1326" y="34"/>
                    <a:pt x="1269" y="114"/>
                  </a:cubicBezTo>
                  <a:cubicBezTo>
                    <a:pt x="603" y="913"/>
                    <a:pt x="159" y="1889"/>
                    <a:pt x="26" y="2909"/>
                  </a:cubicBezTo>
                  <a:cubicBezTo>
                    <a:pt x="0" y="3119"/>
                    <a:pt x="175" y="3251"/>
                    <a:pt x="332" y="3251"/>
                  </a:cubicBezTo>
                  <a:cubicBezTo>
                    <a:pt x="441" y="3251"/>
                    <a:pt x="541" y="3188"/>
                    <a:pt x="559" y="3042"/>
                  </a:cubicBezTo>
                  <a:cubicBezTo>
                    <a:pt x="692" y="2110"/>
                    <a:pt x="1091" y="1223"/>
                    <a:pt x="1668" y="469"/>
                  </a:cubicBezTo>
                  <a:cubicBezTo>
                    <a:pt x="1832" y="271"/>
                    <a:pt x="1655" y="1"/>
                    <a:pt x="1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7"/>
            <p:cNvSpPr/>
            <p:nvPr/>
          </p:nvSpPr>
          <p:spPr>
            <a:xfrm>
              <a:off x="2923436" y="2453473"/>
              <a:ext cx="302216" cy="468987"/>
            </a:xfrm>
            <a:custGeom>
              <a:avLst/>
              <a:gdLst/>
              <a:ahLst/>
              <a:cxnLst/>
              <a:rect l="l" t="t" r="r" b="b"/>
              <a:pathLst>
                <a:path w="3994" h="6198" extrusionOk="0">
                  <a:moveTo>
                    <a:pt x="393" y="0"/>
                  </a:moveTo>
                  <a:cubicBezTo>
                    <a:pt x="127" y="0"/>
                    <a:pt x="1" y="464"/>
                    <a:pt x="328" y="587"/>
                  </a:cubicBezTo>
                  <a:cubicBezTo>
                    <a:pt x="994" y="809"/>
                    <a:pt x="1659" y="1119"/>
                    <a:pt x="2281" y="1474"/>
                  </a:cubicBezTo>
                  <a:cubicBezTo>
                    <a:pt x="2340" y="1474"/>
                    <a:pt x="2379" y="1494"/>
                    <a:pt x="2412" y="1494"/>
                  </a:cubicBezTo>
                  <a:cubicBezTo>
                    <a:pt x="2429" y="1494"/>
                    <a:pt x="2443" y="1489"/>
                    <a:pt x="2458" y="1474"/>
                  </a:cubicBezTo>
                  <a:lnTo>
                    <a:pt x="2458" y="1474"/>
                  </a:lnTo>
                  <a:cubicBezTo>
                    <a:pt x="1659" y="2495"/>
                    <a:pt x="1083" y="3648"/>
                    <a:pt x="772" y="4891"/>
                  </a:cubicBezTo>
                  <a:cubicBezTo>
                    <a:pt x="683" y="4846"/>
                    <a:pt x="595" y="4758"/>
                    <a:pt x="506" y="4713"/>
                  </a:cubicBezTo>
                  <a:cubicBezTo>
                    <a:pt x="463" y="4695"/>
                    <a:pt x="422" y="4687"/>
                    <a:pt x="384" y="4687"/>
                  </a:cubicBezTo>
                  <a:cubicBezTo>
                    <a:pt x="144" y="4687"/>
                    <a:pt x="10" y="5010"/>
                    <a:pt x="240" y="5201"/>
                  </a:cubicBezTo>
                  <a:cubicBezTo>
                    <a:pt x="639" y="5423"/>
                    <a:pt x="994" y="5689"/>
                    <a:pt x="1260" y="6089"/>
                  </a:cubicBezTo>
                  <a:cubicBezTo>
                    <a:pt x="1324" y="6165"/>
                    <a:pt x="1410" y="6198"/>
                    <a:pt x="1495" y="6198"/>
                  </a:cubicBezTo>
                  <a:cubicBezTo>
                    <a:pt x="1704" y="6198"/>
                    <a:pt x="1906" y="5999"/>
                    <a:pt x="1748" y="5778"/>
                  </a:cubicBezTo>
                  <a:cubicBezTo>
                    <a:pt x="1571" y="5600"/>
                    <a:pt x="1438" y="5423"/>
                    <a:pt x="1260" y="5246"/>
                  </a:cubicBezTo>
                  <a:cubicBezTo>
                    <a:pt x="1260" y="5201"/>
                    <a:pt x="1260" y="5201"/>
                    <a:pt x="1260" y="5157"/>
                  </a:cubicBezTo>
                  <a:cubicBezTo>
                    <a:pt x="1659" y="3515"/>
                    <a:pt x="2547" y="2007"/>
                    <a:pt x="3789" y="853"/>
                  </a:cubicBezTo>
                  <a:cubicBezTo>
                    <a:pt x="3993" y="649"/>
                    <a:pt x="3806" y="366"/>
                    <a:pt x="3587" y="366"/>
                  </a:cubicBezTo>
                  <a:cubicBezTo>
                    <a:pt x="3521" y="366"/>
                    <a:pt x="3452" y="392"/>
                    <a:pt x="3390" y="454"/>
                  </a:cubicBezTo>
                  <a:cubicBezTo>
                    <a:pt x="3168" y="676"/>
                    <a:pt x="2946" y="897"/>
                    <a:pt x="2724" y="1164"/>
                  </a:cubicBezTo>
                  <a:cubicBezTo>
                    <a:pt x="2724" y="1075"/>
                    <a:pt x="2680" y="986"/>
                    <a:pt x="2591" y="942"/>
                  </a:cubicBezTo>
                  <a:cubicBezTo>
                    <a:pt x="2547" y="942"/>
                    <a:pt x="2502" y="897"/>
                    <a:pt x="2458" y="897"/>
                  </a:cubicBezTo>
                  <a:lnTo>
                    <a:pt x="2414" y="897"/>
                  </a:lnTo>
                  <a:cubicBezTo>
                    <a:pt x="1793" y="543"/>
                    <a:pt x="1127" y="276"/>
                    <a:pt x="462" y="10"/>
                  </a:cubicBezTo>
                  <a:cubicBezTo>
                    <a:pt x="438" y="3"/>
                    <a:pt x="41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7"/>
            <p:cNvSpPr/>
            <p:nvPr/>
          </p:nvSpPr>
          <p:spPr>
            <a:xfrm>
              <a:off x="3214832" y="2428351"/>
              <a:ext cx="62653" cy="46006"/>
            </a:xfrm>
            <a:custGeom>
              <a:avLst/>
              <a:gdLst/>
              <a:ahLst/>
              <a:cxnLst/>
              <a:rect l="l" t="t" r="r" b="b"/>
              <a:pathLst>
                <a:path w="828" h="608" extrusionOk="0">
                  <a:moveTo>
                    <a:pt x="485" y="0"/>
                  </a:moveTo>
                  <a:cubicBezTo>
                    <a:pt x="423" y="0"/>
                    <a:pt x="357" y="23"/>
                    <a:pt x="293" y="76"/>
                  </a:cubicBezTo>
                  <a:lnTo>
                    <a:pt x="204" y="165"/>
                  </a:lnTo>
                  <a:cubicBezTo>
                    <a:pt x="1" y="334"/>
                    <a:pt x="187" y="608"/>
                    <a:pt x="404" y="608"/>
                  </a:cubicBezTo>
                  <a:cubicBezTo>
                    <a:pt x="471" y="608"/>
                    <a:pt x="541" y="582"/>
                    <a:pt x="604" y="520"/>
                  </a:cubicBezTo>
                  <a:lnTo>
                    <a:pt x="692" y="431"/>
                  </a:lnTo>
                  <a:cubicBezTo>
                    <a:pt x="827" y="228"/>
                    <a:pt x="68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7"/>
            <p:cNvSpPr/>
            <p:nvPr/>
          </p:nvSpPr>
          <p:spPr>
            <a:xfrm>
              <a:off x="3260459" y="1978281"/>
              <a:ext cx="40406" cy="49638"/>
            </a:xfrm>
            <a:custGeom>
              <a:avLst/>
              <a:gdLst/>
              <a:ahLst/>
              <a:cxnLst/>
              <a:rect l="l" t="t" r="r" b="b"/>
              <a:pathLst>
                <a:path w="534" h="656" extrusionOk="0">
                  <a:moveTo>
                    <a:pt x="267" y="1"/>
                  </a:moveTo>
                  <a:cubicBezTo>
                    <a:pt x="134" y="1"/>
                    <a:pt x="1" y="101"/>
                    <a:pt x="1" y="300"/>
                  </a:cubicBezTo>
                  <a:lnTo>
                    <a:pt x="1" y="389"/>
                  </a:lnTo>
                  <a:cubicBezTo>
                    <a:pt x="1"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7"/>
            <p:cNvSpPr/>
            <p:nvPr/>
          </p:nvSpPr>
          <p:spPr>
            <a:xfrm>
              <a:off x="3163151" y="2027843"/>
              <a:ext cx="194995" cy="398238"/>
            </a:xfrm>
            <a:custGeom>
              <a:avLst/>
              <a:gdLst/>
              <a:ahLst/>
              <a:cxnLst/>
              <a:rect l="l" t="t" r="r" b="b"/>
              <a:pathLst>
                <a:path w="2577" h="5263" extrusionOk="0">
                  <a:moveTo>
                    <a:pt x="266" y="0"/>
                  </a:moveTo>
                  <a:cubicBezTo>
                    <a:pt x="133" y="0"/>
                    <a:pt x="0" y="89"/>
                    <a:pt x="0" y="267"/>
                  </a:cubicBezTo>
                  <a:cubicBezTo>
                    <a:pt x="44" y="1908"/>
                    <a:pt x="577" y="3505"/>
                    <a:pt x="1509" y="4837"/>
                  </a:cubicBezTo>
                  <a:cubicBezTo>
                    <a:pt x="1573" y="4901"/>
                    <a:pt x="1662" y="4943"/>
                    <a:pt x="1740" y="4943"/>
                  </a:cubicBezTo>
                  <a:cubicBezTo>
                    <a:pt x="1768" y="4943"/>
                    <a:pt x="1795" y="4937"/>
                    <a:pt x="1819" y="4925"/>
                  </a:cubicBezTo>
                  <a:cubicBezTo>
                    <a:pt x="1819" y="5117"/>
                    <a:pt x="1980" y="5263"/>
                    <a:pt x="2137" y="5263"/>
                  </a:cubicBezTo>
                  <a:cubicBezTo>
                    <a:pt x="2198" y="5263"/>
                    <a:pt x="2258" y="5241"/>
                    <a:pt x="2307" y="5191"/>
                  </a:cubicBezTo>
                  <a:lnTo>
                    <a:pt x="2396" y="5103"/>
                  </a:lnTo>
                  <a:cubicBezTo>
                    <a:pt x="2576" y="4886"/>
                    <a:pt x="2375" y="4611"/>
                    <a:pt x="2175" y="4611"/>
                  </a:cubicBezTo>
                  <a:cubicBezTo>
                    <a:pt x="2129" y="4611"/>
                    <a:pt x="2082" y="4626"/>
                    <a:pt x="2041" y="4659"/>
                  </a:cubicBezTo>
                  <a:cubicBezTo>
                    <a:pt x="2041" y="4615"/>
                    <a:pt x="1997" y="4615"/>
                    <a:pt x="1997" y="4570"/>
                  </a:cubicBezTo>
                  <a:cubicBezTo>
                    <a:pt x="1109" y="3284"/>
                    <a:pt x="621" y="1819"/>
                    <a:pt x="532" y="267"/>
                  </a:cubicBezTo>
                  <a:cubicBezTo>
                    <a:pt x="532" y="89"/>
                    <a:pt x="399"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7"/>
            <p:cNvSpPr/>
            <p:nvPr/>
          </p:nvSpPr>
          <p:spPr>
            <a:xfrm>
              <a:off x="3176544" y="1914493"/>
              <a:ext cx="40331" cy="49638"/>
            </a:xfrm>
            <a:custGeom>
              <a:avLst/>
              <a:gdLst/>
              <a:ahLst/>
              <a:cxnLst/>
              <a:rect l="l" t="t" r="r" b="b"/>
              <a:pathLst>
                <a:path w="533" h="656" extrusionOk="0">
                  <a:moveTo>
                    <a:pt x="267" y="1"/>
                  </a:moveTo>
                  <a:cubicBezTo>
                    <a:pt x="134" y="1"/>
                    <a:pt x="0" y="101"/>
                    <a:pt x="0" y="300"/>
                  </a:cubicBezTo>
                  <a:lnTo>
                    <a:pt x="0" y="389"/>
                  </a:lnTo>
                  <a:cubicBezTo>
                    <a:pt x="0"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7"/>
            <p:cNvSpPr/>
            <p:nvPr/>
          </p:nvSpPr>
          <p:spPr>
            <a:xfrm>
              <a:off x="2907546" y="2321660"/>
              <a:ext cx="262339" cy="178802"/>
            </a:xfrm>
            <a:custGeom>
              <a:avLst/>
              <a:gdLst/>
              <a:ahLst/>
              <a:cxnLst/>
              <a:rect l="l" t="t" r="r" b="b"/>
              <a:pathLst>
                <a:path w="3467" h="2363" extrusionOk="0">
                  <a:moveTo>
                    <a:pt x="341" y="1"/>
                  </a:moveTo>
                  <a:cubicBezTo>
                    <a:pt x="71" y="1"/>
                    <a:pt x="1" y="436"/>
                    <a:pt x="317" y="554"/>
                  </a:cubicBezTo>
                  <a:cubicBezTo>
                    <a:pt x="805" y="732"/>
                    <a:pt x="1293" y="998"/>
                    <a:pt x="1736" y="1308"/>
                  </a:cubicBezTo>
                  <a:cubicBezTo>
                    <a:pt x="2003" y="1442"/>
                    <a:pt x="2224" y="1619"/>
                    <a:pt x="2491" y="1796"/>
                  </a:cubicBezTo>
                  <a:lnTo>
                    <a:pt x="2757" y="2063"/>
                  </a:lnTo>
                  <a:lnTo>
                    <a:pt x="2801" y="2107"/>
                  </a:lnTo>
                  <a:cubicBezTo>
                    <a:pt x="2801" y="2196"/>
                    <a:pt x="2890" y="2285"/>
                    <a:pt x="2979" y="2329"/>
                  </a:cubicBezTo>
                  <a:cubicBezTo>
                    <a:pt x="3023" y="2351"/>
                    <a:pt x="3079" y="2362"/>
                    <a:pt x="3140" y="2362"/>
                  </a:cubicBezTo>
                  <a:cubicBezTo>
                    <a:pt x="3201" y="2362"/>
                    <a:pt x="3267" y="2351"/>
                    <a:pt x="3334" y="2329"/>
                  </a:cubicBezTo>
                  <a:cubicBezTo>
                    <a:pt x="3422" y="2285"/>
                    <a:pt x="3467" y="2196"/>
                    <a:pt x="3467" y="2063"/>
                  </a:cubicBezTo>
                  <a:cubicBezTo>
                    <a:pt x="3422" y="1619"/>
                    <a:pt x="2757" y="1264"/>
                    <a:pt x="2358" y="998"/>
                  </a:cubicBezTo>
                  <a:cubicBezTo>
                    <a:pt x="1736" y="599"/>
                    <a:pt x="1115" y="244"/>
                    <a:pt x="450" y="22"/>
                  </a:cubicBezTo>
                  <a:cubicBezTo>
                    <a:pt x="411" y="7"/>
                    <a:pt x="375"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7"/>
            <p:cNvSpPr/>
            <p:nvPr/>
          </p:nvSpPr>
          <p:spPr>
            <a:xfrm>
              <a:off x="2887797" y="2076346"/>
              <a:ext cx="352535" cy="356016"/>
            </a:xfrm>
            <a:custGeom>
              <a:avLst/>
              <a:gdLst/>
              <a:ahLst/>
              <a:cxnLst/>
              <a:rect l="l" t="t" r="r" b="b"/>
              <a:pathLst>
                <a:path w="4659" h="4705" extrusionOk="0">
                  <a:moveTo>
                    <a:pt x="3256" y="1"/>
                  </a:moveTo>
                  <a:cubicBezTo>
                    <a:pt x="3189" y="1"/>
                    <a:pt x="3120" y="33"/>
                    <a:pt x="3062" y="114"/>
                  </a:cubicBezTo>
                  <a:cubicBezTo>
                    <a:pt x="2574" y="735"/>
                    <a:pt x="2175" y="1400"/>
                    <a:pt x="1864" y="2155"/>
                  </a:cubicBezTo>
                  <a:cubicBezTo>
                    <a:pt x="1820" y="2199"/>
                    <a:pt x="1820" y="2288"/>
                    <a:pt x="1864" y="2376"/>
                  </a:cubicBezTo>
                  <a:cubicBezTo>
                    <a:pt x="1376" y="2155"/>
                    <a:pt x="888" y="1933"/>
                    <a:pt x="356" y="1800"/>
                  </a:cubicBezTo>
                  <a:cubicBezTo>
                    <a:pt x="90" y="1844"/>
                    <a:pt x="1" y="2199"/>
                    <a:pt x="223" y="2332"/>
                  </a:cubicBezTo>
                  <a:cubicBezTo>
                    <a:pt x="1687" y="2731"/>
                    <a:pt x="3018" y="3530"/>
                    <a:pt x="4083" y="4639"/>
                  </a:cubicBezTo>
                  <a:cubicBezTo>
                    <a:pt x="4137" y="4685"/>
                    <a:pt x="4196" y="4704"/>
                    <a:pt x="4253" y="4704"/>
                  </a:cubicBezTo>
                  <a:cubicBezTo>
                    <a:pt x="4471" y="4704"/>
                    <a:pt x="4658" y="4416"/>
                    <a:pt x="4482" y="4240"/>
                  </a:cubicBezTo>
                  <a:cubicBezTo>
                    <a:pt x="3772" y="3530"/>
                    <a:pt x="2973" y="2909"/>
                    <a:pt x="2086" y="2465"/>
                  </a:cubicBezTo>
                  <a:cubicBezTo>
                    <a:pt x="2219" y="2465"/>
                    <a:pt x="2352" y="2421"/>
                    <a:pt x="2397" y="2288"/>
                  </a:cubicBezTo>
                  <a:cubicBezTo>
                    <a:pt x="2663" y="1622"/>
                    <a:pt x="3018" y="1045"/>
                    <a:pt x="3462" y="469"/>
                  </a:cubicBezTo>
                  <a:cubicBezTo>
                    <a:pt x="3626" y="271"/>
                    <a:pt x="3449"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7"/>
            <p:cNvSpPr/>
            <p:nvPr/>
          </p:nvSpPr>
          <p:spPr>
            <a:xfrm>
              <a:off x="2984575" y="2046381"/>
              <a:ext cx="110702" cy="128256"/>
            </a:xfrm>
            <a:custGeom>
              <a:avLst/>
              <a:gdLst/>
              <a:ahLst/>
              <a:cxnLst/>
              <a:rect l="l" t="t" r="r" b="b"/>
              <a:pathLst>
                <a:path w="1463" h="1695" extrusionOk="0">
                  <a:moveTo>
                    <a:pt x="1026" y="1"/>
                  </a:moveTo>
                  <a:cubicBezTo>
                    <a:pt x="967" y="1"/>
                    <a:pt x="906" y="20"/>
                    <a:pt x="851" y="66"/>
                  </a:cubicBezTo>
                  <a:cubicBezTo>
                    <a:pt x="452" y="377"/>
                    <a:pt x="142" y="820"/>
                    <a:pt x="53" y="1353"/>
                  </a:cubicBezTo>
                  <a:cubicBezTo>
                    <a:pt x="0" y="1562"/>
                    <a:pt x="165" y="1695"/>
                    <a:pt x="326" y="1695"/>
                  </a:cubicBezTo>
                  <a:cubicBezTo>
                    <a:pt x="438" y="1695"/>
                    <a:pt x="549" y="1631"/>
                    <a:pt x="585" y="1486"/>
                  </a:cubicBezTo>
                  <a:cubicBezTo>
                    <a:pt x="674" y="1086"/>
                    <a:pt x="896" y="731"/>
                    <a:pt x="1251" y="465"/>
                  </a:cubicBezTo>
                  <a:cubicBezTo>
                    <a:pt x="1462" y="289"/>
                    <a:pt x="1254"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7"/>
            <p:cNvSpPr/>
            <p:nvPr/>
          </p:nvSpPr>
          <p:spPr>
            <a:xfrm>
              <a:off x="2958924" y="1967006"/>
              <a:ext cx="71430" cy="60685"/>
            </a:xfrm>
            <a:custGeom>
              <a:avLst/>
              <a:gdLst/>
              <a:ahLst/>
              <a:cxnLst/>
              <a:rect l="l" t="t" r="r" b="b"/>
              <a:pathLst>
                <a:path w="944" h="802" extrusionOk="0">
                  <a:moveTo>
                    <a:pt x="576" y="0"/>
                  </a:moveTo>
                  <a:cubicBezTo>
                    <a:pt x="490" y="0"/>
                    <a:pt x="403" y="41"/>
                    <a:pt x="348" y="139"/>
                  </a:cubicBezTo>
                  <a:lnTo>
                    <a:pt x="126" y="405"/>
                  </a:lnTo>
                  <a:cubicBezTo>
                    <a:pt x="1" y="592"/>
                    <a:pt x="205" y="801"/>
                    <a:pt x="399" y="801"/>
                  </a:cubicBezTo>
                  <a:cubicBezTo>
                    <a:pt x="481" y="801"/>
                    <a:pt x="561" y="764"/>
                    <a:pt x="614" y="671"/>
                  </a:cubicBezTo>
                  <a:lnTo>
                    <a:pt x="791" y="405"/>
                  </a:lnTo>
                  <a:cubicBezTo>
                    <a:pt x="943" y="192"/>
                    <a:pt x="762"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7"/>
            <p:cNvSpPr/>
            <p:nvPr/>
          </p:nvSpPr>
          <p:spPr>
            <a:xfrm>
              <a:off x="2918064" y="1758013"/>
              <a:ext cx="117966" cy="53270"/>
            </a:xfrm>
            <a:custGeom>
              <a:avLst/>
              <a:gdLst/>
              <a:ahLst/>
              <a:cxnLst/>
              <a:rect l="l" t="t" r="r" b="b"/>
              <a:pathLst>
                <a:path w="1559" h="704" extrusionOk="0">
                  <a:moveTo>
                    <a:pt x="587" y="0"/>
                  </a:moveTo>
                  <a:cubicBezTo>
                    <a:pt x="510" y="0"/>
                    <a:pt x="433" y="6"/>
                    <a:pt x="355" y="17"/>
                  </a:cubicBezTo>
                  <a:cubicBezTo>
                    <a:pt x="14" y="102"/>
                    <a:pt x="1" y="596"/>
                    <a:pt x="314" y="596"/>
                  </a:cubicBezTo>
                  <a:cubicBezTo>
                    <a:pt x="327" y="596"/>
                    <a:pt x="341" y="596"/>
                    <a:pt x="355" y="594"/>
                  </a:cubicBezTo>
                  <a:cubicBezTo>
                    <a:pt x="426" y="582"/>
                    <a:pt x="498" y="576"/>
                    <a:pt x="568" y="576"/>
                  </a:cubicBezTo>
                  <a:cubicBezTo>
                    <a:pt x="761" y="576"/>
                    <a:pt x="947" y="618"/>
                    <a:pt x="1109" y="682"/>
                  </a:cubicBezTo>
                  <a:cubicBezTo>
                    <a:pt x="1148" y="697"/>
                    <a:pt x="1184" y="704"/>
                    <a:pt x="1218" y="704"/>
                  </a:cubicBezTo>
                  <a:cubicBezTo>
                    <a:pt x="1488" y="704"/>
                    <a:pt x="1558" y="269"/>
                    <a:pt x="1242" y="150"/>
                  </a:cubicBezTo>
                  <a:cubicBezTo>
                    <a:pt x="1043" y="50"/>
                    <a:pt x="81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7"/>
            <p:cNvSpPr/>
            <p:nvPr/>
          </p:nvSpPr>
          <p:spPr>
            <a:xfrm>
              <a:off x="2955141" y="1628773"/>
              <a:ext cx="90347" cy="56221"/>
            </a:xfrm>
            <a:custGeom>
              <a:avLst/>
              <a:gdLst/>
              <a:ahLst/>
              <a:cxnLst/>
              <a:rect l="l" t="t" r="r" b="b"/>
              <a:pathLst>
                <a:path w="1194" h="743" extrusionOk="0">
                  <a:moveTo>
                    <a:pt x="396" y="1"/>
                  </a:moveTo>
                  <a:cubicBezTo>
                    <a:pt x="153" y="1"/>
                    <a:pt x="0" y="376"/>
                    <a:pt x="264" y="527"/>
                  </a:cubicBezTo>
                  <a:lnTo>
                    <a:pt x="664" y="704"/>
                  </a:lnTo>
                  <a:cubicBezTo>
                    <a:pt x="710" y="731"/>
                    <a:pt x="756" y="743"/>
                    <a:pt x="798" y="743"/>
                  </a:cubicBezTo>
                  <a:cubicBezTo>
                    <a:pt x="1041" y="743"/>
                    <a:pt x="1194" y="367"/>
                    <a:pt x="930" y="216"/>
                  </a:cubicBezTo>
                  <a:lnTo>
                    <a:pt x="531" y="39"/>
                  </a:lnTo>
                  <a:cubicBezTo>
                    <a:pt x="484" y="12"/>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7"/>
            <p:cNvSpPr/>
            <p:nvPr/>
          </p:nvSpPr>
          <p:spPr>
            <a:xfrm>
              <a:off x="2714896" y="2427594"/>
              <a:ext cx="90725" cy="150881"/>
            </a:xfrm>
            <a:custGeom>
              <a:avLst/>
              <a:gdLst/>
              <a:ahLst/>
              <a:cxnLst/>
              <a:rect l="l" t="t" r="r" b="b"/>
              <a:pathLst>
                <a:path w="1199" h="1994" extrusionOk="0">
                  <a:moveTo>
                    <a:pt x="386" y="1"/>
                  </a:moveTo>
                  <a:cubicBezTo>
                    <a:pt x="195" y="1"/>
                    <a:pt x="0" y="209"/>
                    <a:pt x="156" y="396"/>
                  </a:cubicBezTo>
                  <a:cubicBezTo>
                    <a:pt x="422" y="796"/>
                    <a:pt x="555" y="1239"/>
                    <a:pt x="600" y="1728"/>
                  </a:cubicBezTo>
                  <a:cubicBezTo>
                    <a:pt x="622" y="1905"/>
                    <a:pt x="777" y="1994"/>
                    <a:pt x="922" y="1994"/>
                  </a:cubicBezTo>
                  <a:cubicBezTo>
                    <a:pt x="1066" y="1994"/>
                    <a:pt x="1199" y="1905"/>
                    <a:pt x="1177" y="1728"/>
                  </a:cubicBezTo>
                  <a:cubicBezTo>
                    <a:pt x="1132" y="1151"/>
                    <a:pt x="955" y="618"/>
                    <a:pt x="600" y="130"/>
                  </a:cubicBezTo>
                  <a:cubicBezTo>
                    <a:pt x="547" y="38"/>
                    <a:pt x="46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7"/>
            <p:cNvSpPr/>
            <p:nvPr/>
          </p:nvSpPr>
          <p:spPr>
            <a:xfrm>
              <a:off x="2796542" y="2354727"/>
              <a:ext cx="65074" cy="91860"/>
            </a:xfrm>
            <a:custGeom>
              <a:avLst/>
              <a:gdLst/>
              <a:ahLst/>
              <a:cxnLst/>
              <a:rect l="l" t="t" r="r" b="b"/>
              <a:pathLst>
                <a:path w="860" h="1214" extrusionOk="0">
                  <a:moveTo>
                    <a:pt x="334" y="0"/>
                  </a:moveTo>
                  <a:cubicBezTo>
                    <a:pt x="170" y="0"/>
                    <a:pt x="0" y="144"/>
                    <a:pt x="53" y="383"/>
                  </a:cubicBezTo>
                  <a:cubicBezTo>
                    <a:pt x="98" y="561"/>
                    <a:pt x="186" y="783"/>
                    <a:pt x="231" y="1005"/>
                  </a:cubicBezTo>
                  <a:cubicBezTo>
                    <a:pt x="267" y="1150"/>
                    <a:pt x="385" y="1213"/>
                    <a:pt x="506" y="1213"/>
                  </a:cubicBezTo>
                  <a:cubicBezTo>
                    <a:pt x="680" y="1213"/>
                    <a:pt x="860" y="1081"/>
                    <a:pt x="808" y="871"/>
                  </a:cubicBezTo>
                  <a:lnTo>
                    <a:pt x="586" y="206"/>
                  </a:lnTo>
                  <a:cubicBezTo>
                    <a:pt x="550" y="64"/>
                    <a:pt x="44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7"/>
            <p:cNvSpPr/>
            <p:nvPr/>
          </p:nvSpPr>
          <p:spPr>
            <a:xfrm>
              <a:off x="2743045" y="2868887"/>
              <a:ext cx="74381" cy="138472"/>
            </a:xfrm>
            <a:custGeom>
              <a:avLst/>
              <a:gdLst/>
              <a:ahLst/>
              <a:cxnLst/>
              <a:rect l="l" t="t" r="r" b="b"/>
              <a:pathLst>
                <a:path w="983" h="1830" extrusionOk="0">
                  <a:moveTo>
                    <a:pt x="360" y="0"/>
                  </a:moveTo>
                  <a:cubicBezTo>
                    <a:pt x="173" y="0"/>
                    <a:pt x="1" y="188"/>
                    <a:pt x="95" y="377"/>
                  </a:cubicBezTo>
                  <a:cubicBezTo>
                    <a:pt x="317" y="732"/>
                    <a:pt x="405" y="1131"/>
                    <a:pt x="405" y="1530"/>
                  </a:cubicBezTo>
                  <a:cubicBezTo>
                    <a:pt x="405" y="1730"/>
                    <a:pt x="538" y="1830"/>
                    <a:pt x="672" y="1830"/>
                  </a:cubicBezTo>
                  <a:cubicBezTo>
                    <a:pt x="805" y="1830"/>
                    <a:pt x="938" y="1730"/>
                    <a:pt x="938" y="1530"/>
                  </a:cubicBezTo>
                  <a:cubicBezTo>
                    <a:pt x="982" y="1042"/>
                    <a:pt x="849" y="554"/>
                    <a:pt x="583" y="110"/>
                  </a:cubicBezTo>
                  <a:cubicBezTo>
                    <a:pt x="518" y="33"/>
                    <a:pt x="438"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7"/>
            <p:cNvSpPr/>
            <p:nvPr/>
          </p:nvSpPr>
          <p:spPr>
            <a:xfrm>
              <a:off x="2663745" y="2930027"/>
              <a:ext cx="63031" cy="70673"/>
            </a:xfrm>
            <a:custGeom>
              <a:avLst/>
              <a:gdLst/>
              <a:ahLst/>
              <a:cxnLst/>
              <a:rect l="l" t="t" r="r" b="b"/>
              <a:pathLst>
                <a:path w="833" h="934" extrusionOk="0">
                  <a:moveTo>
                    <a:pt x="362" y="0"/>
                  </a:moveTo>
                  <a:cubicBezTo>
                    <a:pt x="134" y="0"/>
                    <a:pt x="1" y="355"/>
                    <a:pt x="255" y="500"/>
                  </a:cubicBezTo>
                  <a:cubicBezTo>
                    <a:pt x="300" y="545"/>
                    <a:pt x="300" y="589"/>
                    <a:pt x="300" y="634"/>
                  </a:cubicBezTo>
                  <a:cubicBezTo>
                    <a:pt x="300" y="833"/>
                    <a:pt x="433" y="933"/>
                    <a:pt x="566" y="933"/>
                  </a:cubicBezTo>
                  <a:cubicBezTo>
                    <a:pt x="699" y="933"/>
                    <a:pt x="832" y="833"/>
                    <a:pt x="832" y="634"/>
                  </a:cubicBezTo>
                  <a:cubicBezTo>
                    <a:pt x="832" y="412"/>
                    <a:pt x="743" y="145"/>
                    <a:pt x="522" y="57"/>
                  </a:cubicBezTo>
                  <a:cubicBezTo>
                    <a:pt x="466" y="17"/>
                    <a:pt x="412"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7"/>
            <p:cNvSpPr/>
            <p:nvPr/>
          </p:nvSpPr>
          <p:spPr>
            <a:xfrm>
              <a:off x="2622582" y="3223011"/>
              <a:ext cx="43736" cy="50395"/>
            </a:xfrm>
            <a:custGeom>
              <a:avLst/>
              <a:gdLst/>
              <a:ahLst/>
              <a:cxnLst/>
              <a:rect l="l" t="t" r="r" b="b"/>
              <a:pathLst>
                <a:path w="578" h="666" extrusionOk="0">
                  <a:moveTo>
                    <a:pt x="289" y="0"/>
                  </a:moveTo>
                  <a:cubicBezTo>
                    <a:pt x="145" y="0"/>
                    <a:pt x="1" y="89"/>
                    <a:pt x="1" y="267"/>
                  </a:cubicBezTo>
                  <a:lnTo>
                    <a:pt x="1" y="400"/>
                  </a:lnTo>
                  <a:cubicBezTo>
                    <a:pt x="1" y="577"/>
                    <a:pt x="145" y="666"/>
                    <a:pt x="289" y="666"/>
                  </a:cubicBezTo>
                  <a:cubicBezTo>
                    <a:pt x="433" y="666"/>
                    <a:pt x="578" y="577"/>
                    <a:pt x="578" y="400"/>
                  </a:cubicBezTo>
                  <a:lnTo>
                    <a:pt x="578" y="267"/>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7"/>
            <p:cNvSpPr/>
            <p:nvPr/>
          </p:nvSpPr>
          <p:spPr>
            <a:xfrm>
              <a:off x="2579300" y="3384259"/>
              <a:ext cx="65528" cy="48881"/>
            </a:xfrm>
            <a:custGeom>
              <a:avLst/>
              <a:gdLst/>
              <a:ahLst/>
              <a:cxnLst/>
              <a:rect l="l" t="t" r="r" b="b"/>
              <a:pathLst>
                <a:path w="866" h="646" extrusionOk="0">
                  <a:moveTo>
                    <a:pt x="479" y="0"/>
                  </a:moveTo>
                  <a:cubicBezTo>
                    <a:pt x="419" y="0"/>
                    <a:pt x="358" y="26"/>
                    <a:pt x="307" y="88"/>
                  </a:cubicBezTo>
                  <a:lnTo>
                    <a:pt x="173" y="177"/>
                  </a:lnTo>
                  <a:cubicBezTo>
                    <a:pt x="0" y="384"/>
                    <a:pt x="178" y="646"/>
                    <a:pt x="391" y="646"/>
                  </a:cubicBezTo>
                  <a:cubicBezTo>
                    <a:pt x="451" y="646"/>
                    <a:pt x="514" y="625"/>
                    <a:pt x="573" y="576"/>
                  </a:cubicBezTo>
                  <a:lnTo>
                    <a:pt x="661" y="487"/>
                  </a:lnTo>
                  <a:cubicBezTo>
                    <a:pt x="866" y="283"/>
                    <a:pt x="67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7"/>
            <p:cNvSpPr/>
            <p:nvPr/>
          </p:nvSpPr>
          <p:spPr>
            <a:xfrm>
              <a:off x="2062113" y="3683372"/>
              <a:ext cx="217922" cy="123035"/>
            </a:xfrm>
            <a:custGeom>
              <a:avLst/>
              <a:gdLst/>
              <a:ahLst/>
              <a:cxnLst/>
              <a:rect l="l" t="t" r="r" b="b"/>
              <a:pathLst>
                <a:path w="2880" h="1626" extrusionOk="0">
                  <a:moveTo>
                    <a:pt x="396" y="1"/>
                  </a:moveTo>
                  <a:cubicBezTo>
                    <a:pt x="153" y="1"/>
                    <a:pt x="0" y="376"/>
                    <a:pt x="265" y="527"/>
                  </a:cubicBezTo>
                  <a:cubicBezTo>
                    <a:pt x="930" y="971"/>
                    <a:pt x="1684" y="1326"/>
                    <a:pt x="2439" y="1592"/>
                  </a:cubicBezTo>
                  <a:cubicBezTo>
                    <a:pt x="2480" y="1615"/>
                    <a:pt x="2518" y="1626"/>
                    <a:pt x="2554" y="1626"/>
                  </a:cubicBezTo>
                  <a:cubicBezTo>
                    <a:pt x="2787" y="1626"/>
                    <a:pt x="2880" y="1181"/>
                    <a:pt x="2572" y="1104"/>
                  </a:cubicBezTo>
                  <a:cubicBezTo>
                    <a:pt x="1862" y="793"/>
                    <a:pt x="1196" y="438"/>
                    <a:pt x="531" y="39"/>
                  </a:cubicBezTo>
                  <a:cubicBezTo>
                    <a:pt x="484" y="13"/>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7"/>
            <p:cNvSpPr/>
            <p:nvPr/>
          </p:nvSpPr>
          <p:spPr>
            <a:xfrm>
              <a:off x="2136494" y="3629724"/>
              <a:ext cx="154210" cy="92087"/>
            </a:xfrm>
            <a:custGeom>
              <a:avLst/>
              <a:gdLst/>
              <a:ahLst/>
              <a:cxnLst/>
              <a:rect l="l" t="t" r="r" b="b"/>
              <a:pathLst>
                <a:path w="2038" h="1217" extrusionOk="0">
                  <a:moveTo>
                    <a:pt x="431" y="0"/>
                  </a:moveTo>
                  <a:cubicBezTo>
                    <a:pt x="180" y="0"/>
                    <a:pt x="0" y="375"/>
                    <a:pt x="302" y="526"/>
                  </a:cubicBezTo>
                  <a:lnTo>
                    <a:pt x="1456" y="1192"/>
                  </a:lnTo>
                  <a:cubicBezTo>
                    <a:pt x="1495" y="1209"/>
                    <a:pt x="1535" y="1216"/>
                    <a:pt x="1573" y="1216"/>
                  </a:cubicBezTo>
                  <a:cubicBezTo>
                    <a:pt x="1835" y="1216"/>
                    <a:pt x="2037" y="859"/>
                    <a:pt x="1766" y="704"/>
                  </a:cubicBezTo>
                  <a:lnTo>
                    <a:pt x="568" y="38"/>
                  </a:lnTo>
                  <a:cubicBezTo>
                    <a:pt x="522" y="12"/>
                    <a:pt x="475"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7"/>
            <p:cNvSpPr/>
            <p:nvPr/>
          </p:nvSpPr>
          <p:spPr>
            <a:xfrm>
              <a:off x="2186359" y="3565936"/>
              <a:ext cx="100335" cy="71052"/>
            </a:xfrm>
            <a:custGeom>
              <a:avLst/>
              <a:gdLst/>
              <a:ahLst/>
              <a:cxnLst/>
              <a:rect l="l" t="t" r="r" b="b"/>
              <a:pathLst>
                <a:path w="1326" h="939" extrusionOk="0">
                  <a:moveTo>
                    <a:pt x="396" y="0"/>
                  </a:moveTo>
                  <a:cubicBezTo>
                    <a:pt x="153" y="0"/>
                    <a:pt x="0" y="375"/>
                    <a:pt x="264" y="526"/>
                  </a:cubicBezTo>
                  <a:lnTo>
                    <a:pt x="797" y="881"/>
                  </a:lnTo>
                  <a:cubicBezTo>
                    <a:pt x="852" y="921"/>
                    <a:pt x="907" y="938"/>
                    <a:pt x="957" y="938"/>
                  </a:cubicBezTo>
                  <a:cubicBezTo>
                    <a:pt x="1185" y="938"/>
                    <a:pt x="1326" y="583"/>
                    <a:pt x="1107" y="438"/>
                  </a:cubicBezTo>
                  <a:lnTo>
                    <a:pt x="530" y="38"/>
                  </a:lnTo>
                  <a:cubicBezTo>
                    <a:pt x="484" y="12"/>
                    <a:pt x="43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7"/>
            <p:cNvSpPr/>
            <p:nvPr/>
          </p:nvSpPr>
          <p:spPr>
            <a:xfrm>
              <a:off x="2276782" y="3545279"/>
              <a:ext cx="99957" cy="252275"/>
            </a:xfrm>
            <a:custGeom>
              <a:avLst/>
              <a:gdLst/>
              <a:ahLst/>
              <a:cxnLst/>
              <a:rect l="l" t="t" r="r" b="b"/>
              <a:pathLst>
                <a:path w="1321" h="3334" extrusionOk="0">
                  <a:moveTo>
                    <a:pt x="378" y="1"/>
                  </a:moveTo>
                  <a:cubicBezTo>
                    <a:pt x="234" y="1"/>
                    <a:pt x="90" y="89"/>
                    <a:pt x="90" y="267"/>
                  </a:cubicBezTo>
                  <a:cubicBezTo>
                    <a:pt x="1" y="1287"/>
                    <a:pt x="223" y="2308"/>
                    <a:pt x="711" y="3195"/>
                  </a:cubicBezTo>
                  <a:cubicBezTo>
                    <a:pt x="767" y="3293"/>
                    <a:pt x="853" y="3334"/>
                    <a:pt x="940" y="3334"/>
                  </a:cubicBezTo>
                  <a:cubicBezTo>
                    <a:pt x="1130" y="3334"/>
                    <a:pt x="1320" y="3142"/>
                    <a:pt x="1199" y="2929"/>
                  </a:cubicBezTo>
                  <a:cubicBezTo>
                    <a:pt x="755" y="2086"/>
                    <a:pt x="578" y="1199"/>
                    <a:pt x="666" y="267"/>
                  </a:cubicBezTo>
                  <a:cubicBezTo>
                    <a:pt x="666" y="89"/>
                    <a:pt x="52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7"/>
            <p:cNvSpPr/>
            <p:nvPr/>
          </p:nvSpPr>
          <p:spPr>
            <a:xfrm>
              <a:off x="2360772" y="3568812"/>
              <a:ext cx="83461" cy="154437"/>
            </a:xfrm>
            <a:custGeom>
              <a:avLst/>
              <a:gdLst/>
              <a:ahLst/>
              <a:cxnLst/>
              <a:rect l="l" t="t" r="r" b="b"/>
              <a:pathLst>
                <a:path w="1103" h="2041" extrusionOk="0">
                  <a:moveTo>
                    <a:pt x="344" y="0"/>
                  </a:moveTo>
                  <a:cubicBezTo>
                    <a:pt x="211" y="0"/>
                    <a:pt x="67" y="89"/>
                    <a:pt x="44" y="267"/>
                  </a:cubicBezTo>
                  <a:cubicBezTo>
                    <a:pt x="0" y="843"/>
                    <a:pt x="178" y="1464"/>
                    <a:pt x="577" y="1952"/>
                  </a:cubicBezTo>
                  <a:cubicBezTo>
                    <a:pt x="628" y="2014"/>
                    <a:pt x="687" y="2040"/>
                    <a:pt x="744" y="2040"/>
                  </a:cubicBezTo>
                  <a:cubicBezTo>
                    <a:pt x="933" y="2040"/>
                    <a:pt x="1102" y="1758"/>
                    <a:pt x="932" y="1553"/>
                  </a:cubicBezTo>
                  <a:cubicBezTo>
                    <a:pt x="666" y="1198"/>
                    <a:pt x="532" y="710"/>
                    <a:pt x="577" y="267"/>
                  </a:cubicBezTo>
                  <a:cubicBezTo>
                    <a:pt x="599" y="89"/>
                    <a:pt x="477"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7"/>
            <p:cNvSpPr/>
            <p:nvPr/>
          </p:nvSpPr>
          <p:spPr>
            <a:xfrm>
              <a:off x="2442115" y="3546263"/>
              <a:ext cx="67117" cy="74381"/>
            </a:xfrm>
            <a:custGeom>
              <a:avLst/>
              <a:gdLst/>
              <a:ahLst/>
              <a:cxnLst/>
              <a:rect l="l" t="t" r="r" b="b"/>
              <a:pathLst>
                <a:path w="887" h="983" extrusionOk="0">
                  <a:moveTo>
                    <a:pt x="329" y="1"/>
                  </a:moveTo>
                  <a:cubicBezTo>
                    <a:pt x="154" y="1"/>
                    <a:pt x="0" y="133"/>
                    <a:pt x="79" y="343"/>
                  </a:cubicBezTo>
                  <a:lnTo>
                    <a:pt x="256" y="786"/>
                  </a:lnTo>
                  <a:cubicBezTo>
                    <a:pt x="308" y="925"/>
                    <a:pt x="421" y="982"/>
                    <a:pt x="534" y="982"/>
                  </a:cubicBezTo>
                  <a:cubicBezTo>
                    <a:pt x="710" y="982"/>
                    <a:pt x="887" y="843"/>
                    <a:pt x="833" y="653"/>
                  </a:cubicBezTo>
                  <a:cubicBezTo>
                    <a:pt x="744" y="520"/>
                    <a:pt x="700" y="343"/>
                    <a:pt x="655" y="210"/>
                  </a:cubicBezTo>
                  <a:cubicBezTo>
                    <a:pt x="583" y="64"/>
                    <a:pt x="451"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7"/>
            <p:cNvSpPr/>
            <p:nvPr/>
          </p:nvSpPr>
          <p:spPr>
            <a:xfrm>
              <a:off x="2368264" y="1811434"/>
              <a:ext cx="123489" cy="186293"/>
            </a:xfrm>
            <a:custGeom>
              <a:avLst/>
              <a:gdLst/>
              <a:ahLst/>
              <a:cxnLst/>
              <a:rect l="l" t="t" r="r" b="b"/>
              <a:pathLst>
                <a:path w="1632" h="2462" extrusionOk="0">
                  <a:moveTo>
                    <a:pt x="437" y="0"/>
                  </a:moveTo>
                  <a:cubicBezTo>
                    <a:pt x="209" y="0"/>
                    <a:pt x="0" y="288"/>
                    <a:pt x="212" y="465"/>
                  </a:cubicBezTo>
                  <a:cubicBezTo>
                    <a:pt x="744" y="908"/>
                    <a:pt x="1010" y="1529"/>
                    <a:pt x="1055" y="2195"/>
                  </a:cubicBezTo>
                  <a:cubicBezTo>
                    <a:pt x="1055" y="2372"/>
                    <a:pt x="1199" y="2461"/>
                    <a:pt x="1343" y="2461"/>
                  </a:cubicBezTo>
                  <a:cubicBezTo>
                    <a:pt x="1487" y="2461"/>
                    <a:pt x="1631" y="2372"/>
                    <a:pt x="1631" y="2195"/>
                  </a:cubicBezTo>
                  <a:cubicBezTo>
                    <a:pt x="1587" y="1396"/>
                    <a:pt x="1232" y="598"/>
                    <a:pt x="611" y="65"/>
                  </a:cubicBezTo>
                  <a:cubicBezTo>
                    <a:pt x="556" y="20"/>
                    <a:pt x="496"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7"/>
            <p:cNvSpPr/>
            <p:nvPr/>
          </p:nvSpPr>
          <p:spPr>
            <a:xfrm>
              <a:off x="2498941" y="1809921"/>
              <a:ext cx="75062" cy="140742"/>
            </a:xfrm>
            <a:custGeom>
              <a:avLst/>
              <a:gdLst/>
              <a:ahLst/>
              <a:cxnLst/>
              <a:rect l="l" t="t" r="r" b="b"/>
              <a:pathLst>
                <a:path w="992" h="1860" extrusionOk="0">
                  <a:moveTo>
                    <a:pt x="387" y="1"/>
                  </a:moveTo>
                  <a:cubicBezTo>
                    <a:pt x="208" y="1"/>
                    <a:pt x="1" y="221"/>
                    <a:pt x="126" y="440"/>
                  </a:cubicBezTo>
                  <a:cubicBezTo>
                    <a:pt x="304" y="795"/>
                    <a:pt x="392" y="1194"/>
                    <a:pt x="437" y="1594"/>
                  </a:cubicBezTo>
                  <a:cubicBezTo>
                    <a:pt x="459" y="1771"/>
                    <a:pt x="603" y="1860"/>
                    <a:pt x="736" y="1860"/>
                  </a:cubicBezTo>
                  <a:cubicBezTo>
                    <a:pt x="869" y="1860"/>
                    <a:pt x="991" y="1771"/>
                    <a:pt x="969" y="1594"/>
                  </a:cubicBezTo>
                  <a:cubicBezTo>
                    <a:pt x="925" y="1061"/>
                    <a:pt x="792" y="573"/>
                    <a:pt x="570" y="130"/>
                  </a:cubicBezTo>
                  <a:cubicBezTo>
                    <a:pt x="531" y="39"/>
                    <a:pt x="462"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7"/>
            <p:cNvSpPr/>
            <p:nvPr/>
          </p:nvSpPr>
          <p:spPr>
            <a:xfrm>
              <a:off x="2600411" y="1831940"/>
              <a:ext cx="51076" cy="90877"/>
            </a:xfrm>
            <a:custGeom>
              <a:avLst/>
              <a:gdLst/>
              <a:ahLst/>
              <a:cxnLst/>
              <a:rect l="l" t="t" r="r" b="b"/>
              <a:pathLst>
                <a:path w="675" h="1201" extrusionOk="0">
                  <a:moveTo>
                    <a:pt x="355" y="0"/>
                  </a:moveTo>
                  <a:cubicBezTo>
                    <a:pt x="193" y="0"/>
                    <a:pt x="0" y="152"/>
                    <a:pt x="28" y="371"/>
                  </a:cubicBezTo>
                  <a:cubicBezTo>
                    <a:pt x="28" y="548"/>
                    <a:pt x="72" y="770"/>
                    <a:pt x="116" y="992"/>
                  </a:cubicBezTo>
                  <a:cubicBezTo>
                    <a:pt x="134" y="1137"/>
                    <a:pt x="234" y="1201"/>
                    <a:pt x="343" y="1201"/>
                  </a:cubicBezTo>
                  <a:cubicBezTo>
                    <a:pt x="500" y="1201"/>
                    <a:pt x="675" y="1069"/>
                    <a:pt x="649" y="859"/>
                  </a:cubicBezTo>
                  <a:cubicBezTo>
                    <a:pt x="649" y="637"/>
                    <a:pt x="604" y="415"/>
                    <a:pt x="560" y="194"/>
                  </a:cubicBezTo>
                  <a:cubicBezTo>
                    <a:pt x="543" y="58"/>
                    <a:pt x="455"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7"/>
            <p:cNvSpPr/>
            <p:nvPr/>
          </p:nvSpPr>
          <p:spPr>
            <a:xfrm>
              <a:off x="2535489" y="1679167"/>
              <a:ext cx="140212" cy="83083"/>
            </a:xfrm>
            <a:custGeom>
              <a:avLst/>
              <a:gdLst/>
              <a:ahLst/>
              <a:cxnLst/>
              <a:rect l="l" t="t" r="r" b="b"/>
              <a:pathLst>
                <a:path w="1853" h="1098" extrusionOk="0">
                  <a:moveTo>
                    <a:pt x="396" y="0"/>
                  </a:moveTo>
                  <a:cubicBezTo>
                    <a:pt x="153" y="0"/>
                    <a:pt x="0" y="376"/>
                    <a:pt x="264" y="527"/>
                  </a:cubicBezTo>
                  <a:lnTo>
                    <a:pt x="1285" y="1059"/>
                  </a:lnTo>
                  <a:cubicBezTo>
                    <a:pt x="1331" y="1086"/>
                    <a:pt x="1378" y="1097"/>
                    <a:pt x="1422" y="1097"/>
                  </a:cubicBezTo>
                  <a:cubicBezTo>
                    <a:pt x="1674" y="1097"/>
                    <a:pt x="1853" y="722"/>
                    <a:pt x="1551" y="571"/>
                  </a:cubicBezTo>
                  <a:lnTo>
                    <a:pt x="531" y="38"/>
                  </a:lnTo>
                  <a:cubicBezTo>
                    <a:pt x="484" y="12"/>
                    <a:pt x="439"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7"/>
            <p:cNvSpPr/>
            <p:nvPr/>
          </p:nvSpPr>
          <p:spPr>
            <a:xfrm>
              <a:off x="2600790" y="1594344"/>
              <a:ext cx="80964" cy="64166"/>
            </a:xfrm>
            <a:custGeom>
              <a:avLst/>
              <a:gdLst/>
              <a:ahLst/>
              <a:cxnLst/>
              <a:rect l="l" t="t" r="r" b="b"/>
              <a:pathLst>
                <a:path w="1070" h="848" extrusionOk="0">
                  <a:moveTo>
                    <a:pt x="387" y="0"/>
                  </a:moveTo>
                  <a:cubicBezTo>
                    <a:pt x="175" y="0"/>
                    <a:pt x="0" y="250"/>
                    <a:pt x="200" y="450"/>
                  </a:cubicBezTo>
                  <a:cubicBezTo>
                    <a:pt x="289" y="583"/>
                    <a:pt x="377" y="671"/>
                    <a:pt x="466" y="760"/>
                  </a:cubicBezTo>
                  <a:cubicBezTo>
                    <a:pt x="528" y="822"/>
                    <a:pt x="597" y="848"/>
                    <a:pt x="663" y="848"/>
                  </a:cubicBezTo>
                  <a:cubicBezTo>
                    <a:pt x="882" y="848"/>
                    <a:pt x="1070" y="565"/>
                    <a:pt x="866" y="361"/>
                  </a:cubicBezTo>
                  <a:lnTo>
                    <a:pt x="599" y="95"/>
                  </a:lnTo>
                  <a:cubicBezTo>
                    <a:pt x="533" y="28"/>
                    <a:pt x="458"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67"/>
          <p:cNvGrpSpPr/>
          <p:nvPr/>
        </p:nvGrpSpPr>
        <p:grpSpPr>
          <a:xfrm>
            <a:off x="7921828" y="325480"/>
            <a:ext cx="912832" cy="854448"/>
            <a:chOff x="4231052" y="1337496"/>
            <a:chExt cx="3948235" cy="3695710"/>
          </a:xfrm>
        </p:grpSpPr>
        <p:sp>
          <p:nvSpPr>
            <p:cNvPr id="3476" name="Google Shape;3476;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7"/>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7"/>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7"/>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7"/>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7"/>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7"/>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7"/>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7"/>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7"/>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7"/>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7"/>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7"/>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7"/>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7"/>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7"/>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7"/>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7"/>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7"/>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7"/>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7"/>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7"/>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7"/>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7"/>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7"/>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7"/>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7"/>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7"/>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7"/>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7"/>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7"/>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7"/>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7"/>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7"/>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7"/>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7"/>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7"/>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7"/>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7"/>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7"/>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7"/>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67"/>
          <p:cNvGrpSpPr/>
          <p:nvPr/>
        </p:nvGrpSpPr>
        <p:grpSpPr>
          <a:xfrm flipH="1">
            <a:off x="7386069" y="3770425"/>
            <a:ext cx="2024784" cy="1210776"/>
            <a:chOff x="1186065" y="489079"/>
            <a:chExt cx="6771853" cy="4049419"/>
          </a:xfrm>
        </p:grpSpPr>
        <p:sp>
          <p:nvSpPr>
            <p:cNvPr id="3519" name="Google Shape;3519;p67"/>
            <p:cNvSpPr/>
            <p:nvPr/>
          </p:nvSpPr>
          <p:spPr>
            <a:xfrm>
              <a:off x="2263761" y="505698"/>
              <a:ext cx="4572358" cy="4011138"/>
            </a:xfrm>
            <a:custGeom>
              <a:avLst/>
              <a:gdLst/>
              <a:ahLst/>
              <a:cxnLst/>
              <a:rect l="l" t="t" r="r" b="b"/>
              <a:pathLst>
                <a:path w="64379" h="56477" extrusionOk="0">
                  <a:moveTo>
                    <a:pt x="32163" y="0"/>
                  </a:moveTo>
                  <a:cubicBezTo>
                    <a:pt x="27096" y="0"/>
                    <a:pt x="21968" y="1368"/>
                    <a:pt x="17349" y="4235"/>
                  </a:cubicBezTo>
                  <a:cubicBezTo>
                    <a:pt x="4083" y="12443"/>
                    <a:pt x="1" y="29880"/>
                    <a:pt x="8209" y="43102"/>
                  </a:cubicBezTo>
                  <a:cubicBezTo>
                    <a:pt x="13549" y="51733"/>
                    <a:pt x="22778" y="56476"/>
                    <a:pt x="32228" y="56476"/>
                  </a:cubicBezTo>
                  <a:cubicBezTo>
                    <a:pt x="37302" y="56476"/>
                    <a:pt x="42441" y="55109"/>
                    <a:pt x="47075" y="52241"/>
                  </a:cubicBezTo>
                  <a:cubicBezTo>
                    <a:pt x="60297" y="44033"/>
                    <a:pt x="64379" y="26641"/>
                    <a:pt x="56171" y="13375"/>
                  </a:cubicBezTo>
                  <a:cubicBezTo>
                    <a:pt x="50830" y="4744"/>
                    <a:pt x="41601" y="0"/>
                    <a:pt x="32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7"/>
            <p:cNvSpPr/>
            <p:nvPr/>
          </p:nvSpPr>
          <p:spPr>
            <a:xfrm>
              <a:off x="3435987" y="636308"/>
              <a:ext cx="2101911" cy="211505"/>
            </a:xfrm>
            <a:custGeom>
              <a:avLst/>
              <a:gdLst/>
              <a:ahLst/>
              <a:cxnLst/>
              <a:rect l="l" t="t" r="r" b="b"/>
              <a:pathLst>
                <a:path w="29595" h="2978" extrusionOk="0">
                  <a:moveTo>
                    <a:pt x="25601" y="0"/>
                  </a:moveTo>
                  <a:cubicBezTo>
                    <a:pt x="21963" y="400"/>
                    <a:pt x="18280" y="710"/>
                    <a:pt x="14509" y="799"/>
                  </a:cubicBezTo>
                  <a:cubicBezTo>
                    <a:pt x="10782" y="932"/>
                    <a:pt x="6878" y="1154"/>
                    <a:pt x="2929" y="1243"/>
                  </a:cubicBezTo>
                  <a:cubicBezTo>
                    <a:pt x="2840" y="1287"/>
                    <a:pt x="2751" y="1331"/>
                    <a:pt x="2663" y="1376"/>
                  </a:cubicBezTo>
                  <a:cubicBezTo>
                    <a:pt x="1775" y="1864"/>
                    <a:pt x="844" y="2396"/>
                    <a:pt x="1" y="2973"/>
                  </a:cubicBezTo>
                  <a:cubicBezTo>
                    <a:pt x="372" y="2976"/>
                    <a:pt x="744" y="2978"/>
                    <a:pt x="1116" y="2978"/>
                  </a:cubicBezTo>
                  <a:cubicBezTo>
                    <a:pt x="5668" y="2978"/>
                    <a:pt x="10202" y="2741"/>
                    <a:pt x="14509" y="2618"/>
                  </a:cubicBezTo>
                  <a:cubicBezTo>
                    <a:pt x="19434" y="2529"/>
                    <a:pt x="24536" y="2352"/>
                    <a:pt x="29594" y="1864"/>
                  </a:cubicBezTo>
                  <a:cubicBezTo>
                    <a:pt x="28307" y="1154"/>
                    <a:pt x="26976" y="533"/>
                    <a:pt x="2560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7"/>
            <p:cNvSpPr/>
            <p:nvPr/>
          </p:nvSpPr>
          <p:spPr>
            <a:xfrm>
              <a:off x="2604101" y="2700293"/>
              <a:ext cx="3938979" cy="934869"/>
            </a:xfrm>
            <a:custGeom>
              <a:avLst/>
              <a:gdLst/>
              <a:ahLst/>
              <a:cxnLst/>
              <a:rect l="l" t="t" r="r" b="b"/>
              <a:pathLst>
                <a:path w="55461" h="13163" extrusionOk="0">
                  <a:moveTo>
                    <a:pt x="55460" y="0"/>
                  </a:moveTo>
                  <a:lnTo>
                    <a:pt x="55460" y="0"/>
                  </a:lnTo>
                  <a:cubicBezTo>
                    <a:pt x="52088" y="400"/>
                    <a:pt x="48716" y="755"/>
                    <a:pt x="45300" y="1110"/>
                  </a:cubicBezTo>
                  <a:cubicBezTo>
                    <a:pt x="35495" y="2086"/>
                    <a:pt x="25689" y="2840"/>
                    <a:pt x="15840" y="3195"/>
                  </a:cubicBezTo>
                  <a:cubicBezTo>
                    <a:pt x="10560" y="3372"/>
                    <a:pt x="5280" y="3772"/>
                    <a:pt x="0" y="4215"/>
                  </a:cubicBezTo>
                  <a:cubicBezTo>
                    <a:pt x="533" y="6256"/>
                    <a:pt x="1287" y="8297"/>
                    <a:pt x="2219" y="10205"/>
                  </a:cubicBezTo>
                  <a:cubicBezTo>
                    <a:pt x="5990" y="10826"/>
                    <a:pt x="9761" y="11314"/>
                    <a:pt x="13577" y="11669"/>
                  </a:cubicBezTo>
                  <a:cubicBezTo>
                    <a:pt x="23338" y="12512"/>
                    <a:pt x="33188" y="13000"/>
                    <a:pt x="42993" y="13133"/>
                  </a:cubicBezTo>
                  <a:cubicBezTo>
                    <a:pt x="44077" y="13152"/>
                    <a:pt x="45162" y="13162"/>
                    <a:pt x="46243" y="13162"/>
                  </a:cubicBezTo>
                  <a:cubicBezTo>
                    <a:pt x="47772" y="13162"/>
                    <a:pt x="49294" y="13141"/>
                    <a:pt x="50802" y="13089"/>
                  </a:cubicBezTo>
                  <a:cubicBezTo>
                    <a:pt x="53419" y="9185"/>
                    <a:pt x="55017" y="4659"/>
                    <a:pt x="5546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7"/>
            <p:cNvSpPr/>
            <p:nvPr/>
          </p:nvSpPr>
          <p:spPr>
            <a:xfrm>
              <a:off x="2607226" y="1367343"/>
              <a:ext cx="3901195" cy="764486"/>
            </a:xfrm>
            <a:custGeom>
              <a:avLst/>
              <a:gdLst/>
              <a:ahLst/>
              <a:cxnLst/>
              <a:rect l="l" t="t" r="r" b="b"/>
              <a:pathLst>
                <a:path w="54929" h="10764" extrusionOk="0">
                  <a:moveTo>
                    <a:pt x="50492" y="1"/>
                  </a:moveTo>
                  <a:cubicBezTo>
                    <a:pt x="44236" y="755"/>
                    <a:pt x="37980" y="1465"/>
                    <a:pt x="31724" y="2308"/>
                  </a:cubicBezTo>
                  <a:cubicBezTo>
                    <a:pt x="21741" y="3639"/>
                    <a:pt x="11625" y="4437"/>
                    <a:pt x="1554" y="4659"/>
                  </a:cubicBezTo>
                  <a:cubicBezTo>
                    <a:pt x="888" y="6123"/>
                    <a:pt x="400" y="7588"/>
                    <a:pt x="1" y="9096"/>
                  </a:cubicBezTo>
                  <a:cubicBezTo>
                    <a:pt x="10072" y="10338"/>
                    <a:pt x="20366" y="10294"/>
                    <a:pt x="30570" y="10649"/>
                  </a:cubicBezTo>
                  <a:cubicBezTo>
                    <a:pt x="32848" y="10728"/>
                    <a:pt x="35118" y="10764"/>
                    <a:pt x="37383" y="10764"/>
                  </a:cubicBezTo>
                  <a:cubicBezTo>
                    <a:pt x="42753" y="10764"/>
                    <a:pt x="48097" y="10562"/>
                    <a:pt x="53464" y="10250"/>
                  </a:cubicBezTo>
                  <a:lnTo>
                    <a:pt x="54928" y="10161"/>
                  </a:lnTo>
                  <a:cubicBezTo>
                    <a:pt x="54174" y="6523"/>
                    <a:pt x="52666" y="3062"/>
                    <a:pt x="5049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7"/>
            <p:cNvSpPr/>
            <p:nvPr/>
          </p:nvSpPr>
          <p:spPr>
            <a:xfrm>
              <a:off x="2547354" y="2467126"/>
              <a:ext cx="4008297" cy="245241"/>
            </a:xfrm>
            <a:custGeom>
              <a:avLst/>
              <a:gdLst/>
              <a:ahLst/>
              <a:cxnLst/>
              <a:rect l="l" t="t" r="r" b="b"/>
              <a:pathLst>
                <a:path w="56437" h="3453" extrusionOk="0">
                  <a:moveTo>
                    <a:pt x="1" y="0"/>
                  </a:moveTo>
                  <a:lnTo>
                    <a:pt x="1" y="1553"/>
                  </a:lnTo>
                  <a:cubicBezTo>
                    <a:pt x="9229" y="2529"/>
                    <a:pt x="18591" y="3017"/>
                    <a:pt x="27864" y="3328"/>
                  </a:cubicBezTo>
                  <a:cubicBezTo>
                    <a:pt x="30636" y="3405"/>
                    <a:pt x="33407" y="3452"/>
                    <a:pt x="36177" y="3452"/>
                  </a:cubicBezTo>
                  <a:cubicBezTo>
                    <a:pt x="42939" y="3452"/>
                    <a:pt x="49688" y="3170"/>
                    <a:pt x="56393" y="2352"/>
                  </a:cubicBezTo>
                  <a:cubicBezTo>
                    <a:pt x="56437" y="1642"/>
                    <a:pt x="56437" y="887"/>
                    <a:pt x="56437" y="178"/>
                  </a:cubicBezTo>
                  <a:lnTo>
                    <a:pt x="56437" y="178"/>
                  </a:lnTo>
                  <a:cubicBezTo>
                    <a:pt x="49326" y="911"/>
                    <a:pt x="42214" y="1278"/>
                    <a:pt x="35103" y="1278"/>
                  </a:cubicBezTo>
                  <a:cubicBezTo>
                    <a:pt x="32320" y="1278"/>
                    <a:pt x="29537" y="1222"/>
                    <a:pt x="26755" y="1109"/>
                  </a:cubicBezTo>
                  <a:cubicBezTo>
                    <a:pt x="17881" y="799"/>
                    <a:pt x="8919" y="533"/>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7"/>
            <p:cNvSpPr/>
            <p:nvPr/>
          </p:nvSpPr>
          <p:spPr>
            <a:xfrm>
              <a:off x="2881372" y="1074304"/>
              <a:ext cx="3289833" cy="366334"/>
            </a:xfrm>
            <a:custGeom>
              <a:avLst/>
              <a:gdLst/>
              <a:ahLst/>
              <a:cxnLst/>
              <a:rect l="l" t="t" r="r" b="b"/>
              <a:pathLst>
                <a:path w="46321" h="5158" extrusionOk="0">
                  <a:moveTo>
                    <a:pt x="43126" y="0"/>
                  </a:moveTo>
                  <a:cubicBezTo>
                    <a:pt x="37270" y="710"/>
                    <a:pt x="31413" y="1420"/>
                    <a:pt x="25512" y="1864"/>
                  </a:cubicBezTo>
                  <a:cubicBezTo>
                    <a:pt x="19130" y="2358"/>
                    <a:pt x="12776" y="2571"/>
                    <a:pt x="6450" y="2571"/>
                  </a:cubicBezTo>
                  <a:cubicBezTo>
                    <a:pt x="4816" y="2571"/>
                    <a:pt x="3184" y="2557"/>
                    <a:pt x="1554" y="2529"/>
                  </a:cubicBezTo>
                  <a:cubicBezTo>
                    <a:pt x="977" y="3195"/>
                    <a:pt x="444" y="3905"/>
                    <a:pt x="1" y="4659"/>
                  </a:cubicBezTo>
                  <a:cubicBezTo>
                    <a:pt x="5132" y="4981"/>
                    <a:pt x="10280" y="5157"/>
                    <a:pt x="15435" y="5157"/>
                  </a:cubicBezTo>
                  <a:cubicBezTo>
                    <a:pt x="18792" y="5157"/>
                    <a:pt x="22152" y="5083"/>
                    <a:pt x="25512" y="4925"/>
                  </a:cubicBezTo>
                  <a:cubicBezTo>
                    <a:pt x="32389" y="4703"/>
                    <a:pt x="39355" y="4260"/>
                    <a:pt x="46321" y="3683"/>
                  </a:cubicBezTo>
                  <a:cubicBezTo>
                    <a:pt x="45389" y="2352"/>
                    <a:pt x="44324" y="1110"/>
                    <a:pt x="4312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7"/>
            <p:cNvSpPr/>
            <p:nvPr/>
          </p:nvSpPr>
          <p:spPr>
            <a:xfrm>
              <a:off x="3086201" y="3806327"/>
              <a:ext cx="2993669" cy="646021"/>
            </a:xfrm>
            <a:custGeom>
              <a:avLst/>
              <a:gdLst/>
              <a:ahLst/>
              <a:cxnLst/>
              <a:rect l="l" t="t" r="r" b="b"/>
              <a:pathLst>
                <a:path w="42151" h="9096" extrusionOk="0">
                  <a:moveTo>
                    <a:pt x="42150" y="0"/>
                  </a:moveTo>
                  <a:lnTo>
                    <a:pt x="42150" y="0"/>
                  </a:lnTo>
                  <a:cubicBezTo>
                    <a:pt x="32186" y="744"/>
                    <a:pt x="22253" y="1207"/>
                    <a:pt x="12220" y="1207"/>
                  </a:cubicBezTo>
                  <a:cubicBezTo>
                    <a:pt x="10281" y="1207"/>
                    <a:pt x="8337" y="1190"/>
                    <a:pt x="6390" y="1154"/>
                  </a:cubicBezTo>
                  <a:cubicBezTo>
                    <a:pt x="4260" y="1110"/>
                    <a:pt x="2130" y="1065"/>
                    <a:pt x="1" y="1065"/>
                  </a:cubicBezTo>
                  <a:cubicBezTo>
                    <a:pt x="3639" y="4970"/>
                    <a:pt x="8342" y="7765"/>
                    <a:pt x="13533" y="9096"/>
                  </a:cubicBezTo>
                  <a:cubicBezTo>
                    <a:pt x="21342" y="7898"/>
                    <a:pt x="29150" y="6478"/>
                    <a:pt x="36915" y="4837"/>
                  </a:cubicBezTo>
                  <a:cubicBezTo>
                    <a:pt x="38867" y="3461"/>
                    <a:pt x="40642" y="1820"/>
                    <a:pt x="42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7"/>
            <p:cNvSpPr/>
            <p:nvPr/>
          </p:nvSpPr>
          <p:spPr>
            <a:xfrm>
              <a:off x="4595572" y="510243"/>
              <a:ext cx="1960079" cy="4008297"/>
            </a:xfrm>
            <a:custGeom>
              <a:avLst/>
              <a:gdLst/>
              <a:ahLst/>
              <a:cxnLst/>
              <a:rect l="l" t="t" r="r" b="b"/>
              <a:pathLst>
                <a:path w="27598" h="56437" extrusionOk="0">
                  <a:moveTo>
                    <a:pt x="312" y="1"/>
                  </a:moveTo>
                  <a:cubicBezTo>
                    <a:pt x="5458" y="7410"/>
                    <a:pt x="6079" y="19389"/>
                    <a:pt x="5991" y="27376"/>
                  </a:cubicBezTo>
                  <a:cubicBezTo>
                    <a:pt x="5858" y="37358"/>
                    <a:pt x="3817" y="47208"/>
                    <a:pt x="1" y="56437"/>
                  </a:cubicBezTo>
                  <a:cubicBezTo>
                    <a:pt x="15264" y="56037"/>
                    <a:pt x="27420" y="43614"/>
                    <a:pt x="27509" y="28352"/>
                  </a:cubicBezTo>
                  <a:cubicBezTo>
                    <a:pt x="27598" y="13089"/>
                    <a:pt x="15530" y="533"/>
                    <a:pt x="31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7"/>
            <p:cNvSpPr/>
            <p:nvPr/>
          </p:nvSpPr>
          <p:spPr>
            <a:xfrm>
              <a:off x="4623981" y="541777"/>
              <a:ext cx="2000988" cy="3973638"/>
            </a:xfrm>
            <a:custGeom>
              <a:avLst/>
              <a:gdLst/>
              <a:ahLst/>
              <a:cxnLst/>
              <a:rect l="l" t="t" r="r" b="b"/>
              <a:pathLst>
                <a:path w="28174" h="55949" extrusionOk="0">
                  <a:moveTo>
                    <a:pt x="4127" y="0"/>
                  </a:moveTo>
                  <a:cubicBezTo>
                    <a:pt x="8031" y="2662"/>
                    <a:pt x="11713" y="5546"/>
                    <a:pt x="14154" y="9850"/>
                  </a:cubicBezTo>
                  <a:cubicBezTo>
                    <a:pt x="17304" y="15618"/>
                    <a:pt x="18857" y="22140"/>
                    <a:pt x="18679" y="28751"/>
                  </a:cubicBezTo>
                  <a:cubicBezTo>
                    <a:pt x="18546" y="34918"/>
                    <a:pt x="17038" y="40863"/>
                    <a:pt x="13266" y="45877"/>
                  </a:cubicBezTo>
                  <a:cubicBezTo>
                    <a:pt x="9761" y="50535"/>
                    <a:pt x="4881" y="53064"/>
                    <a:pt x="0" y="55948"/>
                  </a:cubicBezTo>
                  <a:cubicBezTo>
                    <a:pt x="14420" y="55416"/>
                    <a:pt x="26089" y="44146"/>
                    <a:pt x="27154" y="29816"/>
                  </a:cubicBezTo>
                  <a:cubicBezTo>
                    <a:pt x="28174" y="15485"/>
                    <a:pt x="18280" y="2618"/>
                    <a:pt x="4127"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7"/>
            <p:cNvSpPr/>
            <p:nvPr/>
          </p:nvSpPr>
          <p:spPr>
            <a:xfrm>
              <a:off x="1220724" y="671536"/>
              <a:ext cx="6737194" cy="3681877"/>
            </a:xfrm>
            <a:custGeom>
              <a:avLst/>
              <a:gdLst/>
              <a:ahLst/>
              <a:cxnLst/>
              <a:rect l="l" t="t" r="r" b="b"/>
              <a:pathLst>
                <a:path w="94860" h="51841" extrusionOk="0">
                  <a:moveTo>
                    <a:pt x="84175" y="1"/>
                  </a:moveTo>
                  <a:cubicBezTo>
                    <a:pt x="79341" y="1"/>
                    <a:pt x="72571" y="1420"/>
                    <a:pt x="64734" y="4074"/>
                  </a:cubicBezTo>
                  <a:cubicBezTo>
                    <a:pt x="65311" y="4562"/>
                    <a:pt x="65932" y="5095"/>
                    <a:pt x="66464" y="5627"/>
                  </a:cubicBezTo>
                  <a:cubicBezTo>
                    <a:pt x="69838" y="4798"/>
                    <a:pt x="72782" y="4365"/>
                    <a:pt x="75128" y="4365"/>
                  </a:cubicBezTo>
                  <a:cubicBezTo>
                    <a:pt x="78058" y="4365"/>
                    <a:pt x="80056" y="5041"/>
                    <a:pt x="80795" y="6470"/>
                  </a:cubicBezTo>
                  <a:cubicBezTo>
                    <a:pt x="83368" y="11395"/>
                    <a:pt x="69925" y="23463"/>
                    <a:pt x="50758" y="33446"/>
                  </a:cubicBezTo>
                  <a:cubicBezTo>
                    <a:pt x="37157" y="40498"/>
                    <a:pt x="24360" y="44579"/>
                    <a:pt x="17156" y="44579"/>
                  </a:cubicBezTo>
                  <a:cubicBezTo>
                    <a:pt x="14207" y="44579"/>
                    <a:pt x="12195" y="43896"/>
                    <a:pt x="11448" y="42453"/>
                  </a:cubicBezTo>
                  <a:cubicBezTo>
                    <a:pt x="10117" y="39879"/>
                    <a:pt x="13089" y="35398"/>
                    <a:pt x="19035" y="30251"/>
                  </a:cubicBezTo>
                  <a:cubicBezTo>
                    <a:pt x="18902" y="29497"/>
                    <a:pt x="18813" y="28743"/>
                    <a:pt x="18769" y="27944"/>
                  </a:cubicBezTo>
                  <a:cubicBezTo>
                    <a:pt x="6834" y="36729"/>
                    <a:pt x="1" y="44893"/>
                    <a:pt x="2219" y="49108"/>
                  </a:cubicBezTo>
                  <a:cubicBezTo>
                    <a:pt x="3185" y="50962"/>
                    <a:pt x="5780" y="51841"/>
                    <a:pt x="9581" y="51841"/>
                  </a:cubicBezTo>
                  <a:cubicBezTo>
                    <a:pt x="18875" y="51841"/>
                    <a:pt x="35378" y="46584"/>
                    <a:pt x="52888" y="37483"/>
                  </a:cubicBezTo>
                  <a:cubicBezTo>
                    <a:pt x="77556" y="24661"/>
                    <a:pt x="94860" y="9088"/>
                    <a:pt x="91576" y="2743"/>
                  </a:cubicBezTo>
                  <a:cubicBezTo>
                    <a:pt x="90598" y="884"/>
                    <a:pt x="87989" y="1"/>
                    <a:pt x="8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7"/>
            <p:cNvSpPr/>
            <p:nvPr/>
          </p:nvSpPr>
          <p:spPr>
            <a:xfrm>
              <a:off x="3454879" y="2640421"/>
              <a:ext cx="3094521" cy="1780463"/>
            </a:xfrm>
            <a:custGeom>
              <a:avLst/>
              <a:gdLst/>
              <a:ahLst/>
              <a:cxnLst/>
              <a:rect l="l" t="t" r="r" b="b"/>
              <a:pathLst>
                <a:path w="43571" h="25069" extrusionOk="0">
                  <a:moveTo>
                    <a:pt x="43570" y="0"/>
                  </a:moveTo>
                  <a:lnTo>
                    <a:pt x="43570" y="0"/>
                  </a:lnTo>
                  <a:cubicBezTo>
                    <a:pt x="37492" y="4615"/>
                    <a:pt x="31014" y="8696"/>
                    <a:pt x="24226" y="12157"/>
                  </a:cubicBezTo>
                  <a:cubicBezTo>
                    <a:pt x="15396" y="16771"/>
                    <a:pt x="6878" y="20099"/>
                    <a:pt x="1" y="21874"/>
                  </a:cubicBezTo>
                  <a:cubicBezTo>
                    <a:pt x="2086" y="23205"/>
                    <a:pt x="4304" y="24314"/>
                    <a:pt x="6656" y="25068"/>
                  </a:cubicBezTo>
                  <a:cubicBezTo>
                    <a:pt x="13400" y="22495"/>
                    <a:pt x="20011" y="19567"/>
                    <a:pt x="26400" y="16239"/>
                  </a:cubicBezTo>
                  <a:cubicBezTo>
                    <a:pt x="31813" y="13399"/>
                    <a:pt x="37092" y="10338"/>
                    <a:pt x="42239" y="6966"/>
                  </a:cubicBezTo>
                  <a:cubicBezTo>
                    <a:pt x="42993" y="4703"/>
                    <a:pt x="43437" y="2352"/>
                    <a:pt x="4357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7"/>
            <p:cNvSpPr/>
            <p:nvPr/>
          </p:nvSpPr>
          <p:spPr>
            <a:xfrm>
              <a:off x="4850968" y="4348725"/>
              <a:ext cx="64844" cy="64915"/>
            </a:xfrm>
            <a:custGeom>
              <a:avLst/>
              <a:gdLst/>
              <a:ahLst/>
              <a:cxnLst/>
              <a:rect l="l" t="t" r="r" b="b"/>
              <a:pathLst>
                <a:path w="913" h="914" extrusionOk="0">
                  <a:moveTo>
                    <a:pt x="396" y="1"/>
                  </a:moveTo>
                  <a:cubicBezTo>
                    <a:pt x="154" y="1"/>
                    <a:pt x="1" y="376"/>
                    <a:pt x="265" y="527"/>
                  </a:cubicBezTo>
                  <a:cubicBezTo>
                    <a:pt x="309" y="572"/>
                    <a:pt x="309" y="616"/>
                    <a:pt x="354" y="705"/>
                  </a:cubicBezTo>
                  <a:cubicBezTo>
                    <a:pt x="372" y="850"/>
                    <a:pt x="472" y="913"/>
                    <a:pt x="581" y="913"/>
                  </a:cubicBezTo>
                  <a:cubicBezTo>
                    <a:pt x="737" y="913"/>
                    <a:pt x="912" y="781"/>
                    <a:pt x="886" y="572"/>
                  </a:cubicBezTo>
                  <a:cubicBezTo>
                    <a:pt x="842" y="350"/>
                    <a:pt x="709" y="172"/>
                    <a:pt x="531" y="39"/>
                  </a:cubicBezTo>
                  <a:cubicBezTo>
                    <a:pt x="485" y="13"/>
                    <a:pt x="439" y="1"/>
                    <a:pt x="396" y="1"/>
                  </a:cubicBezTo>
                  <a:close/>
                </a:path>
              </a:pathLst>
            </a:custGeom>
            <a:solidFill>
              <a:srgbClr val="111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1" name="Google Shape;3531;p67"/>
            <p:cNvGrpSpPr/>
            <p:nvPr/>
          </p:nvGrpSpPr>
          <p:grpSpPr>
            <a:xfrm>
              <a:off x="1186065" y="489079"/>
              <a:ext cx="6623771" cy="4049419"/>
              <a:chOff x="1186065" y="489079"/>
              <a:chExt cx="6623771" cy="4049419"/>
            </a:xfrm>
          </p:grpSpPr>
          <p:sp>
            <p:nvSpPr>
              <p:cNvPr id="3532" name="Google Shape;3532;p67"/>
              <p:cNvSpPr/>
              <p:nvPr/>
            </p:nvSpPr>
            <p:spPr>
              <a:xfrm>
                <a:off x="6168010" y="1402002"/>
                <a:ext cx="129261" cy="126136"/>
              </a:xfrm>
              <a:custGeom>
                <a:avLst/>
                <a:gdLst/>
                <a:ahLst/>
                <a:cxnLst/>
                <a:rect l="l" t="t" r="r" b="b"/>
                <a:pathLst>
                  <a:path w="1820" h="1776" extrusionOk="0">
                    <a:moveTo>
                      <a:pt x="711" y="1"/>
                    </a:moveTo>
                    <a:cubicBezTo>
                      <a:pt x="489" y="89"/>
                      <a:pt x="267" y="178"/>
                      <a:pt x="1" y="223"/>
                    </a:cubicBezTo>
                    <a:cubicBezTo>
                      <a:pt x="622" y="755"/>
                      <a:pt x="1199" y="1243"/>
                      <a:pt x="1775" y="1775"/>
                    </a:cubicBezTo>
                    <a:lnTo>
                      <a:pt x="1820" y="1775"/>
                    </a:lnTo>
                    <a:cubicBezTo>
                      <a:pt x="1465" y="1154"/>
                      <a:pt x="1110" y="578"/>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7"/>
              <p:cNvSpPr/>
              <p:nvPr/>
            </p:nvSpPr>
            <p:spPr>
              <a:xfrm>
                <a:off x="1186065" y="489079"/>
                <a:ext cx="6623771" cy="4049419"/>
              </a:xfrm>
              <a:custGeom>
                <a:avLst/>
                <a:gdLst/>
                <a:ahLst/>
                <a:cxnLst/>
                <a:rect l="l" t="t" r="r" b="b"/>
                <a:pathLst>
                  <a:path w="93263" h="57016" extrusionOk="0">
                    <a:moveTo>
                      <a:pt x="69126" y="11169"/>
                    </a:moveTo>
                    <a:cubicBezTo>
                      <a:pt x="69392" y="11524"/>
                      <a:pt x="69659" y="11834"/>
                      <a:pt x="69880" y="12145"/>
                    </a:cubicBezTo>
                    <a:cubicBezTo>
                      <a:pt x="69747" y="12278"/>
                      <a:pt x="69614" y="12367"/>
                      <a:pt x="69525" y="12544"/>
                    </a:cubicBezTo>
                    <a:cubicBezTo>
                      <a:pt x="69259" y="12100"/>
                      <a:pt x="69126" y="11657"/>
                      <a:pt x="69126" y="11169"/>
                    </a:cubicBezTo>
                    <a:close/>
                    <a:moveTo>
                      <a:pt x="71034" y="13786"/>
                    </a:moveTo>
                    <a:cubicBezTo>
                      <a:pt x="71256" y="14141"/>
                      <a:pt x="71478" y="14496"/>
                      <a:pt x="71655" y="14851"/>
                    </a:cubicBezTo>
                    <a:cubicBezTo>
                      <a:pt x="71300" y="14629"/>
                      <a:pt x="70901" y="14452"/>
                      <a:pt x="70502" y="14363"/>
                    </a:cubicBezTo>
                    <a:cubicBezTo>
                      <a:pt x="70635" y="14230"/>
                      <a:pt x="70812" y="14053"/>
                      <a:pt x="70945" y="13920"/>
                    </a:cubicBezTo>
                    <a:cubicBezTo>
                      <a:pt x="70990" y="13875"/>
                      <a:pt x="70990" y="13831"/>
                      <a:pt x="71034" y="13786"/>
                    </a:cubicBezTo>
                    <a:close/>
                    <a:moveTo>
                      <a:pt x="75792" y="6910"/>
                    </a:moveTo>
                    <a:cubicBezTo>
                      <a:pt x="76615" y="6910"/>
                      <a:pt x="77424" y="6992"/>
                      <a:pt x="78177" y="7220"/>
                    </a:cubicBezTo>
                    <a:cubicBezTo>
                      <a:pt x="80396" y="7930"/>
                      <a:pt x="81638" y="9793"/>
                      <a:pt x="80884" y="12056"/>
                    </a:cubicBezTo>
                    <a:cubicBezTo>
                      <a:pt x="80307" y="13831"/>
                      <a:pt x="78931" y="15472"/>
                      <a:pt x="77689" y="16803"/>
                    </a:cubicBezTo>
                    <a:cubicBezTo>
                      <a:pt x="76713" y="17913"/>
                      <a:pt x="75648" y="18977"/>
                      <a:pt x="74539" y="19998"/>
                    </a:cubicBezTo>
                    <a:cubicBezTo>
                      <a:pt x="73075" y="15561"/>
                      <a:pt x="70590" y="11568"/>
                      <a:pt x="67218" y="8329"/>
                    </a:cubicBezTo>
                    <a:cubicBezTo>
                      <a:pt x="68816" y="7841"/>
                      <a:pt x="70413" y="7531"/>
                      <a:pt x="72054" y="7264"/>
                    </a:cubicBezTo>
                    <a:cubicBezTo>
                      <a:pt x="73236" y="7103"/>
                      <a:pt x="74531" y="6910"/>
                      <a:pt x="75792" y="6910"/>
                    </a:cubicBezTo>
                    <a:close/>
                    <a:moveTo>
                      <a:pt x="73652" y="19066"/>
                    </a:moveTo>
                    <a:cubicBezTo>
                      <a:pt x="73785" y="19510"/>
                      <a:pt x="73962" y="19954"/>
                      <a:pt x="74095" y="20397"/>
                    </a:cubicBezTo>
                    <a:cubicBezTo>
                      <a:pt x="73252" y="21196"/>
                      <a:pt x="72321" y="21950"/>
                      <a:pt x="71389" y="22704"/>
                    </a:cubicBezTo>
                    <a:cubicBezTo>
                      <a:pt x="71522" y="22039"/>
                      <a:pt x="71744" y="21373"/>
                      <a:pt x="72054" y="20797"/>
                    </a:cubicBezTo>
                    <a:cubicBezTo>
                      <a:pt x="72321" y="20309"/>
                      <a:pt x="72986" y="19332"/>
                      <a:pt x="73563" y="19066"/>
                    </a:cubicBezTo>
                    <a:close/>
                    <a:moveTo>
                      <a:pt x="69254" y="20486"/>
                    </a:moveTo>
                    <a:cubicBezTo>
                      <a:pt x="69437" y="20486"/>
                      <a:pt x="69614" y="20530"/>
                      <a:pt x="69747" y="20663"/>
                    </a:cubicBezTo>
                    <a:cubicBezTo>
                      <a:pt x="69799" y="20715"/>
                      <a:pt x="69851" y="20737"/>
                      <a:pt x="69903" y="20737"/>
                    </a:cubicBezTo>
                    <a:cubicBezTo>
                      <a:pt x="69940" y="20737"/>
                      <a:pt x="69977" y="20726"/>
                      <a:pt x="70014" y="20708"/>
                    </a:cubicBezTo>
                    <a:lnTo>
                      <a:pt x="70014" y="20708"/>
                    </a:lnTo>
                    <a:cubicBezTo>
                      <a:pt x="69880" y="21018"/>
                      <a:pt x="69792" y="21373"/>
                      <a:pt x="69747" y="21684"/>
                    </a:cubicBezTo>
                    <a:cubicBezTo>
                      <a:pt x="69614" y="22128"/>
                      <a:pt x="69570" y="22616"/>
                      <a:pt x="69525" y="23059"/>
                    </a:cubicBezTo>
                    <a:cubicBezTo>
                      <a:pt x="69126" y="22261"/>
                      <a:pt x="68860" y="21418"/>
                      <a:pt x="68727" y="20575"/>
                    </a:cubicBezTo>
                    <a:cubicBezTo>
                      <a:pt x="68882" y="20530"/>
                      <a:pt x="69071" y="20486"/>
                      <a:pt x="69254" y="20486"/>
                    </a:cubicBezTo>
                    <a:close/>
                    <a:moveTo>
                      <a:pt x="71433" y="29581"/>
                    </a:moveTo>
                    <a:lnTo>
                      <a:pt x="71433" y="29581"/>
                    </a:lnTo>
                    <a:cubicBezTo>
                      <a:pt x="71300" y="29803"/>
                      <a:pt x="71211" y="30025"/>
                      <a:pt x="71123" y="30247"/>
                    </a:cubicBezTo>
                    <a:cubicBezTo>
                      <a:pt x="70990" y="30158"/>
                      <a:pt x="70945" y="30025"/>
                      <a:pt x="70901" y="29892"/>
                    </a:cubicBezTo>
                    <a:lnTo>
                      <a:pt x="71433" y="29581"/>
                    </a:lnTo>
                    <a:close/>
                    <a:moveTo>
                      <a:pt x="70457" y="30247"/>
                    </a:moveTo>
                    <a:cubicBezTo>
                      <a:pt x="70457" y="30291"/>
                      <a:pt x="70457" y="30291"/>
                      <a:pt x="70502" y="30336"/>
                    </a:cubicBezTo>
                    <a:lnTo>
                      <a:pt x="70413" y="30336"/>
                    </a:lnTo>
                    <a:cubicBezTo>
                      <a:pt x="69659" y="31001"/>
                      <a:pt x="68949" y="31711"/>
                      <a:pt x="68328" y="32465"/>
                    </a:cubicBezTo>
                    <a:cubicBezTo>
                      <a:pt x="68150" y="32288"/>
                      <a:pt x="68017" y="32110"/>
                      <a:pt x="67884" y="31933"/>
                    </a:cubicBezTo>
                    <a:cubicBezTo>
                      <a:pt x="68727" y="31356"/>
                      <a:pt x="69614" y="30824"/>
                      <a:pt x="70457" y="30247"/>
                    </a:cubicBezTo>
                    <a:close/>
                    <a:moveTo>
                      <a:pt x="74938" y="27052"/>
                    </a:moveTo>
                    <a:lnTo>
                      <a:pt x="74938" y="27052"/>
                    </a:lnTo>
                    <a:cubicBezTo>
                      <a:pt x="74450" y="27762"/>
                      <a:pt x="74007" y="28561"/>
                      <a:pt x="73696" y="29404"/>
                    </a:cubicBezTo>
                    <a:cubicBezTo>
                      <a:pt x="73574" y="29617"/>
                      <a:pt x="73765" y="29809"/>
                      <a:pt x="73954" y="29809"/>
                    </a:cubicBezTo>
                    <a:cubicBezTo>
                      <a:pt x="74041" y="29809"/>
                      <a:pt x="74128" y="29768"/>
                      <a:pt x="74184" y="29670"/>
                    </a:cubicBezTo>
                    <a:cubicBezTo>
                      <a:pt x="74450" y="28960"/>
                      <a:pt x="74850" y="28295"/>
                      <a:pt x="75249" y="27674"/>
                    </a:cubicBezTo>
                    <a:lnTo>
                      <a:pt x="75249" y="27674"/>
                    </a:lnTo>
                    <a:cubicBezTo>
                      <a:pt x="75338" y="30513"/>
                      <a:pt x="74983" y="33308"/>
                      <a:pt x="74273" y="36059"/>
                    </a:cubicBezTo>
                    <a:cubicBezTo>
                      <a:pt x="74051" y="34728"/>
                      <a:pt x="74184" y="33353"/>
                      <a:pt x="74539" y="32110"/>
                    </a:cubicBezTo>
                    <a:cubicBezTo>
                      <a:pt x="74621" y="31893"/>
                      <a:pt x="74452" y="31759"/>
                      <a:pt x="74279" y="31759"/>
                    </a:cubicBezTo>
                    <a:cubicBezTo>
                      <a:pt x="74170" y="31759"/>
                      <a:pt x="74058" y="31813"/>
                      <a:pt x="74007" y="31933"/>
                    </a:cubicBezTo>
                    <a:cubicBezTo>
                      <a:pt x="73430" y="33708"/>
                      <a:pt x="73607" y="35438"/>
                      <a:pt x="73829" y="37213"/>
                    </a:cubicBezTo>
                    <a:cubicBezTo>
                      <a:pt x="73829" y="37257"/>
                      <a:pt x="73829" y="37301"/>
                      <a:pt x="73874" y="37301"/>
                    </a:cubicBezTo>
                    <a:lnTo>
                      <a:pt x="73652" y="37923"/>
                    </a:lnTo>
                    <a:lnTo>
                      <a:pt x="73519" y="37923"/>
                    </a:lnTo>
                    <a:cubicBezTo>
                      <a:pt x="73563" y="37878"/>
                      <a:pt x="73563" y="37834"/>
                      <a:pt x="73519" y="37790"/>
                    </a:cubicBezTo>
                    <a:cubicBezTo>
                      <a:pt x="73075" y="36769"/>
                      <a:pt x="72853" y="35660"/>
                      <a:pt x="72942" y="34551"/>
                    </a:cubicBezTo>
                    <a:cubicBezTo>
                      <a:pt x="72942" y="34357"/>
                      <a:pt x="72806" y="34268"/>
                      <a:pt x="72666" y="34268"/>
                    </a:cubicBezTo>
                    <a:cubicBezTo>
                      <a:pt x="72518" y="34268"/>
                      <a:pt x="72365" y="34368"/>
                      <a:pt x="72365" y="34551"/>
                    </a:cubicBezTo>
                    <a:cubicBezTo>
                      <a:pt x="72321" y="35749"/>
                      <a:pt x="72542" y="36991"/>
                      <a:pt x="73075" y="38100"/>
                    </a:cubicBezTo>
                    <a:lnTo>
                      <a:pt x="72454" y="38366"/>
                    </a:lnTo>
                    <a:cubicBezTo>
                      <a:pt x="70812" y="34861"/>
                      <a:pt x="72099" y="31046"/>
                      <a:pt x="73874" y="27807"/>
                    </a:cubicBezTo>
                    <a:cubicBezTo>
                      <a:pt x="74228" y="27541"/>
                      <a:pt x="74583" y="27274"/>
                      <a:pt x="74938" y="27052"/>
                    </a:cubicBezTo>
                    <a:close/>
                    <a:moveTo>
                      <a:pt x="70368" y="37479"/>
                    </a:moveTo>
                    <a:cubicBezTo>
                      <a:pt x="70546" y="38056"/>
                      <a:pt x="70768" y="38588"/>
                      <a:pt x="71034" y="39121"/>
                    </a:cubicBezTo>
                    <a:cubicBezTo>
                      <a:pt x="70546" y="39431"/>
                      <a:pt x="70058" y="39742"/>
                      <a:pt x="69525" y="40052"/>
                    </a:cubicBezTo>
                    <a:cubicBezTo>
                      <a:pt x="69481" y="39121"/>
                      <a:pt x="69792" y="38189"/>
                      <a:pt x="70368" y="37479"/>
                    </a:cubicBezTo>
                    <a:close/>
                    <a:moveTo>
                      <a:pt x="47491" y="640"/>
                    </a:moveTo>
                    <a:cubicBezTo>
                      <a:pt x="52129" y="640"/>
                      <a:pt x="56786" y="1802"/>
                      <a:pt x="61007" y="4247"/>
                    </a:cubicBezTo>
                    <a:cubicBezTo>
                      <a:pt x="62338" y="5002"/>
                      <a:pt x="63580" y="5889"/>
                      <a:pt x="64778" y="6821"/>
                    </a:cubicBezTo>
                    <a:cubicBezTo>
                      <a:pt x="64822" y="6865"/>
                      <a:pt x="64822" y="6909"/>
                      <a:pt x="64867" y="6909"/>
                    </a:cubicBezTo>
                    <a:cubicBezTo>
                      <a:pt x="65044" y="7087"/>
                      <a:pt x="65266" y="7220"/>
                      <a:pt x="65444" y="7353"/>
                    </a:cubicBezTo>
                    <a:cubicBezTo>
                      <a:pt x="65177" y="7841"/>
                      <a:pt x="65044" y="8418"/>
                      <a:pt x="65044" y="8950"/>
                    </a:cubicBezTo>
                    <a:cubicBezTo>
                      <a:pt x="65044" y="9128"/>
                      <a:pt x="65177" y="9217"/>
                      <a:pt x="65311" y="9217"/>
                    </a:cubicBezTo>
                    <a:cubicBezTo>
                      <a:pt x="65444" y="9217"/>
                      <a:pt x="65577" y="9128"/>
                      <a:pt x="65577" y="8950"/>
                    </a:cubicBezTo>
                    <a:cubicBezTo>
                      <a:pt x="65621" y="8551"/>
                      <a:pt x="65710" y="8107"/>
                      <a:pt x="65887" y="7752"/>
                    </a:cubicBezTo>
                    <a:cubicBezTo>
                      <a:pt x="66109" y="7974"/>
                      <a:pt x="66375" y="8196"/>
                      <a:pt x="66597" y="8418"/>
                    </a:cubicBezTo>
                    <a:cubicBezTo>
                      <a:pt x="66597" y="8462"/>
                      <a:pt x="66597" y="8462"/>
                      <a:pt x="66597" y="8462"/>
                    </a:cubicBezTo>
                    <a:cubicBezTo>
                      <a:pt x="66153" y="9838"/>
                      <a:pt x="66153" y="11302"/>
                      <a:pt x="66597" y="12633"/>
                    </a:cubicBezTo>
                    <a:cubicBezTo>
                      <a:pt x="66331" y="12500"/>
                      <a:pt x="66065" y="12367"/>
                      <a:pt x="65843" y="12234"/>
                    </a:cubicBezTo>
                    <a:cubicBezTo>
                      <a:pt x="65976" y="12145"/>
                      <a:pt x="66020" y="11923"/>
                      <a:pt x="65887" y="11790"/>
                    </a:cubicBezTo>
                    <a:cubicBezTo>
                      <a:pt x="65754" y="11657"/>
                      <a:pt x="65665" y="11391"/>
                      <a:pt x="65710" y="11169"/>
                    </a:cubicBezTo>
                    <a:cubicBezTo>
                      <a:pt x="65736" y="10959"/>
                      <a:pt x="65561" y="10827"/>
                      <a:pt x="65395" y="10827"/>
                    </a:cubicBezTo>
                    <a:cubicBezTo>
                      <a:pt x="65280" y="10827"/>
                      <a:pt x="65169" y="10890"/>
                      <a:pt x="65133" y="11036"/>
                    </a:cubicBezTo>
                    <a:cubicBezTo>
                      <a:pt x="65089" y="11302"/>
                      <a:pt x="65133" y="11612"/>
                      <a:pt x="65266" y="11923"/>
                    </a:cubicBezTo>
                    <a:cubicBezTo>
                      <a:pt x="65089" y="11790"/>
                      <a:pt x="64911" y="11657"/>
                      <a:pt x="64734" y="11524"/>
                    </a:cubicBezTo>
                    <a:cubicBezTo>
                      <a:pt x="64674" y="11474"/>
                      <a:pt x="64608" y="11453"/>
                      <a:pt x="64545" y="11453"/>
                    </a:cubicBezTo>
                    <a:cubicBezTo>
                      <a:pt x="64323" y="11453"/>
                      <a:pt x="64128" y="11706"/>
                      <a:pt x="64334" y="11879"/>
                    </a:cubicBezTo>
                    <a:cubicBezTo>
                      <a:pt x="65488" y="12810"/>
                      <a:pt x="66863" y="13476"/>
                      <a:pt x="68328" y="13786"/>
                    </a:cubicBezTo>
                    <a:cubicBezTo>
                      <a:pt x="68351" y="13793"/>
                      <a:pt x="68374" y="13796"/>
                      <a:pt x="68396" y="13796"/>
                    </a:cubicBezTo>
                    <a:cubicBezTo>
                      <a:pt x="68662" y="13796"/>
                      <a:pt x="68788" y="13336"/>
                      <a:pt x="68461" y="13254"/>
                    </a:cubicBezTo>
                    <a:cubicBezTo>
                      <a:pt x="67973" y="13121"/>
                      <a:pt x="67529" y="12988"/>
                      <a:pt x="67085" y="12810"/>
                    </a:cubicBezTo>
                    <a:cubicBezTo>
                      <a:pt x="67130" y="12766"/>
                      <a:pt x="67174" y="12633"/>
                      <a:pt x="67130" y="12544"/>
                    </a:cubicBezTo>
                    <a:cubicBezTo>
                      <a:pt x="66686" y="11346"/>
                      <a:pt x="66686" y="10060"/>
                      <a:pt x="67085" y="8817"/>
                    </a:cubicBezTo>
                    <a:lnTo>
                      <a:pt x="67085" y="8817"/>
                    </a:lnTo>
                    <a:cubicBezTo>
                      <a:pt x="67263" y="9039"/>
                      <a:pt x="67440" y="9217"/>
                      <a:pt x="67618" y="9394"/>
                    </a:cubicBezTo>
                    <a:lnTo>
                      <a:pt x="67573" y="9438"/>
                    </a:lnTo>
                    <a:cubicBezTo>
                      <a:pt x="67440" y="9882"/>
                      <a:pt x="67396" y="10326"/>
                      <a:pt x="67529" y="10769"/>
                    </a:cubicBezTo>
                    <a:cubicBezTo>
                      <a:pt x="67547" y="10915"/>
                      <a:pt x="67654" y="10978"/>
                      <a:pt x="67769" y="10978"/>
                    </a:cubicBezTo>
                    <a:cubicBezTo>
                      <a:pt x="67934" y="10978"/>
                      <a:pt x="68114" y="10846"/>
                      <a:pt x="68061" y="10636"/>
                    </a:cubicBezTo>
                    <a:cubicBezTo>
                      <a:pt x="68017" y="10370"/>
                      <a:pt x="68017" y="10104"/>
                      <a:pt x="68061" y="9838"/>
                    </a:cubicBezTo>
                    <a:cubicBezTo>
                      <a:pt x="68283" y="10104"/>
                      <a:pt x="68461" y="10326"/>
                      <a:pt x="68682" y="10548"/>
                    </a:cubicBezTo>
                    <a:cubicBezTo>
                      <a:pt x="68505" y="11346"/>
                      <a:pt x="68682" y="12145"/>
                      <a:pt x="69126" y="12855"/>
                    </a:cubicBezTo>
                    <a:cubicBezTo>
                      <a:pt x="69171" y="12855"/>
                      <a:pt x="69171" y="12899"/>
                      <a:pt x="69215" y="12899"/>
                    </a:cubicBezTo>
                    <a:cubicBezTo>
                      <a:pt x="68949" y="13210"/>
                      <a:pt x="68727" y="13520"/>
                      <a:pt x="68505" y="13875"/>
                    </a:cubicBezTo>
                    <a:cubicBezTo>
                      <a:pt x="68380" y="14062"/>
                      <a:pt x="68584" y="14271"/>
                      <a:pt x="68778" y="14271"/>
                    </a:cubicBezTo>
                    <a:cubicBezTo>
                      <a:pt x="68860" y="14271"/>
                      <a:pt x="68940" y="14234"/>
                      <a:pt x="68993" y="14141"/>
                    </a:cubicBezTo>
                    <a:cubicBezTo>
                      <a:pt x="69171" y="13831"/>
                      <a:pt x="69392" y="13565"/>
                      <a:pt x="69614" y="13298"/>
                    </a:cubicBezTo>
                    <a:cubicBezTo>
                      <a:pt x="69703" y="13165"/>
                      <a:pt x="69792" y="13077"/>
                      <a:pt x="69925" y="12943"/>
                    </a:cubicBezTo>
                    <a:cubicBezTo>
                      <a:pt x="70014" y="12855"/>
                      <a:pt x="70102" y="12766"/>
                      <a:pt x="70147" y="12677"/>
                    </a:cubicBezTo>
                    <a:lnTo>
                      <a:pt x="70235" y="12677"/>
                    </a:lnTo>
                    <a:cubicBezTo>
                      <a:pt x="70413" y="12943"/>
                      <a:pt x="70635" y="13210"/>
                      <a:pt x="70812" y="13476"/>
                    </a:cubicBezTo>
                    <a:cubicBezTo>
                      <a:pt x="70786" y="13463"/>
                      <a:pt x="70760" y="13457"/>
                      <a:pt x="70735" y="13457"/>
                    </a:cubicBezTo>
                    <a:cubicBezTo>
                      <a:pt x="70675" y="13457"/>
                      <a:pt x="70622" y="13489"/>
                      <a:pt x="70590" y="13520"/>
                    </a:cubicBezTo>
                    <a:cubicBezTo>
                      <a:pt x="69836" y="14230"/>
                      <a:pt x="69259" y="15073"/>
                      <a:pt x="68904" y="16005"/>
                    </a:cubicBezTo>
                    <a:cubicBezTo>
                      <a:pt x="68823" y="16222"/>
                      <a:pt x="68991" y="16356"/>
                      <a:pt x="69174" y="16356"/>
                    </a:cubicBezTo>
                    <a:cubicBezTo>
                      <a:pt x="69290" y="16356"/>
                      <a:pt x="69412" y="16303"/>
                      <a:pt x="69481" y="16182"/>
                    </a:cubicBezTo>
                    <a:cubicBezTo>
                      <a:pt x="69481" y="16094"/>
                      <a:pt x="69570" y="15960"/>
                      <a:pt x="69614" y="15872"/>
                    </a:cubicBezTo>
                    <a:cubicBezTo>
                      <a:pt x="69636" y="15894"/>
                      <a:pt x="69659" y="15905"/>
                      <a:pt x="69686" y="15905"/>
                    </a:cubicBezTo>
                    <a:cubicBezTo>
                      <a:pt x="69714" y="15905"/>
                      <a:pt x="69747" y="15894"/>
                      <a:pt x="69792" y="15872"/>
                    </a:cubicBezTo>
                    <a:cubicBezTo>
                      <a:pt x="69822" y="15864"/>
                      <a:pt x="69854" y="15860"/>
                      <a:pt x="69886" y="15860"/>
                    </a:cubicBezTo>
                    <a:cubicBezTo>
                      <a:pt x="70043" y="15860"/>
                      <a:pt x="70214" y="15947"/>
                      <a:pt x="70324" y="16094"/>
                    </a:cubicBezTo>
                    <a:cubicBezTo>
                      <a:pt x="70376" y="16155"/>
                      <a:pt x="70437" y="16181"/>
                      <a:pt x="70497" y="16181"/>
                    </a:cubicBezTo>
                    <a:cubicBezTo>
                      <a:pt x="70698" y="16181"/>
                      <a:pt x="70894" y="15899"/>
                      <a:pt x="70723" y="15694"/>
                    </a:cubicBezTo>
                    <a:cubicBezTo>
                      <a:pt x="70530" y="15462"/>
                      <a:pt x="70268" y="15331"/>
                      <a:pt x="69999" y="15331"/>
                    </a:cubicBezTo>
                    <a:cubicBezTo>
                      <a:pt x="69959" y="15331"/>
                      <a:pt x="69920" y="15334"/>
                      <a:pt x="69880" y="15339"/>
                    </a:cubicBezTo>
                    <a:cubicBezTo>
                      <a:pt x="69969" y="15162"/>
                      <a:pt x="70058" y="15029"/>
                      <a:pt x="70147" y="14851"/>
                    </a:cubicBezTo>
                    <a:cubicBezTo>
                      <a:pt x="70945" y="14940"/>
                      <a:pt x="71611" y="15384"/>
                      <a:pt x="72054" y="16005"/>
                    </a:cubicBezTo>
                    <a:cubicBezTo>
                      <a:pt x="72143" y="16094"/>
                      <a:pt x="72232" y="16138"/>
                      <a:pt x="72365" y="16138"/>
                    </a:cubicBezTo>
                    <a:cubicBezTo>
                      <a:pt x="72542" y="16493"/>
                      <a:pt x="72720" y="16848"/>
                      <a:pt x="72897" y="17247"/>
                    </a:cubicBezTo>
                    <a:lnTo>
                      <a:pt x="72853" y="17247"/>
                    </a:lnTo>
                    <a:cubicBezTo>
                      <a:pt x="72853" y="17247"/>
                      <a:pt x="72853" y="17203"/>
                      <a:pt x="72853" y="17158"/>
                    </a:cubicBezTo>
                    <a:lnTo>
                      <a:pt x="72542" y="16759"/>
                    </a:lnTo>
                    <a:cubicBezTo>
                      <a:pt x="72491" y="16681"/>
                      <a:pt x="72412" y="16649"/>
                      <a:pt x="72331" y="16649"/>
                    </a:cubicBezTo>
                    <a:cubicBezTo>
                      <a:pt x="72136" y="16649"/>
                      <a:pt x="71929" y="16837"/>
                      <a:pt x="72054" y="17025"/>
                    </a:cubicBezTo>
                    <a:lnTo>
                      <a:pt x="72365" y="17469"/>
                    </a:lnTo>
                    <a:cubicBezTo>
                      <a:pt x="72409" y="17513"/>
                      <a:pt x="72498" y="17558"/>
                      <a:pt x="72587" y="17558"/>
                    </a:cubicBezTo>
                    <a:cubicBezTo>
                      <a:pt x="72498" y="17646"/>
                      <a:pt x="72409" y="17735"/>
                      <a:pt x="72321" y="17824"/>
                    </a:cubicBezTo>
                    <a:cubicBezTo>
                      <a:pt x="72116" y="18028"/>
                      <a:pt x="72304" y="18311"/>
                      <a:pt x="72523" y="18311"/>
                    </a:cubicBezTo>
                    <a:cubicBezTo>
                      <a:pt x="72589" y="18311"/>
                      <a:pt x="72658" y="18285"/>
                      <a:pt x="72720" y="18223"/>
                    </a:cubicBezTo>
                    <a:lnTo>
                      <a:pt x="73164" y="17780"/>
                    </a:lnTo>
                    <a:lnTo>
                      <a:pt x="73430" y="18489"/>
                    </a:lnTo>
                    <a:cubicBezTo>
                      <a:pt x="72764" y="18756"/>
                      <a:pt x="72099" y="19687"/>
                      <a:pt x="71744" y="20264"/>
                    </a:cubicBezTo>
                    <a:cubicBezTo>
                      <a:pt x="71211" y="21107"/>
                      <a:pt x="70901" y="22039"/>
                      <a:pt x="70812" y="23059"/>
                    </a:cubicBezTo>
                    <a:cubicBezTo>
                      <a:pt x="70812" y="23059"/>
                      <a:pt x="70812" y="23104"/>
                      <a:pt x="70812" y="23148"/>
                    </a:cubicBezTo>
                    <a:lnTo>
                      <a:pt x="70147" y="23681"/>
                    </a:lnTo>
                    <a:cubicBezTo>
                      <a:pt x="70058" y="23059"/>
                      <a:pt x="70102" y="22394"/>
                      <a:pt x="70280" y="21773"/>
                    </a:cubicBezTo>
                    <a:cubicBezTo>
                      <a:pt x="70413" y="21063"/>
                      <a:pt x="70723" y="20353"/>
                      <a:pt x="71167" y="19776"/>
                    </a:cubicBezTo>
                    <a:cubicBezTo>
                      <a:pt x="71371" y="19572"/>
                      <a:pt x="71184" y="19289"/>
                      <a:pt x="70965" y="19289"/>
                    </a:cubicBezTo>
                    <a:cubicBezTo>
                      <a:pt x="70899" y="19289"/>
                      <a:pt x="70830" y="19315"/>
                      <a:pt x="70768" y="19377"/>
                    </a:cubicBezTo>
                    <a:cubicBezTo>
                      <a:pt x="70546" y="19643"/>
                      <a:pt x="70368" y="19954"/>
                      <a:pt x="70191" y="20309"/>
                    </a:cubicBezTo>
                    <a:cubicBezTo>
                      <a:pt x="70191" y="20264"/>
                      <a:pt x="70147" y="20264"/>
                      <a:pt x="70147" y="20220"/>
                    </a:cubicBezTo>
                    <a:cubicBezTo>
                      <a:pt x="69869" y="20004"/>
                      <a:pt x="69507" y="19874"/>
                      <a:pt x="69147" y="19874"/>
                    </a:cubicBezTo>
                    <a:cubicBezTo>
                      <a:pt x="68989" y="19874"/>
                      <a:pt x="68832" y="19899"/>
                      <a:pt x="68682" y="19954"/>
                    </a:cubicBezTo>
                    <a:lnTo>
                      <a:pt x="68682" y="19244"/>
                    </a:lnTo>
                    <a:cubicBezTo>
                      <a:pt x="68747" y="19231"/>
                      <a:pt x="68812" y="19225"/>
                      <a:pt x="68877" y="19225"/>
                    </a:cubicBezTo>
                    <a:cubicBezTo>
                      <a:pt x="69034" y="19225"/>
                      <a:pt x="69191" y="19257"/>
                      <a:pt x="69348" y="19288"/>
                    </a:cubicBezTo>
                    <a:cubicBezTo>
                      <a:pt x="69375" y="19295"/>
                      <a:pt x="69401" y="19298"/>
                      <a:pt x="69425" y="19298"/>
                    </a:cubicBezTo>
                    <a:cubicBezTo>
                      <a:pt x="69720" y="19298"/>
                      <a:pt x="69809" y="18834"/>
                      <a:pt x="69481" y="18711"/>
                    </a:cubicBezTo>
                    <a:cubicBezTo>
                      <a:pt x="69293" y="18680"/>
                      <a:pt x="69082" y="18649"/>
                      <a:pt x="68866" y="18649"/>
                    </a:cubicBezTo>
                    <a:cubicBezTo>
                      <a:pt x="68776" y="18649"/>
                      <a:pt x="68685" y="18654"/>
                      <a:pt x="68594" y="18667"/>
                    </a:cubicBezTo>
                    <a:cubicBezTo>
                      <a:pt x="68539" y="18626"/>
                      <a:pt x="68475" y="18606"/>
                      <a:pt x="68413" y="18606"/>
                    </a:cubicBezTo>
                    <a:cubicBezTo>
                      <a:pt x="68273" y="18606"/>
                      <a:pt x="68136" y="18705"/>
                      <a:pt x="68106" y="18889"/>
                    </a:cubicBezTo>
                    <a:cubicBezTo>
                      <a:pt x="68017" y="20309"/>
                      <a:pt x="68328" y="21728"/>
                      <a:pt x="68949" y="23015"/>
                    </a:cubicBezTo>
                    <a:cubicBezTo>
                      <a:pt x="68771" y="23104"/>
                      <a:pt x="68682" y="23326"/>
                      <a:pt x="68860" y="23459"/>
                    </a:cubicBezTo>
                    <a:cubicBezTo>
                      <a:pt x="69082" y="23636"/>
                      <a:pt x="69304" y="23858"/>
                      <a:pt x="69481" y="24124"/>
                    </a:cubicBezTo>
                    <a:cubicBezTo>
                      <a:pt x="69481" y="24124"/>
                      <a:pt x="69481" y="24169"/>
                      <a:pt x="69525" y="24169"/>
                    </a:cubicBezTo>
                    <a:lnTo>
                      <a:pt x="68416" y="25012"/>
                    </a:lnTo>
                    <a:cubicBezTo>
                      <a:pt x="68372" y="24967"/>
                      <a:pt x="68328" y="24923"/>
                      <a:pt x="68283" y="24923"/>
                    </a:cubicBezTo>
                    <a:lnTo>
                      <a:pt x="67085" y="24124"/>
                    </a:lnTo>
                    <a:cubicBezTo>
                      <a:pt x="67039" y="24098"/>
                      <a:pt x="66993" y="24086"/>
                      <a:pt x="66950" y="24086"/>
                    </a:cubicBezTo>
                    <a:cubicBezTo>
                      <a:pt x="66708" y="24086"/>
                      <a:pt x="66555" y="24461"/>
                      <a:pt x="66819" y="24612"/>
                    </a:cubicBezTo>
                    <a:lnTo>
                      <a:pt x="67973" y="25322"/>
                    </a:lnTo>
                    <a:cubicBezTo>
                      <a:pt x="65799" y="26919"/>
                      <a:pt x="63536" y="28384"/>
                      <a:pt x="61317" y="29759"/>
                    </a:cubicBezTo>
                    <a:cubicBezTo>
                      <a:pt x="55461" y="33353"/>
                      <a:pt x="49427" y="36592"/>
                      <a:pt x="43171" y="39431"/>
                    </a:cubicBezTo>
                    <a:cubicBezTo>
                      <a:pt x="37492" y="42093"/>
                      <a:pt x="31591" y="44578"/>
                      <a:pt x="25379" y="45820"/>
                    </a:cubicBezTo>
                    <a:cubicBezTo>
                      <a:pt x="17127" y="35349"/>
                      <a:pt x="17482" y="19421"/>
                      <a:pt x="26755" y="9571"/>
                    </a:cubicBezTo>
                    <a:cubicBezTo>
                      <a:pt x="32251" y="3799"/>
                      <a:pt x="39844" y="640"/>
                      <a:pt x="47491" y="640"/>
                    </a:cubicBezTo>
                    <a:close/>
                    <a:moveTo>
                      <a:pt x="19390" y="33663"/>
                    </a:moveTo>
                    <a:cubicBezTo>
                      <a:pt x="20188" y="38144"/>
                      <a:pt x="22007" y="42404"/>
                      <a:pt x="24758" y="46042"/>
                    </a:cubicBezTo>
                    <a:cubicBezTo>
                      <a:pt x="24137" y="46131"/>
                      <a:pt x="23471" y="46264"/>
                      <a:pt x="22806" y="46353"/>
                    </a:cubicBezTo>
                    <a:cubicBezTo>
                      <a:pt x="21551" y="46544"/>
                      <a:pt x="19563" y="46866"/>
                      <a:pt x="17637" y="46866"/>
                    </a:cubicBezTo>
                    <a:cubicBezTo>
                      <a:pt x="14659" y="46866"/>
                      <a:pt x="11826" y="46097"/>
                      <a:pt x="12069" y="42892"/>
                    </a:cubicBezTo>
                    <a:cubicBezTo>
                      <a:pt x="12202" y="40762"/>
                      <a:pt x="13799" y="38987"/>
                      <a:pt x="15175" y="37523"/>
                    </a:cubicBezTo>
                    <a:cubicBezTo>
                      <a:pt x="16461" y="36104"/>
                      <a:pt x="17881" y="34817"/>
                      <a:pt x="19390" y="33663"/>
                    </a:cubicBezTo>
                    <a:close/>
                    <a:moveTo>
                      <a:pt x="71211" y="43247"/>
                    </a:moveTo>
                    <a:lnTo>
                      <a:pt x="71211" y="43247"/>
                    </a:lnTo>
                    <a:cubicBezTo>
                      <a:pt x="69836" y="45510"/>
                      <a:pt x="68150" y="47550"/>
                      <a:pt x="66198" y="49281"/>
                    </a:cubicBezTo>
                    <a:cubicBezTo>
                      <a:pt x="65799" y="49680"/>
                      <a:pt x="65399" y="49991"/>
                      <a:pt x="64956" y="50346"/>
                    </a:cubicBezTo>
                    <a:cubicBezTo>
                      <a:pt x="65444" y="48748"/>
                      <a:pt x="66730" y="47284"/>
                      <a:pt x="67839" y="46086"/>
                    </a:cubicBezTo>
                    <a:cubicBezTo>
                      <a:pt x="68860" y="45022"/>
                      <a:pt x="69969" y="44090"/>
                      <a:pt x="71211" y="43247"/>
                    </a:cubicBezTo>
                    <a:close/>
                    <a:moveTo>
                      <a:pt x="84923" y="2878"/>
                    </a:moveTo>
                    <a:cubicBezTo>
                      <a:pt x="86673" y="2878"/>
                      <a:pt x="88456" y="3045"/>
                      <a:pt x="89979" y="3626"/>
                    </a:cubicBezTo>
                    <a:cubicBezTo>
                      <a:pt x="93218" y="5002"/>
                      <a:pt x="92020" y="9128"/>
                      <a:pt x="90689" y="11435"/>
                    </a:cubicBezTo>
                    <a:cubicBezTo>
                      <a:pt x="89402" y="13653"/>
                      <a:pt x="87494" y="15517"/>
                      <a:pt x="85675" y="17336"/>
                    </a:cubicBezTo>
                    <a:cubicBezTo>
                      <a:pt x="83901" y="19022"/>
                      <a:pt x="82126" y="20663"/>
                      <a:pt x="80218" y="22261"/>
                    </a:cubicBezTo>
                    <a:cubicBezTo>
                      <a:pt x="76269" y="25544"/>
                      <a:pt x="72054" y="28605"/>
                      <a:pt x="67706" y="31356"/>
                    </a:cubicBezTo>
                    <a:cubicBezTo>
                      <a:pt x="59232" y="36725"/>
                      <a:pt x="50270" y="41161"/>
                      <a:pt x="41130" y="45199"/>
                    </a:cubicBezTo>
                    <a:cubicBezTo>
                      <a:pt x="31280" y="49503"/>
                      <a:pt x="20632" y="54117"/>
                      <a:pt x="9673" y="54516"/>
                    </a:cubicBezTo>
                    <a:cubicBezTo>
                      <a:pt x="9489" y="54522"/>
                      <a:pt x="9302" y="54526"/>
                      <a:pt x="9112" y="54526"/>
                    </a:cubicBezTo>
                    <a:cubicBezTo>
                      <a:pt x="6551" y="54526"/>
                      <a:pt x="3533" y="53912"/>
                      <a:pt x="2707" y="51144"/>
                    </a:cubicBezTo>
                    <a:cubicBezTo>
                      <a:pt x="1864" y="48172"/>
                      <a:pt x="3772" y="45022"/>
                      <a:pt x="5636" y="42803"/>
                    </a:cubicBezTo>
                    <a:cubicBezTo>
                      <a:pt x="9496" y="38233"/>
                      <a:pt x="14287" y="34284"/>
                      <a:pt x="18990" y="30602"/>
                    </a:cubicBezTo>
                    <a:cubicBezTo>
                      <a:pt x="18990" y="30868"/>
                      <a:pt x="19035" y="31090"/>
                      <a:pt x="19035" y="31312"/>
                    </a:cubicBezTo>
                    <a:cubicBezTo>
                      <a:pt x="16018" y="33575"/>
                      <a:pt x="13222" y="36104"/>
                      <a:pt x="10738" y="38899"/>
                    </a:cubicBezTo>
                    <a:cubicBezTo>
                      <a:pt x="10534" y="39103"/>
                      <a:pt x="10721" y="39386"/>
                      <a:pt x="10940" y="39386"/>
                    </a:cubicBezTo>
                    <a:cubicBezTo>
                      <a:pt x="11006" y="39386"/>
                      <a:pt x="11075" y="39360"/>
                      <a:pt x="11137" y="39298"/>
                    </a:cubicBezTo>
                    <a:cubicBezTo>
                      <a:pt x="13533" y="36592"/>
                      <a:pt x="16240" y="34151"/>
                      <a:pt x="19123" y="31977"/>
                    </a:cubicBezTo>
                    <a:cubicBezTo>
                      <a:pt x="19168" y="32332"/>
                      <a:pt x="19212" y="32732"/>
                      <a:pt x="19301" y="33087"/>
                    </a:cubicBezTo>
                    <a:cubicBezTo>
                      <a:pt x="16550" y="35127"/>
                      <a:pt x="13444" y="37790"/>
                      <a:pt x="12025" y="40940"/>
                    </a:cubicBezTo>
                    <a:cubicBezTo>
                      <a:pt x="10827" y="43646"/>
                      <a:pt x="11847" y="46663"/>
                      <a:pt x="14953" y="47151"/>
                    </a:cubicBezTo>
                    <a:cubicBezTo>
                      <a:pt x="15946" y="47331"/>
                      <a:pt x="16974" y="47407"/>
                      <a:pt x="18017" y="47407"/>
                    </a:cubicBezTo>
                    <a:cubicBezTo>
                      <a:pt x="20842" y="47407"/>
                      <a:pt x="23775" y="46847"/>
                      <a:pt x="26400" y="46264"/>
                    </a:cubicBezTo>
                    <a:cubicBezTo>
                      <a:pt x="30482" y="45288"/>
                      <a:pt x="34519" y="43957"/>
                      <a:pt x="38379" y="42271"/>
                    </a:cubicBezTo>
                    <a:cubicBezTo>
                      <a:pt x="46099" y="39032"/>
                      <a:pt x="53597" y="35216"/>
                      <a:pt x="60741" y="30868"/>
                    </a:cubicBezTo>
                    <a:cubicBezTo>
                      <a:pt x="64157" y="28783"/>
                      <a:pt x="67440" y="26476"/>
                      <a:pt x="70590" y="24035"/>
                    </a:cubicBezTo>
                    <a:cubicBezTo>
                      <a:pt x="73785" y="21506"/>
                      <a:pt x="77024" y="18800"/>
                      <a:pt x="79508" y="15561"/>
                    </a:cubicBezTo>
                    <a:cubicBezTo>
                      <a:pt x="81505" y="12899"/>
                      <a:pt x="83102" y="9039"/>
                      <a:pt x="79375" y="7087"/>
                    </a:cubicBezTo>
                    <a:cubicBezTo>
                      <a:pt x="78300" y="6536"/>
                      <a:pt x="77123" y="6361"/>
                      <a:pt x="75928" y="6361"/>
                    </a:cubicBezTo>
                    <a:cubicBezTo>
                      <a:pt x="75199" y="6361"/>
                      <a:pt x="74463" y="6426"/>
                      <a:pt x="73740" y="6510"/>
                    </a:cubicBezTo>
                    <a:cubicBezTo>
                      <a:pt x="71389" y="6732"/>
                      <a:pt x="69082" y="7176"/>
                      <a:pt x="66775" y="7841"/>
                    </a:cubicBezTo>
                    <a:cubicBezTo>
                      <a:pt x="66642" y="7708"/>
                      <a:pt x="66508" y="7575"/>
                      <a:pt x="66331" y="7442"/>
                    </a:cubicBezTo>
                    <a:cubicBezTo>
                      <a:pt x="68993" y="6554"/>
                      <a:pt x="71699" y="5845"/>
                      <a:pt x="74450" y="5401"/>
                    </a:cubicBezTo>
                    <a:cubicBezTo>
                      <a:pt x="74791" y="5316"/>
                      <a:pt x="74682" y="4821"/>
                      <a:pt x="74359" y="4821"/>
                    </a:cubicBezTo>
                    <a:cubicBezTo>
                      <a:pt x="74345" y="4821"/>
                      <a:pt x="74331" y="4822"/>
                      <a:pt x="74317" y="4824"/>
                    </a:cubicBezTo>
                    <a:cubicBezTo>
                      <a:pt x="71522" y="5312"/>
                      <a:pt x="68771" y="6022"/>
                      <a:pt x="66065" y="6909"/>
                    </a:cubicBezTo>
                    <a:cubicBezTo>
                      <a:pt x="66020" y="6954"/>
                      <a:pt x="65932" y="6998"/>
                      <a:pt x="65932" y="7043"/>
                    </a:cubicBezTo>
                    <a:lnTo>
                      <a:pt x="65577" y="6732"/>
                    </a:lnTo>
                    <a:cubicBezTo>
                      <a:pt x="70857" y="4957"/>
                      <a:pt x="76269" y="3360"/>
                      <a:pt x="81860" y="3005"/>
                    </a:cubicBezTo>
                    <a:cubicBezTo>
                      <a:pt x="82827" y="2938"/>
                      <a:pt x="83869" y="2878"/>
                      <a:pt x="84923" y="2878"/>
                    </a:cubicBezTo>
                    <a:close/>
                    <a:moveTo>
                      <a:pt x="56570" y="53806"/>
                    </a:moveTo>
                    <a:lnTo>
                      <a:pt x="57812" y="54472"/>
                    </a:lnTo>
                    <a:cubicBezTo>
                      <a:pt x="57413" y="54649"/>
                      <a:pt x="57058" y="54782"/>
                      <a:pt x="56659" y="54916"/>
                    </a:cubicBezTo>
                    <a:cubicBezTo>
                      <a:pt x="56614" y="54561"/>
                      <a:pt x="56570" y="54161"/>
                      <a:pt x="56570" y="53806"/>
                    </a:cubicBezTo>
                    <a:close/>
                    <a:moveTo>
                      <a:pt x="72942" y="28561"/>
                    </a:moveTo>
                    <a:lnTo>
                      <a:pt x="72942" y="28561"/>
                    </a:lnTo>
                    <a:cubicBezTo>
                      <a:pt x="71345" y="31711"/>
                      <a:pt x="70413" y="35261"/>
                      <a:pt x="72010" y="38633"/>
                    </a:cubicBezTo>
                    <a:lnTo>
                      <a:pt x="71566" y="38899"/>
                    </a:lnTo>
                    <a:cubicBezTo>
                      <a:pt x="70901" y="37656"/>
                      <a:pt x="70590" y="36281"/>
                      <a:pt x="70679" y="34861"/>
                    </a:cubicBezTo>
                    <a:cubicBezTo>
                      <a:pt x="70679" y="34684"/>
                      <a:pt x="70535" y="34595"/>
                      <a:pt x="70391" y="34595"/>
                    </a:cubicBezTo>
                    <a:cubicBezTo>
                      <a:pt x="70246" y="34595"/>
                      <a:pt x="70102" y="34684"/>
                      <a:pt x="70102" y="34861"/>
                    </a:cubicBezTo>
                    <a:lnTo>
                      <a:pt x="70102" y="35127"/>
                    </a:lnTo>
                    <a:cubicBezTo>
                      <a:pt x="70014" y="35039"/>
                      <a:pt x="69925" y="35039"/>
                      <a:pt x="69836" y="35039"/>
                    </a:cubicBezTo>
                    <a:cubicBezTo>
                      <a:pt x="69703" y="35083"/>
                      <a:pt x="69570" y="35216"/>
                      <a:pt x="69525" y="35349"/>
                    </a:cubicBezTo>
                    <a:lnTo>
                      <a:pt x="69082" y="35882"/>
                    </a:lnTo>
                    <a:cubicBezTo>
                      <a:pt x="68960" y="36094"/>
                      <a:pt x="69130" y="36286"/>
                      <a:pt x="69320" y="36286"/>
                    </a:cubicBezTo>
                    <a:cubicBezTo>
                      <a:pt x="69408" y="36286"/>
                      <a:pt x="69500" y="36246"/>
                      <a:pt x="69570" y="36148"/>
                    </a:cubicBezTo>
                    <a:lnTo>
                      <a:pt x="69836" y="35837"/>
                    </a:lnTo>
                    <a:lnTo>
                      <a:pt x="69925" y="35660"/>
                    </a:lnTo>
                    <a:cubicBezTo>
                      <a:pt x="70014" y="35660"/>
                      <a:pt x="70058" y="35660"/>
                      <a:pt x="70102" y="35615"/>
                    </a:cubicBezTo>
                    <a:cubicBezTo>
                      <a:pt x="70147" y="36059"/>
                      <a:pt x="70191" y="36547"/>
                      <a:pt x="70280" y="36991"/>
                    </a:cubicBezTo>
                    <a:cubicBezTo>
                      <a:pt x="70243" y="36973"/>
                      <a:pt x="70199" y="36962"/>
                      <a:pt x="70156" y="36962"/>
                    </a:cubicBezTo>
                    <a:cubicBezTo>
                      <a:pt x="70096" y="36962"/>
                      <a:pt x="70040" y="36983"/>
                      <a:pt x="70014" y="37035"/>
                    </a:cubicBezTo>
                    <a:cubicBezTo>
                      <a:pt x="69259" y="37967"/>
                      <a:pt x="68904" y="39165"/>
                      <a:pt x="69037" y="40363"/>
                    </a:cubicBezTo>
                    <a:cubicBezTo>
                      <a:pt x="68904" y="40452"/>
                      <a:pt x="68816" y="40540"/>
                      <a:pt x="68682" y="40629"/>
                    </a:cubicBezTo>
                    <a:cubicBezTo>
                      <a:pt x="68464" y="40775"/>
                      <a:pt x="68604" y="41130"/>
                      <a:pt x="68833" y="41130"/>
                    </a:cubicBezTo>
                    <a:cubicBezTo>
                      <a:pt x="68883" y="41130"/>
                      <a:pt x="68937" y="41113"/>
                      <a:pt x="68993" y="41073"/>
                    </a:cubicBezTo>
                    <a:cubicBezTo>
                      <a:pt x="70368" y="40097"/>
                      <a:pt x="71877" y="39209"/>
                      <a:pt x="73474" y="38544"/>
                    </a:cubicBezTo>
                    <a:lnTo>
                      <a:pt x="73474" y="38544"/>
                    </a:lnTo>
                    <a:cubicBezTo>
                      <a:pt x="73297" y="38987"/>
                      <a:pt x="73119" y="39431"/>
                      <a:pt x="72897" y="39875"/>
                    </a:cubicBezTo>
                    <a:lnTo>
                      <a:pt x="72720" y="39875"/>
                    </a:lnTo>
                    <a:cubicBezTo>
                      <a:pt x="70590" y="40895"/>
                      <a:pt x="68638" y="42271"/>
                      <a:pt x="66952" y="43957"/>
                    </a:cubicBezTo>
                    <a:cubicBezTo>
                      <a:pt x="66779" y="44164"/>
                      <a:pt x="66984" y="44426"/>
                      <a:pt x="67188" y="44426"/>
                    </a:cubicBezTo>
                    <a:cubicBezTo>
                      <a:pt x="67245" y="44426"/>
                      <a:pt x="67303" y="44405"/>
                      <a:pt x="67351" y="44356"/>
                    </a:cubicBezTo>
                    <a:cubicBezTo>
                      <a:pt x="68904" y="42847"/>
                      <a:pt x="70679" y="41561"/>
                      <a:pt x="72587" y="40585"/>
                    </a:cubicBezTo>
                    <a:lnTo>
                      <a:pt x="72587" y="40585"/>
                    </a:lnTo>
                    <a:cubicBezTo>
                      <a:pt x="72365" y="41117"/>
                      <a:pt x="72099" y="41605"/>
                      <a:pt x="71833" y="42093"/>
                    </a:cubicBezTo>
                    <a:cubicBezTo>
                      <a:pt x="70102" y="43158"/>
                      <a:pt x="68505" y="44445"/>
                      <a:pt x="67174" y="45998"/>
                    </a:cubicBezTo>
                    <a:cubicBezTo>
                      <a:pt x="65932" y="47329"/>
                      <a:pt x="64601" y="48926"/>
                      <a:pt x="64290" y="50789"/>
                    </a:cubicBezTo>
                    <a:lnTo>
                      <a:pt x="64290" y="50834"/>
                    </a:lnTo>
                    <a:cubicBezTo>
                      <a:pt x="64024" y="51011"/>
                      <a:pt x="63758" y="51233"/>
                      <a:pt x="63447" y="51410"/>
                    </a:cubicBezTo>
                    <a:cubicBezTo>
                      <a:pt x="63758" y="49636"/>
                      <a:pt x="64468" y="47994"/>
                      <a:pt x="65577" y="46574"/>
                    </a:cubicBezTo>
                    <a:cubicBezTo>
                      <a:pt x="65734" y="46386"/>
                      <a:pt x="65536" y="46198"/>
                      <a:pt x="65328" y="46198"/>
                    </a:cubicBezTo>
                    <a:cubicBezTo>
                      <a:pt x="65241" y="46198"/>
                      <a:pt x="65154" y="46230"/>
                      <a:pt x="65089" y="46308"/>
                    </a:cubicBezTo>
                    <a:cubicBezTo>
                      <a:pt x="63846" y="47950"/>
                      <a:pt x="63092" y="49858"/>
                      <a:pt x="62826" y="51899"/>
                    </a:cubicBezTo>
                    <a:cubicBezTo>
                      <a:pt x="62648" y="52032"/>
                      <a:pt x="62427" y="52165"/>
                      <a:pt x="62249" y="52298"/>
                    </a:cubicBezTo>
                    <a:cubicBezTo>
                      <a:pt x="62648" y="48527"/>
                      <a:pt x="64468" y="45110"/>
                      <a:pt x="67307" y="42626"/>
                    </a:cubicBezTo>
                    <a:cubicBezTo>
                      <a:pt x="67485" y="42448"/>
                      <a:pt x="67396" y="42182"/>
                      <a:pt x="67130" y="42138"/>
                    </a:cubicBezTo>
                    <a:cubicBezTo>
                      <a:pt x="67174" y="42093"/>
                      <a:pt x="67174" y="42093"/>
                      <a:pt x="67130" y="42049"/>
                    </a:cubicBezTo>
                    <a:cubicBezTo>
                      <a:pt x="66775" y="39964"/>
                      <a:pt x="67174" y="37790"/>
                      <a:pt x="68194" y="35926"/>
                    </a:cubicBezTo>
                    <a:cubicBezTo>
                      <a:pt x="68316" y="35713"/>
                      <a:pt x="68125" y="35521"/>
                      <a:pt x="67936" y="35521"/>
                    </a:cubicBezTo>
                    <a:cubicBezTo>
                      <a:pt x="67849" y="35521"/>
                      <a:pt x="67762" y="35562"/>
                      <a:pt x="67706" y="35660"/>
                    </a:cubicBezTo>
                    <a:cubicBezTo>
                      <a:pt x="66642" y="37656"/>
                      <a:pt x="66242" y="39919"/>
                      <a:pt x="66597" y="42182"/>
                    </a:cubicBezTo>
                    <a:cubicBezTo>
                      <a:pt x="66642" y="42271"/>
                      <a:pt x="66686" y="42315"/>
                      <a:pt x="66775" y="42359"/>
                    </a:cubicBezTo>
                    <a:cubicBezTo>
                      <a:pt x="66420" y="42670"/>
                      <a:pt x="66109" y="42981"/>
                      <a:pt x="65799" y="43291"/>
                    </a:cubicBezTo>
                    <a:cubicBezTo>
                      <a:pt x="65577" y="40984"/>
                      <a:pt x="65887" y="38677"/>
                      <a:pt x="66642" y="36503"/>
                    </a:cubicBezTo>
                    <a:cubicBezTo>
                      <a:pt x="66723" y="36285"/>
                      <a:pt x="66555" y="36151"/>
                      <a:pt x="66382" y="36151"/>
                    </a:cubicBezTo>
                    <a:cubicBezTo>
                      <a:pt x="66272" y="36151"/>
                      <a:pt x="66161" y="36205"/>
                      <a:pt x="66109" y="36325"/>
                    </a:cubicBezTo>
                    <a:cubicBezTo>
                      <a:pt x="65266" y="38633"/>
                      <a:pt x="65000" y="41073"/>
                      <a:pt x="65266" y="43469"/>
                    </a:cubicBezTo>
                    <a:cubicBezTo>
                      <a:pt x="65266" y="43557"/>
                      <a:pt x="65355" y="43646"/>
                      <a:pt x="65444" y="43690"/>
                    </a:cubicBezTo>
                    <a:cubicBezTo>
                      <a:pt x="65222" y="43912"/>
                      <a:pt x="65044" y="44134"/>
                      <a:pt x="64867" y="44356"/>
                    </a:cubicBezTo>
                    <a:cubicBezTo>
                      <a:pt x="64601" y="43602"/>
                      <a:pt x="64512" y="42803"/>
                      <a:pt x="64645" y="42004"/>
                    </a:cubicBezTo>
                    <a:cubicBezTo>
                      <a:pt x="64672" y="41815"/>
                      <a:pt x="64485" y="41675"/>
                      <a:pt x="64314" y="41675"/>
                    </a:cubicBezTo>
                    <a:cubicBezTo>
                      <a:pt x="64205" y="41675"/>
                      <a:pt x="64103" y="41733"/>
                      <a:pt x="64068" y="41871"/>
                    </a:cubicBezTo>
                    <a:cubicBezTo>
                      <a:pt x="63935" y="42803"/>
                      <a:pt x="64024" y="43779"/>
                      <a:pt x="64379" y="44667"/>
                    </a:cubicBezTo>
                    <a:cubicBezTo>
                      <a:pt x="64379" y="44711"/>
                      <a:pt x="64423" y="44755"/>
                      <a:pt x="64512" y="44800"/>
                    </a:cubicBezTo>
                    <a:cubicBezTo>
                      <a:pt x="64113" y="45332"/>
                      <a:pt x="63802" y="45864"/>
                      <a:pt x="63491" y="46397"/>
                    </a:cubicBezTo>
                    <a:cubicBezTo>
                      <a:pt x="63536" y="46264"/>
                      <a:pt x="63491" y="46131"/>
                      <a:pt x="63403" y="46042"/>
                    </a:cubicBezTo>
                    <a:lnTo>
                      <a:pt x="62338" y="45288"/>
                    </a:lnTo>
                    <a:cubicBezTo>
                      <a:pt x="62295" y="45259"/>
                      <a:pt x="62253" y="45247"/>
                      <a:pt x="62212" y="45247"/>
                    </a:cubicBezTo>
                    <a:cubicBezTo>
                      <a:pt x="62000" y="45247"/>
                      <a:pt x="61848" y="45589"/>
                      <a:pt x="62072" y="45776"/>
                    </a:cubicBezTo>
                    <a:lnTo>
                      <a:pt x="63136" y="46574"/>
                    </a:lnTo>
                    <a:cubicBezTo>
                      <a:pt x="63187" y="46608"/>
                      <a:pt x="63238" y="46623"/>
                      <a:pt x="63287" y="46623"/>
                    </a:cubicBezTo>
                    <a:cubicBezTo>
                      <a:pt x="63365" y="46623"/>
                      <a:pt x="63437" y="46585"/>
                      <a:pt x="63491" y="46530"/>
                    </a:cubicBezTo>
                    <a:lnTo>
                      <a:pt x="63491" y="46530"/>
                    </a:lnTo>
                    <a:cubicBezTo>
                      <a:pt x="63403" y="46707"/>
                      <a:pt x="63314" y="46885"/>
                      <a:pt x="63225" y="47062"/>
                    </a:cubicBezTo>
                    <a:lnTo>
                      <a:pt x="63181" y="47062"/>
                    </a:lnTo>
                    <a:lnTo>
                      <a:pt x="61761" y="46264"/>
                    </a:lnTo>
                    <a:cubicBezTo>
                      <a:pt x="61718" y="46245"/>
                      <a:pt x="61677" y="46237"/>
                      <a:pt x="61639" y="46237"/>
                    </a:cubicBezTo>
                    <a:cubicBezTo>
                      <a:pt x="61399" y="46237"/>
                      <a:pt x="61265" y="46561"/>
                      <a:pt x="61495" y="46752"/>
                    </a:cubicBezTo>
                    <a:lnTo>
                      <a:pt x="62870" y="47550"/>
                    </a:lnTo>
                    <a:lnTo>
                      <a:pt x="62959" y="47550"/>
                    </a:lnTo>
                    <a:cubicBezTo>
                      <a:pt x="62826" y="47861"/>
                      <a:pt x="62737" y="48172"/>
                      <a:pt x="62604" y="48482"/>
                    </a:cubicBezTo>
                    <a:cubicBezTo>
                      <a:pt x="62604" y="48393"/>
                      <a:pt x="62604" y="48349"/>
                      <a:pt x="62560" y="48305"/>
                    </a:cubicBezTo>
                    <a:cubicBezTo>
                      <a:pt x="62205" y="47817"/>
                      <a:pt x="61805" y="47417"/>
                      <a:pt x="61273" y="47151"/>
                    </a:cubicBezTo>
                    <a:cubicBezTo>
                      <a:pt x="61227" y="47125"/>
                      <a:pt x="61181" y="47113"/>
                      <a:pt x="61138" y="47113"/>
                    </a:cubicBezTo>
                    <a:cubicBezTo>
                      <a:pt x="60896" y="47113"/>
                      <a:pt x="60743" y="47488"/>
                      <a:pt x="61007" y="47639"/>
                    </a:cubicBezTo>
                    <a:cubicBezTo>
                      <a:pt x="61406" y="47861"/>
                      <a:pt x="61805" y="48172"/>
                      <a:pt x="62072" y="48571"/>
                    </a:cubicBezTo>
                    <a:cubicBezTo>
                      <a:pt x="62130" y="48649"/>
                      <a:pt x="62222" y="48684"/>
                      <a:pt x="62315" y="48684"/>
                    </a:cubicBezTo>
                    <a:cubicBezTo>
                      <a:pt x="62434" y="48684"/>
                      <a:pt x="62554" y="48626"/>
                      <a:pt x="62604" y="48527"/>
                    </a:cubicBezTo>
                    <a:lnTo>
                      <a:pt x="62604" y="48527"/>
                    </a:lnTo>
                    <a:cubicBezTo>
                      <a:pt x="62205" y="49503"/>
                      <a:pt x="61939" y="50523"/>
                      <a:pt x="61805" y="51544"/>
                    </a:cubicBezTo>
                    <a:cubicBezTo>
                      <a:pt x="61761" y="51322"/>
                      <a:pt x="61717" y="51100"/>
                      <a:pt x="61672" y="50834"/>
                    </a:cubicBezTo>
                    <a:cubicBezTo>
                      <a:pt x="61655" y="50698"/>
                      <a:pt x="61567" y="50640"/>
                      <a:pt x="61467" y="50640"/>
                    </a:cubicBezTo>
                    <a:cubicBezTo>
                      <a:pt x="61305" y="50640"/>
                      <a:pt x="61112" y="50792"/>
                      <a:pt x="61140" y="51011"/>
                    </a:cubicBezTo>
                    <a:cubicBezTo>
                      <a:pt x="61140" y="51322"/>
                      <a:pt x="61229" y="51544"/>
                      <a:pt x="61273" y="51854"/>
                    </a:cubicBezTo>
                    <a:cubicBezTo>
                      <a:pt x="61051" y="51721"/>
                      <a:pt x="60829" y="51632"/>
                      <a:pt x="60652" y="51544"/>
                    </a:cubicBezTo>
                    <a:cubicBezTo>
                      <a:pt x="60696" y="51499"/>
                      <a:pt x="60696" y="51410"/>
                      <a:pt x="60696" y="51322"/>
                    </a:cubicBezTo>
                    <a:cubicBezTo>
                      <a:pt x="60563" y="50434"/>
                      <a:pt x="60297" y="49591"/>
                      <a:pt x="59898" y="48748"/>
                    </a:cubicBezTo>
                    <a:cubicBezTo>
                      <a:pt x="59856" y="48652"/>
                      <a:pt x="59781" y="48611"/>
                      <a:pt x="59701" y="48611"/>
                    </a:cubicBezTo>
                    <a:cubicBezTo>
                      <a:pt x="59522" y="48611"/>
                      <a:pt x="59318" y="48814"/>
                      <a:pt x="59410" y="49059"/>
                    </a:cubicBezTo>
                    <a:cubicBezTo>
                      <a:pt x="59765" y="49769"/>
                      <a:pt x="59986" y="50523"/>
                      <a:pt x="60119" y="51322"/>
                    </a:cubicBezTo>
                    <a:lnTo>
                      <a:pt x="59809" y="51189"/>
                    </a:lnTo>
                    <a:cubicBezTo>
                      <a:pt x="59676" y="50612"/>
                      <a:pt x="59498" y="50035"/>
                      <a:pt x="59276" y="49503"/>
                    </a:cubicBezTo>
                    <a:cubicBezTo>
                      <a:pt x="59224" y="49412"/>
                      <a:pt x="59146" y="49374"/>
                      <a:pt x="59065" y="49374"/>
                    </a:cubicBezTo>
                    <a:cubicBezTo>
                      <a:pt x="58870" y="49374"/>
                      <a:pt x="58663" y="49594"/>
                      <a:pt x="58788" y="49813"/>
                    </a:cubicBezTo>
                    <a:cubicBezTo>
                      <a:pt x="58966" y="50168"/>
                      <a:pt x="59099" y="50568"/>
                      <a:pt x="59188" y="50967"/>
                    </a:cubicBezTo>
                    <a:cubicBezTo>
                      <a:pt x="58744" y="50789"/>
                      <a:pt x="58300" y="50656"/>
                      <a:pt x="57857" y="50523"/>
                    </a:cubicBezTo>
                    <a:cubicBezTo>
                      <a:pt x="57830" y="50516"/>
                      <a:pt x="57804" y="50513"/>
                      <a:pt x="57780" y="50513"/>
                    </a:cubicBezTo>
                    <a:cubicBezTo>
                      <a:pt x="57484" y="50513"/>
                      <a:pt x="57396" y="50977"/>
                      <a:pt x="57724" y="51100"/>
                    </a:cubicBezTo>
                    <a:cubicBezTo>
                      <a:pt x="58300" y="51233"/>
                      <a:pt x="58833" y="51410"/>
                      <a:pt x="59410" y="51632"/>
                    </a:cubicBezTo>
                    <a:cubicBezTo>
                      <a:pt x="59443" y="51732"/>
                      <a:pt x="59526" y="51782"/>
                      <a:pt x="59622" y="51782"/>
                    </a:cubicBezTo>
                    <a:cubicBezTo>
                      <a:pt x="59654" y="51782"/>
                      <a:pt x="59687" y="51777"/>
                      <a:pt x="59720" y="51765"/>
                    </a:cubicBezTo>
                    <a:cubicBezTo>
                      <a:pt x="60341" y="52032"/>
                      <a:pt x="60962" y="52298"/>
                      <a:pt x="61584" y="52653"/>
                    </a:cubicBezTo>
                    <a:lnTo>
                      <a:pt x="61672" y="52653"/>
                    </a:lnTo>
                    <a:cubicBezTo>
                      <a:pt x="61450" y="52742"/>
                      <a:pt x="61273" y="52875"/>
                      <a:pt x="61051" y="53008"/>
                    </a:cubicBezTo>
                    <a:cubicBezTo>
                      <a:pt x="61096" y="52875"/>
                      <a:pt x="61051" y="52742"/>
                      <a:pt x="60918" y="52697"/>
                    </a:cubicBezTo>
                    <a:lnTo>
                      <a:pt x="60430" y="52475"/>
                    </a:lnTo>
                    <a:cubicBezTo>
                      <a:pt x="60393" y="52460"/>
                      <a:pt x="60357" y="52453"/>
                      <a:pt x="60323" y="52453"/>
                    </a:cubicBezTo>
                    <a:cubicBezTo>
                      <a:pt x="60065" y="52453"/>
                      <a:pt x="59890" y="52846"/>
                      <a:pt x="60164" y="52963"/>
                    </a:cubicBezTo>
                    <a:lnTo>
                      <a:pt x="60652" y="53185"/>
                    </a:lnTo>
                    <a:cubicBezTo>
                      <a:pt x="59898" y="53585"/>
                      <a:pt x="59099" y="53984"/>
                      <a:pt x="58256" y="54339"/>
                    </a:cubicBezTo>
                    <a:cubicBezTo>
                      <a:pt x="58300" y="54206"/>
                      <a:pt x="58212" y="54117"/>
                      <a:pt x="58123" y="54073"/>
                    </a:cubicBezTo>
                    <a:lnTo>
                      <a:pt x="56570" y="53185"/>
                    </a:lnTo>
                    <a:cubicBezTo>
                      <a:pt x="56570" y="53008"/>
                      <a:pt x="56570" y="52875"/>
                      <a:pt x="56614" y="52697"/>
                    </a:cubicBezTo>
                    <a:cubicBezTo>
                      <a:pt x="57324" y="53052"/>
                      <a:pt x="57990" y="53451"/>
                      <a:pt x="58655" y="53939"/>
                    </a:cubicBezTo>
                    <a:cubicBezTo>
                      <a:pt x="58710" y="53985"/>
                      <a:pt x="58771" y="54004"/>
                      <a:pt x="58830" y="54004"/>
                    </a:cubicBezTo>
                    <a:cubicBezTo>
                      <a:pt x="59058" y="54004"/>
                      <a:pt x="59266" y="53716"/>
                      <a:pt x="59055" y="53540"/>
                    </a:cubicBezTo>
                    <a:cubicBezTo>
                      <a:pt x="58300" y="53008"/>
                      <a:pt x="57546" y="52520"/>
                      <a:pt x="56703" y="52120"/>
                    </a:cubicBezTo>
                    <a:cubicBezTo>
                      <a:pt x="56703" y="52032"/>
                      <a:pt x="56747" y="51899"/>
                      <a:pt x="56792" y="51810"/>
                    </a:cubicBezTo>
                    <a:cubicBezTo>
                      <a:pt x="56792" y="51765"/>
                      <a:pt x="56792" y="51677"/>
                      <a:pt x="56792" y="51632"/>
                    </a:cubicBezTo>
                    <a:lnTo>
                      <a:pt x="58744" y="52298"/>
                    </a:lnTo>
                    <a:cubicBezTo>
                      <a:pt x="58783" y="52312"/>
                      <a:pt x="58819" y="52319"/>
                      <a:pt x="58852" y="52319"/>
                    </a:cubicBezTo>
                    <a:cubicBezTo>
                      <a:pt x="59122" y="52319"/>
                      <a:pt x="59193" y="51884"/>
                      <a:pt x="58877" y="51765"/>
                    </a:cubicBezTo>
                    <a:lnTo>
                      <a:pt x="56792" y="51056"/>
                    </a:lnTo>
                    <a:cubicBezTo>
                      <a:pt x="56756" y="51044"/>
                      <a:pt x="56722" y="51038"/>
                      <a:pt x="56691" y="51038"/>
                    </a:cubicBezTo>
                    <a:cubicBezTo>
                      <a:pt x="56494" y="51038"/>
                      <a:pt x="56405" y="51263"/>
                      <a:pt x="56481" y="51455"/>
                    </a:cubicBezTo>
                    <a:cubicBezTo>
                      <a:pt x="56393" y="51455"/>
                      <a:pt x="56259" y="51544"/>
                      <a:pt x="56259" y="51632"/>
                    </a:cubicBezTo>
                    <a:cubicBezTo>
                      <a:pt x="55993" y="52742"/>
                      <a:pt x="55949" y="53939"/>
                      <a:pt x="56126" y="55049"/>
                    </a:cubicBezTo>
                    <a:cubicBezTo>
                      <a:pt x="56082" y="55093"/>
                      <a:pt x="56082" y="55093"/>
                      <a:pt x="56126" y="55093"/>
                    </a:cubicBezTo>
                    <a:cubicBezTo>
                      <a:pt x="55550" y="55271"/>
                      <a:pt x="54973" y="55448"/>
                      <a:pt x="54352" y="55625"/>
                    </a:cubicBezTo>
                    <a:cubicBezTo>
                      <a:pt x="54263" y="54827"/>
                      <a:pt x="54263" y="54073"/>
                      <a:pt x="54440" y="53318"/>
                    </a:cubicBezTo>
                    <a:cubicBezTo>
                      <a:pt x="54493" y="53109"/>
                      <a:pt x="54328" y="52976"/>
                      <a:pt x="54167" y="52976"/>
                    </a:cubicBezTo>
                    <a:cubicBezTo>
                      <a:pt x="54055" y="52976"/>
                      <a:pt x="53944" y="53040"/>
                      <a:pt x="53908" y="53185"/>
                    </a:cubicBezTo>
                    <a:cubicBezTo>
                      <a:pt x="53775" y="53806"/>
                      <a:pt x="53686" y="54472"/>
                      <a:pt x="53730" y="55137"/>
                    </a:cubicBezTo>
                    <a:cubicBezTo>
                      <a:pt x="53553" y="54694"/>
                      <a:pt x="53287" y="54294"/>
                      <a:pt x="52976" y="53984"/>
                    </a:cubicBezTo>
                    <a:cubicBezTo>
                      <a:pt x="52914" y="53921"/>
                      <a:pt x="52844" y="53895"/>
                      <a:pt x="52777" y="53895"/>
                    </a:cubicBezTo>
                    <a:cubicBezTo>
                      <a:pt x="52559" y="53895"/>
                      <a:pt x="52373" y="54169"/>
                      <a:pt x="52577" y="54339"/>
                    </a:cubicBezTo>
                    <a:cubicBezTo>
                      <a:pt x="52932" y="54738"/>
                      <a:pt x="53242" y="55226"/>
                      <a:pt x="53376" y="55759"/>
                    </a:cubicBezTo>
                    <a:cubicBezTo>
                      <a:pt x="53420" y="55759"/>
                      <a:pt x="53420" y="55803"/>
                      <a:pt x="53420" y="55847"/>
                    </a:cubicBezTo>
                    <a:cubicBezTo>
                      <a:pt x="52887" y="55936"/>
                      <a:pt x="52355" y="56069"/>
                      <a:pt x="51823" y="56158"/>
                    </a:cubicBezTo>
                    <a:cubicBezTo>
                      <a:pt x="51823" y="56069"/>
                      <a:pt x="51823" y="55980"/>
                      <a:pt x="51778" y="55936"/>
                    </a:cubicBezTo>
                    <a:lnTo>
                      <a:pt x="51290" y="55004"/>
                    </a:lnTo>
                    <a:cubicBezTo>
                      <a:pt x="51234" y="54906"/>
                      <a:pt x="51148" y="54866"/>
                      <a:pt x="51061" y="54866"/>
                    </a:cubicBezTo>
                    <a:cubicBezTo>
                      <a:pt x="50871" y="54866"/>
                      <a:pt x="50681" y="55058"/>
                      <a:pt x="50802" y="55271"/>
                    </a:cubicBezTo>
                    <a:lnTo>
                      <a:pt x="51290" y="56202"/>
                    </a:lnTo>
                    <a:lnTo>
                      <a:pt x="50935" y="56247"/>
                    </a:lnTo>
                    <a:lnTo>
                      <a:pt x="50580" y="55448"/>
                    </a:lnTo>
                    <a:cubicBezTo>
                      <a:pt x="50524" y="55350"/>
                      <a:pt x="50438" y="55310"/>
                      <a:pt x="50351" y="55310"/>
                    </a:cubicBezTo>
                    <a:cubicBezTo>
                      <a:pt x="50161" y="55310"/>
                      <a:pt x="49971" y="55501"/>
                      <a:pt x="50092" y="55714"/>
                    </a:cubicBezTo>
                    <a:lnTo>
                      <a:pt x="50403" y="56335"/>
                    </a:lnTo>
                    <a:cubicBezTo>
                      <a:pt x="49440" y="56440"/>
                      <a:pt x="48485" y="56490"/>
                      <a:pt x="47533" y="56490"/>
                    </a:cubicBezTo>
                    <a:cubicBezTo>
                      <a:pt x="46073" y="56490"/>
                      <a:pt x="44622" y="56373"/>
                      <a:pt x="43171" y="56158"/>
                    </a:cubicBezTo>
                    <a:lnTo>
                      <a:pt x="43171" y="56114"/>
                    </a:lnTo>
                    <a:cubicBezTo>
                      <a:pt x="38379" y="55359"/>
                      <a:pt x="33854" y="53318"/>
                      <a:pt x="30082" y="50301"/>
                    </a:cubicBezTo>
                    <a:cubicBezTo>
                      <a:pt x="31990" y="49591"/>
                      <a:pt x="33898" y="48837"/>
                      <a:pt x="35806" y="48039"/>
                    </a:cubicBezTo>
                    <a:cubicBezTo>
                      <a:pt x="46321" y="43690"/>
                      <a:pt x="56659" y="38810"/>
                      <a:pt x="66375" y="32865"/>
                    </a:cubicBezTo>
                    <a:lnTo>
                      <a:pt x="67396" y="32199"/>
                    </a:lnTo>
                    <a:lnTo>
                      <a:pt x="67928" y="32865"/>
                    </a:lnTo>
                    <a:lnTo>
                      <a:pt x="67973" y="32865"/>
                    </a:lnTo>
                    <a:cubicBezTo>
                      <a:pt x="68017" y="32865"/>
                      <a:pt x="67884" y="32953"/>
                      <a:pt x="67884" y="32998"/>
                    </a:cubicBezTo>
                    <a:cubicBezTo>
                      <a:pt x="67714" y="33202"/>
                      <a:pt x="67909" y="33485"/>
                      <a:pt x="68090" y="33485"/>
                    </a:cubicBezTo>
                    <a:cubicBezTo>
                      <a:pt x="68144" y="33485"/>
                      <a:pt x="68198" y="33459"/>
                      <a:pt x="68239" y="33397"/>
                    </a:cubicBezTo>
                    <a:cubicBezTo>
                      <a:pt x="69037" y="32421"/>
                      <a:pt x="69880" y="31534"/>
                      <a:pt x="70812" y="30735"/>
                    </a:cubicBezTo>
                    <a:lnTo>
                      <a:pt x="70901" y="30735"/>
                    </a:lnTo>
                    <a:cubicBezTo>
                      <a:pt x="70679" y="31312"/>
                      <a:pt x="70546" y="31933"/>
                      <a:pt x="70413" y="32554"/>
                    </a:cubicBezTo>
                    <a:cubicBezTo>
                      <a:pt x="70387" y="32764"/>
                      <a:pt x="70562" y="32896"/>
                      <a:pt x="70728" y="32896"/>
                    </a:cubicBezTo>
                    <a:cubicBezTo>
                      <a:pt x="70843" y="32896"/>
                      <a:pt x="70953" y="32832"/>
                      <a:pt x="70990" y="32687"/>
                    </a:cubicBezTo>
                    <a:cubicBezTo>
                      <a:pt x="71211" y="31489"/>
                      <a:pt x="71611" y="30380"/>
                      <a:pt x="72188" y="29315"/>
                    </a:cubicBezTo>
                    <a:cubicBezTo>
                      <a:pt x="72232" y="29227"/>
                      <a:pt x="72232" y="29138"/>
                      <a:pt x="72188" y="29093"/>
                    </a:cubicBezTo>
                    <a:lnTo>
                      <a:pt x="72942" y="28561"/>
                    </a:lnTo>
                    <a:close/>
                    <a:moveTo>
                      <a:pt x="47278" y="0"/>
                    </a:moveTo>
                    <a:cubicBezTo>
                      <a:pt x="46591" y="0"/>
                      <a:pt x="45902" y="26"/>
                      <a:pt x="45212" y="77"/>
                    </a:cubicBezTo>
                    <a:cubicBezTo>
                      <a:pt x="31946" y="1186"/>
                      <a:pt x="20721" y="11524"/>
                      <a:pt x="19079" y="24834"/>
                    </a:cubicBezTo>
                    <a:cubicBezTo>
                      <a:pt x="18902" y="26520"/>
                      <a:pt x="18857" y="28250"/>
                      <a:pt x="18946" y="29936"/>
                    </a:cubicBezTo>
                    <a:lnTo>
                      <a:pt x="18857" y="29981"/>
                    </a:lnTo>
                    <a:cubicBezTo>
                      <a:pt x="14065" y="33752"/>
                      <a:pt x="9185" y="37745"/>
                      <a:pt x="5236" y="42404"/>
                    </a:cubicBezTo>
                    <a:cubicBezTo>
                      <a:pt x="2840" y="45288"/>
                      <a:pt x="1" y="50612"/>
                      <a:pt x="3816" y="53673"/>
                    </a:cubicBezTo>
                    <a:cubicBezTo>
                      <a:pt x="5272" y="54784"/>
                      <a:pt x="7189" y="55068"/>
                      <a:pt x="9028" y="55068"/>
                    </a:cubicBezTo>
                    <a:cubicBezTo>
                      <a:pt x="9320" y="55068"/>
                      <a:pt x="9609" y="55061"/>
                      <a:pt x="9895" y="55049"/>
                    </a:cubicBezTo>
                    <a:cubicBezTo>
                      <a:pt x="12734" y="54871"/>
                      <a:pt x="15530" y="54472"/>
                      <a:pt x="18325" y="53806"/>
                    </a:cubicBezTo>
                    <a:cubicBezTo>
                      <a:pt x="22096" y="52963"/>
                      <a:pt x="25867" y="51854"/>
                      <a:pt x="29506" y="50479"/>
                    </a:cubicBezTo>
                    <a:cubicBezTo>
                      <a:pt x="29550" y="50523"/>
                      <a:pt x="29550" y="50568"/>
                      <a:pt x="29594" y="50612"/>
                    </a:cubicBezTo>
                    <a:cubicBezTo>
                      <a:pt x="34742" y="54845"/>
                      <a:pt x="41105" y="57016"/>
                      <a:pt x="47515" y="57016"/>
                    </a:cubicBezTo>
                    <a:cubicBezTo>
                      <a:pt x="51989" y="57016"/>
                      <a:pt x="56486" y="55958"/>
                      <a:pt x="60608" y="53806"/>
                    </a:cubicBezTo>
                    <a:cubicBezTo>
                      <a:pt x="70679" y="48571"/>
                      <a:pt x="76624" y="37834"/>
                      <a:pt x="75781" y="26520"/>
                    </a:cubicBezTo>
                    <a:lnTo>
                      <a:pt x="75781" y="26476"/>
                    </a:lnTo>
                    <a:cubicBezTo>
                      <a:pt x="77157" y="25455"/>
                      <a:pt x="78532" y="24390"/>
                      <a:pt x="79908" y="23281"/>
                    </a:cubicBezTo>
                    <a:cubicBezTo>
                      <a:pt x="82082" y="21462"/>
                      <a:pt x="84211" y="19599"/>
                      <a:pt x="86252" y="17602"/>
                    </a:cubicBezTo>
                    <a:cubicBezTo>
                      <a:pt x="88116" y="15783"/>
                      <a:pt x="90023" y="13875"/>
                      <a:pt x="91266" y="11524"/>
                    </a:cubicBezTo>
                    <a:cubicBezTo>
                      <a:pt x="92331" y="9571"/>
                      <a:pt x="93262" y="6865"/>
                      <a:pt x="92064" y="4780"/>
                    </a:cubicBezTo>
                    <a:cubicBezTo>
                      <a:pt x="90866" y="2561"/>
                      <a:pt x="87672" y="2517"/>
                      <a:pt x="85498" y="2428"/>
                    </a:cubicBezTo>
                    <a:cubicBezTo>
                      <a:pt x="84969" y="2401"/>
                      <a:pt x="84441" y="2389"/>
                      <a:pt x="83914" y="2389"/>
                    </a:cubicBezTo>
                    <a:cubicBezTo>
                      <a:pt x="77452" y="2389"/>
                      <a:pt x="71116" y="4326"/>
                      <a:pt x="65044" y="6377"/>
                    </a:cubicBezTo>
                    <a:cubicBezTo>
                      <a:pt x="59991" y="2246"/>
                      <a:pt x="53741" y="0"/>
                      <a:pt x="47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7"/>
              <p:cNvSpPr/>
              <p:nvPr/>
            </p:nvSpPr>
            <p:spPr>
              <a:xfrm>
                <a:off x="1891958" y="3308459"/>
                <a:ext cx="37855" cy="44176"/>
              </a:xfrm>
              <a:custGeom>
                <a:avLst/>
                <a:gdLst/>
                <a:ahLst/>
                <a:cxnLst/>
                <a:rect l="l" t="t" r="r" b="b"/>
                <a:pathLst>
                  <a:path w="533" h="622" extrusionOk="0">
                    <a:moveTo>
                      <a:pt x="266" y="0"/>
                    </a:moveTo>
                    <a:cubicBezTo>
                      <a:pt x="133" y="0"/>
                      <a:pt x="0" y="89"/>
                      <a:pt x="0" y="267"/>
                    </a:cubicBezTo>
                    <a:lnTo>
                      <a:pt x="0" y="355"/>
                    </a:lnTo>
                    <a:cubicBezTo>
                      <a:pt x="0" y="533"/>
                      <a:pt x="133" y="622"/>
                      <a:pt x="266" y="622"/>
                    </a:cubicBezTo>
                    <a:cubicBezTo>
                      <a:pt x="400" y="622"/>
                      <a:pt x="533" y="533"/>
                      <a:pt x="533" y="355"/>
                    </a:cubicBezTo>
                    <a:lnTo>
                      <a:pt x="533" y="267"/>
                    </a:lnTo>
                    <a:cubicBezTo>
                      <a:pt x="533" y="89"/>
                      <a:pt x="40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7"/>
              <p:cNvSpPr/>
              <p:nvPr/>
            </p:nvSpPr>
            <p:spPr>
              <a:xfrm>
                <a:off x="1677683" y="3475078"/>
                <a:ext cx="262854" cy="584089"/>
              </a:xfrm>
              <a:custGeom>
                <a:avLst/>
                <a:gdLst/>
                <a:ahLst/>
                <a:cxnLst/>
                <a:rect l="l" t="t" r="r" b="b"/>
                <a:pathLst>
                  <a:path w="3701" h="8224" extrusionOk="0">
                    <a:moveTo>
                      <a:pt x="1960" y="1"/>
                    </a:moveTo>
                    <a:cubicBezTo>
                      <a:pt x="1873" y="1"/>
                      <a:pt x="1787" y="41"/>
                      <a:pt x="1731" y="139"/>
                    </a:cubicBezTo>
                    <a:cubicBezTo>
                      <a:pt x="888" y="1692"/>
                      <a:pt x="0" y="3821"/>
                      <a:pt x="311" y="5641"/>
                    </a:cubicBezTo>
                    <a:cubicBezTo>
                      <a:pt x="621" y="7105"/>
                      <a:pt x="1908" y="7815"/>
                      <a:pt x="3195" y="8214"/>
                    </a:cubicBezTo>
                    <a:cubicBezTo>
                      <a:pt x="3222" y="8221"/>
                      <a:pt x="3248" y="8224"/>
                      <a:pt x="3273" y="8224"/>
                    </a:cubicBezTo>
                    <a:cubicBezTo>
                      <a:pt x="3574" y="8224"/>
                      <a:pt x="3700" y="7760"/>
                      <a:pt x="3372" y="7637"/>
                    </a:cubicBezTo>
                    <a:cubicBezTo>
                      <a:pt x="1642" y="7149"/>
                      <a:pt x="666" y="6173"/>
                      <a:pt x="888" y="4310"/>
                    </a:cubicBezTo>
                    <a:cubicBezTo>
                      <a:pt x="1109" y="2934"/>
                      <a:pt x="1553" y="1603"/>
                      <a:pt x="2219" y="405"/>
                    </a:cubicBezTo>
                    <a:cubicBezTo>
                      <a:pt x="2340" y="192"/>
                      <a:pt x="2150" y="1"/>
                      <a:pt x="1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7"/>
              <p:cNvSpPr/>
              <p:nvPr/>
            </p:nvSpPr>
            <p:spPr>
              <a:xfrm>
                <a:off x="1977043" y="4017477"/>
                <a:ext cx="59943" cy="37855"/>
              </a:xfrm>
              <a:custGeom>
                <a:avLst/>
                <a:gdLst/>
                <a:ahLst/>
                <a:cxnLst/>
                <a:rect l="l" t="t" r="r" b="b"/>
                <a:pathLst>
                  <a:path w="844" h="533" extrusionOk="0">
                    <a:moveTo>
                      <a:pt x="355" y="0"/>
                    </a:moveTo>
                    <a:cubicBezTo>
                      <a:pt x="0" y="0"/>
                      <a:pt x="0" y="533"/>
                      <a:pt x="355" y="533"/>
                    </a:cubicBezTo>
                    <a:lnTo>
                      <a:pt x="444" y="533"/>
                    </a:lnTo>
                    <a:cubicBezTo>
                      <a:pt x="843" y="533"/>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7"/>
              <p:cNvSpPr/>
              <p:nvPr/>
            </p:nvSpPr>
            <p:spPr>
              <a:xfrm>
                <a:off x="4056582" y="2423234"/>
                <a:ext cx="2023360" cy="1126417"/>
              </a:xfrm>
              <a:custGeom>
                <a:avLst/>
                <a:gdLst/>
                <a:ahLst/>
                <a:cxnLst/>
                <a:rect l="l" t="t" r="r" b="b"/>
                <a:pathLst>
                  <a:path w="28489" h="15860" extrusionOk="0">
                    <a:moveTo>
                      <a:pt x="28099" y="0"/>
                    </a:moveTo>
                    <a:cubicBezTo>
                      <a:pt x="28053" y="0"/>
                      <a:pt x="28005" y="13"/>
                      <a:pt x="27955" y="41"/>
                    </a:cubicBezTo>
                    <a:cubicBezTo>
                      <a:pt x="23651" y="3014"/>
                      <a:pt x="19436" y="6164"/>
                      <a:pt x="14733" y="8471"/>
                    </a:cubicBezTo>
                    <a:cubicBezTo>
                      <a:pt x="10030" y="10778"/>
                      <a:pt x="5105" y="13041"/>
                      <a:pt x="314" y="15348"/>
                    </a:cubicBezTo>
                    <a:cubicBezTo>
                      <a:pt x="1" y="15466"/>
                      <a:pt x="205" y="15859"/>
                      <a:pt x="471" y="15859"/>
                    </a:cubicBezTo>
                    <a:cubicBezTo>
                      <a:pt x="506" y="15859"/>
                      <a:pt x="543" y="15852"/>
                      <a:pt x="580" y="15836"/>
                    </a:cubicBezTo>
                    <a:cubicBezTo>
                      <a:pt x="5372" y="13529"/>
                      <a:pt x="10208" y="11266"/>
                      <a:pt x="14999" y="8915"/>
                    </a:cubicBezTo>
                    <a:cubicBezTo>
                      <a:pt x="19791" y="6608"/>
                      <a:pt x="23962" y="3458"/>
                      <a:pt x="28265" y="529"/>
                    </a:cubicBezTo>
                    <a:cubicBezTo>
                      <a:pt x="28489" y="343"/>
                      <a:pt x="28337" y="0"/>
                      <a:pt x="28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7"/>
              <p:cNvSpPr/>
              <p:nvPr/>
            </p:nvSpPr>
            <p:spPr>
              <a:xfrm>
                <a:off x="6212115" y="2296956"/>
                <a:ext cx="56818" cy="37855"/>
              </a:xfrm>
              <a:custGeom>
                <a:avLst/>
                <a:gdLst/>
                <a:ahLst/>
                <a:cxnLst/>
                <a:rect l="l" t="t" r="r" b="b"/>
                <a:pathLst>
                  <a:path w="800" h="533" extrusionOk="0">
                    <a:moveTo>
                      <a:pt x="356" y="0"/>
                    </a:moveTo>
                    <a:cubicBezTo>
                      <a:pt x="1" y="0"/>
                      <a:pt x="1" y="533"/>
                      <a:pt x="356"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7"/>
              <p:cNvSpPr/>
              <p:nvPr/>
            </p:nvSpPr>
            <p:spPr>
              <a:xfrm>
                <a:off x="6392512" y="1222102"/>
                <a:ext cx="897582" cy="975565"/>
              </a:xfrm>
              <a:custGeom>
                <a:avLst/>
                <a:gdLst/>
                <a:ahLst/>
                <a:cxnLst/>
                <a:rect l="l" t="t" r="r" b="b"/>
                <a:pathLst>
                  <a:path w="12638" h="13736" extrusionOk="0">
                    <a:moveTo>
                      <a:pt x="12274" y="1"/>
                    </a:moveTo>
                    <a:cubicBezTo>
                      <a:pt x="12193" y="1"/>
                      <a:pt x="12113" y="42"/>
                      <a:pt x="12058" y="138"/>
                    </a:cubicBezTo>
                    <a:cubicBezTo>
                      <a:pt x="9396" y="5551"/>
                      <a:pt x="4737" y="9499"/>
                      <a:pt x="212" y="13271"/>
                    </a:cubicBezTo>
                    <a:cubicBezTo>
                      <a:pt x="0" y="13447"/>
                      <a:pt x="181" y="13735"/>
                      <a:pt x="419" y="13735"/>
                    </a:cubicBezTo>
                    <a:cubicBezTo>
                      <a:pt x="481" y="13735"/>
                      <a:pt x="547" y="13716"/>
                      <a:pt x="611" y="13670"/>
                    </a:cubicBezTo>
                    <a:cubicBezTo>
                      <a:pt x="5181" y="9854"/>
                      <a:pt x="9839" y="5861"/>
                      <a:pt x="12546" y="448"/>
                    </a:cubicBezTo>
                    <a:cubicBezTo>
                      <a:pt x="12638" y="203"/>
                      <a:pt x="12455" y="1"/>
                      <a:pt x="12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7"/>
              <p:cNvSpPr/>
              <p:nvPr/>
            </p:nvSpPr>
            <p:spPr>
              <a:xfrm>
                <a:off x="7248830" y="1036520"/>
                <a:ext cx="37926" cy="46520"/>
              </a:xfrm>
              <a:custGeom>
                <a:avLst/>
                <a:gdLst/>
                <a:ahLst/>
                <a:cxnLst/>
                <a:rect l="l" t="t" r="r" b="b"/>
                <a:pathLst>
                  <a:path w="534" h="655" extrusionOk="0">
                    <a:moveTo>
                      <a:pt x="267" y="0"/>
                    </a:moveTo>
                    <a:cubicBezTo>
                      <a:pt x="134" y="0"/>
                      <a:pt x="1" y="89"/>
                      <a:pt x="1" y="266"/>
                    </a:cubicBezTo>
                    <a:lnTo>
                      <a:pt x="1" y="355"/>
                    </a:lnTo>
                    <a:cubicBezTo>
                      <a:pt x="1" y="555"/>
                      <a:pt x="134" y="654"/>
                      <a:pt x="267" y="654"/>
                    </a:cubicBezTo>
                    <a:cubicBezTo>
                      <a:pt x="400" y="654"/>
                      <a:pt x="533" y="555"/>
                      <a:pt x="533" y="355"/>
                    </a:cubicBezTo>
                    <a:lnTo>
                      <a:pt x="533" y="266"/>
                    </a:lnTo>
                    <a:cubicBezTo>
                      <a:pt x="533" y="89"/>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7"/>
              <p:cNvSpPr/>
              <p:nvPr/>
            </p:nvSpPr>
            <p:spPr>
              <a:xfrm>
                <a:off x="6527241" y="812728"/>
                <a:ext cx="56818" cy="41051"/>
              </a:xfrm>
              <a:custGeom>
                <a:avLst/>
                <a:gdLst/>
                <a:ahLst/>
                <a:cxnLst/>
                <a:rect l="l" t="t" r="r" b="b"/>
                <a:pathLst>
                  <a:path w="800" h="578" extrusionOk="0">
                    <a:moveTo>
                      <a:pt x="356" y="1"/>
                    </a:moveTo>
                    <a:cubicBezTo>
                      <a:pt x="1" y="1"/>
                      <a:pt x="1" y="578"/>
                      <a:pt x="356"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7"/>
              <p:cNvSpPr/>
              <p:nvPr/>
            </p:nvSpPr>
            <p:spPr>
              <a:xfrm>
                <a:off x="6599755" y="806478"/>
                <a:ext cx="56747" cy="40980"/>
              </a:xfrm>
              <a:custGeom>
                <a:avLst/>
                <a:gdLst/>
                <a:ahLst/>
                <a:cxnLst/>
                <a:rect l="l" t="t" r="r" b="b"/>
                <a:pathLst>
                  <a:path w="799" h="577" extrusionOk="0">
                    <a:moveTo>
                      <a:pt x="355" y="0"/>
                    </a:moveTo>
                    <a:cubicBezTo>
                      <a:pt x="0" y="0"/>
                      <a:pt x="0" y="577"/>
                      <a:pt x="355" y="577"/>
                    </a:cubicBezTo>
                    <a:lnTo>
                      <a:pt x="444" y="577"/>
                    </a:lnTo>
                    <a:cubicBezTo>
                      <a:pt x="799" y="577"/>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7"/>
              <p:cNvSpPr/>
              <p:nvPr/>
            </p:nvSpPr>
            <p:spPr>
              <a:xfrm>
                <a:off x="6777170" y="785172"/>
                <a:ext cx="284019" cy="53551"/>
              </a:xfrm>
              <a:custGeom>
                <a:avLst/>
                <a:gdLst/>
                <a:ahLst/>
                <a:cxnLst/>
                <a:rect l="l" t="t" r="r" b="b"/>
                <a:pathLst>
                  <a:path w="3999" h="754" extrusionOk="0">
                    <a:moveTo>
                      <a:pt x="2005" y="1"/>
                    </a:moveTo>
                    <a:cubicBezTo>
                      <a:pt x="1451" y="1"/>
                      <a:pt x="896" y="56"/>
                      <a:pt x="342" y="167"/>
                    </a:cubicBezTo>
                    <a:cubicBezTo>
                      <a:pt x="1" y="252"/>
                      <a:pt x="110" y="746"/>
                      <a:pt x="433" y="746"/>
                    </a:cubicBezTo>
                    <a:cubicBezTo>
                      <a:pt x="447" y="746"/>
                      <a:pt x="461" y="746"/>
                      <a:pt x="475" y="744"/>
                    </a:cubicBezTo>
                    <a:cubicBezTo>
                      <a:pt x="985" y="633"/>
                      <a:pt x="1495" y="577"/>
                      <a:pt x="2000" y="577"/>
                    </a:cubicBezTo>
                    <a:cubicBezTo>
                      <a:pt x="2505" y="577"/>
                      <a:pt x="3004" y="633"/>
                      <a:pt x="3492" y="744"/>
                    </a:cubicBezTo>
                    <a:cubicBezTo>
                      <a:pt x="3520" y="750"/>
                      <a:pt x="3547" y="753"/>
                      <a:pt x="3573" y="753"/>
                    </a:cubicBezTo>
                    <a:cubicBezTo>
                      <a:pt x="3907" y="753"/>
                      <a:pt x="3999" y="249"/>
                      <a:pt x="3669" y="167"/>
                    </a:cubicBezTo>
                    <a:cubicBezTo>
                      <a:pt x="3115" y="56"/>
                      <a:pt x="2560" y="1"/>
                      <a:pt x="2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7"/>
              <p:cNvSpPr/>
              <p:nvPr/>
            </p:nvSpPr>
            <p:spPr>
              <a:xfrm>
                <a:off x="5084064" y="4208385"/>
                <a:ext cx="56250" cy="92755"/>
              </a:xfrm>
              <a:custGeom>
                <a:avLst/>
                <a:gdLst/>
                <a:ahLst/>
                <a:cxnLst/>
                <a:rect l="l" t="t" r="r" b="b"/>
                <a:pathLst>
                  <a:path w="792" h="1306" extrusionOk="0">
                    <a:moveTo>
                      <a:pt x="443" y="0"/>
                    </a:moveTo>
                    <a:cubicBezTo>
                      <a:pt x="326" y="0"/>
                      <a:pt x="202" y="57"/>
                      <a:pt x="133" y="196"/>
                    </a:cubicBezTo>
                    <a:cubicBezTo>
                      <a:pt x="44" y="462"/>
                      <a:pt x="0" y="728"/>
                      <a:pt x="0" y="1039"/>
                    </a:cubicBezTo>
                    <a:cubicBezTo>
                      <a:pt x="0" y="1217"/>
                      <a:pt x="144" y="1305"/>
                      <a:pt x="288" y="1305"/>
                    </a:cubicBezTo>
                    <a:cubicBezTo>
                      <a:pt x="433" y="1305"/>
                      <a:pt x="577" y="1217"/>
                      <a:pt x="577" y="1039"/>
                    </a:cubicBezTo>
                    <a:cubicBezTo>
                      <a:pt x="577" y="773"/>
                      <a:pt x="621" y="551"/>
                      <a:pt x="710" y="329"/>
                    </a:cubicBezTo>
                    <a:cubicBezTo>
                      <a:pt x="791" y="140"/>
                      <a:pt x="625"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7"/>
              <p:cNvSpPr/>
              <p:nvPr/>
            </p:nvSpPr>
            <p:spPr>
              <a:xfrm>
                <a:off x="5389674" y="4187646"/>
                <a:ext cx="41051" cy="44176"/>
              </a:xfrm>
              <a:custGeom>
                <a:avLst/>
                <a:gdLst/>
                <a:ahLst/>
                <a:cxnLst/>
                <a:rect l="l" t="t" r="r" b="b"/>
                <a:pathLst>
                  <a:path w="578" h="622" extrusionOk="0">
                    <a:moveTo>
                      <a:pt x="289" y="0"/>
                    </a:moveTo>
                    <a:cubicBezTo>
                      <a:pt x="145" y="0"/>
                      <a:pt x="1" y="89"/>
                      <a:pt x="1" y="266"/>
                    </a:cubicBezTo>
                    <a:lnTo>
                      <a:pt x="1" y="355"/>
                    </a:lnTo>
                    <a:cubicBezTo>
                      <a:pt x="1" y="532"/>
                      <a:pt x="145" y="621"/>
                      <a:pt x="289" y="621"/>
                    </a:cubicBezTo>
                    <a:cubicBezTo>
                      <a:pt x="433" y="621"/>
                      <a:pt x="578" y="532"/>
                      <a:pt x="578" y="355"/>
                    </a:cubicBezTo>
                    <a:lnTo>
                      <a:pt x="578" y="266"/>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7"/>
              <p:cNvSpPr/>
              <p:nvPr/>
            </p:nvSpPr>
            <p:spPr>
              <a:xfrm>
                <a:off x="5843437" y="3705475"/>
                <a:ext cx="41051" cy="44176"/>
              </a:xfrm>
              <a:custGeom>
                <a:avLst/>
                <a:gdLst/>
                <a:ahLst/>
                <a:cxnLst/>
                <a:rect l="l" t="t" r="r" b="b"/>
                <a:pathLst>
                  <a:path w="578" h="622" extrusionOk="0">
                    <a:moveTo>
                      <a:pt x="289" y="1"/>
                    </a:moveTo>
                    <a:cubicBezTo>
                      <a:pt x="145" y="1"/>
                      <a:pt x="1" y="89"/>
                      <a:pt x="1" y="267"/>
                    </a:cubicBezTo>
                    <a:lnTo>
                      <a:pt x="1" y="356"/>
                    </a:lnTo>
                    <a:cubicBezTo>
                      <a:pt x="1" y="533"/>
                      <a:pt x="145" y="622"/>
                      <a:pt x="289" y="622"/>
                    </a:cubicBezTo>
                    <a:cubicBezTo>
                      <a:pt x="433" y="622"/>
                      <a:pt x="577" y="533"/>
                      <a:pt x="577" y="356"/>
                    </a:cubicBezTo>
                    <a:lnTo>
                      <a:pt x="577" y="267"/>
                    </a:lnTo>
                    <a:cubicBezTo>
                      <a:pt x="577" y="89"/>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7"/>
              <p:cNvSpPr/>
              <p:nvPr/>
            </p:nvSpPr>
            <p:spPr>
              <a:xfrm>
                <a:off x="5488679" y="3882889"/>
                <a:ext cx="54261" cy="82386"/>
              </a:xfrm>
              <a:custGeom>
                <a:avLst/>
                <a:gdLst/>
                <a:ahLst/>
                <a:cxnLst/>
                <a:rect l="l" t="t" r="r" b="b"/>
                <a:pathLst>
                  <a:path w="764" h="1160" extrusionOk="0">
                    <a:moveTo>
                      <a:pt x="313" y="0"/>
                    </a:moveTo>
                    <a:cubicBezTo>
                      <a:pt x="160" y="0"/>
                      <a:pt x="0" y="133"/>
                      <a:pt x="27" y="342"/>
                    </a:cubicBezTo>
                    <a:cubicBezTo>
                      <a:pt x="71" y="564"/>
                      <a:pt x="115" y="742"/>
                      <a:pt x="160" y="963"/>
                    </a:cubicBezTo>
                    <a:cubicBezTo>
                      <a:pt x="194" y="1102"/>
                      <a:pt x="297" y="1159"/>
                      <a:pt x="406" y="1159"/>
                    </a:cubicBezTo>
                    <a:cubicBezTo>
                      <a:pt x="576" y="1159"/>
                      <a:pt x="763" y="1020"/>
                      <a:pt x="736" y="830"/>
                    </a:cubicBezTo>
                    <a:cubicBezTo>
                      <a:pt x="692" y="608"/>
                      <a:pt x="648" y="387"/>
                      <a:pt x="559" y="209"/>
                    </a:cubicBezTo>
                    <a:cubicBezTo>
                      <a:pt x="523" y="64"/>
                      <a:pt x="419"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7"/>
              <p:cNvSpPr/>
              <p:nvPr/>
            </p:nvSpPr>
            <p:spPr>
              <a:xfrm>
                <a:off x="6168791" y="2862651"/>
                <a:ext cx="59517" cy="44318"/>
              </a:xfrm>
              <a:custGeom>
                <a:avLst/>
                <a:gdLst/>
                <a:ahLst/>
                <a:cxnLst/>
                <a:rect l="l" t="t" r="r" b="b"/>
                <a:pathLst>
                  <a:path w="838" h="624" extrusionOk="0">
                    <a:moveTo>
                      <a:pt x="454" y="1"/>
                    </a:moveTo>
                    <a:cubicBezTo>
                      <a:pt x="236" y="1"/>
                      <a:pt x="0" y="289"/>
                      <a:pt x="211" y="465"/>
                    </a:cubicBezTo>
                    <a:lnTo>
                      <a:pt x="300" y="554"/>
                    </a:lnTo>
                    <a:cubicBezTo>
                      <a:pt x="349" y="603"/>
                      <a:pt x="404" y="624"/>
                      <a:pt x="459" y="624"/>
                    </a:cubicBezTo>
                    <a:cubicBezTo>
                      <a:pt x="653" y="624"/>
                      <a:pt x="838" y="362"/>
                      <a:pt x="700" y="155"/>
                    </a:cubicBezTo>
                    <a:lnTo>
                      <a:pt x="611" y="66"/>
                    </a:lnTo>
                    <a:cubicBezTo>
                      <a:pt x="565" y="20"/>
                      <a:pt x="510"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7"/>
              <p:cNvSpPr/>
              <p:nvPr/>
            </p:nvSpPr>
            <p:spPr>
              <a:xfrm>
                <a:off x="6335055" y="2852352"/>
                <a:ext cx="40980" cy="45738"/>
              </a:xfrm>
              <a:custGeom>
                <a:avLst/>
                <a:gdLst/>
                <a:ahLst/>
                <a:cxnLst/>
                <a:rect l="l" t="t" r="r" b="b"/>
                <a:pathLst>
                  <a:path w="577" h="644" extrusionOk="0">
                    <a:moveTo>
                      <a:pt x="289" y="0"/>
                    </a:moveTo>
                    <a:cubicBezTo>
                      <a:pt x="144" y="0"/>
                      <a:pt x="0" y="100"/>
                      <a:pt x="0" y="300"/>
                    </a:cubicBezTo>
                    <a:lnTo>
                      <a:pt x="0" y="344"/>
                    </a:lnTo>
                    <a:cubicBezTo>
                      <a:pt x="0" y="544"/>
                      <a:pt x="144" y="643"/>
                      <a:pt x="289" y="643"/>
                    </a:cubicBezTo>
                    <a:cubicBezTo>
                      <a:pt x="433" y="643"/>
                      <a:pt x="577" y="544"/>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7"/>
              <p:cNvSpPr/>
              <p:nvPr/>
            </p:nvSpPr>
            <p:spPr>
              <a:xfrm>
                <a:off x="6352100" y="2646955"/>
                <a:ext cx="84162" cy="140696"/>
              </a:xfrm>
              <a:custGeom>
                <a:avLst/>
                <a:gdLst/>
                <a:ahLst/>
                <a:cxnLst/>
                <a:rect l="l" t="t" r="r" b="b"/>
                <a:pathLst>
                  <a:path w="1185" h="1981" extrusionOk="0">
                    <a:moveTo>
                      <a:pt x="810" y="0"/>
                    </a:moveTo>
                    <a:cubicBezTo>
                      <a:pt x="732" y="0"/>
                      <a:pt x="656" y="38"/>
                      <a:pt x="603" y="130"/>
                    </a:cubicBezTo>
                    <a:cubicBezTo>
                      <a:pt x="337" y="618"/>
                      <a:pt x="159" y="1106"/>
                      <a:pt x="26" y="1639"/>
                    </a:cubicBezTo>
                    <a:cubicBezTo>
                      <a:pt x="0" y="1848"/>
                      <a:pt x="175" y="1981"/>
                      <a:pt x="341" y="1981"/>
                    </a:cubicBezTo>
                    <a:cubicBezTo>
                      <a:pt x="456" y="1981"/>
                      <a:pt x="567" y="1917"/>
                      <a:pt x="603" y="1772"/>
                    </a:cubicBezTo>
                    <a:cubicBezTo>
                      <a:pt x="692" y="1328"/>
                      <a:pt x="869" y="840"/>
                      <a:pt x="1091" y="396"/>
                    </a:cubicBezTo>
                    <a:cubicBezTo>
                      <a:pt x="1185" y="209"/>
                      <a:pt x="993"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7"/>
              <p:cNvSpPr/>
              <p:nvPr/>
            </p:nvSpPr>
            <p:spPr>
              <a:xfrm>
                <a:off x="6470494" y="2656188"/>
                <a:ext cx="41051" cy="44176"/>
              </a:xfrm>
              <a:custGeom>
                <a:avLst/>
                <a:gdLst/>
                <a:ahLst/>
                <a:cxnLst/>
                <a:rect l="l" t="t" r="r" b="b"/>
                <a:pathLst>
                  <a:path w="578" h="622" extrusionOk="0">
                    <a:moveTo>
                      <a:pt x="289" y="0"/>
                    </a:moveTo>
                    <a:cubicBezTo>
                      <a:pt x="145" y="0"/>
                      <a:pt x="1" y="89"/>
                      <a:pt x="1" y="266"/>
                    </a:cubicBezTo>
                    <a:lnTo>
                      <a:pt x="1" y="355"/>
                    </a:lnTo>
                    <a:cubicBezTo>
                      <a:pt x="1" y="533"/>
                      <a:pt x="145" y="621"/>
                      <a:pt x="289" y="621"/>
                    </a:cubicBezTo>
                    <a:cubicBezTo>
                      <a:pt x="434" y="621"/>
                      <a:pt x="578" y="533"/>
                      <a:pt x="578" y="355"/>
                    </a:cubicBezTo>
                    <a:lnTo>
                      <a:pt x="578" y="266"/>
                    </a:lnTo>
                    <a:cubicBezTo>
                      <a:pt x="578" y="89"/>
                      <a:pt x="434"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7"/>
              <p:cNvSpPr/>
              <p:nvPr/>
            </p:nvSpPr>
            <p:spPr>
              <a:xfrm>
                <a:off x="5982073" y="3181968"/>
                <a:ext cx="79474" cy="277840"/>
              </a:xfrm>
              <a:custGeom>
                <a:avLst/>
                <a:gdLst/>
                <a:ahLst/>
                <a:cxnLst/>
                <a:rect l="l" t="t" r="r" b="b"/>
                <a:pathLst>
                  <a:path w="1119" h="3912" extrusionOk="0">
                    <a:moveTo>
                      <a:pt x="758" y="1"/>
                    </a:moveTo>
                    <a:cubicBezTo>
                      <a:pt x="639" y="1"/>
                      <a:pt x="525" y="68"/>
                      <a:pt x="489" y="228"/>
                    </a:cubicBezTo>
                    <a:cubicBezTo>
                      <a:pt x="178" y="1249"/>
                      <a:pt x="178" y="2314"/>
                      <a:pt x="489" y="3334"/>
                    </a:cubicBezTo>
                    <a:lnTo>
                      <a:pt x="356" y="3334"/>
                    </a:lnTo>
                    <a:cubicBezTo>
                      <a:pt x="1" y="3334"/>
                      <a:pt x="1" y="3911"/>
                      <a:pt x="356" y="3911"/>
                    </a:cubicBezTo>
                    <a:lnTo>
                      <a:pt x="445" y="3911"/>
                    </a:lnTo>
                    <a:cubicBezTo>
                      <a:pt x="622" y="3911"/>
                      <a:pt x="755" y="3734"/>
                      <a:pt x="666" y="3556"/>
                    </a:cubicBezTo>
                    <a:lnTo>
                      <a:pt x="666" y="3556"/>
                    </a:lnTo>
                    <a:cubicBezTo>
                      <a:pt x="690" y="3561"/>
                      <a:pt x="712" y="3563"/>
                      <a:pt x="734" y="3563"/>
                    </a:cubicBezTo>
                    <a:cubicBezTo>
                      <a:pt x="923" y="3563"/>
                      <a:pt x="1061" y="3400"/>
                      <a:pt x="1021" y="3201"/>
                    </a:cubicBezTo>
                    <a:cubicBezTo>
                      <a:pt x="755" y="2269"/>
                      <a:pt x="755" y="1293"/>
                      <a:pt x="1066" y="362"/>
                    </a:cubicBezTo>
                    <a:cubicBezTo>
                      <a:pt x="1119" y="149"/>
                      <a:pt x="93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7"/>
              <p:cNvSpPr/>
              <p:nvPr/>
            </p:nvSpPr>
            <p:spPr>
              <a:xfrm>
                <a:off x="6025681" y="2939852"/>
                <a:ext cx="59233" cy="44673"/>
              </a:xfrm>
              <a:custGeom>
                <a:avLst/>
                <a:gdLst/>
                <a:ahLst/>
                <a:cxnLst/>
                <a:rect l="l" t="t" r="r" b="b"/>
                <a:pathLst>
                  <a:path w="834" h="629" extrusionOk="0">
                    <a:moveTo>
                      <a:pt x="427" y="0"/>
                    </a:moveTo>
                    <a:cubicBezTo>
                      <a:pt x="361" y="0"/>
                      <a:pt x="292" y="26"/>
                      <a:pt x="230" y="88"/>
                    </a:cubicBezTo>
                    <a:lnTo>
                      <a:pt x="141" y="177"/>
                    </a:lnTo>
                    <a:cubicBezTo>
                      <a:pt x="0" y="388"/>
                      <a:pt x="168" y="628"/>
                      <a:pt x="376" y="628"/>
                    </a:cubicBezTo>
                    <a:cubicBezTo>
                      <a:pt x="430" y="628"/>
                      <a:pt x="486" y="612"/>
                      <a:pt x="540" y="576"/>
                    </a:cubicBezTo>
                    <a:lnTo>
                      <a:pt x="629" y="487"/>
                    </a:lnTo>
                    <a:cubicBezTo>
                      <a:pt x="834" y="283"/>
                      <a:pt x="646"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7"/>
              <p:cNvSpPr/>
              <p:nvPr/>
            </p:nvSpPr>
            <p:spPr>
              <a:xfrm>
                <a:off x="6083422" y="2812438"/>
                <a:ext cx="94105" cy="95809"/>
              </a:xfrm>
              <a:custGeom>
                <a:avLst/>
                <a:gdLst/>
                <a:ahLst/>
                <a:cxnLst/>
                <a:rect l="l" t="t" r="r" b="b"/>
                <a:pathLst>
                  <a:path w="1325" h="1349" extrusionOk="0">
                    <a:moveTo>
                      <a:pt x="1083" y="0"/>
                    </a:moveTo>
                    <a:cubicBezTo>
                      <a:pt x="1062" y="0"/>
                      <a:pt x="1040" y="6"/>
                      <a:pt x="1014" y="19"/>
                    </a:cubicBezTo>
                    <a:cubicBezTo>
                      <a:pt x="837" y="19"/>
                      <a:pt x="748" y="196"/>
                      <a:pt x="659" y="329"/>
                    </a:cubicBezTo>
                    <a:lnTo>
                      <a:pt x="171" y="862"/>
                    </a:lnTo>
                    <a:cubicBezTo>
                      <a:pt x="1" y="1066"/>
                      <a:pt x="197" y="1349"/>
                      <a:pt x="397" y="1349"/>
                    </a:cubicBezTo>
                    <a:cubicBezTo>
                      <a:pt x="458" y="1349"/>
                      <a:pt x="519" y="1323"/>
                      <a:pt x="570" y="1261"/>
                    </a:cubicBezTo>
                    <a:lnTo>
                      <a:pt x="925" y="862"/>
                    </a:lnTo>
                    <a:lnTo>
                      <a:pt x="1059" y="684"/>
                    </a:lnTo>
                    <a:lnTo>
                      <a:pt x="1103" y="595"/>
                    </a:lnTo>
                    <a:cubicBezTo>
                      <a:pt x="1192" y="551"/>
                      <a:pt x="1280" y="507"/>
                      <a:pt x="1325" y="418"/>
                    </a:cubicBezTo>
                    <a:cubicBezTo>
                      <a:pt x="1325" y="285"/>
                      <a:pt x="1325" y="152"/>
                      <a:pt x="1236" y="63"/>
                    </a:cubicBezTo>
                    <a:cubicBezTo>
                      <a:pt x="1173" y="32"/>
                      <a:pt x="1133" y="0"/>
                      <a:pt x="1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7"/>
              <p:cNvSpPr/>
              <p:nvPr/>
            </p:nvSpPr>
            <p:spPr>
              <a:xfrm>
                <a:off x="5887045" y="2115707"/>
                <a:ext cx="192045" cy="126065"/>
              </a:xfrm>
              <a:custGeom>
                <a:avLst/>
                <a:gdLst/>
                <a:ahLst/>
                <a:cxnLst/>
                <a:rect l="l" t="t" r="r" b="b"/>
                <a:pathLst>
                  <a:path w="2704" h="1775" extrusionOk="0">
                    <a:moveTo>
                      <a:pt x="463" y="0"/>
                    </a:moveTo>
                    <a:cubicBezTo>
                      <a:pt x="175" y="0"/>
                      <a:pt x="0" y="394"/>
                      <a:pt x="274" y="511"/>
                    </a:cubicBezTo>
                    <a:cubicBezTo>
                      <a:pt x="940" y="778"/>
                      <a:pt x="1561" y="1177"/>
                      <a:pt x="2138" y="1709"/>
                    </a:cubicBezTo>
                    <a:cubicBezTo>
                      <a:pt x="2183" y="1755"/>
                      <a:pt x="2236" y="1774"/>
                      <a:pt x="2290" y="1774"/>
                    </a:cubicBezTo>
                    <a:cubicBezTo>
                      <a:pt x="2496" y="1774"/>
                      <a:pt x="2704" y="1486"/>
                      <a:pt x="2492" y="1310"/>
                    </a:cubicBezTo>
                    <a:cubicBezTo>
                      <a:pt x="1960" y="778"/>
                      <a:pt x="1295" y="334"/>
                      <a:pt x="585" y="23"/>
                    </a:cubicBezTo>
                    <a:cubicBezTo>
                      <a:pt x="543" y="8"/>
                      <a:pt x="502"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7"/>
              <p:cNvSpPr/>
              <p:nvPr/>
            </p:nvSpPr>
            <p:spPr>
              <a:xfrm>
                <a:off x="6246774" y="1804131"/>
                <a:ext cx="41051" cy="42258"/>
              </a:xfrm>
              <a:custGeom>
                <a:avLst/>
                <a:gdLst/>
                <a:ahLst/>
                <a:cxnLst/>
                <a:rect l="l" t="t" r="r" b="b"/>
                <a:pathLst>
                  <a:path w="578" h="595" extrusionOk="0">
                    <a:moveTo>
                      <a:pt x="285" y="1"/>
                    </a:moveTo>
                    <a:cubicBezTo>
                      <a:pt x="142" y="1"/>
                      <a:pt x="1" y="101"/>
                      <a:pt x="1" y="284"/>
                    </a:cubicBezTo>
                    <a:lnTo>
                      <a:pt x="1" y="328"/>
                    </a:lnTo>
                    <a:cubicBezTo>
                      <a:pt x="1" y="506"/>
                      <a:pt x="145" y="595"/>
                      <a:pt x="289" y="595"/>
                    </a:cubicBezTo>
                    <a:cubicBezTo>
                      <a:pt x="433" y="595"/>
                      <a:pt x="578" y="506"/>
                      <a:pt x="578" y="328"/>
                    </a:cubicBezTo>
                    <a:lnTo>
                      <a:pt x="578" y="284"/>
                    </a:lnTo>
                    <a:cubicBezTo>
                      <a:pt x="556" y="90"/>
                      <a:pt x="42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7"/>
              <p:cNvSpPr/>
              <p:nvPr/>
            </p:nvSpPr>
            <p:spPr>
              <a:xfrm>
                <a:off x="6001036" y="1538294"/>
                <a:ext cx="40980" cy="43395"/>
              </a:xfrm>
              <a:custGeom>
                <a:avLst/>
                <a:gdLst/>
                <a:ahLst/>
                <a:cxnLst/>
                <a:rect l="l" t="t" r="r" b="b"/>
                <a:pathLst>
                  <a:path w="577" h="611" extrusionOk="0">
                    <a:moveTo>
                      <a:pt x="289" y="1"/>
                    </a:moveTo>
                    <a:cubicBezTo>
                      <a:pt x="144" y="1"/>
                      <a:pt x="0" y="100"/>
                      <a:pt x="0" y="300"/>
                    </a:cubicBezTo>
                    <a:lnTo>
                      <a:pt x="0" y="344"/>
                    </a:lnTo>
                    <a:cubicBezTo>
                      <a:pt x="0" y="522"/>
                      <a:pt x="144" y="611"/>
                      <a:pt x="289" y="611"/>
                    </a:cubicBezTo>
                    <a:cubicBezTo>
                      <a:pt x="433" y="611"/>
                      <a:pt x="577" y="522"/>
                      <a:pt x="577" y="344"/>
                    </a:cubicBezTo>
                    <a:lnTo>
                      <a:pt x="577" y="300"/>
                    </a:lnTo>
                    <a:cubicBezTo>
                      <a:pt x="577"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7"/>
              <p:cNvSpPr/>
              <p:nvPr/>
            </p:nvSpPr>
            <p:spPr>
              <a:xfrm>
                <a:off x="6038820" y="1729700"/>
                <a:ext cx="37855" cy="44247"/>
              </a:xfrm>
              <a:custGeom>
                <a:avLst/>
                <a:gdLst/>
                <a:ahLst/>
                <a:cxnLst/>
                <a:rect l="l" t="t" r="r" b="b"/>
                <a:pathLst>
                  <a:path w="533"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7"/>
              <p:cNvSpPr/>
              <p:nvPr/>
            </p:nvSpPr>
            <p:spPr>
              <a:xfrm>
                <a:off x="6049757" y="1668976"/>
                <a:ext cx="237854" cy="124716"/>
              </a:xfrm>
              <a:custGeom>
                <a:avLst/>
                <a:gdLst/>
                <a:ahLst/>
                <a:cxnLst/>
                <a:rect l="l" t="t" r="r" b="b"/>
                <a:pathLst>
                  <a:path w="3349" h="1756" extrusionOk="0">
                    <a:moveTo>
                      <a:pt x="279" y="1"/>
                    </a:moveTo>
                    <a:cubicBezTo>
                      <a:pt x="138" y="1"/>
                      <a:pt x="1" y="113"/>
                      <a:pt x="24" y="324"/>
                    </a:cubicBezTo>
                    <a:lnTo>
                      <a:pt x="24" y="368"/>
                    </a:lnTo>
                    <a:cubicBezTo>
                      <a:pt x="24" y="522"/>
                      <a:pt x="124" y="643"/>
                      <a:pt x="267" y="643"/>
                    </a:cubicBezTo>
                    <a:cubicBezTo>
                      <a:pt x="289" y="643"/>
                      <a:pt x="311" y="640"/>
                      <a:pt x="335" y="634"/>
                    </a:cubicBezTo>
                    <a:cubicBezTo>
                      <a:pt x="379" y="767"/>
                      <a:pt x="512" y="812"/>
                      <a:pt x="645" y="812"/>
                    </a:cubicBezTo>
                    <a:cubicBezTo>
                      <a:pt x="735" y="798"/>
                      <a:pt x="822" y="791"/>
                      <a:pt x="909" y="791"/>
                    </a:cubicBezTo>
                    <a:cubicBezTo>
                      <a:pt x="1638" y="791"/>
                      <a:pt x="2269" y="1263"/>
                      <a:pt x="2864" y="1699"/>
                    </a:cubicBezTo>
                    <a:cubicBezTo>
                      <a:pt x="2911" y="1738"/>
                      <a:pt x="2958" y="1755"/>
                      <a:pt x="3003" y="1755"/>
                    </a:cubicBezTo>
                    <a:cubicBezTo>
                      <a:pt x="3208" y="1755"/>
                      <a:pt x="3349" y="1393"/>
                      <a:pt x="3130" y="1211"/>
                    </a:cubicBezTo>
                    <a:cubicBezTo>
                      <a:pt x="2455" y="735"/>
                      <a:pt x="1710" y="259"/>
                      <a:pt x="861" y="259"/>
                    </a:cubicBezTo>
                    <a:cubicBezTo>
                      <a:pt x="761" y="259"/>
                      <a:pt x="659" y="265"/>
                      <a:pt x="556" y="279"/>
                    </a:cubicBezTo>
                    <a:cubicBezTo>
                      <a:pt x="535" y="91"/>
                      <a:pt x="406"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7"/>
              <p:cNvSpPr/>
              <p:nvPr/>
            </p:nvSpPr>
            <p:spPr>
              <a:xfrm>
                <a:off x="5729659" y="1500155"/>
                <a:ext cx="290695" cy="596660"/>
              </a:xfrm>
              <a:custGeom>
                <a:avLst/>
                <a:gdLst/>
                <a:ahLst/>
                <a:cxnLst/>
                <a:rect l="l" t="t" r="r" b="b"/>
                <a:pathLst>
                  <a:path w="4093" h="8401" extrusionOk="0">
                    <a:moveTo>
                      <a:pt x="348" y="0"/>
                    </a:moveTo>
                    <a:cubicBezTo>
                      <a:pt x="160" y="0"/>
                      <a:pt x="1" y="376"/>
                      <a:pt x="227" y="527"/>
                    </a:cubicBezTo>
                    <a:cubicBezTo>
                      <a:pt x="1159" y="1192"/>
                      <a:pt x="2135" y="1680"/>
                      <a:pt x="3244" y="1991"/>
                    </a:cubicBezTo>
                    <a:lnTo>
                      <a:pt x="3289" y="1991"/>
                    </a:lnTo>
                    <a:cubicBezTo>
                      <a:pt x="3200" y="2168"/>
                      <a:pt x="3156" y="2390"/>
                      <a:pt x="3067" y="2612"/>
                    </a:cubicBezTo>
                    <a:cubicBezTo>
                      <a:pt x="2446" y="2523"/>
                      <a:pt x="1825" y="2257"/>
                      <a:pt x="1292" y="1858"/>
                    </a:cubicBezTo>
                    <a:cubicBezTo>
                      <a:pt x="1237" y="1812"/>
                      <a:pt x="1177" y="1793"/>
                      <a:pt x="1118" y="1793"/>
                    </a:cubicBezTo>
                    <a:cubicBezTo>
                      <a:pt x="890" y="1793"/>
                      <a:pt x="681" y="2081"/>
                      <a:pt x="893" y="2257"/>
                    </a:cubicBezTo>
                    <a:cubicBezTo>
                      <a:pt x="1470" y="2701"/>
                      <a:pt x="2179" y="3011"/>
                      <a:pt x="2934" y="3144"/>
                    </a:cubicBezTo>
                    <a:cubicBezTo>
                      <a:pt x="2579" y="4608"/>
                      <a:pt x="2668" y="6161"/>
                      <a:pt x="3156" y="7581"/>
                    </a:cubicBezTo>
                    <a:cubicBezTo>
                      <a:pt x="2978" y="7492"/>
                      <a:pt x="2801" y="7404"/>
                      <a:pt x="2579" y="7315"/>
                    </a:cubicBezTo>
                    <a:cubicBezTo>
                      <a:pt x="2532" y="7288"/>
                      <a:pt x="2487" y="7277"/>
                      <a:pt x="2444" y="7277"/>
                    </a:cubicBezTo>
                    <a:cubicBezTo>
                      <a:pt x="2201" y="7277"/>
                      <a:pt x="2049" y="7652"/>
                      <a:pt x="2313" y="7803"/>
                    </a:cubicBezTo>
                    <a:cubicBezTo>
                      <a:pt x="2756" y="8025"/>
                      <a:pt x="3200" y="8202"/>
                      <a:pt x="3644" y="8380"/>
                    </a:cubicBezTo>
                    <a:cubicBezTo>
                      <a:pt x="3683" y="8394"/>
                      <a:pt x="3719" y="8401"/>
                      <a:pt x="3752" y="8401"/>
                    </a:cubicBezTo>
                    <a:cubicBezTo>
                      <a:pt x="4022" y="8401"/>
                      <a:pt x="4093" y="7966"/>
                      <a:pt x="3777" y="7847"/>
                    </a:cubicBezTo>
                    <a:lnTo>
                      <a:pt x="3688" y="7803"/>
                    </a:lnTo>
                    <a:cubicBezTo>
                      <a:pt x="3732" y="7714"/>
                      <a:pt x="3732" y="7670"/>
                      <a:pt x="3688" y="7581"/>
                    </a:cubicBezTo>
                    <a:cubicBezTo>
                      <a:pt x="3022" y="5718"/>
                      <a:pt x="3067" y="3632"/>
                      <a:pt x="3910" y="1813"/>
                    </a:cubicBezTo>
                    <a:cubicBezTo>
                      <a:pt x="4013" y="1607"/>
                      <a:pt x="3797" y="1401"/>
                      <a:pt x="3611" y="1401"/>
                    </a:cubicBezTo>
                    <a:cubicBezTo>
                      <a:pt x="3557" y="1401"/>
                      <a:pt x="3506" y="1418"/>
                      <a:pt x="3466" y="1458"/>
                    </a:cubicBezTo>
                    <a:cubicBezTo>
                      <a:pt x="3422" y="1458"/>
                      <a:pt x="3377" y="1414"/>
                      <a:pt x="3333" y="1414"/>
                    </a:cubicBezTo>
                    <a:cubicBezTo>
                      <a:pt x="2313" y="1103"/>
                      <a:pt x="1337" y="660"/>
                      <a:pt x="449" y="38"/>
                    </a:cubicBezTo>
                    <a:cubicBezTo>
                      <a:pt x="416" y="12"/>
                      <a:pt x="382"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7"/>
              <p:cNvSpPr/>
              <p:nvPr/>
            </p:nvSpPr>
            <p:spPr>
              <a:xfrm>
                <a:off x="5670852" y="1353281"/>
                <a:ext cx="207173" cy="136576"/>
              </a:xfrm>
              <a:custGeom>
                <a:avLst/>
                <a:gdLst/>
                <a:ahLst/>
                <a:cxnLst/>
                <a:rect l="l" t="t" r="r" b="b"/>
                <a:pathLst>
                  <a:path w="2917" h="1923" extrusionOk="0">
                    <a:moveTo>
                      <a:pt x="420" y="1"/>
                    </a:moveTo>
                    <a:cubicBezTo>
                      <a:pt x="181" y="1"/>
                      <a:pt x="1" y="289"/>
                      <a:pt x="212" y="465"/>
                    </a:cubicBezTo>
                    <a:cubicBezTo>
                      <a:pt x="833" y="1042"/>
                      <a:pt x="1588" y="1530"/>
                      <a:pt x="2342" y="1885"/>
                    </a:cubicBezTo>
                    <a:cubicBezTo>
                      <a:pt x="2395" y="1911"/>
                      <a:pt x="2446" y="1923"/>
                      <a:pt x="2494" y="1923"/>
                    </a:cubicBezTo>
                    <a:cubicBezTo>
                      <a:pt x="2764" y="1923"/>
                      <a:pt x="2917" y="1547"/>
                      <a:pt x="2653" y="1397"/>
                    </a:cubicBezTo>
                    <a:cubicBezTo>
                      <a:pt x="1898" y="1086"/>
                      <a:pt x="1188" y="642"/>
                      <a:pt x="612" y="66"/>
                    </a:cubicBezTo>
                    <a:cubicBezTo>
                      <a:pt x="548" y="20"/>
                      <a:pt x="482" y="1"/>
                      <a:pt x="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7"/>
              <p:cNvSpPr/>
              <p:nvPr/>
            </p:nvSpPr>
            <p:spPr>
              <a:xfrm>
                <a:off x="5874971" y="1468195"/>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7"/>
              <p:cNvSpPr/>
              <p:nvPr/>
            </p:nvSpPr>
            <p:spPr>
              <a:xfrm>
                <a:off x="5964459" y="1493479"/>
                <a:ext cx="58025" cy="43182"/>
              </a:xfrm>
              <a:custGeom>
                <a:avLst/>
                <a:gdLst/>
                <a:ahLst/>
                <a:cxnLst/>
                <a:rect l="l" t="t" r="r" b="b"/>
                <a:pathLst>
                  <a:path w="817" h="608" extrusionOk="0">
                    <a:moveTo>
                      <a:pt x="387" y="0"/>
                    </a:moveTo>
                    <a:cubicBezTo>
                      <a:pt x="188" y="0"/>
                      <a:pt x="0" y="283"/>
                      <a:pt x="205" y="487"/>
                    </a:cubicBezTo>
                    <a:lnTo>
                      <a:pt x="249" y="532"/>
                    </a:lnTo>
                    <a:cubicBezTo>
                      <a:pt x="313" y="585"/>
                      <a:pt x="381" y="608"/>
                      <a:pt x="446" y="608"/>
                    </a:cubicBezTo>
                    <a:cubicBezTo>
                      <a:pt x="652" y="608"/>
                      <a:pt x="817" y="379"/>
                      <a:pt x="648" y="177"/>
                    </a:cubicBezTo>
                    <a:lnTo>
                      <a:pt x="559" y="88"/>
                    </a:lnTo>
                    <a:cubicBezTo>
                      <a:pt x="508" y="26"/>
                      <a:pt x="447"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7"/>
              <p:cNvSpPr/>
              <p:nvPr/>
            </p:nvSpPr>
            <p:spPr>
              <a:xfrm>
                <a:off x="5620213" y="1559672"/>
                <a:ext cx="149573" cy="254261"/>
              </a:xfrm>
              <a:custGeom>
                <a:avLst/>
                <a:gdLst/>
                <a:ahLst/>
                <a:cxnLst/>
                <a:rect l="l" t="t" r="r" b="b"/>
                <a:pathLst>
                  <a:path w="2106" h="3580" extrusionOk="0">
                    <a:moveTo>
                      <a:pt x="359" y="0"/>
                    </a:moveTo>
                    <a:cubicBezTo>
                      <a:pt x="170" y="0"/>
                      <a:pt x="1" y="283"/>
                      <a:pt x="171" y="487"/>
                    </a:cubicBezTo>
                    <a:cubicBezTo>
                      <a:pt x="837" y="1330"/>
                      <a:pt x="1280" y="2306"/>
                      <a:pt x="1502" y="3371"/>
                    </a:cubicBezTo>
                    <a:cubicBezTo>
                      <a:pt x="1538" y="3516"/>
                      <a:pt x="1649" y="3580"/>
                      <a:pt x="1764" y="3580"/>
                    </a:cubicBezTo>
                    <a:cubicBezTo>
                      <a:pt x="1930" y="3580"/>
                      <a:pt x="2105" y="3448"/>
                      <a:pt x="2079" y="3238"/>
                    </a:cubicBezTo>
                    <a:cubicBezTo>
                      <a:pt x="1813" y="2084"/>
                      <a:pt x="1280" y="1020"/>
                      <a:pt x="526" y="88"/>
                    </a:cubicBezTo>
                    <a:cubicBezTo>
                      <a:pt x="474" y="26"/>
                      <a:pt x="416"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7"/>
              <p:cNvSpPr/>
              <p:nvPr/>
            </p:nvSpPr>
            <p:spPr>
              <a:xfrm>
                <a:off x="5739531" y="1855197"/>
                <a:ext cx="58878" cy="43395"/>
              </a:xfrm>
              <a:custGeom>
                <a:avLst/>
                <a:gdLst/>
                <a:ahLst/>
                <a:cxnLst/>
                <a:rect l="l" t="t" r="r" b="b"/>
                <a:pathLst>
                  <a:path w="829" h="611" extrusionOk="0">
                    <a:moveTo>
                      <a:pt x="385" y="1"/>
                    </a:moveTo>
                    <a:cubicBezTo>
                      <a:pt x="189" y="1"/>
                      <a:pt x="1" y="241"/>
                      <a:pt x="177" y="452"/>
                    </a:cubicBezTo>
                    <a:lnTo>
                      <a:pt x="221" y="541"/>
                    </a:lnTo>
                    <a:cubicBezTo>
                      <a:pt x="280" y="590"/>
                      <a:pt x="345" y="611"/>
                      <a:pt x="408" y="611"/>
                    </a:cubicBezTo>
                    <a:cubicBezTo>
                      <a:pt x="631" y="611"/>
                      <a:pt x="828" y="349"/>
                      <a:pt x="621" y="142"/>
                    </a:cubicBezTo>
                    <a:lnTo>
                      <a:pt x="532" y="53"/>
                    </a:lnTo>
                    <a:cubicBezTo>
                      <a:pt x="487" y="17"/>
                      <a:pt x="436"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7"/>
              <p:cNvSpPr/>
              <p:nvPr/>
            </p:nvSpPr>
            <p:spPr>
              <a:xfrm>
                <a:off x="5592869" y="1632257"/>
                <a:ext cx="121448" cy="221590"/>
              </a:xfrm>
              <a:custGeom>
                <a:avLst/>
                <a:gdLst/>
                <a:ahLst/>
                <a:cxnLst/>
                <a:rect l="l" t="t" r="r" b="b"/>
                <a:pathLst>
                  <a:path w="1710" h="3120" extrusionOk="0">
                    <a:moveTo>
                      <a:pt x="387" y="1"/>
                    </a:moveTo>
                    <a:cubicBezTo>
                      <a:pt x="195" y="1"/>
                      <a:pt x="1" y="210"/>
                      <a:pt x="157" y="397"/>
                    </a:cubicBezTo>
                    <a:cubicBezTo>
                      <a:pt x="645" y="1151"/>
                      <a:pt x="1000" y="1994"/>
                      <a:pt x="1133" y="2926"/>
                    </a:cubicBezTo>
                    <a:cubicBezTo>
                      <a:pt x="1167" y="3061"/>
                      <a:pt x="1259" y="3119"/>
                      <a:pt x="1360" y="3119"/>
                    </a:cubicBezTo>
                    <a:cubicBezTo>
                      <a:pt x="1523" y="3119"/>
                      <a:pt x="1710" y="2968"/>
                      <a:pt x="1710" y="2748"/>
                    </a:cubicBezTo>
                    <a:cubicBezTo>
                      <a:pt x="1532" y="1817"/>
                      <a:pt x="1177" y="929"/>
                      <a:pt x="600" y="131"/>
                    </a:cubicBezTo>
                    <a:cubicBezTo>
                      <a:pt x="548" y="38"/>
                      <a:pt x="46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7"/>
              <p:cNvSpPr/>
              <p:nvPr/>
            </p:nvSpPr>
            <p:spPr>
              <a:xfrm>
                <a:off x="5490526" y="1022600"/>
                <a:ext cx="104758" cy="319601"/>
              </a:xfrm>
              <a:custGeom>
                <a:avLst/>
                <a:gdLst/>
                <a:ahLst/>
                <a:cxnLst/>
                <a:rect l="l" t="t" r="r" b="b"/>
                <a:pathLst>
                  <a:path w="1475" h="4500" extrusionOk="0">
                    <a:moveTo>
                      <a:pt x="1121" y="0"/>
                    </a:moveTo>
                    <a:cubicBezTo>
                      <a:pt x="1008" y="0"/>
                      <a:pt x="895" y="57"/>
                      <a:pt x="843" y="196"/>
                    </a:cubicBezTo>
                    <a:cubicBezTo>
                      <a:pt x="355" y="1483"/>
                      <a:pt x="45" y="2814"/>
                      <a:pt x="1" y="4234"/>
                    </a:cubicBezTo>
                    <a:cubicBezTo>
                      <a:pt x="1" y="4411"/>
                      <a:pt x="145" y="4500"/>
                      <a:pt x="289" y="4500"/>
                    </a:cubicBezTo>
                    <a:cubicBezTo>
                      <a:pt x="433" y="4500"/>
                      <a:pt x="577" y="4411"/>
                      <a:pt x="577" y="4234"/>
                    </a:cubicBezTo>
                    <a:cubicBezTo>
                      <a:pt x="622" y="2902"/>
                      <a:pt x="932" y="1571"/>
                      <a:pt x="1420" y="329"/>
                    </a:cubicBezTo>
                    <a:cubicBezTo>
                      <a:pt x="1474" y="140"/>
                      <a:pt x="129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7"/>
              <p:cNvSpPr/>
              <p:nvPr/>
            </p:nvSpPr>
            <p:spPr>
              <a:xfrm>
                <a:off x="5455228" y="985668"/>
                <a:ext cx="70667" cy="130113"/>
              </a:xfrm>
              <a:custGeom>
                <a:avLst/>
                <a:gdLst/>
                <a:ahLst/>
                <a:cxnLst/>
                <a:rect l="l" t="t" r="r" b="b"/>
                <a:pathLst>
                  <a:path w="995" h="1832" extrusionOk="0">
                    <a:moveTo>
                      <a:pt x="662" y="0"/>
                    </a:moveTo>
                    <a:cubicBezTo>
                      <a:pt x="552" y="0"/>
                      <a:pt x="444" y="67"/>
                      <a:pt x="409" y="228"/>
                    </a:cubicBezTo>
                    <a:cubicBezTo>
                      <a:pt x="276" y="627"/>
                      <a:pt x="143" y="1071"/>
                      <a:pt x="54" y="1470"/>
                    </a:cubicBezTo>
                    <a:cubicBezTo>
                      <a:pt x="1" y="1682"/>
                      <a:pt x="170" y="1831"/>
                      <a:pt x="333" y="1831"/>
                    </a:cubicBezTo>
                    <a:cubicBezTo>
                      <a:pt x="443" y="1831"/>
                      <a:pt x="551" y="1764"/>
                      <a:pt x="586" y="1603"/>
                    </a:cubicBezTo>
                    <a:cubicBezTo>
                      <a:pt x="719" y="1204"/>
                      <a:pt x="852" y="805"/>
                      <a:pt x="941" y="361"/>
                    </a:cubicBezTo>
                    <a:cubicBezTo>
                      <a:pt x="994" y="149"/>
                      <a:pt x="825"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7"/>
              <p:cNvSpPr/>
              <p:nvPr/>
            </p:nvSpPr>
            <p:spPr>
              <a:xfrm>
                <a:off x="5334419" y="869120"/>
                <a:ext cx="86008" cy="87003"/>
              </a:xfrm>
              <a:custGeom>
                <a:avLst/>
                <a:gdLst/>
                <a:ahLst/>
                <a:cxnLst/>
                <a:rect l="l" t="t" r="r" b="b"/>
                <a:pathLst>
                  <a:path w="1211" h="1225" extrusionOk="0">
                    <a:moveTo>
                      <a:pt x="831" y="0"/>
                    </a:moveTo>
                    <a:cubicBezTo>
                      <a:pt x="744" y="0"/>
                      <a:pt x="657" y="41"/>
                      <a:pt x="601" y="139"/>
                    </a:cubicBezTo>
                    <a:cubicBezTo>
                      <a:pt x="468" y="360"/>
                      <a:pt x="335" y="627"/>
                      <a:pt x="158" y="849"/>
                    </a:cubicBezTo>
                    <a:cubicBezTo>
                      <a:pt x="1" y="1037"/>
                      <a:pt x="199" y="1225"/>
                      <a:pt x="391" y="1225"/>
                    </a:cubicBezTo>
                    <a:cubicBezTo>
                      <a:pt x="471" y="1225"/>
                      <a:pt x="549" y="1193"/>
                      <a:pt x="601" y="1115"/>
                    </a:cubicBezTo>
                    <a:cubicBezTo>
                      <a:pt x="779" y="893"/>
                      <a:pt x="956" y="671"/>
                      <a:pt x="1089" y="405"/>
                    </a:cubicBezTo>
                    <a:cubicBezTo>
                      <a:pt x="1211" y="192"/>
                      <a:pt x="1020"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7"/>
              <p:cNvSpPr/>
              <p:nvPr/>
            </p:nvSpPr>
            <p:spPr>
              <a:xfrm>
                <a:off x="5345569" y="813510"/>
                <a:ext cx="41051" cy="49716"/>
              </a:xfrm>
              <a:custGeom>
                <a:avLst/>
                <a:gdLst/>
                <a:ahLst/>
                <a:cxnLst/>
                <a:rect l="l" t="t" r="r" b="b"/>
                <a:pathLst>
                  <a:path w="578" h="700" extrusionOk="0">
                    <a:moveTo>
                      <a:pt x="289" y="1"/>
                    </a:moveTo>
                    <a:cubicBezTo>
                      <a:pt x="145" y="1"/>
                      <a:pt x="1" y="101"/>
                      <a:pt x="1" y="300"/>
                    </a:cubicBezTo>
                    <a:lnTo>
                      <a:pt x="1" y="434"/>
                    </a:lnTo>
                    <a:cubicBezTo>
                      <a:pt x="1" y="611"/>
                      <a:pt x="145" y="700"/>
                      <a:pt x="289" y="700"/>
                    </a:cubicBezTo>
                    <a:cubicBezTo>
                      <a:pt x="433" y="700"/>
                      <a:pt x="577" y="611"/>
                      <a:pt x="577" y="434"/>
                    </a:cubicBezTo>
                    <a:lnTo>
                      <a:pt x="577" y="300"/>
                    </a:lnTo>
                    <a:cubicBezTo>
                      <a:pt x="577"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7"/>
              <p:cNvSpPr/>
              <p:nvPr/>
            </p:nvSpPr>
            <p:spPr>
              <a:xfrm>
                <a:off x="5334916" y="2132397"/>
                <a:ext cx="254616" cy="166690"/>
              </a:xfrm>
              <a:custGeom>
                <a:avLst/>
                <a:gdLst/>
                <a:ahLst/>
                <a:cxnLst/>
                <a:rect l="l" t="t" r="r" b="b"/>
                <a:pathLst>
                  <a:path w="3585" h="2347" extrusionOk="0">
                    <a:moveTo>
                      <a:pt x="384" y="0"/>
                    </a:moveTo>
                    <a:cubicBezTo>
                      <a:pt x="89" y="0"/>
                      <a:pt x="0" y="464"/>
                      <a:pt x="328" y="587"/>
                    </a:cubicBezTo>
                    <a:cubicBezTo>
                      <a:pt x="1215" y="853"/>
                      <a:pt x="2058" y="1341"/>
                      <a:pt x="2724" y="2007"/>
                    </a:cubicBezTo>
                    <a:cubicBezTo>
                      <a:pt x="2724" y="2095"/>
                      <a:pt x="2768" y="2184"/>
                      <a:pt x="2901" y="2228"/>
                    </a:cubicBezTo>
                    <a:lnTo>
                      <a:pt x="3079" y="2317"/>
                    </a:lnTo>
                    <a:cubicBezTo>
                      <a:pt x="3119" y="2337"/>
                      <a:pt x="3159" y="2346"/>
                      <a:pt x="3198" y="2346"/>
                    </a:cubicBezTo>
                    <a:cubicBezTo>
                      <a:pt x="3415" y="2346"/>
                      <a:pt x="3585" y="2062"/>
                      <a:pt x="3434" y="1874"/>
                    </a:cubicBezTo>
                    <a:cubicBezTo>
                      <a:pt x="2591" y="1031"/>
                      <a:pt x="1570" y="365"/>
                      <a:pt x="461" y="10"/>
                    </a:cubicBezTo>
                    <a:cubicBezTo>
                      <a:pt x="434" y="3"/>
                      <a:pt x="408"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7"/>
              <p:cNvSpPr/>
              <p:nvPr/>
            </p:nvSpPr>
            <p:spPr>
              <a:xfrm>
                <a:off x="5379518" y="2074869"/>
                <a:ext cx="154829" cy="86363"/>
              </a:xfrm>
              <a:custGeom>
                <a:avLst/>
                <a:gdLst/>
                <a:ahLst/>
                <a:cxnLst/>
                <a:rect l="l" t="t" r="r" b="b"/>
                <a:pathLst>
                  <a:path w="2180" h="1216" extrusionOk="0">
                    <a:moveTo>
                      <a:pt x="346" y="0"/>
                    </a:moveTo>
                    <a:cubicBezTo>
                      <a:pt x="76" y="0"/>
                      <a:pt x="0" y="440"/>
                      <a:pt x="277" y="598"/>
                    </a:cubicBezTo>
                    <a:cubicBezTo>
                      <a:pt x="765" y="731"/>
                      <a:pt x="1209" y="953"/>
                      <a:pt x="1608" y="1175"/>
                    </a:cubicBezTo>
                    <a:cubicBezTo>
                      <a:pt x="1665" y="1203"/>
                      <a:pt x="1719" y="1216"/>
                      <a:pt x="1770" y="1216"/>
                    </a:cubicBezTo>
                    <a:cubicBezTo>
                      <a:pt x="2033" y="1216"/>
                      <a:pt x="2179" y="873"/>
                      <a:pt x="1918" y="687"/>
                    </a:cubicBezTo>
                    <a:cubicBezTo>
                      <a:pt x="1430" y="421"/>
                      <a:pt x="942" y="199"/>
                      <a:pt x="454" y="21"/>
                    </a:cubicBezTo>
                    <a:cubicBezTo>
                      <a:pt x="416" y="7"/>
                      <a:pt x="37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7"/>
              <p:cNvSpPr/>
              <p:nvPr/>
            </p:nvSpPr>
            <p:spPr>
              <a:xfrm>
                <a:off x="5071422" y="2394683"/>
                <a:ext cx="70028" cy="189062"/>
              </a:xfrm>
              <a:custGeom>
                <a:avLst/>
                <a:gdLst/>
                <a:ahLst/>
                <a:cxnLst/>
                <a:rect l="l" t="t" r="r" b="b"/>
                <a:pathLst>
                  <a:path w="986" h="2662" extrusionOk="0">
                    <a:moveTo>
                      <a:pt x="649" y="0"/>
                    </a:moveTo>
                    <a:cubicBezTo>
                      <a:pt x="540" y="0"/>
                      <a:pt x="435" y="54"/>
                      <a:pt x="400" y="177"/>
                    </a:cubicBezTo>
                    <a:cubicBezTo>
                      <a:pt x="134" y="887"/>
                      <a:pt x="1" y="1641"/>
                      <a:pt x="1" y="2396"/>
                    </a:cubicBezTo>
                    <a:cubicBezTo>
                      <a:pt x="1" y="2573"/>
                      <a:pt x="145" y="2662"/>
                      <a:pt x="289" y="2662"/>
                    </a:cubicBezTo>
                    <a:cubicBezTo>
                      <a:pt x="433" y="2662"/>
                      <a:pt x="577" y="2573"/>
                      <a:pt x="577" y="2396"/>
                    </a:cubicBezTo>
                    <a:cubicBezTo>
                      <a:pt x="533" y="1686"/>
                      <a:pt x="666" y="976"/>
                      <a:pt x="932" y="310"/>
                    </a:cubicBezTo>
                    <a:cubicBezTo>
                      <a:pt x="986" y="123"/>
                      <a:pt x="814"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7"/>
              <p:cNvSpPr/>
              <p:nvPr/>
            </p:nvSpPr>
            <p:spPr>
              <a:xfrm>
                <a:off x="5121848" y="2414428"/>
                <a:ext cx="66832" cy="236647"/>
              </a:xfrm>
              <a:custGeom>
                <a:avLst/>
                <a:gdLst/>
                <a:ahLst/>
                <a:cxnLst/>
                <a:rect l="l" t="t" r="r" b="b"/>
                <a:pathLst>
                  <a:path w="941" h="3332" extrusionOk="0">
                    <a:moveTo>
                      <a:pt x="614" y="1"/>
                    </a:moveTo>
                    <a:cubicBezTo>
                      <a:pt x="502" y="1"/>
                      <a:pt x="392" y="64"/>
                      <a:pt x="355" y="210"/>
                    </a:cubicBezTo>
                    <a:cubicBezTo>
                      <a:pt x="45" y="1141"/>
                      <a:pt x="0" y="2162"/>
                      <a:pt x="178" y="3138"/>
                    </a:cubicBezTo>
                    <a:cubicBezTo>
                      <a:pt x="195" y="3274"/>
                      <a:pt x="283" y="3331"/>
                      <a:pt x="383" y="3331"/>
                    </a:cubicBezTo>
                    <a:cubicBezTo>
                      <a:pt x="545" y="3331"/>
                      <a:pt x="738" y="3180"/>
                      <a:pt x="710" y="2960"/>
                    </a:cubicBezTo>
                    <a:cubicBezTo>
                      <a:pt x="577" y="2118"/>
                      <a:pt x="622" y="1230"/>
                      <a:pt x="888" y="343"/>
                    </a:cubicBezTo>
                    <a:cubicBezTo>
                      <a:pt x="940" y="133"/>
                      <a:pt x="776"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7"/>
              <p:cNvSpPr/>
              <p:nvPr/>
            </p:nvSpPr>
            <p:spPr>
              <a:xfrm>
                <a:off x="5409844" y="3217124"/>
                <a:ext cx="160227" cy="229829"/>
              </a:xfrm>
              <a:custGeom>
                <a:avLst/>
                <a:gdLst/>
                <a:ahLst/>
                <a:cxnLst/>
                <a:rect l="l" t="t" r="r" b="b"/>
                <a:pathLst>
                  <a:path w="2256" h="3236" extrusionOk="0">
                    <a:moveTo>
                      <a:pt x="387" y="1"/>
                    </a:moveTo>
                    <a:cubicBezTo>
                      <a:pt x="188" y="1"/>
                      <a:pt x="0" y="283"/>
                      <a:pt x="205" y="488"/>
                    </a:cubicBezTo>
                    <a:cubicBezTo>
                      <a:pt x="826" y="1242"/>
                      <a:pt x="1358" y="2085"/>
                      <a:pt x="1669" y="3061"/>
                    </a:cubicBezTo>
                    <a:cubicBezTo>
                      <a:pt x="1703" y="3181"/>
                      <a:pt x="1804" y="3235"/>
                      <a:pt x="1910" y="3235"/>
                    </a:cubicBezTo>
                    <a:cubicBezTo>
                      <a:pt x="2077" y="3235"/>
                      <a:pt x="2256" y="3101"/>
                      <a:pt x="2201" y="2884"/>
                    </a:cubicBezTo>
                    <a:cubicBezTo>
                      <a:pt x="1846" y="1863"/>
                      <a:pt x="1314" y="887"/>
                      <a:pt x="560" y="88"/>
                    </a:cubicBezTo>
                    <a:cubicBezTo>
                      <a:pt x="508" y="27"/>
                      <a:pt x="44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7"/>
              <p:cNvSpPr/>
              <p:nvPr/>
            </p:nvSpPr>
            <p:spPr>
              <a:xfrm>
                <a:off x="5456151" y="3174297"/>
                <a:ext cx="100142" cy="86861"/>
              </a:xfrm>
              <a:custGeom>
                <a:avLst/>
                <a:gdLst/>
                <a:ahLst/>
                <a:cxnLst/>
                <a:rect l="l" t="t" r="r" b="b"/>
                <a:pathLst>
                  <a:path w="1410" h="1223" extrusionOk="0">
                    <a:moveTo>
                      <a:pt x="409" y="1"/>
                    </a:moveTo>
                    <a:cubicBezTo>
                      <a:pt x="206" y="1"/>
                      <a:pt x="1" y="262"/>
                      <a:pt x="174" y="470"/>
                    </a:cubicBezTo>
                    <a:lnTo>
                      <a:pt x="839" y="1135"/>
                    </a:lnTo>
                    <a:cubicBezTo>
                      <a:pt x="891" y="1197"/>
                      <a:pt x="952" y="1223"/>
                      <a:pt x="1013" y="1223"/>
                    </a:cubicBezTo>
                    <a:cubicBezTo>
                      <a:pt x="1213" y="1223"/>
                      <a:pt x="1409" y="940"/>
                      <a:pt x="1239" y="736"/>
                    </a:cubicBezTo>
                    <a:cubicBezTo>
                      <a:pt x="973" y="470"/>
                      <a:pt x="795" y="292"/>
                      <a:pt x="573" y="70"/>
                    </a:cubicBezTo>
                    <a:cubicBezTo>
                      <a:pt x="524" y="21"/>
                      <a:pt x="467"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7"/>
              <p:cNvSpPr/>
              <p:nvPr/>
            </p:nvSpPr>
            <p:spPr>
              <a:xfrm>
                <a:off x="5588963" y="3321953"/>
                <a:ext cx="59872" cy="61932"/>
              </a:xfrm>
              <a:custGeom>
                <a:avLst/>
                <a:gdLst/>
                <a:ahLst/>
                <a:cxnLst/>
                <a:rect l="l" t="t" r="r" b="b"/>
                <a:pathLst>
                  <a:path w="843" h="872" extrusionOk="0">
                    <a:moveTo>
                      <a:pt x="320" y="1"/>
                    </a:moveTo>
                    <a:cubicBezTo>
                      <a:pt x="154" y="1"/>
                      <a:pt x="0" y="133"/>
                      <a:pt x="79" y="343"/>
                    </a:cubicBezTo>
                    <a:cubicBezTo>
                      <a:pt x="123" y="432"/>
                      <a:pt x="167" y="609"/>
                      <a:pt x="212" y="698"/>
                    </a:cubicBezTo>
                    <a:cubicBezTo>
                      <a:pt x="263" y="818"/>
                      <a:pt x="375" y="872"/>
                      <a:pt x="487" y="872"/>
                    </a:cubicBezTo>
                    <a:cubicBezTo>
                      <a:pt x="664" y="872"/>
                      <a:pt x="843" y="738"/>
                      <a:pt x="789" y="520"/>
                    </a:cubicBezTo>
                    <a:cubicBezTo>
                      <a:pt x="700" y="432"/>
                      <a:pt x="655" y="298"/>
                      <a:pt x="611" y="210"/>
                    </a:cubicBezTo>
                    <a:cubicBezTo>
                      <a:pt x="557" y="64"/>
                      <a:pt x="435"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7"/>
              <p:cNvSpPr/>
              <p:nvPr/>
            </p:nvSpPr>
            <p:spPr>
              <a:xfrm>
                <a:off x="5672628" y="2994468"/>
                <a:ext cx="104900" cy="194673"/>
              </a:xfrm>
              <a:custGeom>
                <a:avLst/>
                <a:gdLst/>
                <a:ahLst/>
                <a:cxnLst/>
                <a:rect l="l" t="t" r="r" b="b"/>
                <a:pathLst>
                  <a:path w="1477" h="2741" extrusionOk="0">
                    <a:moveTo>
                      <a:pt x="335" y="1"/>
                    </a:moveTo>
                    <a:cubicBezTo>
                      <a:pt x="171" y="1"/>
                      <a:pt x="1" y="144"/>
                      <a:pt x="54" y="384"/>
                    </a:cubicBezTo>
                    <a:cubicBezTo>
                      <a:pt x="232" y="1138"/>
                      <a:pt x="542" y="1892"/>
                      <a:pt x="897" y="2602"/>
                    </a:cubicBezTo>
                    <a:cubicBezTo>
                      <a:pt x="953" y="2700"/>
                      <a:pt x="1035" y="2741"/>
                      <a:pt x="1118" y="2741"/>
                    </a:cubicBezTo>
                    <a:cubicBezTo>
                      <a:pt x="1297" y="2741"/>
                      <a:pt x="1476" y="2549"/>
                      <a:pt x="1385" y="2336"/>
                    </a:cubicBezTo>
                    <a:cubicBezTo>
                      <a:pt x="1030" y="1626"/>
                      <a:pt x="764" y="961"/>
                      <a:pt x="587" y="206"/>
                    </a:cubicBezTo>
                    <a:cubicBezTo>
                      <a:pt x="551" y="64"/>
                      <a:pt x="445"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7"/>
              <p:cNvSpPr/>
              <p:nvPr/>
            </p:nvSpPr>
            <p:spPr>
              <a:xfrm>
                <a:off x="5751392" y="3031400"/>
                <a:ext cx="54900" cy="52486"/>
              </a:xfrm>
              <a:custGeom>
                <a:avLst/>
                <a:gdLst/>
                <a:ahLst/>
                <a:cxnLst/>
                <a:rect l="l" t="t" r="r" b="b"/>
                <a:pathLst>
                  <a:path w="773" h="739" extrusionOk="0">
                    <a:moveTo>
                      <a:pt x="356" y="0"/>
                    </a:moveTo>
                    <a:cubicBezTo>
                      <a:pt x="179" y="0"/>
                      <a:pt x="0" y="135"/>
                      <a:pt x="54" y="352"/>
                    </a:cubicBezTo>
                    <a:lnTo>
                      <a:pt x="143" y="529"/>
                    </a:lnTo>
                    <a:cubicBezTo>
                      <a:pt x="198" y="675"/>
                      <a:pt x="319" y="738"/>
                      <a:pt x="437" y="738"/>
                    </a:cubicBezTo>
                    <a:cubicBezTo>
                      <a:pt x="608" y="738"/>
                      <a:pt x="772" y="606"/>
                      <a:pt x="720" y="396"/>
                    </a:cubicBezTo>
                    <a:cubicBezTo>
                      <a:pt x="720" y="308"/>
                      <a:pt x="631" y="263"/>
                      <a:pt x="631" y="174"/>
                    </a:cubicBezTo>
                    <a:cubicBezTo>
                      <a:pt x="580" y="54"/>
                      <a:pt x="468"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7"/>
              <p:cNvSpPr/>
              <p:nvPr/>
            </p:nvSpPr>
            <p:spPr>
              <a:xfrm>
                <a:off x="5087189" y="3831540"/>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7"/>
              <p:cNvSpPr/>
              <p:nvPr/>
            </p:nvSpPr>
            <p:spPr>
              <a:xfrm>
                <a:off x="5097132" y="3409382"/>
                <a:ext cx="257954" cy="397016"/>
              </a:xfrm>
              <a:custGeom>
                <a:avLst/>
                <a:gdLst/>
                <a:ahLst/>
                <a:cxnLst/>
                <a:rect l="l" t="t" r="r" b="b"/>
                <a:pathLst>
                  <a:path w="3632" h="5590" extrusionOk="0">
                    <a:moveTo>
                      <a:pt x="397" y="0"/>
                    </a:moveTo>
                    <a:cubicBezTo>
                      <a:pt x="196" y="0"/>
                      <a:pt x="1" y="283"/>
                      <a:pt x="171" y="487"/>
                    </a:cubicBezTo>
                    <a:cubicBezTo>
                      <a:pt x="526" y="842"/>
                      <a:pt x="925" y="1197"/>
                      <a:pt x="1280" y="1508"/>
                    </a:cubicBezTo>
                    <a:cubicBezTo>
                      <a:pt x="703" y="2706"/>
                      <a:pt x="304" y="3992"/>
                      <a:pt x="127" y="5323"/>
                    </a:cubicBezTo>
                    <a:cubicBezTo>
                      <a:pt x="104" y="5501"/>
                      <a:pt x="226" y="5589"/>
                      <a:pt x="360" y="5589"/>
                    </a:cubicBezTo>
                    <a:cubicBezTo>
                      <a:pt x="493" y="5589"/>
                      <a:pt x="637" y="5501"/>
                      <a:pt x="659" y="5323"/>
                    </a:cubicBezTo>
                    <a:cubicBezTo>
                      <a:pt x="836" y="4125"/>
                      <a:pt x="1191" y="2927"/>
                      <a:pt x="1768" y="1863"/>
                    </a:cubicBezTo>
                    <a:cubicBezTo>
                      <a:pt x="1857" y="1907"/>
                      <a:pt x="1946" y="1996"/>
                      <a:pt x="2079" y="2040"/>
                    </a:cubicBezTo>
                    <a:cubicBezTo>
                      <a:pt x="1591" y="2927"/>
                      <a:pt x="1280" y="3859"/>
                      <a:pt x="1147" y="4835"/>
                    </a:cubicBezTo>
                    <a:cubicBezTo>
                      <a:pt x="1125" y="5013"/>
                      <a:pt x="1258" y="5101"/>
                      <a:pt x="1402" y="5101"/>
                    </a:cubicBezTo>
                    <a:cubicBezTo>
                      <a:pt x="1546" y="5101"/>
                      <a:pt x="1702" y="5013"/>
                      <a:pt x="1724" y="4835"/>
                    </a:cubicBezTo>
                    <a:cubicBezTo>
                      <a:pt x="1813" y="3948"/>
                      <a:pt x="2079" y="3105"/>
                      <a:pt x="2522" y="2351"/>
                    </a:cubicBezTo>
                    <a:lnTo>
                      <a:pt x="2567" y="2351"/>
                    </a:lnTo>
                    <a:cubicBezTo>
                      <a:pt x="2789" y="2439"/>
                      <a:pt x="3055" y="2661"/>
                      <a:pt x="3277" y="2661"/>
                    </a:cubicBezTo>
                    <a:cubicBezTo>
                      <a:pt x="3619" y="2618"/>
                      <a:pt x="3631" y="2082"/>
                      <a:pt x="3315" y="2082"/>
                    </a:cubicBezTo>
                    <a:cubicBezTo>
                      <a:pt x="3303" y="2082"/>
                      <a:pt x="3290" y="2083"/>
                      <a:pt x="3277" y="2084"/>
                    </a:cubicBezTo>
                    <a:cubicBezTo>
                      <a:pt x="3144" y="2084"/>
                      <a:pt x="2789" y="1818"/>
                      <a:pt x="2700" y="1774"/>
                    </a:cubicBezTo>
                    <a:cubicBezTo>
                      <a:pt x="2434" y="1596"/>
                      <a:pt x="2168" y="1463"/>
                      <a:pt x="1946" y="1286"/>
                    </a:cubicBezTo>
                    <a:cubicBezTo>
                      <a:pt x="1458" y="931"/>
                      <a:pt x="1014" y="532"/>
                      <a:pt x="570" y="88"/>
                    </a:cubicBezTo>
                    <a:cubicBezTo>
                      <a:pt x="519" y="26"/>
                      <a:pt x="458"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7"/>
              <p:cNvSpPr/>
              <p:nvPr/>
            </p:nvSpPr>
            <p:spPr>
              <a:xfrm>
                <a:off x="5141237" y="3365206"/>
                <a:ext cx="115341" cy="92329"/>
              </a:xfrm>
              <a:custGeom>
                <a:avLst/>
                <a:gdLst/>
                <a:ahLst/>
                <a:cxnLst/>
                <a:rect l="l" t="t" r="r" b="b"/>
                <a:pathLst>
                  <a:path w="1624" h="1300" extrusionOk="0">
                    <a:moveTo>
                      <a:pt x="397" y="1"/>
                    </a:moveTo>
                    <a:cubicBezTo>
                      <a:pt x="197" y="1"/>
                      <a:pt x="1" y="284"/>
                      <a:pt x="171" y="488"/>
                    </a:cubicBezTo>
                    <a:cubicBezTo>
                      <a:pt x="437" y="799"/>
                      <a:pt x="748" y="1065"/>
                      <a:pt x="1103" y="1242"/>
                    </a:cubicBezTo>
                    <a:cubicBezTo>
                      <a:pt x="1151" y="1282"/>
                      <a:pt x="1200" y="1299"/>
                      <a:pt x="1247" y="1299"/>
                    </a:cubicBezTo>
                    <a:cubicBezTo>
                      <a:pt x="1460" y="1299"/>
                      <a:pt x="1624" y="944"/>
                      <a:pt x="1369" y="799"/>
                    </a:cubicBezTo>
                    <a:cubicBezTo>
                      <a:pt x="1058" y="577"/>
                      <a:pt x="792" y="355"/>
                      <a:pt x="570" y="89"/>
                    </a:cubicBezTo>
                    <a:cubicBezTo>
                      <a:pt x="519" y="27"/>
                      <a:pt x="458"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7"/>
              <p:cNvSpPr/>
              <p:nvPr/>
            </p:nvSpPr>
            <p:spPr>
              <a:xfrm>
                <a:off x="5309064" y="3478629"/>
                <a:ext cx="105895" cy="57386"/>
              </a:xfrm>
              <a:custGeom>
                <a:avLst/>
                <a:gdLst/>
                <a:ahLst/>
                <a:cxnLst/>
                <a:rect l="l" t="t" r="r" b="b"/>
                <a:pathLst>
                  <a:path w="1491" h="808" extrusionOk="0">
                    <a:moveTo>
                      <a:pt x="404" y="1"/>
                    </a:moveTo>
                    <a:cubicBezTo>
                      <a:pt x="186" y="1"/>
                      <a:pt x="0" y="274"/>
                      <a:pt x="204" y="444"/>
                    </a:cubicBezTo>
                    <a:cubicBezTo>
                      <a:pt x="436" y="676"/>
                      <a:pt x="703" y="807"/>
                      <a:pt x="1003" y="807"/>
                    </a:cubicBezTo>
                    <a:cubicBezTo>
                      <a:pt x="1046" y="807"/>
                      <a:pt x="1091" y="804"/>
                      <a:pt x="1136" y="799"/>
                    </a:cubicBezTo>
                    <a:cubicBezTo>
                      <a:pt x="1491" y="799"/>
                      <a:pt x="1491" y="266"/>
                      <a:pt x="1136" y="266"/>
                    </a:cubicBezTo>
                    <a:cubicBezTo>
                      <a:pt x="958" y="266"/>
                      <a:pt x="736" y="222"/>
                      <a:pt x="603" y="89"/>
                    </a:cubicBezTo>
                    <a:cubicBezTo>
                      <a:pt x="541" y="26"/>
                      <a:pt x="471"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7"/>
              <p:cNvSpPr/>
              <p:nvPr/>
            </p:nvSpPr>
            <p:spPr>
              <a:xfrm>
                <a:off x="4719790" y="3627634"/>
                <a:ext cx="159517" cy="219886"/>
              </a:xfrm>
              <a:custGeom>
                <a:avLst/>
                <a:gdLst/>
                <a:ahLst/>
                <a:cxnLst/>
                <a:rect l="l" t="t" r="r" b="b"/>
                <a:pathLst>
                  <a:path w="2246" h="3096" extrusionOk="0">
                    <a:moveTo>
                      <a:pt x="341" y="1"/>
                    </a:moveTo>
                    <a:cubicBezTo>
                      <a:pt x="176" y="1"/>
                      <a:pt x="1" y="133"/>
                      <a:pt x="27" y="342"/>
                    </a:cubicBezTo>
                    <a:cubicBezTo>
                      <a:pt x="160" y="964"/>
                      <a:pt x="426" y="1585"/>
                      <a:pt x="825" y="2117"/>
                    </a:cubicBezTo>
                    <a:cubicBezTo>
                      <a:pt x="1040" y="2418"/>
                      <a:pt x="1464" y="3095"/>
                      <a:pt x="1894" y="3095"/>
                    </a:cubicBezTo>
                    <a:cubicBezTo>
                      <a:pt x="1908" y="3095"/>
                      <a:pt x="1921" y="3095"/>
                      <a:pt x="1935" y="3093"/>
                    </a:cubicBezTo>
                    <a:cubicBezTo>
                      <a:pt x="2068" y="3093"/>
                      <a:pt x="2156" y="3005"/>
                      <a:pt x="2201" y="2916"/>
                    </a:cubicBezTo>
                    <a:cubicBezTo>
                      <a:pt x="2245" y="2783"/>
                      <a:pt x="2201" y="2650"/>
                      <a:pt x="2112" y="2561"/>
                    </a:cubicBezTo>
                    <a:cubicBezTo>
                      <a:pt x="2081" y="2529"/>
                      <a:pt x="2027" y="2498"/>
                      <a:pt x="1967" y="2498"/>
                    </a:cubicBezTo>
                    <a:cubicBezTo>
                      <a:pt x="1942" y="2498"/>
                      <a:pt x="1916" y="2503"/>
                      <a:pt x="1890" y="2516"/>
                    </a:cubicBezTo>
                    <a:cubicBezTo>
                      <a:pt x="1757" y="2383"/>
                      <a:pt x="1668" y="2295"/>
                      <a:pt x="1580" y="2162"/>
                    </a:cubicBezTo>
                    <a:cubicBezTo>
                      <a:pt x="1402" y="1984"/>
                      <a:pt x="1225" y="1762"/>
                      <a:pt x="1092" y="1540"/>
                    </a:cubicBezTo>
                    <a:cubicBezTo>
                      <a:pt x="870" y="1097"/>
                      <a:pt x="692" y="653"/>
                      <a:pt x="603" y="209"/>
                    </a:cubicBezTo>
                    <a:cubicBezTo>
                      <a:pt x="567" y="64"/>
                      <a:pt x="457"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7"/>
              <p:cNvSpPr/>
              <p:nvPr/>
            </p:nvSpPr>
            <p:spPr>
              <a:xfrm>
                <a:off x="4872985" y="3837932"/>
                <a:ext cx="58594" cy="41477"/>
              </a:xfrm>
              <a:custGeom>
                <a:avLst/>
                <a:gdLst/>
                <a:ahLst/>
                <a:cxnLst/>
                <a:rect l="l" t="t" r="r" b="b"/>
                <a:pathLst>
                  <a:path w="825" h="584" extrusionOk="0">
                    <a:moveTo>
                      <a:pt x="418" y="0"/>
                    </a:moveTo>
                    <a:cubicBezTo>
                      <a:pt x="352" y="0"/>
                      <a:pt x="283" y="26"/>
                      <a:pt x="221" y="88"/>
                    </a:cubicBezTo>
                    <a:lnTo>
                      <a:pt x="177" y="132"/>
                    </a:lnTo>
                    <a:cubicBezTo>
                      <a:pt x="0" y="344"/>
                      <a:pt x="189" y="584"/>
                      <a:pt x="385" y="584"/>
                    </a:cubicBezTo>
                    <a:cubicBezTo>
                      <a:pt x="435" y="584"/>
                      <a:pt x="486" y="568"/>
                      <a:pt x="532" y="532"/>
                    </a:cubicBezTo>
                    <a:lnTo>
                      <a:pt x="621" y="487"/>
                    </a:lnTo>
                    <a:cubicBezTo>
                      <a:pt x="825" y="283"/>
                      <a:pt x="63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7"/>
              <p:cNvSpPr/>
              <p:nvPr/>
            </p:nvSpPr>
            <p:spPr>
              <a:xfrm>
                <a:off x="4777815" y="3611867"/>
                <a:ext cx="99432" cy="103125"/>
              </a:xfrm>
              <a:custGeom>
                <a:avLst/>
                <a:gdLst/>
                <a:ahLst/>
                <a:cxnLst/>
                <a:rect l="l" t="t" r="r" b="b"/>
                <a:pathLst>
                  <a:path w="1400" h="1452" extrusionOk="0">
                    <a:moveTo>
                      <a:pt x="335" y="1"/>
                    </a:moveTo>
                    <a:cubicBezTo>
                      <a:pt x="165" y="1"/>
                      <a:pt x="0" y="133"/>
                      <a:pt x="53" y="343"/>
                    </a:cubicBezTo>
                    <a:cubicBezTo>
                      <a:pt x="230" y="742"/>
                      <a:pt x="452" y="1097"/>
                      <a:pt x="807" y="1363"/>
                    </a:cubicBezTo>
                    <a:cubicBezTo>
                      <a:pt x="870" y="1426"/>
                      <a:pt x="939" y="1451"/>
                      <a:pt x="1006" y="1451"/>
                    </a:cubicBezTo>
                    <a:cubicBezTo>
                      <a:pt x="1222" y="1451"/>
                      <a:pt x="1400" y="1178"/>
                      <a:pt x="1162" y="1008"/>
                    </a:cubicBezTo>
                    <a:cubicBezTo>
                      <a:pt x="940" y="786"/>
                      <a:pt x="763" y="520"/>
                      <a:pt x="629" y="210"/>
                    </a:cubicBezTo>
                    <a:cubicBezTo>
                      <a:pt x="575" y="64"/>
                      <a:pt x="454"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7"/>
              <p:cNvSpPr/>
              <p:nvPr/>
            </p:nvSpPr>
            <p:spPr>
              <a:xfrm>
                <a:off x="4557503" y="3664992"/>
                <a:ext cx="164204" cy="81747"/>
              </a:xfrm>
              <a:custGeom>
                <a:avLst/>
                <a:gdLst/>
                <a:ahLst/>
                <a:cxnLst/>
                <a:rect l="l" t="t" r="r" b="b"/>
                <a:pathLst>
                  <a:path w="2312" h="1151" extrusionOk="0">
                    <a:moveTo>
                      <a:pt x="402" y="0"/>
                    </a:moveTo>
                    <a:cubicBezTo>
                      <a:pt x="159" y="0"/>
                      <a:pt x="0" y="375"/>
                      <a:pt x="226" y="526"/>
                    </a:cubicBezTo>
                    <a:cubicBezTo>
                      <a:pt x="759" y="881"/>
                      <a:pt x="1336" y="1103"/>
                      <a:pt x="2001" y="1147"/>
                    </a:cubicBezTo>
                    <a:cubicBezTo>
                      <a:pt x="2014" y="1149"/>
                      <a:pt x="2025" y="1150"/>
                      <a:pt x="2037" y="1150"/>
                    </a:cubicBezTo>
                    <a:cubicBezTo>
                      <a:pt x="2311" y="1150"/>
                      <a:pt x="2299" y="658"/>
                      <a:pt x="2001" y="615"/>
                    </a:cubicBezTo>
                    <a:cubicBezTo>
                      <a:pt x="1469" y="526"/>
                      <a:pt x="936" y="349"/>
                      <a:pt x="537" y="38"/>
                    </a:cubicBezTo>
                    <a:cubicBezTo>
                      <a:pt x="490" y="12"/>
                      <a:pt x="44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7"/>
              <p:cNvSpPr/>
              <p:nvPr/>
            </p:nvSpPr>
            <p:spPr>
              <a:xfrm>
                <a:off x="4516737" y="3718330"/>
                <a:ext cx="134730" cy="75710"/>
              </a:xfrm>
              <a:custGeom>
                <a:avLst/>
                <a:gdLst/>
                <a:ahLst/>
                <a:cxnLst/>
                <a:rect l="l" t="t" r="r" b="b"/>
                <a:pathLst>
                  <a:path w="1897" h="1066" extrusionOk="0">
                    <a:moveTo>
                      <a:pt x="390" y="1"/>
                    </a:moveTo>
                    <a:cubicBezTo>
                      <a:pt x="152" y="1"/>
                      <a:pt x="0" y="343"/>
                      <a:pt x="224" y="530"/>
                    </a:cubicBezTo>
                    <a:cubicBezTo>
                      <a:pt x="623" y="796"/>
                      <a:pt x="1067" y="973"/>
                      <a:pt x="1510" y="1062"/>
                    </a:cubicBezTo>
                    <a:cubicBezTo>
                      <a:pt x="1525" y="1064"/>
                      <a:pt x="1539" y="1065"/>
                      <a:pt x="1553" y="1065"/>
                    </a:cubicBezTo>
                    <a:cubicBezTo>
                      <a:pt x="1828" y="1065"/>
                      <a:pt x="1897" y="659"/>
                      <a:pt x="1643" y="574"/>
                    </a:cubicBezTo>
                    <a:cubicBezTo>
                      <a:pt x="1244" y="441"/>
                      <a:pt x="845" y="263"/>
                      <a:pt x="534" y="42"/>
                    </a:cubicBezTo>
                    <a:cubicBezTo>
                      <a:pt x="484" y="13"/>
                      <a:pt x="436"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7"/>
              <p:cNvSpPr/>
              <p:nvPr/>
            </p:nvSpPr>
            <p:spPr>
              <a:xfrm>
                <a:off x="4869576" y="2023236"/>
                <a:ext cx="220667" cy="239488"/>
              </a:xfrm>
              <a:custGeom>
                <a:avLst/>
                <a:gdLst/>
                <a:ahLst/>
                <a:cxnLst/>
                <a:rect l="l" t="t" r="r" b="b"/>
                <a:pathLst>
                  <a:path w="3107" h="3372" extrusionOk="0">
                    <a:moveTo>
                      <a:pt x="2669" y="0"/>
                    </a:moveTo>
                    <a:cubicBezTo>
                      <a:pt x="2625" y="0"/>
                      <a:pt x="2579" y="12"/>
                      <a:pt x="2532" y="39"/>
                    </a:cubicBezTo>
                    <a:cubicBezTo>
                      <a:pt x="1467" y="793"/>
                      <a:pt x="624" y="1769"/>
                      <a:pt x="92" y="2967"/>
                    </a:cubicBezTo>
                    <a:cubicBezTo>
                      <a:pt x="1" y="3180"/>
                      <a:pt x="180" y="3372"/>
                      <a:pt x="359" y="3372"/>
                    </a:cubicBezTo>
                    <a:cubicBezTo>
                      <a:pt x="442" y="3372"/>
                      <a:pt x="524" y="3331"/>
                      <a:pt x="580" y="3233"/>
                    </a:cubicBezTo>
                    <a:cubicBezTo>
                      <a:pt x="1068" y="2124"/>
                      <a:pt x="1822" y="1192"/>
                      <a:pt x="2843" y="527"/>
                    </a:cubicBezTo>
                    <a:cubicBezTo>
                      <a:pt x="3107" y="376"/>
                      <a:pt x="2922" y="0"/>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7"/>
              <p:cNvSpPr/>
              <p:nvPr/>
            </p:nvSpPr>
            <p:spPr>
              <a:xfrm>
                <a:off x="5055655" y="1932185"/>
                <a:ext cx="41051" cy="43395"/>
              </a:xfrm>
              <a:custGeom>
                <a:avLst/>
                <a:gdLst/>
                <a:ahLst/>
                <a:cxnLst/>
                <a:rect l="l" t="t" r="r" b="b"/>
                <a:pathLst>
                  <a:path w="578" h="611" extrusionOk="0">
                    <a:moveTo>
                      <a:pt x="289" y="1"/>
                    </a:moveTo>
                    <a:cubicBezTo>
                      <a:pt x="145" y="1"/>
                      <a:pt x="1" y="100"/>
                      <a:pt x="1" y="300"/>
                    </a:cubicBezTo>
                    <a:lnTo>
                      <a:pt x="1" y="344"/>
                    </a:lnTo>
                    <a:cubicBezTo>
                      <a:pt x="1" y="522"/>
                      <a:pt x="145" y="611"/>
                      <a:pt x="289" y="611"/>
                    </a:cubicBezTo>
                    <a:cubicBezTo>
                      <a:pt x="433" y="611"/>
                      <a:pt x="578" y="522"/>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7"/>
              <p:cNvSpPr/>
              <p:nvPr/>
            </p:nvSpPr>
            <p:spPr>
              <a:xfrm>
                <a:off x="4832716" y="1716774"/>
                <a:ext cx="240127" cy="467044"/>
              </a:xfrm>
              <a:custGeom>
                <a:avLst/>
                <a:gdLst/>
                <a:ahLst/>
                <a:cxnLst/>
                <a:rect l="l" t="t" r="r" b="b"/>
                <a:pathLst>
                  <a:path w="3381" h="6576" extrusionOk="0">
                    <a:moveTo>
                      <a:pt x="2999" y="0"/>
                    </a:moveTo>
                    <a:cubicBezTo>
                      <a:pt x="2907" y="0"/>
                      <a:pt x="2810" y="41"/>
                      <a:pt x="2740" y="139"/>
                    </a:cubicBezTo>
                    <a:cubicBezTo>
                      <a:pt x="2031" y="1248"/>
                      <a:pt x="1321" y="2889"/>
                      <a:pt x="1720" y="4265"/>
                    </a:cubicBezTo>
                    <a:cubicBezTo>
                      <a:pt x="1631" y="4354"/>
                      <a:pt x="1542" y="4442"/>
                      <a:pt x="1454" y="4487"/>
                    </a:cubicBezTo>
                    <a:cubicBezTo>
                      <a:pt x="1321" y="4043"/>
                      <a:pt x="1276" y="3555"/>
                      <a:pt x="1321" y="3067"/>
                    </a:cubicBezTo>
                    <a:cubicBezTo>
                      <a:pt x="1365" y="2534"/>
                      <a:pt x="1454" y="2046"/>
                      <a:pt x="1631" y="1603"/>
                    </a:cubicBezTo>
                    <a:cubicBezTo>
                      <a:pt x="1684" y="1363"/>
                      <a:pt x="1498" y="1219"/>
                      <a:pt x="1321" y="1219"/>
                    </a:cubicBezTo>
                    <a:cubicBezTo>
                      <a:pt x="1204" y="1219"/>
                      <a:pt x="1090" y="1283"/>
                      <a:pt x="1054" y="1425"/>
                    </a:cubicBezTo>
                    <a:cubicBezTo>
                      <a:pt x="788" y="2401"/>
                      <a:pt x="433" y="3954"/>
                      <a:pt x="1010" y="4842"/>
                    </a:cubicBezTo>
                    <a:cubicBezTo>
                      <a:pt x="655" y="5241"/>
                      <a:pt x="345" y="5685"/>
                      <a:pt x="123" y="6128"/>
                    </a:cubicBezTo>
                    <a:cubicBezTo>
                      <a:pt x="0" y="6373"/>
                      <a:pt x="195" y="6576"/>
                      <a:pt x="371" y="6576"/>
                    </a:cubicBezTo>
                    <a:cubicBezTo>
                      <a:pt x="450" y="6576"/>
                      <a:pt x="525" y="6535"/>
                      <a:pt x="566" y="6439"/>
                    </a:cubicBezTo>
                    <a:cubicBezTo>
                      <a:pt x="921" y="5729"/>
                      <a:pt x="1409" y="5152"/>
                      <a:pt x="2031" y="4709"/>
                    </a:cubicBezTo>
                    <a:cubicBezTo>
                      <a:pt x="2119" y="4709"/>
                      <a:pt x="2208" y="4664"/>
                      <a:pt x="2252" y="4575"/>
                    </a:cubicBezTo>
                    <a:cubicBezTo>
                      <a:pt x="2430" y="4487"/>
                      <a:pt x="2607" y="4354"/>
                      <a:pt x="2785" y="4265"/>
                    </a:cubicBezTo>
                    <a:cubicBezTo>
                      <a:pt x="3049" y="4152"/>
                      <a:pt x="2864" y="3783"/>
                      <a:pt x="2613" y="3783"/>
                    </a:cubicBezTo>
                    <a:cubicBezTo>
                      <a:pt x="2568" y="3783"/>
                      <a:pt x="2521" y="3794"/>
                      <a:pt x="2474" y="3821"/>
                    </a:cubicBezTo>
                    <a:cubicBezTo>
                      <a:pt x="2385" y="3866"/>
                      <a:pt x="2297" y="3910"/>
                      <a:pt x="2208" y="3954"/>
                    </a:cubicBezTo>
                    <a:cubicBezTo>
                      <a:pt x="1942" y="2801"/>
                      <a:pt x="2652" y="1337"/>
                      <a:pt x="3228" y="405"/>
                    </a:cubicBezTo>
                    <a:cubicBezTo>
                      <a:pt x="3380" y="192"/>
                      <a:pt x="3199" y="0"/>
                      <a:pt x="2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7"/>
              <p:cNvSpPr/>
              <p:nvPr/>
            </p:nvSpPr>
            <p:spPr>
              <a:xfrm>
                <a:off x="5065101" y="1661163"/>
                <a:ext cx="41051" cy="43466"/>
              </a:xfrm>
              <a:custGeom>
                <a:avLst/>
                <a:gdLst/>
                <a:ahLst/>
                <a:cxnLst/>
                <a:rect l="l" t="t" r="r" b="b"/>
                <a:pathLst>
                  <a:path w="578" h="612" extrusionOk="0">
                    <a:moveTo>
                      <a:pt x="289" y="1"/>
                    </a:moveTo>
                    <a:cubicBezTo>
                      <a:pt x="145" y="1"/>
                      <a:pt x="1" y="101"/>
                      <a:pt x="1" y="300"/>
                    </a:cubicBezTo>
                    <a:lnTo>
                      <a:pt x="1" y="345"/>
                    </a:lnTo>
                    <a:cubicBezTo>
                      <a:pt x="1" y="522"/>
                      <a:pt x="145" y="611"/>
                      <a:pt x="289" y="611"/>
                    </a:cubicBezTo>
                    <a:cubicBezTo>
                      <a:pt x="433" y="611"/>
                      <a:pt x="578" y="522"/>
                      <a:pt x="578" y="345"/>
                    </a:cubicBezTo>
                    <a:lnTo>
                      <a:pt x="578" y="300"/>
                    </a:lnTo>
                    <a:cubicBezTo>
                      <a:pt x="578"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7"/>
              <p:cNvSpPr/>
              <p:nvPr/>
            </p:nvSpPr>
            <p:spPr>
              <a:xfrm>
                <a:off x="4976891" y="1650936"/>
                <a:ext cx="41051" cy="44176"/>
              </a:xfrm>
              <a:custGeom>
                <a:avLst/>
                <a:gdLst/>
                <a:ahLst/>
                <a:cxnLst/>
                <a:rect l="l" t="t" r="r" b="b"/>
                <a:pathLst>
                  <a:path w="578" h="622" extrusionOk="0">
                    <a:moveTo>
                      <a:pt x="289" y="1"/>
                    </a:moveTo>
                    <a:cubicBezTo>
                      <a:pt x="145" y="1"/>
                      <a:pt x="1" y="90"/>
                      <a:pt x="1" y="267"/>
                    </a:cubicBezTo>
                    <a:lnTo>
                      <a:pt x="1" y="356"/>
                    </a:lnTo>
                    <a:cubicBezTo>
                      <a:pt x="1" y="533"/>
                      <a:pt x="134" y="622"/>
                      <a:pt x="272" y="622"/>
                    </a:cubicBezTo>
                    <a:cubicBezTo>
                      <a:pt x="411" y="622"/>
                      <a:pt x="555" y="533"/>
                      <a:pt x="577" y="356"/>
                    </a:cubicBezTo>
                    <a:lnTo>
                      <a:pt x="577" y="267"/>
                    </a:lnTo>
                    <a:cubicBezTo>
                      <a:pt x="577"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7"/>
              <p:cNvSpPr/>
              <p:nvPr/>
            </p:nvSpPr>
            <p:spPr>
              <a:xfrm>
                <a:off x="5100044" y="1306619"/>
                <a:ext cx="135440" cy="98366"/>
              </a:xfrm>
              <a:custGeom>
                <a:avLst/>
                <a:gdLst/>
                <a:ahLst/>
                <a:cxnLst/>
                <a:rect l="l" t="t" r="r" b="b"/>
                <a:pathLst>
                  <a:path w="1907" h="1385" extrusionOk="0">
                    <a:moveTo>
                      <a:pt x="329" y="0"/>
                    </a:moveTo>
                    <a:cubicBezTo>
                      <a:pt x="110" y="0"/>
                      <a:pt x="0" y="355"/>
                      <a:pt x="219" y="501"/>
                    </a:cubicBezTo>
                    <a:lnTo>
                      <a:pt x="1417" y="1344"/>
                    </a:lnTo>
                    <a:cubicBezTo>
                      <a:pt x="1459" y="1372"/>
                      <a:pt x="1502" y="1385"/>
                      <a:pt x="1542" y="1385"/>
                    </a:cubicBezTo>
                    <a:cubicBezTo>
                      <a:pt x="1755" y="1385"/>
                      <a:pt x="1906" y="1042"/>
                      <a:pt x="1683" y="856"/>
                    </a:cubicBezTo>
                    <a:lnTo>
                      <a:pt x="485" y="57"/>
                    </a:lnTo>
                    <a:cubicBezTo>
                      <a:pt x="429" y="17"/>
                      <a:pt x="376" y="0"/>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7"/>
              <p:cNvSpPr/>
              <p:nvPr/>
            </p:nvSpPr>
            <p:spPr>
              <a:xfrm>
                <a:off x="5134632" y="1266988"/>
                <a:ext cx="91406" cy="58238"/>
              </a:xfrm>
              <a:custGeom>
                <a:avLst/>
                <a:gdLst/>
                <a:ahLst/>
                <a:cxnLst/>
                <a:rect l="l" t="t" r="r" b="b"/>
                <a:pathLst>
                  <a:path w="1287" h="820" extrusionOk="0">
                    <a:moveTo>
                      <a:pt x="423" y="0"/>
                    </a:moveTo>
                    <a:cubicBezTo>
                      <a:pt x="153" y="0"/>
                      <a:pt x="0" y="375"/>
                      <a:pt x="264" y="526"/>
                    </a:cubicBezTo>
                    <a:lnTo>
                      <a:pt x="752" y="793"/>
                    </a:lnTo>
                    <a:cubicBezTo>
                      <a:pt x="795" y="811"/>
                      <a:pt x="837" y="819"/>
                      <a:pt x="876" y="819"/>
                    </a:cubicBezTo>
                    <a:cubicBezTo>
                      <a:pt x="1125" y="819"/>
                      <a:pt x="1286" y="496"/>
                      <a:pt x="1018" y="304"/>
                    </a:cubicBezTo>
                    <a:lnTo>
                      <a:pt x="575" y="38"/>
                    </a:lnTo>
                    <a:cubicBezTo>
                      <a:pt x="522" y="12"/>
                      <a:pt x="47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7"/>
              <p:cNvSpPr/>
              <p:nvPr/>
            </p:nvSpPr>
            <p:spPr>
              <a:xfrm>
                <a:off x="4782787" y="972032"/>
                <a:ext cx="142400" cy="255823"/>
              </a:xfrm>
              <a:custGeom>
                <a:avLst/>
                <a:gdLst/>
                <a:ahLst/>
                <a:cxnLst/>
                <a:rect l="l" t="t" r="r" b="b"/>
                <a:pathLst>
                  <a:path w="2005" h="3602" extrusionOk="0">
                    <a:moveTo>
                      <a:pt x="1593" y="0"/>
                    </a:moveTo>
                    <a:cubicBezTo>
                      <a:pt x="1508" y="0"/>
                      <a:pt x="1422" y="33"/>
                      <a:pt x="1358" y="109"/>
                    </a:cubicBezTo>
                    <a:cubicBezTo>
                      <a:pt x="693" y="1041"/>
                      <a:pt x="249" y="2106"/>
                      <a:pt x="27" y="3260"/>
                    </a:cubicBezTo>
                    <a:cubicBezTo>
                      <a:pt x="1" y="3469"/>
                      <a:pt x="176" y="3601"/>
                      <a:pt x="342" y="3601"/>
                    </a:cubicBezTo>
                    <a:cubicBezTo>
                      <a:pt x="457" y="3601"/>
                      <a:pt x="568" y="3538"/>
                      <a:pt x="604" y="3393"/>
                    </a:cubicBezTo>
                    <a:cubicBezTo>
                      <a:pt x="737" y="2328"/>
                      <a:pt x="1181" y="1307"/>
                      <a:pt x="1846" y="420"/>
                    </a:cubicBezTo>
                    <a:cubicBezTo>
                      <a:pt x="2004" y="199"/>
                      <a:pt x="1802"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7"/>
              <p:cNvSpPr/>
              <p:nvPr/>
            </p:nvSpPr>
            <p:spPr>
              <a:xfrm>
                <a:off x="4907573" y="932472"/>
                <a:ext cx="56818" cy="41051"/>
              </a:xfrm>
              <a:custGeom>
                <a:avLst/>
                <a:gdLst/>
                <a:ahLst/>
                <a:cxnLst/>
                <a:rect l="l" t="t" r="r" b="b"/>
                <a:pathLst>
                  <a:path w="800" h="578" extrusionOk="0">
                    <a:moveTo>
                      <a:pt x="400" y="1"/>
                    </a:moveTo>
                    <a:cubicBezTo>
                      <a:pt x="0" y="1"/>
                      <a:pt x="0" y="578"/>
                      <a:pt x="400"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7"/>
              <p:cNvSpPr/>
              <p:nvPr/>
            </p:nvSpPr>
            <p:spPr>
              <a:xfrm>
                <a:off x="4740528" y="1084105"/>
                <a:ext cx="197158" cy="332030"/>
              </a:xfrm>
              <a:custGeom>
                <a:avLst/>
                <a:gdLst/>
                <a:ahLst/>
                <a:cxnLst/>
                <a:rect l="l" t="t" r="r" b="b"/>
                <a:pathLst>
                  <a:path w="2776" h="4675" extrusionOk="0">
                    <a:moveTo>
                      <a:pt x="2385" y="0"/>
                    </a:moveTo>
                    <a:cubicBezTo>
                      <a:pt x="2306" y="0"/>
                      <a:pt x="2227" y="38"/>
                      <a:pt x="2175" y="129"/>
                    </a:cubicBezTo>
                    <a:cubicBezTo>
                      <a:pt x="1554" y="1149"/>
                      <a:pt x="1154" y="2303"/>
                      <a:pt x="933" y="3456"/>
                    </a:cubicBezTo>
                    <a:cubicBezTo>
                      <a:pt x="711" y="3412"/>
                      <a:pt x="533" y="3412"/>
                      <a:pt x="356" y="3368"/>
                    </a:cubicBezTo>
                    <a:cubicBezTo>
                      <a:pt x="1" y="3368"/>
                      <a:pt x="1" y="3944"/>
                      <a:pt x="356" y="3944"/>
                    </a:cubicBezTo>
                    <a:cubicBezTo>
                      <a:pt x="977" y="3989"/>
                      <a:pt x="1554" y="4211"/>
                      <a:pt x="1997" y="4610"/>
                    </a:cubicBezTo>
                    <a:cubicBezTo>
                      <a:pt x="2061" y="4655"/>
                      <a:pt x="2127" y="4675"/>
                      <a:pt x="2189" y="4675"/>
                    </a:cubicBezTo>
                    <a:cubicBezTo>
                      <a:pt x="2428" y="4675"/>
                      <a:pt x="2608" y="4387"/>
                      <a:pt x="2397" y="4211"/>
                    </a:cubicBezTo>
                    <a:cubicBezTo>
                      <a:pt x="2131" y="3989"/>
                      <a:pt x="1820" y="3811"/>
                      <a:pt x="1465" y="3634"/>
                    </a:cubicBezTo>
                    <a:cubicBezTo>
                      <a:pt x="1643" y="2480"/>
                      <a:pt x="2042" y="1415"/>
                      <a:pt x="2619" y="439"/>
                    </a:cubicBezTo>
                    <a:cubicBezTo>
                      <a:pt x="2775" y="220"/>
                      <a:pt x="2577"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7"/>
              <p:cNvSpPr/>
              <p:nvPr/>
            </p:nvSpPr>
            <p:spPr>
              <a:xfrm>
                <a:off x="4935911" y="1420894"/>
                <a:ext cx="37926" cy="44247"/>
              </a:xfrm>
              <a:custGeom>
                <a:avLst/>
                <a:gdLst/>
                <a:ahLst/>
                <a:cxnLst/>
                <a:rect l="l" t="t" r="r" b="b"/>
                <a:pathLst>
                  <a:path w="534"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775160"/>
            <a:ext cx="5355505" cy="266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8882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3"/>
        <p:cNvGrpSpPr/>
        <p:nvPr/>
      </p:nvGrpSpPr>
      <p:grpSpPr>
        <a:xfrm>
          <a:off x="0" y="0"/>
          <a:ext cx="0" cy="0"/>
          <a:chOff x="0" y="0"/>
          <a:chExt cx="0" cy="0"/>
        </a:xfrm>
      </p:grpSpPr>
      <p:sp>
        <p:nvSpPr>
          <p:cNvPr id="3414" name="Google Shape;3414;p67"/>
          <p:cNvSpPr txBox="1">
            <a:spLocks noGrp="1"/>
          </p:cNvSpPr>
          <p:nvPr>
            <p:ph type="title"/>
          </p:nvPr>
        </p:nvSpPr>
        <p:spPr>
          <a:xfrm>
            <a:off x="251520" y="267494"/>
            <a:ext cx="561662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Find the reported clause.</a:t>
            </a:r>
            <a:endParaRPr dirty="0"/>
          </a:p>
        </p:txBody>
      </p:sp>
      <p:sp>
        <p:nvSpPr>
          <p:cNvPr id="3415" name="Google Shape;3415;p67"/>
          <p:cNvSpPr/>
          <p:nvPr/>
        </p:nvSpPr>
        <p:spPr>
          <a:xfrm>
            <a:off x="1330703" y="1268403"/>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7"/>
          <p:cNvSpPr/>
          <p:nvPr/>
        </p:nvSpPr>
        <p:spPr>
          <a:xfrm rot="-5400000">
            <a:off x="3743003" y="4097191"/>
            <a:ext cx="331349" cy="315704"/>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8" name="Google Shape;3418;p67"/>
          <p:cNvGrpSpPr/>
          <p:nvPr/>
        </p:nvGrpSpPr>
        <p:grpSpPr>
          <a:xfrm>
            <a:off x="559858" y="2624330"/>
            <a:ext cx="1135998" cy="1050583"/>
            <a:chOff x="249044" y="1100462"/>
            <a:chExt cx="3625911" cy="3353281"/>
          </a:xfrm>
        </p:grpSpPr>
        <p:sp>
          <p:nvSpPr>
            <p:cNvPr id="3419" name="Google Shape;3419;p67"/>
            <p:cNvSpPr/>
            <p:nvPr/>
          </p:nvSpPr>
          <p:spPr>
            <a:xfrm>
              <a:off x="249044" y="1150024"/>
              <a:ext cx="3531856" cy="3300011"/>
            </a:xfrm>
            <a:custGeom>
              <a:avLst/>
              <a:gdLst/>
              <a:ahLst/>
              <a:cxnLst/>
              <a:rect l="l" t="t" r="r" b="b"/>
              <a:pathLst>
                <a:path w="46676" h="43612" extrusionOk="0">
                  <a:moveTo>
                    <a:pt x="23368" y="1"/>
                  </a:moveTo>
                  <a:cubicBezTo>
                    <a:pt x="12762" y="1"/>
                    <a:pt x="3427" y="7725"/>
                    <a:pt x="1775" y="18523"/>
                  </a:cubicBezTo>
                  <a:cubicBezTo>
                    <a:pt x="1" y="30458"/>
                    <a:pt x="8164" y="41550"/>
                    <a:pt x="20055" y="43369"/>
                  </a:cubicBezTo>
                  <a:cubicBezTo>
                    <a:pt x="21152" y="43532"/>
                    <a:pt x="22242" y="43611"/>
                    <a:pt x="23318" y="43611"/>
                  </a:cubicBezTo>
                  <a:cubicBezTo>
                    <a:pt x="33951" y="43611"/>
                    <a:pt x="43249" y="35887"/>
                    <a:pt x="44901" y="25089"/>
                  </a:cubicBezTo>
                  <a:cubicBezTo>
                    <a:pt x="46676" y="13154"/>
                    <a:pt x="38512" y="2062"/>
                    <a:pt x="26621" y="243"/>
                  </a:cubicBezTo>
                  <a:cubicBezTo>
                    <a:pt x="25528" y="80"/>
                    <a:pt x="24442" y="1"/>
                    <a:pt x="23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7"/>
            <p:cNvSpPr/>
            <p:nvPr/>
          </p:nvSpPr>
          <p:spPr>
            <a:xfrm>
              <a:off x="661961" y="1671979"/>
              <a:ext cx="2712756" cy="230635"/>
            </a:xfrm>
            <a:custGeom>
              <a:avLst/>
              <a:gdLst/>
              <a:ahLst/>
              <a:cxnLst/>
              <a:rect l="l" t="t" r="r" b="b"/>
              <a:pathLst>
                <a:path w="35851" h="3048" extrusionOk="0">
                  <a:moveTo>
                    <a:pt x="33765" y="0"/>
                  </a:moveTo>
                  <a:cubicBezTo>
                    <a:pt x="30526" y="355"/>
                    <a:pt x="27287" y="710"/>
                    <a:pt x="24048" y="843"/>
                  </a:cubicBezTo>
                  <a:cubicBezTo>
                    <a:pt x="19567" y="1110"/>
                    <a:pt x="15042" y="1243"/>
                    <a:pt x="10560" y="1243"/>
                  </a:cubicBezTo>
                  <a:cubicBezTo>
                    <a:pt x="7987" y="1243"/>
                    <a:pt x="5414" y="1198"/>
                    <a:pt x="2840" y="1154"/>
                  </a:cubicBezTo>
                  <a:cubicBezTo>
                    <a:pt x="2308" y="1154"/>
                    <a:pt x="1642" y="1154"/>
                    <a:pt x="977" y="1198"/>
                  </a:cubicBezTo>
                  <a:cubicBezTo>
                    <a:pt x="622" y="1598"/>
                    <a:pt x="311" y="2041"/>
                    <a:pt x="1" y="2485"/>
                  </a:cubicBezTo>
                  <a:lnTo>
                    <a:pt x="933" y="2529"/>
                  </a:lnTo>
                  <a:cubicBezTo>
                    <a:pt x="5675" y="2910"/>
                    <a:pt x="10444" y="3048"/>
                    <a:pt x="15199" y="3048"/>
                  </a:cubicBezTo>
                  <a:cubicBezTo>
                    <a:pt x="16538" y="3048"/>
                    <a:pt x="17876" y="3037"/>
                    <a:pt x="19212" y="3017"/>
                  </a:cubicBezTo>
                  <a:cubicBezTo>
                    <a:pt x="24536" y="2929"/>
                    <a:pt x="30215" y="2929"/>
                    <a:pt x="35850" y="2574"/>
                  </a:cubicBezTo>
                  <a:cubicBezTo>
                    <a:pt x="35229" y="1686"/>
                    <a:pt x="34519" y="799"/>
                    <a:pt x="33765"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7"/>
            <p:cNvSpPr/>
            <p:nvPr/>
          </p:nvSpPr>
          <p:spPr>
            <a:xfrm>
              <a:off x="369885" y="1910331"/>
              <a:ext cx="3293504" cy="805783"/>
            </a:xfrm>
            <a:custGeom>
              <a:avLst/>
              <a:gdLst/>
              <a:ahLst/>
              <a:cxnLst/>
              <a:rect l="l" t="t" r="r" b="b"/>
              <a:pathLst>
                <a:path w="43526" h="10649" extrusionOk="0">
                  <a:moveTo>
                    <a:pt x="40110" y="1"/>
                  </a:moveTo>
                  <a:lnTo>
                    <a:pt x="35318" y="489"/>
                  </a:lnTo>
                  <a:cubicBezTo>
                    <a:pt x="23605" y="1731"/>
                    <a:pt x="12025" y="3772"/>
                    <a:pt x="578" y="6567"/>
                  </a:cubicBezTo>
                  <a:cubicBezTo>
                    <a:pt x="311" y="7676"/>
                    <a:pt x="134" y="8830"/>
                    <a:pt x="1" y="9983"/>
                  </a:cubicBezTo>
                  <a:cubicBezTo>
                    <a:pt x="4142" y="9616"/>
                    <a:pt x="8311" y="9478"/>
                    <a:pt x="12487" y="9478"/>
                  </a:cubicBezTo>
                  <a:cubicBezTo>
                    <a:pt x="21417" y="9478"/>
                    <a:pt x="30380" y="10109"/>
                    <a:pt x="39178" y="10471"/>
                  </a:cubicBezTo>
                  <a:cubicBezTo>
                    <a:pt x="40598" y="10560"/>
                    <a:pt x="42062" y="10604"/>
                    <a:pt x="43526" y="10649"/>
                  </a:cubicBezTo>
                  <a:cubicBezTo>
                    <a:pt x="43304" y="6878"/>
                    <a:pt x="42150" y="3195"/>
                    <a:pt x="4011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7"/>
            <p:cNvSpPr/>
            <p:nvPr/>
          </p:nvSpPr>
          <p:spPr>
            <a:xfrm>
              <a:off x="366556" y="2803359"/>
              <a:ext cx="3296833" cy="154513"/>
            </a:xfrm>
            <a:custGeom>
              <a:avLst/>
              <a:gdLst/>
              <a:ahLst/>
              <a:cxnLst/>
              <a:rect l="l" t="t" r="r" b="b"/>
              <a:pathLst>
                <a:path w="43570" h="2042" extrusionOk="0">
                  <a:moveTo>
                    <a:pt x="0" y="0"/>
                  </a:moveTo>
                  <a:lnTo>
                    <a:pt x="0" y="533"/>
                  </a:lnTo>
                  <a:cubicBezTo>
                    <a:pt x="11536" y="1287"/>
                    <a:pt x="23072" y="2041"/>
                    <a:pt x="34608" y="2041"/>
                  </a:cubicBezTo>
                  <a:cubicBezTo>
                    <a:pt x="37580" y="2041"/>
                    <a:pt x="40553" y="1997"/>
                    <a:pt x="43481" y="1953"/>
                  </a:cubicBezTo>
                  <a:cubicBezTo>
                    <a:pt x="43525" y="1420"/>
                    <a:pt x="43570" y="932"/>
                    <a:pt x="43570" y="400"/>
                  </a:cubicBezTo>
                  <a:lnTo>
                    <a:pt x="43570" y="400"/>
                  </a:lnTo>
                  <a:cubicBezTo>
                    <a:pt x="38749" y="710"/>
                    <a:pt x="33888" y="829"/>
                    <a:pt x="29020" y="829"/>
                  </a:cubicBezTo>
                  <a:cubicBezTo>
                    <a:pt x="19286" y="829"/>
                    <a:pt x="9525" y="355"/>
                    <a:pt x="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7"/>
            <p:cNvSpPr/>
            <p:nvPr/>
          </p:nvSpPr>
          <p:spPr>
            <a:xfrm>
              <a:off x="933910" y="1514212"/>
              <a:ext cx="2215847" cy="137715"/>
            </a:xfrm>
            <a:custGeom>
              <a:avLst/>
              <a:gdLst/>
              <a:ahLst/>
              <a:cxnLst/>
              <a:rect l="l" t="t" r="r" b="b"/>
              <a:pathLst>
                <a:path w="29284" h="1820" extrusionOk="0">
                  <a:moveTo>
                    <a:pt x="666" y="0"/>
                  </a:moveTo>
                  <a:cubicBezTo>
                    <a:pt x="444" y="178"/>
                    <a:pt x="223" y="355"/>
                    <a:pt x="1" y="577"/>
                  </a:cubicBezTo>
                  <a:cubicBezTo>
                    <a:pt x="5791" y="1351"/>
                    <a:pt x="11709" y="1820"/>
                    <a:pt x="17611" y="1820"/>
                  </a:cubicBezTo>
                  <a:cubicBezTo>
                    <a:pt x="21523" y="1820"/>
                    <a:pt x="25428" y="1614"/>
                    <a:pt x="29284" y="1154"/>
                  </a:cubicBezTo>
                  <a:cubicBezTo>
                    <a:pt x="28840" y="754"/>
                    <a:pt x="28441" y="399"/>
                    <a:pt x="27952" y="44"/>
                  </a:cubicBezTo>
                  <a:cubicBezTo>
                    <a:pt x="23101" y="351"/>
                    <a:pt x="18288" y="557"/>
                    <a:pt x="13472" y="557"/>
                  </a:cubicBezTo>
                  <a:cubicBezTo>
                    <a:pt x="9214" y="557"/>
                    <a:pt x="4955" y="396"/>
                    <a:pt x="66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7"/>
            <p:cNvSpPr/>
            <p:nvPr/>
          </p:nvSpPr>
          <p:spPr>
            <a:xfrm>
              <a:off x="433673" y="3259937"/>
              <a:ext cx="3162599" cy="165939"/>
            </a:xfrm>
            <a:custGeom>
              <a:avLst/>
              <a:gdLst/>
              <a:ahLst/>
              <a:cxnLst/>
              <a:rect l="l" t="t" r="r" b="b"/>
              <a:pathLst>
                <a:path w="41796" h="2193" extrusionOk="0">
                  <a:moveTo>
                    <a:pt x="1" y="0"/>
                  </a:moveTo>
                  <a:cubicBezTo>
                    <a:pt x="1" y="178"/>
                    <a:pt x="45" y="311"/>
                    <a:pt x="90" y="444"/>
                  </a:cubicBezTo>
                  <a:cubicBezTo>
                    <a:pt x="10615" y="1610"/>
                    <a:pt x="21193" y="2193"/>
                    <a:pt x="31783" y="2193"/>
                  </a:cubicBezTo>
                  <a:cubicBezTo>
                    <a:pt x="34898" y="2193"/>
                    <a:pt x="38014" y="2142"/>
                    <a:pt x="41130" y="2041"/>
                  </a:cubicBezTo>
                  <a:cubicBezTo>
                    <a:pt x="41396" y="1420"/>
                    <a:pt x="41618" y="755"/>
                    <a:pt x="41795" y="89"/>
                  </a:cubicBezTo>
                  <a:lnTo>
                    <a:pt x="41795" y="89"/>
                  </a:lnTo>
                  <a:cubicBezTo>
                    <a:pt x="35035" y="434"/>
                    <a:pt x="28264" y="611"/>
                    <a:pt x="21497" y="611"/>
                  </a:cubicBezTo>
                  <a:cubicBezTo>
                    <a:pt x="14320" y="611"/>
                    <a:pt x="7149" y="412"/>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7"/>
            <p:cNvSpPr/>
            <p:nvPr/>
          </p:nvSpPr>
          <p:spPr>
            <a:xfrm>
              <a:off x="625036" y="3575092"/>
              <a:ext cx="2846990" cy="165031"/>
            </a:xfrm>
            <a:custGeom>
              <a:avLst/>
              <a:gdLst/>
              <a:ahLst/>
              <a:cxnLst/>
              <a:rect l="l" t="t" r="r" b="b"/>
              <a:pathLst>
                <a:path w="37625" h="2181" extrusionOk="0">
                  <a:moveTo>
                    <a:pt x="36150" y="0"/>
                  </a:moveTo>
                  <a:cubicBezTo>
                    <a:pt x="31090" y="0"/>
                    <a:pt x="26005" y="195"/>
                    <a:pt x="21031" y="317"/>
                  </a:cubicBezTo>
                  <a:cubicBezTo>
                    <a:pt x="13977" y="494"/>
                    <a:pt x="7011" y="849"/>
                    <a:pt x="1" y="1426"/>
                  </a:cubicBezTo>
                  <a:cubicBezTo>
                    <a:pt x="134" y="1692"/>
                    <a:pt x="311" y="1914"/>
                    <a:pt x="489" y="2180"/>
                  </a:cubicBezTo>
                  <a:cubicBezTo>
                    <a:pt x="7322" y="1825"/>
                    <a:pt x="14199" y="1603"/>
                    <a:pt x="21031" y="1470"/>
                  </a:cubicBezTo>
                  <a:cubicBezTo>
                    <a:pt x="21487" y="1466"/>
                    <a:pt x="21943" y="1464"/>
                    <a:pt x="22400" y="1464"/>
                  </a:cubicBezTo>
                  <a:cubicBezTo>
                    <a:pt x="27097" y="1464"/>
                    <a:pt x="31829" y="1659"/>
                    <a:pt x="36560" y="1781"/>
                  </a:cubicBezTo>
                  <a:cubicBezTo>
                    <a:pt x="36915" y="1204"/>
                    <a:pt x="37270" y="627"/>
                    <a:pt x="37625" y="6"/>
                  </a:cubicBezTo>
                  <a:cubicBezTo>
                    <a:pt x="37134" y="2"/>
                    <a:pt x="36642" y="0"/>
                    <a:pt x="36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7"/>
            <p:cNvSpPr/>
            <p:nvPr/>
          </p:nvSpPr>
          <p:spPr>
            <a:xfrm>
              <a:off x="698887" y="3737474"/>
              <a:ext cx="2635499" cy="711804"/>
            </a:xfrm>
            <a:custGeom>
              <a:avLst/>
              <a:gdLst/>
              <a:ahLst/>
              <a:cxnLst/>
              <a:rect l="l" t="t" r="r" b="b"/>
              <a:pathLst>
                <a:path w="34830" h="9407" extrusionOk="0">
                  <a:moveTo>
                    <a:pt x="10106" y="1"/>
                  </a:moveTo>
                  <a:cubicBezTo>
                    <a:pt x="6712" y="1"/>
                    <a:pt x="3329" y="167"/>
                    <a:pt x="1" y="700"/>
                  </a:cubicBezTo>
                  <a:cubicBezTo>
                    <a:pt x="4357" y="6501"/>
                    <a:pt x="10896" y="9407"/>
                    <a:pt x="17436" y="9407"/>
                  </a:cubicBezTo>
                  <a:cubicBezTo>
                    <a:pt x="23951" y="9407"/>
                    <a:pt x="30468" y="6523"/>
                    <a:pt x="34830" y="744"/>
                  </a:cubicBezTo>
                  <a:cubicBezTo>
                    <a:pt x="29949" y="611"/>
                    <a:pt x="25113" y="522"/>
                    <a:pt x="20277" y="300"/>
                  </a:cubicBezTo>
                  <a:cubicBezTo>
                    <a:pt x="16905" y="167"/>
                    <a:pt x="13500" y="1"/>
                    <a:pt x="1010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7"/>
            <p:cNvSpPr/>
            <p:nvPr/>
          </p:nvSpPr>
          <p:spPr>
            <a:xfrm>
              <a:off x="1967982" y="1148208"/>
              <a:ext cx="1671949" cy="3300238"/>
            </a:xfrm>
            <a:custGeom>
              <a:avLst/>
              <a:gdLst/>
              <a:ahLst/>
              <a:cxnLst/>
              <a:rect l="l" t="t" r="r" b="b"/>
              <a:pathLst>
                <a:path w="22096" h="43615" extrusionOk="0">
                  <a:moveTo>
                    <a:pt x="621" y="1"/>
                  </a:moveTo>
                  <a:lnTo>
                    <a:pt x="621" y="45"/>
                  </a:lnTo>
                  <a:lnTo>
                    <a:pt x="222" y="45"/>
                  </a:lnTo>
                  <a:cubicBezTo>
                    <a:pt x="3549" y="6035"/>
                    <a:pt x="4215" y="13888"/>
                    <a:pt x="4304" y="20499"/>
                  </a:cubicBezTo>
                  <a:cubicBezTo>
                    <a:pt x="4392" y="28396"/>
                    <a:pt x="2928" y="36250"/>
                    <a:pt x="0" y="43615"/>
                  </a:cubicBezTo>
                  <a:lnTo>
                    <a:pt x="621" y="43615"/>
                  </a:lnTo>
                  <a:cubicBezTo>
                    <a:pt x="12512" y="43393"/>
                    <a:pt x="22095" y="33721"/>
                    <a:pt x="22095" y="21786"/>
                  </a:cubicBezTo>
                  <a:cubicBezTo>
                    <a:pt x="22095" y="9895"/>
                    <a:pt x="12512" y="178"/>
                    <a:pt x="62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7"/>
            <p:cNvSpPr/>
            <p:nvPr/>
          </p:nvSpPr>
          <p:spPr>
            <a:xfrm>
              <a:off x="1961248" y="1151613"/>
              <a:ext cx="1913707" cy="3296833"/>
            </a:xfrm>
            <a:custGeom>
              <a:avLst/>
              <a:gdLst/>
              <a:ahLst/>
              <a:cxnLst/>
              <a:rect l="l" t="t" r="r" b="b"/>
              <a:pathLst>
                <a:path w="25291" h="43570" extrusionOk="0">
                  <a:moveTo>
                    <a:pt x="1109" y="0"/>
                  </a:moveTo>
                  <a:lnTo>
                    <a:pt x="1109" y="0"/>
                  </a:lnTo>
                  <a:cubicBezTo>
                    <a:pt x="5768" y="2130"/>
                    <a:pt x="9894" y="4925"/>
                    <a:pt x="11580" y="10161"/>
                  </a:cubicBezTo>
                  <a:cubicBezTo>
                    <a:pt x="13133" y="15130"/>
                    <a:pt x="13399" y="20410"/>
                    <a:pt x="12290" y="25512"/>
                  </a:cubicBezTo>
                  <a:cubicBezTo>
                    <a:pt x="11181" y="30614"/>
                    <a:pt x="8741" y="35362"/>
                    <a:pt x="5236" y="39266"/>
                  </a:cubicBezTo>
                  <a:cubicBezTo>
                    <a:pt x="3727" y="40908"/>
                    <a:pt x="1819" y="42194"/>
                    <a:pt x="0" y="43570"/>
                  </a:cubicBezTo>
                  <a:lnTo>
                    <a:pt x="710" y="43570"/>
                  </a:lnTo>
                  <a:cubicBezTo>
                    <a:pt x="14908" y="43525"/>
                    <a:pt x="25290" y="30215"/>
                    <a:pt x="21874" y="16461"/>
                  </a:cubicBezTo>
                  <a:cubicBezTo>
                    <a:pt x="21164" y="14021"/>
                    <a:pt x="20143" y="11714"/>
                    <a:pt x="18768" y="9584"/>
                  </a:cubicBezTo>
                  <a:cubicBezTo>
                    <a:pt x="14819" y="3683"/>
                    <a:pt x="8208" y="89"/>
                    <a:pt x="1109"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7"/>
            <p:cNvSpPr/>
            <p:nvPr/>
          </p:nvSpPr>
          <p:spPr>
            <a:xfrm>
              <a:off x="319566" y="1100462"/>
              <a:ext cx="3491601" cy="3353281"/>
            </a:xfrm>
            <a:custGeom>
              <a:avLst/>
              <a:gdLst/>
              <a:ahLst/>
              <a:cxnLst/>
              <a:rect l="l" t="t" r="r" b="b"/>
              <a:pathLst>
                <a:path w="46144" h="44316" extrusionOk="0">
                  <a:moveTo>
                    <a:pt x="43925" y="22860"/>
                  </a:moveTo>
                  <a:cubicBezTo>
                    <a:pt x="43925" y="23659"/>
                    <a:pt x="43836" y="24413"/>
                    <a:pt x="43747" y="25212"/>
                  </a:cubicBezTo>
                  <a:cubicBezTo>
                    <a:pt x="43703" y="24413"/>
                    <a:pt x="43747" y="23615"/>
                    <a:pt x="43925" y="22860"/>
                  </a:cubicBezTo>
                  <a:close/>
                  <a:moveTo>
                    <a:pt x="32655" y="33553"/>
                  </a:moveTo>
                  <a:lnTo>
                    <a:pt x="32655" y="33553"/>
                  </a:lnTo>
                  <a:cubicBezTo>
                    <a:pt x="33764" y="33642"/>
                    <a:pt x="34829" y="34085"/>
                    <a:pt x="35672" y="34840"/>
                  </a:cubicBezTo>
                  <a:lnTo>
                    <a:pt x="35273" y="35283"/>
                  </a:lnTo>
                  <a:cubicBezTo>
                    <a:pt x="35273" y="35239"/>
                    <a:pt x="35229" y="35150"/>
                    <a:pt x="35184" y="35106"/>
                  </a:cubicBezTo>
                  <a:cubicBezTo>
                    <a:pt x="34474" y="34662"/>
                    <a:pt x="33676" y="34352"/>
                    <a:pt x="32833" y="34263"/>
                  </a:cubicBezTo>
                  <a:cubicBezTo>
                    <a:pt x="32744" y="34041"/>
                    <a:pt x="32700" y="33775"/>
                    <a:pt x="32655" y="33553"/>
                  </a:cubicBezTo>
                  <a:close/>
                  <a:moveTo>
                    <a:pt x="39310" y="35816"/>
                  </a:moveTo>
                  <a:lnTo>
                    <a:pt x="39310" y="35816"/>
                  </a:lnTo>
                  <a:cubicBezTo>
                    <a:pt x="39000" y="36215"/>
                    <a:pt x="38645" y="36614"/>
                    <a:pt x="38334" y="37014"/>
                  </a:cubicBezTo>
                  <a:cubicBezTo>
                    <a:pt x="37580" y="37812"/>
                    <a:pt x="36781" y="38522"/>
                    <a:pt x="35938" y="39188"/>
                  </a:cubicBezTo>
                  <a:cubicBezTo>
                    <a:pt x="36914" y="37945"/>
                    <a:pt x="38024" y="36792"/>
                    <a:pt x="39310" y="35816"/>
                  </a:cubicBezTo>
                  <a:close/>
                  <a:moveTo>
                    <a:pt x="39577" y="26720"/>
                  </a:moveTo>
                  <a:cubicBezTo>
                    <a:pt x="39621" y="26942"/>
                    <a:pt x="39710" y="27164"/>
                    <a:pt x="39754" y="27386"/>
                  </a:cubicBezTo>
                  <a:cubicBezTo>
                    <a:pt x="39577" y="27563"/>
                    <a:pt x="39488" y="27830"/>
                    <a:pt x="39488" y="28140"/>
                  </a:cubicBezTo>
                  <a:cubicBezTo>
                    <a:pt x="39488" y="28318"/>
                    <a:pt x="39632" y="28406"/>
                    <a:pt x="39776" y="28406"/>
                  </a:cubicBezTo>
                  <a:cubicBezTo>
                    <a:pt x="39920" y="28406"/>
                    <a:pt x="40065" y="28318"/>
                    <a:pt x="40065" y="28140"/>
                  </a:cubicBezTo>
                  <a:cubicBezTo>
                    <a:pt x="40331" y="28850"/>
                    <a:pt x="40641" y="29516"/>
                    <a:pt x="41041" y="30137"/>
                  </a:cubicBezTo>
                  <a:cubicBezTo>
                    <a:pt x="41085" y="30225"/>
                    <a:pt x="41174" y="30270"/>
                    <a:pt x="41218" y="30270"/>
                  </a:cubicBezTo>
                  <a:lnTo>
                    <a:pt x="40242" y="30891"/>
                  </a:lnTo>
                  <a:cubicBezTo>
                    <a:pt x="39978" y="31042"/>
                    <a:pt x="40163" y="31417"/>
                    <a:pt x="40388" y="31417"/>
                  </a:cubicBezTo>
                  <a:cubicBezTo>
                    <a:pt x="40428" y="31417"/>
                    <a:pt x="40468" y="31406"/>
                    <a:pt x="40508" y="31379"/>
                  </a:cubicBezTo>
                  <a:lnTo>
                    <a:pt x="42549" y="30092"/>
                  </a:lnTo>
                  <a:lnTo>
                    <a:pt x="42549" y="30092"/>
                  </a:lnTo>
                  <a:cubicBezTo>
                    <a:pt x="42416" y="30492"/>
                    <a:pt x="42239" y="30891"/>
                    <a:pt x="42106" y="31246"/>
                  </a:cubicBezTo>
                  <a:cubicBezTo>
                    <a:pt x="42061" y="31224"/>
                    <a:pt x="42017" y="31213"/>
                    <a:pt x="41972" y="31213"/>
                  </a:cubicBezTo>
                  <a:cubicBezTo>
                    <a:pt x="41928" y="31213"/>
                    <a:pt x="41884" y="31224"/>
                    <a:pt x="41839" y="31246"/>
                  </a:cubicBezTo>
                  <a:cubicBezTo>
                    <a:pt x="40508" y="32045"/>
                    <a:pt x="39310" y="33021"/>
                    <a:pt x="38201" y="34130"/>
                  </a:cubicBezTo>
                  <a:cubicBezTo>
                    <a:pt x="37990" y="34306"/>
                    <a:pt x="38198" y="34594"/>
                    <a:pt x="38404" y="34594"/>
                  </a:cubicBezTo>
                  <a:cubicBezTo>
                    <a:pt x="38457" y="34594"/>
                    <a:pt x="38510" y="34575"/>
                    <a:pt x="38556" y="34529"/>
                  </a:cubicBezTo>
                  <a:cubicBezTo>
                    <a:pt x="39532" y="33553"/>
                    <a:pt x="40597" y="32710"/>
                    <a:pt x="41751" y="31956"/>
                  </a:cubicBezTo>
                  <a:lnTo>
                    <a:pt x="41751" y="31956"/>
                  </a:lnTo>
                  <a:cubicBezTo>
                    <a:pt x="41351" y="32843"/>
                    <a:pt x="40863" y="33686"/>
                    <a:pt x="40331" y="34485"/>
                  </a:cubicBezTo>
                  <a:cubicBezTo>
                    <a:pt x="40286" y="34485"/>
                    <a:pt x="40286" y="34485"/>
                    <a:pt x="40242" y="34529"/>
                  </a:cubicBezTo>
                  <a:cubicBezTo>
                    <a:pt x="38201" y="35816"/>
                    <a:pt x="36426" y="37502"/>
                    <a:pt x="35051" y="39498"/>
                  </a:cubicBezTo>
                  <a:cubicBezTo>
                    <a:pt x="35007" y="39543"/>
                    <a:pt x="35007" y="39587"/>
                    <a:pt x="35007" y="39587"/>
                  </a:cubicBezTo>
                  <a:lnTo>
                    <a:pt x="34918" y="39454"/>
                  </a:lnTo>
                  <a:cubicBezTo>
                    <a:pt x="34874" y="39410"/>
                    <a:pt x="34829" y="39365"/>
                    <a:pt x="34740" y="39321"/>
                  </a:cubicBezTo>
                  <a:lnTo>
                    <a:pt x="34607" y="39099"/>
                  </a:lnTo>
                  <a:cubicBezTo>
                    <a:pt x="34652" y="39099"/>
                    <a:pt x="34696" y="39055"/>
                    <a:pt x="34740" y="39010"/>
                  </a:cubicBezTo>
                  <a:cubicBezTo>
                    <a:pt x="35317" y="37945"/>
                    <a:pt x="36071" y="36969"/>
                    <a:pt x="36959" y="36126"/>
                  </a:cubicBezTo>
                  <a:cubicBezTo>
                    <a:pt x="37163" y="35922"/>
                    <a:pt x="36975" y="35639"/>
                    <a:pt x="36757" y="35639"/>
                  </a:cubicBezTo>
                  <a:cubicBezTo>
                    <a:pt x="36690" y="35639"/>
                    <a:pt x="36621" y="35665"/>
                    <a:pt x="36560" y="35727"/>
                  </a:cubicBezTo>
                  <a:cubicBezTo>
                    <a:pt x="35628" y="36570"/>
                    <a:pt x="34874" y="37546"/>
                    <a:pt x="34297" y="38655"/>
                  </a:cubicBezTo>
                  <a:cubicBezTo>
                    <a:pt x="34119" y="38434"/>
                    <a:pt x="33986" y="38256"/>
                    <a:pt x="33853" y="38123"/>
                  </a:cubicBezTo>
                  <a:cubicBezTo>
                    <a:pt x="33897" y="38079"/>
                    <a:pt x="33942" y="38034"/>
                    <a:pt x="33986" y="37990"/>
                  </a:cubicBezTo>
                  <a:cubicBezTo>
                    <a:pt x="35184" y="36126"/>
                    <a:pt x="36693" y="34440"/>
                    <a:pt x="38423" y="33021"/>
                  </a:cubicBezTo>
                  <a:cubicBezTo>
                    <a:pt x="38512" y="32932"/>
                    <a:pt x="38512" y="32754"/>
                    <a:pt x="38423" y="32621"/>
                  </a:cubicBezTo>
                  <a:cubicBezTo>
                    <a:pt x="38512" y="32577"/>
                    <a:pt x="38556" y="32399"/>
                    <a:pt x="38467" y="32266"/>
                  </a:cubicBezTo>
                  <a:cubicBezTo>
                    <a:pt x="37314" y="30669"/>
                    <a:pt x="38423" y="28051"/>
                    <a:pt x="39577" y="26720"/>
                  </a:cubicBezTo>
                  <a:close/>
                  <a:moveTo>
                    <a:pt x="35051" y="39809"/>
                  </a:moveTo>
                  <a:cubicBezTo>
                    <a:pt x="35051" y="39809"/>
                    <a:pt x="35051" y="39853"/>
                    <a:pt x="35095" y="39853"/>
                  </a:cubicBezTo>
                  <a:lnTo>
                    <a:pt x="35051" y="39853"/>
                  </a:lnTo>
                  <a:cubicBezTo>
                    <a:pt x="35051" y="39853"/>
                    <a:pt x="35051" y="39809"/>
                    <a:pt x="35051" y="39809"/>
                  </a:cubicBezTo>
                  <a:close/>
                  <a:moveTo>
                    <a:pt x="32211" y="40785"/>
                  </a:moveTo>
                  <a:cubicBezTo>
                    <a:pt x="32300" y="40962"/>
                    <a:pt x="32433" y="41096"/>
                    <a:pt x="32566" y="41273"/>
                  </a:cubicBezTo>
                  <a:cubicBezTo>
                    <a:pt x="32566" y="41317"/>
                    <a:pt x="32611" y="41317"/>
                    <a:pt x="32611" y="41362"/>
                  </a:cubicBezTo>
                  <a:cubicBezTo>
                    <a:pt x="32211" y="41539"/>
                    <a:pt x="31857" y="41761"/>
                    <a:pt x="31457" y="41894"/>
                  </a:cubicBezTo>
                  <a:cubicBezTo>
                    <a:pt x="31590" y="41539"/>
                    <a:pt x="31812" y="41184"/>
                    <a:pt x="32123" y="40918"/>
                  </a:cubicBezTo>
                  <a:cubicBezTo>
                    <a:pt x="32167" y="40874"/>
                    <a:pt x="32211" y="40829"/>
                    <a:pt x="32211" y="40785"/>
                  </a:cubicBezTo>
                  <a:close/>
                  <a:moveTo>
                    <a:pt x="31413" y="39765"/>
                  </a:moveTo>
                  <a:cubicBezTo>
                    <a:pt x="31635" y="39986"/>
                    <a:pt x="31812" y="40253"/>
                    <a:pt x="31990" y="40474"/>
                  </a:cubicBezTo>
                  <a:cubicBezTo>
                    <a:pt x="31964" y="40461"/>
                    <a:pt x="31934" y="40456"/>
                    <a:pt x="31904" y="40456"/>
                  </a:cubicBezTo>
                  <a:cubicBezTo>
                    <a:pt x="31831" y="40456"/>
                    <a:pt x="31755" y="40487"/>
                    <a:pt x="31723" y="40519"/>
                  </a:cubicBezTo>
                  <a:cubicBezTo>
                    <a:pt x="31324" y="40874"/>
                    <a:pt x="31014" y="41317"/>
                    <a:pt x="30880" y="41850"/>
                  </a:cubicBezTo>
                  <a:cubicBezTo>
                    <a:pt x="30836" y="41939"/>
                    <a:pt x="30880" y="42072"/>
                    <a:pt x="30969" y="42116"/>
                  </a:cubicBezTo>
                  <a:cubicBezTo>
                    <a:pt x="30659" y="42249"/>
                    <a:pt x="30348" y="42382"/>
                    <a:pt x="30037" y="42471"/>
                  </a:cubicBezTo>
                  <a:cubicBezTo>
                    <a:pt x="30304" y="41495"/>
                    <a:pt x="30792" y="40563"/>
                    <a:pt x="31413" y="39765"/>
                  </a:cubicBezTo>
                  <a:close/>
                  <a:moveTo>
                    <a:pt x="29505" y="37945"/>
                  </a:moveTo>
                  <a:cubicBezTo>
                    <a:pt x="30037" y="38389"/>
                    <a:pt x="30570" y="38833"/>
                    <a:pt x="31058" y="39365"/>
                  </a:cubicBezTo>
                  <a:cubicBezTo>
                    <a:pt x="30304" y="40253"/>
                    <a:pt x="29771" y="41317"/>
                    <a:pt x="29461" y="42471"/>
                  </a:cubicBezTo>
                  <a:cubicBezTo>
                    <a:pt x="29461" y="42560"/>
                    <a:pt x="29461" y="42604"/>
                    <a:pt x="29461" y="42693"/>
                  </a:cubicBezTo>
                  <a:cubicBezTo>
                    <a:pt x="29283" y="42737"/>
                    <a:pt x="29106" y="42826"/>
                    <a:pt x="28928" y="42870"/>
                  </a:cubicBezTo>
                  <a:cubicBezTo>
                    <a:pt x="29017" y="42027"/>
                    <a:pt x="29239" y="41273"/>
                    <a:pt x="29594" y="40519"/>
                  </a:cubicBezTo>
                  <a:cubicBezTo>
                    <a:pt x="29716" y="40274"/>
                    <a:pt x="29522" y="40071"/>
                    <a:pt x="29331" y="40071"/>
                  </a:cubicBezTo>
                  <a:cubicBezTo>
                    <a:pt x="29246" y="40071"/>
                    <a:pt x="29161" y="40112"/>
                    <a:pt x="29106" y="40208"/>
                  </a:cubicBezTo>
                  <a:cubicBezTo>
                    <a:pt x="28751" y="41007"/>
                    <a:pt x="28529" y="41805"/>
                    <a:pt x="28396" y="42693"/>
                  </a:cubicBezTo>
                  <a:cubicBezTo>
                    <a:pt x="28218" y="42560"/>
                    <a:pt x="28041" y="42471"/>
                    <a:pt x="27863" y="42382"/>
                  </a:cubicBezTo>
                  <a:cubicBezTo>
                    <a:pt x="27908" y="40918"/>
                    <a:pt x="28351" y="39498"/>
                    <a:pt x="29239" y="38300"/>
                  </a:cubicBezTo>
                  <a:cubicBezTo>
                    <a:pt x="29328" y="38256"/>
                    <a:pt x="29372" y="38212"/>
                    <a:pt x="29416" y="38123"/>
                  </a:cubicBezTo>
                  <a:lnTo>
                    <a:pt x="29505" y="37945"/>
                  </a:lnTo>
                  <a:close/>
                  <a:moveTo>
                    <a:pt x="26086" y="43413"/>
                  </a:moveTo>
                  <a:cubicBezTo>
                    <a:pt x="26234" y="43413"/>
                    <a:pt x="26383" y="43424"/>
                    <a:pt x="26532" y="43447"/>
                  </a:cubicBezTo>
                  <a:cubicBezTo>
                    <a:pt x="25956" y="43536"/>
                    <a:pt x="25423" y="43580"/>
                    <a:pt x="24846" y="43669"/>
                  </a:cubicBezTo>
                  <a:cubicBezTo>
                    <a:pt x="25241" y="43504"/>
                    <a:pt x="25661" y="43413"/>
                    <a:pt x="26086" y="43413"/>
                  </a:cubicBezTo>
                  <a:close/>
                  <a:moveTo>
                    <a:pt x="21641" y="583"/>
                  </a:moveTo>
                  <a:cubicBezTo>
                    <a:pt x="27812" y="583"/>
                    <a:pt x="33697" y="3098"/>
                    <a:pt x="37979" y="7553"/>
                  </a:cubicBezTo>
                  <a:cubicBezTo>
                    <a:pt x="37979" y="7598"/>
                    <a:pt x="37935" y="7598"/>
                    <a:pt x="37935" y="7642"/>
                  </a:cubicBezTo>
                  <a:cubicBezTo>
                    <a:pt x="37802" y="8041"/>
                    <a:pt x="37713" y="8485"/>
                    <a:pt x="37757" y="8929"/>
                  </a:cubicBezTo>
                  <a:cubicBezTo>
                    <a:pt x="37757" y="9106"/>
                    <a:pt x="37891" y="9195"/>
                    <a:pt x="38024" y="9195"/>
                  </a:cubicBezTo>
                  <a:cubicBezTo>
                    <a:pt x="38157" y="9195"/>
                    <a:pt x="38290" y="9106"/>
                    <a:pt x="38290" y="8929"/>
                  </a:cubicBezTo>
                  <a:cubicBezTo>
                    <a:pt x="38290" y="8618"/>
                    <a:pt x="38334" y="8308"/>
                    <a:pt x="38423" y="7997"/>
                  </a:cubicBezTo>
                  <a:cubicBezTo>
                    <a:pt x="38734" y="8396"/>
                    <a:pt x="39044" y="8751"/>
                    <a:pt x="39355" y="9106"/>
                  </a:cubicBezTo>
                  <a:cubicBezTo>
                    <a:pt x="39222" y="9106"/>
                    <a:pt x="39089" y="9151"/>
                    <a:pt x="39044" y="9284"/>
                  </a:cubicBezTo>
                  <a:cubicBezTo>
                    <a:pt x="38911" y="9594"/>
                    <a:pt x="38911" y="9949"/>
                    <a:pt x="39089" y="10260"/>
                  </a:cubicBezTo>
                  <a:cubicBezTo>
                    <a:pt x="39130" y="10358"/>
                    <a:pt x="39208" y="10398"/>
                    <a:pt x="39289" y="10398"/>
                  </a:cubicBezTo>
                  <a:cubicBezTo>
                    <a:pt x="39467" y="10398"/>
                    <a:pt x="39668" y="10206"/>
                    <a:pt x="39577" y="9994"/>
                  </a:cubicBezTo>
                  <a:cubicBezTo>
                    <a:pt x="39488" y="9816"/>
                    <a:pt x="39488" y="9639"/>
                    <a:pt x="39577" y="9461"/>
                  </a:cubicBezTo>
                  <a:cubicBezTo>
                    <a:pt x="39577" y="9417"/>
                    <a:pt x="39577" y="9417"/>
                    <a:pt x="39577" y="9417"/>
                  </a:cubicBezTo>
                  <a:cubicBezTo>
                    <a:pt x="39798" y="9727"/>
                    <a:pt x="40065" y="10038"/>
                    <a:pt x="40286" y="10349"/>
                  </a:cubicBezTo>
                  <a:cubicBezTo>
                    <a:pt x="40198" y="10393"/>
                    <a:pt x="40153" y="10482"/>
                    <a:pt x="40153" y="10570"/>
                  </a:cubicBezTo>
                  <a:lnTo>
                    <a:pt x="40153" y="11147"/>
                  </a:lnTo>
                  <a:cubicBezTo>
                    <a:pt x="40153" y="11325"/>
                    <a:pt x="40286" y="11413"/>
                    <a:pt x="40420" y="11413"/>
                  </a:cubicBezTo>
                  <a:cubicBezTo>
                    <a:pt x="40553" y="11413"/>
                    <a:pt x="40686" y="11325"/>
                    <a:pt x="40686" y="11147"/>
                  </a:cubicBezTo>
                  <a:lnTo>
                    <a:pt x="40686" y="11058"/>
                  </a:lnTo>
                  <a:cubicBezTo>
                    <a:pt x="41129" y="11680"/>
                    <a:pt x="41484" y="12345"/>
                    <a:pt x="41795" y="13011"/>
                  </a:cubicBezTo>
                  <a:cubicBezTo>
                    <a:pt x="42106" y="13587"/>
                    <a:pt x="42372" y="14209"/>
                    <a:pt x="42594" y="14830"/>
                  </a:cubicBezTo>
                  <a:cubicBezTo>
                    <a:pt x="42327" y="15140"/>
                    <a:pt x="42061" y="15451"/>
                    <a:pt x="41839" y="15761"/>
                  </a:cubicBezTo>
                  <a:cubicBezTo>
                    <a:pt x="41307" y="15052"/>
                    <a:pt x="40952" y="14209"/>
                    <a:pt x="40819" y="13277"/>
                  </a:cubicBezTo>
                  <a:cubicBezTo>
                    <a:pt x="40784" y="13138"/>
                    <a:pt x="40682" y="13081"/>
                    <a:pt x="40573" y="13081"/>
                  </a:cubicBezTo>
                  <a:cubicBezTo>
                    <a:pt x="40402" y="13081"/>
                    <a:pt x="40215" y="13221"/>
                    <a:pt x="40242" y="13410"/>
                  </a:cubicBezTo>
                  <a:cubicBezTo>
                    <a:pt x="40375" y="14342"/>
                    <a:pt x="40730" y="15229"/>
                    <a:pt x="41263" y="15983"/>
                  </a:cubicBezTo>
                  <a:cubicBezTo>
                    <a:pt x="41129" y="16028"/>
                    <a:pt x="40996" y="16116"/>
                    <a:pt x="40863" y="16205"/>
                  </a:cubicBezTo>
                  <a:cubicBezTo>
                    <a:pt x="40153" y="15362"/>
                    <a:pt x="39710" y="14297"/>
                    <a:pt x="39577" y="13188"/>
                  </a:cubicBezTo>
                  <a:cubicBezTo>
                    <a:pt x="39577" y="13011"/>
                    <a:pt x="39432" y="12922"/>
                    <a:pt x="39294" y="12922"/>
                  </a:cubicBezTo>
                  <a:cubicBezTo>
                    <a:pt x="39155" y="12922"/>
                    <a:pt x="39022" y="13011"/>
                    <a:pt x="39044" y="13188"/>
                  </a:cubicBezTo>
                  <a:cubicBezTo>
                    <a:pt x="39177" y="14430"/>
                    <a:pt x="39665" y="15628"/>
                    <a:pt x="40464" y="16604"/>
                  </a:cubicBezTo>
                  <a:cubicBezTo>
                    <a:pt x="40508" y="16649"/>
                    <a:pt x="40553" y="16649"/>
                    <a:pt x="40597" y="16649"/>
                  </a:cubicBezTo>
                  <a:cubicBezTo>
                    <a:pt x="40597" y="16800"/>
                    <a:pt x="40720" y="16889"/>
                    <a:pt x="40854" y="16889"/>
                  </a:cubicBezTo>
                  <a:cubicBezTo>
                    <a:pt x="40918" y="16889"/>
                    <a:pt x="40984" y="16869"/>
                    <a:pt x="41041" y="16826"/>
                  </a:cubicBezTo>
                  <a:cubicBezTo>
                    <a:pt x="41129" y="16738"/>
                    <a:pt x="41218" y="16649"/>
                    <a:pt x="41351" y="16604"/>
                  </a:cubicBezTo>
                  <a:lnTo>
                    <a:pt x="41351" y="16604"/>
                  </a:lnTo>
                  <a:cubicBezTo>
                    <a:pt x="40775" y="17536"/>
                    <a:pt x="40375" y="18512"/>
                    <a:pt x="40065" y="19577"/>
                  </a:cubicBezTo>
                  <a:lnTo>
                    <a:pt x="40020" y="19577"/>
                  </a:lnTo>
                  <a:cubicBezTo>
                    <a:pt x="39577" y="19710"/>
                    <a:pt x="39222" y="19976"/>
                    <a:pt x="38911" y="20287"/>
                  </a:cubicBezTo>
                  <a:cubicBezTo>
                    <a:pt x="38707" y="20491"/>
                    <a:pt x="38894" y="20774"/>
                    <a:pt x="39113" y="20774"/>
                  </a:cubicBezTo>
                  <a:cubicBezTo>
                    <a:pt x="39179" y="20774"/>
                    <a:pt x="39248" y="20748"/>
                    <a:pt x="39310" y="20686"/>
                  </a:cubicBezTo>
                  <a:cubicBezTo>
                    <a:pt x="39488" y="20509"/>
                    <a:pt x="39710" y="20331"/>
                    <a:pt x="39932" y="20243"/>
                  </a:cubicBezTo>
                  <a:cubicBezTo>
                    <a:pt x="39956" y="20391"/>
                    <a:pt x="40105" y="20484"/>
                    <a:pt x="40247" y="20484"/>
                  </a:cubicBezTo>
                  <a:cubicBezTo>
                    <a:pt x="40360" y="20484"/>
                    <a:pt x="40469" y="20425"/>
                    <a:pt x="40508" y="20287"/>
                  </a:cubicBezTo>
                  <a:cubicBezTo>
                    <a:pt x="40908" y="18512"/>
                    <a:pt x="41706" y="16871"/>
                    <a:pt x="42815" y="15451"/>
                  </a:cubicBezTo>
                  <a:cubicBezTo>
                    <a:pt x="42993" y="15895"/>
                    <a:pt x="43126" y="16338"/>
                    <a:pt x="43259" y="16782"/>
                  </a:cubicBezTo>
                  <a:cubicBezTo>
                    <a:pt x="43170" y="16782"/>
                    <a:pt x="43126" y="16826"/>
                    <a:pt x="43082" y="16871"/>
                  </a:cubicBezTo>
                  <a:cubicBezTo>
                    <a:pt x="41706" y="18778"/>
                    <a:pt x="40952" y="21041"/>
                    <a:pt x="40863" y="23348"/>
                  </a:cubicBezTo>
                  <a:cubicBezTo>
                    <a:pt x="40863" y="23526"/>
                    <a:pt x="41007" y="23615"/>
                    <a:pt x="41152" y="23615"/>
                  </a:cubicBezTo>
                  <a:cubicBezTo>
                    <a:pt x="41296" y="23615"/>
                    <a:pt x="41440" y="23526"/>
                    <a:pt x="41440" y="23348"/>
                  </a:cubicBezTo>
                  <a:cubicBezTo>
                    <a:pt x="41484" y="21219"/>
                    <a:pt x="42194" y="19133"/>
                    <a:pt x="43437" y="17403"/>
                  </a:cubicBezTo>
                  <a:cubicBezTo>
                    <a:pt x="43525" y="17758"/>
                    <a:pt x="43570" y="18157"/>
                    <a:pt x="43658" y="18512"/>
                  </a:cubicBezTo>
                  <a:cubicBezTo>
                    <a:pt x="43614" y="18512"/>
                    <a:pt x="43614" y="18557"/>
                    <a:pt x="43614" y="18557"/>
                  </a:cubicBezTo>
                  <a:cubicBezTo>
                    <a:pt x="43259" y="19000"/>
                    <a:pt x="43037" y="19488"/>
                    <a:pt x="42904" y="20021"/>
                  </a:cubicBezTo>
                  <a:cubicBezTo>
                    <a:pt x="42852" y="20230"/>
                    <a:pt x="43016" y="20363"/>
                    <a:pt x="43187" y="20363"/>
                  </a:cubicBezTo>
                  <a:cubicBezTo>
                    <a:pt x="43305" y="20363"/>
                    <a:pt x="43426" y="20299"/>
                    <a:pt x="43481" y="20154"/>
                  </a:cubicBezTo>
                  <a:cubicBezTo>
                    <a:pt x="43525" y="19843"/>
                    <a:pt x="43658" y="19577"/>
                    <a:pt x="43836" y="19267"/>
                  </a:cubicBezTo>
                  <a:cubicBezTo>
                    <a:pt x="43925" y="20021"/>
                    <a:pt x="43969" y="20775"/>
                    <a:pt x="44013" y="21485"/>
                  </a:cubicBezTo>
                  <a:cubicBezTo>
                    <a:pt x="43880" y="21485"/>
                    <a:pt x="43792" y="21574"/>
                    <a:pt x="43747" y="21707"/>
                  </a:cubicBezTo>
                  <a:cubicBezTo>
                    <a:pt x="43259" y="23260"/>
                    <a:pt x="43170" y="24946"/>
                    <a:pt x="43525" y="26543"/>
                  </a:cubicBezTo>
                  <a:cubicBezTo>
                    <a:pt x="43525" y="26632"/>
                    <a:pt x="43570" y="26720"/>
                    <a:pt x="43614" y="26720"/>
                  </a:cubicBezTo>
                  <a:cubicBezTo>
                    <a:pt x="43525" y="27253"/>
                    <a:pt x="43437" y="27741"/>
                    <a:pt x="43303" y="28229"/>
                  </a:cubicBezTo>
                  <a:cubicBezTo>
                    <a:pt x="42682" y="26365"/>
                    <a:pt x="42505" y="24369"/>
                    <a:pt x="42815" y="22417"/>
                  </a:cubicBezTo>
                  <a:cubicBezTo>
                    <a:pt x="42843" y="22197"/>
                    <a:pt x="42650" y="22046"/>
                    <a:pt x="42478" y="22046"/>
                  </a:cubicBezTo>
                  <a:cubicBezTo>
                    <a:pt x="42371" y="22046"/>
                    <a:pt x="42273" y="22104"/>
                    <a:pt x="42239" y="22239"/>
                  </a:cubicBezTo>
                  <a:cubicBezTo>
                    <a:pt x="41884" y="24546"/>
                    <a:pt x="42150" y="26898"/>
                    <a:pt x="42949" y="29072"/>
                  </a:cubicBezTo>
                  <a:cubicBezTo>
                    <a:pt x="42949" y="29116"/>
                    <a:pt x="42993" y="29116"/>
                    <a:pt x="42993" y="29116"/>
                  </a:cubicBezTo>
                  <a:lnTo>
                    <a:pt x="42949" y="29338"/>
                  </a:lnTo>
                  <a:lnTo>
                    <a:pt x="42860" y="29338"/>
                  </a:lnTo>
                  <a:lnTo>
                    <a:pt x="42594" y="29516"/>
                  </a:lnTo>
                  <a:cubicBezTo>
                    <a:pt x="42017" y="28318"/>
                    <a:pt x="41662" y="26987"/>
                    <a:pt x="41484" y="25656"/>
                  </a:cubicBezTo>
                  <a:cubicBezTo>
                    <a:pt x="41462" y="25478"/>
                    <a:pt x="41318" y="25389"/>
                    <a:pt x="41185" y="25389"/>
                  </a:cubicBezTo>
                  <a:cubicBezTo>
                    <a:pt x="41052" y="25389"/>
                    <a:pt x="40930" y="25478"/>
                    <a:pt x="40952" y="25656"/>
                  </a:cubicBezTo>
                  <a:cubicBezTo>
                    <a:pt x="41085" y="27075"/>
                    <a:pt x="41440" y="28495"/>
                    <a:pt x="42061" y="29782"/>
                  </a:cubicBezTo>
                  <a:lnTo>
                    <a:pt x="41573" y="30048"/>
                  </a:lnTo>
                  <a:cubicBezTo>
                    <a:pt x="41617" y="30004"/>
                    <a:pt x="41573" y="29915"/>
                    <a:pt x="41529" y="29870"/>
                  </a:cubicBezTo>
                  <a:cubicBezTo>
                    <a:pt x="40420" y="28096"/>
                    <a:pt x="39843" y="26010"/>
                    <a:pt x="39843" y="23881"/>
                  </a:cubicBezTo>
                  <a:cubicBezTo>
                    <a:pt x="39843" y="23703"/>
                    <a:pt x="39699" y="23615"/>
                    <a:pt x="39554" y="23615"/>
                  </a:cubicBezTo>
                  <a:cubicBezTo>
                    <a:pt x="39410" y="23615"/>
                    <a:pt x="39266" y="23703"/>
                    <a:pt x="39266" y="23881"/>
                  </a:cubicBezTo>
                  <a:cubicBezTo>
                    <a:pt x="39266" y="24147"/>
                    <a:pt x="39266" y="24413"/>
                    <a:pt x="39310" y="24635"/>
                  </a:cubicBezTo>
                  <a:cubicBezTo>
                    <a:pt x="38778" y="24990"/>
                    <a:pt x="38290" y="25389"/>
                    <a:pt x="37891" y="25833"/>
                  </a:cubicBezTo>
                  <a:cubicBezTo>
                    <a:pt x="37891" y="25789"/>
                    <a:pt x="37846" y="25744"/>
                    <a:pt x="37846" y="25656"/>
                  </a:cubicBezTo>
                  <a:cubicBezTo>
                    <a:pt x="37846" y="25611"/>
                    <a:pt x="37846" y="25567"/>
                    <a:pt x="37846" y="25567"/>
                  </a:cubicBezTo>
                  <a:cubicBezTo>
                    <a:pt x="37891" y="24236"/>
                    <a:pt x="38556" y="23038"/>
                    <a:pt x="39621" y="22239"/>
                  </a:cubicBezTo>
                  <a:cubicBezTo>
                    <a:pt x="39832" y="22063"/>
                    <a:pt x="39624" y="21775"/>
                    <a:pt x="39396" y="21775"/>
                  </a:cubicBezTo>
                  <a:cubicBezTo>
                    <a:pt x="39337" y="21775"/>
                    <a:pt x="39276" y="21794"/>
                    <a:pt x="39222" y="21840"/>
                  </a:cubicBezTo>
                  <a:cubicBezTo>
                    <a:pt x="38201" y="22639"/>
                    <a:pt x="37536" y="23748"/>
                    <a:pt x="37358" y="25034"/>
                  </a:cubicBezTo>
                  <a:cubicBezTo>
                    <a:pt x="37318" y="25014"/>
                    <a:pt x="37277" y="25005"/>
                    <a:pt x="37237" y="25005"/>
                  </a:cubicBezTo>
                  <a:cubicBezTo>
                    <a:pt x="37010" y="25005"/>
                    <a:pt x="36815" y="25290"/>
                    <a:pt x="37003" y="25478"/>
                  </a:cubicBezTo>
                  <a:cubicBezTo>
                    <a:pt x="37225" y="25656"/>
                    <a:pt x="37358" y="25922"/>
                    <a:pt x="37403" y="26188"/>
                  </a:cubicBezTo>
                  <a:cubicBezTo>
                    <a:pt x="37403" y="26277"/>
                    <a:pt x="37403" y="26321"/>
                    <a:pt x="37491" y="26365"/>
                  </a:cubicBezTo>
                  <a:cubicBezTo>
                    <a:pt x="37401" y="26547"/>
                    <a:pt x="37557" y="26707"/>
                    <a:pt x="37736" y="26707"/>
                  </a:cubicBezTo>
                  <a:cubicBezTo>
                    <a:pt x="37820" y="26707"/>
                    <a:pt x="37909" y="26672"/>
                    <a:pt x="37979" y="26587"/>
                  </a:cubicBezTo>
                  <a:cubicBezTo>
                    <a:pt x="38334" y="26055"/>
                    <a:pt x="38822" y="25611"/>
                    <a:pt x="39355" y="25256"/>
                  </a:cubicBezTo>
                  <a:cubicBezTo>
                    <a:pt x="39399" y="25567"/>
                    <a:pt x="39443" y="25922"/>
                    <a:pt x="39488" y="26232"/>
                  </a:cubicBezTo>
                  <a:cubicBezTo>
                    <a:pt x="39464" y="26220"/>
                    <a:pt x="39440" y="26215"/>
                    <a:pt x="39417" y="26215"/>
                  </a:cubicBezTo>
                  <a:cubicBezTo>
                    <a:pt x="39355" y="26215"/>
                    <a:pt x="39298" y="26256"/>
                    <a:pt x="39266" y="26321"/>
                  </a:cubicBezTo>
                  <a:cubicBezTo>
                    <a:pt x="37979" y="27785"/>
                    <a:pt x="36737" y="30758"/>
                    <a:pt x="38068" y="32533"/>
                  </a:cubicBezTo>
                  <a:lnTo>
                    <a:pt x="38112" y="32577"/>
                  </a:lnTo>
                  <a:cubicBezTo>
                    <a:pt x="37891" y="32754"/>
                    <a:pt x="37713" y="32932"/>
                    <a:pt x="37491" y="33109"/>
                  </a:cubicBezTo>
                  <a:cubicBezTo>
                    <a:pt x="36870" y="32133"/>
                    <a:pt x="36604" y="30980"/>
                    <a:pt x="36737" y="29782"/>
                  </a:cubicBezTo>
                  <a:cubicBezTo>
                    <a:pt x="36737" y="29604"/>
                    <a:pt x="36604" y="29516"/>
                    <a:pt x="36465" y="29516"/>
                  </a:cubicBezTo>
                  <a:cubicBezTo>
                    <a:pt x="36327" y="29516"/>
                    <a:pt x="36182" y="29604"/>
                    <a:pt x="36160" y="29782"/>
                  </a:cubicBezTo>
                  <a:cubicBezTo>
                    <a:pt x="36160" y="29870"/>
                    <a:pt x="36160" y="29915"/>
                    <a:pt x="36160" y="30004"/>
                  </a:cubicBezTo>
                  <a:cubicBezTo>
                    <a:pt x="36116" y="29959"/>
                    <a:pt x="36071" y="29915"/>
                    <a:pt x="36027" y="29870"/>
                  </a:cubicBezTo>
                  <a:cubicBezTo>
                    <a:pt x="35140" y="29516"/>
                    <a:pt x="34208" y="29338"/>
                    <a:pt x="33276" y="29338"/>
                  </a:cubicBezTo>
                  <a:cubicBezTo>
                    <a:pt x="32877" y="29338"/>
                    <a:pt x="32877" y="29870"/>
                    <a:pt x="33276" y="29870"/>
                  </a:cubicBezTo>
                  <a:cubicBezTo>
                    <a:pt x="34164" y="29870"/>
                    <a:pt x="35051" y="30092"/>
                    <a:pt x="35894" y="30403"/>
                  </a:cubicBezTo>
                  <a:cubicBezTo>
                    <a:pt x="35931" y="30421"/>
                    <a:pt x="35968" y="30432"/>
                    <a:pt x="36004" y="30432"/>
                  </a:cubicBezTo>
                  <a:cubicBezTo>
                    <a:pt x="36056" y="30432"/>
                    <a:pt x="36108" y="30411"/>
                    <a:pt x="36160" y="30359"/>
                  </a:cubicBezTo>
                  <a:lnTo>
                    <a:pt x="36160" y="30359"/>
                  </a:lnTo>
                  <a:cubicBezTo>
                    <a:pt x="36116" y="30580"/>
                    <a:pt x="36160" y="30802"/>
                    <a:pt x="36160" y="31024"/>
                  </a:cubicBezTo>
                  <a:cubicBezTo>
                    <a:pt x="36146" y="31022"/>
                    <a:pt x="36133" y="31021"/>
                    <a:pt x="36119" y="31021"/>
                  </a:cubicBezTo>
                  <a:cubicBezTo>
                    <a:pt x="35877" y="31021"/>
                    <a:pt x="35730" y="31386"/>
                    <a:pt x="35983" y="31512"/>
                  </a:cubicBezTo>
                  <a:lnTo>
                    <a:pt x="36160" y="31601"/>
                  </a:lnTo>
                  <a:cubicBezTo>
                    <a:pt x="36205" y="31601"/>
                    <a:pt x="36249" y="31645"/>
                    <a:pt x="36293" y="31645"/>
                  </a:cubicBezTo>
                  <a:cubicBezTo>
                    <a:pt x="36426" y="32266"/>
                    <a:pt x="36693" y="32888"/>
                    <a:pt x="37003" y="33420"/>
                  </a:cubicBezTo>
                  <a:lnTo>
                    <a:pt x="36560" y="33242"/>
                  </a:lnTo>
                  <a:cubicBezTo>
                    <a:pt x="36525" y="33228"/>
                    <a:pt x="36493" y="33221"/>
                    <a:pt x="36463" y="33221"/>
                  </a:cubicBezTo>
                  <a:cubicBezTo>
                    <a:pt x="36216" y="33221"/>
                    <a:pt x="36110" y="33656"/>
                    <a:pt x="36426" y="33775"/>
                  </a:cubicBezTo>
                  <a:lnTo>
                    <a:pt x="36693" y="33908"/>
                  </a:lnTo>
                  <a:cubicBezTo>
                    <a:pt x="36471" y="34085"/>
                    <a:pt x="36293" y="34263"/>
                    <a:pt x="36116" y="34440"/>
                  </a:cubicBezTo>
                  <a:cubicBezTo>
                    <a:pt x="35140" y="33597"/>
                    <a:pt x="33897" y="33109"/>
                    <a:pt x="32611" y="32976"/>
                  </a:cubicBezTo>
                  <a:cubicBezTo>
                    <a:pt x="32566" y="32710"/>
                    <a:pt x="32566" y="32444"/>
                    <a:pt x="32522" y="32133"/>
                  </a:cubicBezTo>
                  <a:lnTo>
                    <a:pt x="32522" y="32133"/>
                  </a:lnTo>
                  <a:cubicBezTo>
                    <a:pt x="33143" y="32178"/>
                    <a:pt x="33764" y="32311"/>
                    <a:pt x="34341" y="32621"/>
                  </a:cubicBezTo>
                  <a:cubicBezTo>
                    <a:pt x="34388" y="32648"/>
                    <a:pt x="34433" y="32660"/>
                    <a:pt x="34476" y="32660"/>
                  </a:cubicBezTo>
                  <a:cubicBezTo>
                    <a:pt x="34719" y="32660"/>
                    <a:pt x="34871" y="32284"/>
                    <a:pt x="34607" y="32133"/>
                  </a:cubicBezTo>
                  <a:cubicBezTo>
                    <a:pt x="33942" y="31778"/>
                    <a:pt x="33232" y="31601"/>
                    <a:pt x="32478" y="31601"/>
                  </a:cubicBezTo>
                  <a:cubicBezTo>
                    <a:pt x="32458" y="31423"/>
                    <a:pt x="32333" y="31342"/>
                    <a:pt x="32208" y="31342"/>
                  </a:cubicBezTo>
                  <a:cubicBezTo>
                    <a:pt x="32052" y="31342"/>
                    <a:pt x="31896" y="31468"/>
                    <a:pt x="31945" y="31690"/>
                  </a:cubicBezTo>
                  <a:cubicBezTo>
                    <a:pt x="31945" y="33109"/>
                    <a:pt x="32256" y="34529"/>
                    <a:pt x="32833" y="35905"/>
                  </a:cubicBezTo>
                  <a:cubicBezTo>
                    <a:pt x="32886" y="36028"/>
                    <a:pt x="33001" y="36081"/>
                    <a:pt x="33114" y="36081"/>
                  </a:cubicBezTo>
                  <a:cubicBezTo>
                    <a:pt x="33284" y="36081"/>
                    <a:pt x="33445" y="35959"/>
                    <a:pt x="33365" y="35771"/>
                  </a:cubicBezTo>
                  <a:cubicBezTo>
                    <a:pt x="33276" y="35416"/>
                    <a:pt x="33143" y="35150"/>
                    <a:pt x="33054" y="34840"/>
                  </a:cubicBezTo>
                  <a:lnTo>
                    <a:pt x="33054" y="34840"/>
                  </a:lnTo>
                  <a:cubicBezTo>
                    <a:pt x="33720" y="34973"/>
                    <a:pt x="34341" y="35239"/>
                    <a:pt x="34918" y="35594"/>
                  </a:cubicBezTo>
                  <a:cubicBezTo>
                    <a:pt x="34962" y="35638"/>
                    <a:pt x="35007" y="35638"/>
                    <a:pt x="35051" y="35638"/>
                  </a:cubicBezTo>
                  <a:cubicBezTo>
                    <a:pt x="34474" y="36304"/>
                    <a:pt x="33986" y="36969"/>
                    <a:pt x="33498" y="37679"/>
                  </a:cubicBezTo>
                  <a:cubicBezTo>
                    <a:pt x="33188" y="37280"/>
                    <a:pt x="32788" y="36925"/>
                    <a:pt x="32389" y="36614"/>
                  </a:cubicBezTo>
                  <a:cubicBezTo>
                    <a:pt x="32478" y="36526"/>
                    <a:pt x="32478" y="36437"/>
                    <a:pt x="32389" y="36348"/>
                  </a:cubicBezTo>
                  <a:cubicBezTo>
                    <a:pt x="31945" y="35594"/>
                    <a:pt x="31679" y="34751"/>
                    <a:pt x="31546" y="33864"/>
                  </a:cubicBezTo>
                  <a:cubicBezTo>
                    <a:pt x="31524" y="33686"/>
                    <a:pt x="31380" y="33597"/>
                    <a:pt x="31246" y="33597"/>
                  </a:cubicBezTo>
                  <a:cubicBezTo>
                    <a:pt x="31113" y="33597"/>
                    <a:pt x="30991" y="33686"/>
                    <a:pt x="31014" y="33864"/>
                  </a:cubicBezTo>
                  <a:cubicBezTo>
                    <a:pt x="31102" y="34618"/>
                    <a:pt x="31324" y="35372"/>
                    <a:pt x="31635" y="36038"/>
                  </a:cubicBezTo>
                  <a:cubicBezTo>
                    <a:pt x="31235" y="35771"/>
                    <a:pt x="30792" y="35505"/>
                    <a:pt x="30348" y="35283"/>
                  </a:cubicBezTo>
                  <a:cubicBezTo>
                    <a:pt x="30311" y="35268"/>
                    <a:pt x="30275" y="35261"/>
                    <a:pt x="30241" y="35261"/>
                  </a:cubicBezTo>
                  <a:cubicBezTo>
                    <a:pt x="29983" y="35261"/>
                    <a:pt x="29808" y="35654"/>
                    <a:pt x="30082" y="35771"/>
                  </a:cubicBezTo>
                  <a:cubicBezTo>
                    <a:pt x="31990" y="36703"/>
                    <a:pt x="33587" y="38212"/>
                    <a:pt x="34563" y="40075"/>
                  </a:cubicBezTo>
                  <a:cubicBezTo>
                    <a:pt x="34563" y="40119"/>
                    <a:pt x="34607" y="40164"/>
                    <a:pt x="34652" y="40164"/>
                  </a:cubicBezTo>
                  <a:cubicBezTo>
                    <a:pt x="34119" y="40519"/>
                    <a:pt x="33631" y="40829"/>
                    <a:pt x="33099" y="41096"/>
                  </a:cubicBezTo>
                  <a:cubicBezTo>
                    <a:pt x="33099" y="41096"/>
                    <a:pt x="33099" y="41051"/>
                    <a:pt x="33054" y="41007"/>
                  </a:cubicBezTo>
                  <a:cubicBezTo>
                    <a:pt x="32123" y="39454"/>
                    <a:pt x="30836" y="38123"/>
                    <a:pt x="29328" y="37102"/>
                  </a:cubicBezTo>
                  <a:cubicBezTo>
                    <a:pt x="29281" y="37076"/>
                    <a:pt x="29236" y="37064"/>
                    <a:pt x="29193" y="37064"/>
                  </a:cubicBezTo>
                  <a:cubicBezTo>
                    <a:pt x="28950" y="37064"/>
                    <a:pt x="28797" y="37440"/>
                    <a:pt x="29061" y="37591"/>
                  </a:cubicBezTo>
                  <a:cubicBezTo>
                    <a:pt x="27997" y="38877"/>
                    <a:pt x="27420" y="40430"/>
                    <a:pt x="27331" y="42072"/>
                  </a:cubicBezTo>
                  <a:cubicBezTo>
                    <a:pt x="27065" y="41939"/>
                    <a:pt x="26799" y="41805"/>
                    <a:pt x="26532" y="41717"/>
                  </a:cubicBezTo>
                  <a:cubicBezTo>
                    <a:pt x="26514" y="41709"/>
                    <a:pt x="26496" y="41706"/>
                    <a:pt x="26478" y="41706"/>
                  </a:cubicBezTo>
                  <a:cubicBezTo>
                    <a:pt x="26278" y="41706"/>
                    <a:pt x="26114" y="42131"/>
                    <a:pt x="26399" y="42294"/>
                  </a:cubicBezTo>
                  <a:cubicBezTo>
                    <a:pt x="26710" y="42427"/>
                    <a:pt x="27065" y="42560"/>
                    <a:pt x="27375" y="42693"/>
                  </a:cubicBezTo>
                  <a:cubicBezTo>
                    <a:pt x="27420" y="42782"/>
                    <a:pt x="27508" y="42870"/>
                    <a:pt x="27597" y="42870"/>
                  </a:cubicBezTo>
                  <a:cubicBezTo>
                    <a:pt x="27730" y="42915"/>
                    <a:pt x="27908" y="43003"/>
                    <a:pt x="28041" y="43092"/>
                  </a:cubicBezTo>
                  <a:lnTo>
                    <a:pt x="27287" y="43314"/>
                  </a:lnTo>
                  <a:cubicBezTo>
                    <a:pt x="27331" y="43137"/>
                    <a:pt x="27287" y="42959"/>
                    <a:pt x="27109" y="42959"/>
                  </a:cubicBezTo>
                  <a:cubicBezTo>
                    <a:pt x="26816" y="42895"/>
                    <a:pt x="26520" y="42865"/>
                    <a:pt x="26224" y="42865"/>
                  </a:cubicBezTo>
                  <a:cubicBezTo>
                    <a:pt x="25489" y="42865"/>
                    <a:pt x="24757" y="43055"/>
                    <a:pt x="24092" y="43403"/>
                  </a:cubicBezTo>
                  <a:cubicBezTo>
                    <a:pt x="23959" y="43491"/>
                    <a:pt x="23915" y="43625"/>
                    <a:pt x="23959" y="43758"/>
                  </a:cubicBezTo>
                  <a:cubicBezTo>
                    <a:pt x="23471" y="43758"/>
                    <a:pt x="22983" y="43802"/>
                    <a:pt x="22451" y="43802"/>
                  </a:cubicBezTo>
                  <a:cubicBezTo>
                    <a:pt x="22894" y="43314"/>
                    <a:pt x="23427" y="42959"/>
                    <a:pt x="24048" y="42737"/>
                  </a:cubicBezTo>
                  <a:cubicBezTo>
                    <a:pt x="24376" y="42655"/>
                    <a:pt x="24287" y="42195"/>
                    <a:pt x="23992" y="42195"/>
                  </a:cubicBezTo>
                  <a:cubicBezTo>
                    <a:pt x="23968" y="42195"/>
                    <a:pt x="23942" y="42198"/>
                    <a:pt x="23915" y="42205"/>
                  </a:cubicBezTo>
                  <a:cubicBezTo>
                    <a:pt x="23116" y="42427"/>
                    <a:pt x="22406" y="42915"/>
                    <a:pt x="21918" y="43536"/>
                  </a:cubicBezTo>
                  <a:cubicBezTo>
                    <a:pt x="21874" y="43625"/>
                    <a:pt x="21829" y="43669"/>
                    <a:pt x="21874" y="43713"/>
                  </a:cubicBezTo>
                  <a:cubicBezTo>
                    <a:pt x="19300" y="43669"/>
                    <a:pt x="16771" y="43181"/>
                    <a:pt x="14376" y="42249"/>
                  </a:cubicBezTo>
                  <a:cubicBezTo>
                    <a:pt x="10072" y="40652"/>
                    <a:pt x="6345" y="37724"/>
                    <a:pt x="3816" y="33908"/>
                  </a:cubicBezTo>
                  <a:cubicBezTo>
                    <a:pt x="1287" y="29870"/>
                    <a:pt x="666" y="25034"/>
                    <a:pt x="1198" y="20420"/>
                  </a:cubicBezTo>
                  <a:cubicBezTo>
                    <a:pt x="2396" y="10038"/>
                    <a:pt x="10382" y="987"/>
                    <a:pt x="21164" y="588"/>
                  </a:cubicBezTo>
                  <a:cubicBezTo>
                    <a:pt x="21323" y="584"/>
                    <a:pt x="21482" y="583"/>
                    <a:pt x="21641" y="583"/>
                  </a:cubicBezTo>
                  <a:close/>
                  <a:moveTo>
                    <a:pt x="21546" y="0"/>
                  </a:moveTo>
                  <a:cubicBezTo>
                    <a:pt x="21316" y="0"/>
                    <a:pt x="21085" y="4"/>
                    <a:pt x="20853" y="11"/>
                  </a:cubicBezTo>
                  <a:lnTo>
                    <a:pt x="20765" y="11"/>
                  </a:lnTo>
                  <a:cubicBezTo>
                    <a:pt x="11492" y="588"/>
                    <a:pt x="3905" y="7465"/>
                    <a:pt x="1464" y="16250"/>
                  </a:cubicBezTo>
                  <a:cubicBezTo>
                    <a:pt x="133" y="20953"/>
                    <a:pt x="0" y="26277"/>
                    <a:pt x="1731" y="30891"/>
                  </a:cubicBezTo>
                  <a:cubicBezTo>
                    <a:pt x="3328" y="35062"/>
                    <a:pt x="6478" y="38478"/>
                    <a:pt x="10249" y="40785"/>
                  </a:cubicBezTo>
                  <a:cubicBezTo>
                    <a:pt x="14030" y="43109"/>
                    <a:pt x="18375" y="44316"/>
                    <a:pt x="22688" y="44316"/>
                  </a:cubicBezTo>
                  <a:cubicBezTo>
                    <a:pt x="27435" y="44316"/>
                    <a:pt x="32145" y="42854"/>
                    <a:pt x="36027" y="39809"/>
                  </a:cubicBezTo>
                  <a:cubicBezTo>
                    <a:pt x="43170" y="34263"/>
                    <a:pt x="46143" y="24901"/>
                    <a:pt x="43614" y="16250"/>
                  </a:cubicBezTo>
                  <a:cubicBezTo>
                    <a:pt x="40795" y="6535"/>
                    <a:pt x="31533" y="0"/>
                    <a:pt x="21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7"/>
            <p:cNvSpPr/>
            <p:nvPr/>
          </p:nvSpPr>
          <p:spPr>
            <a:xfrm>
              <a:off x="2216399" y="4260413"/>
              <a:ext cx="63863" cy="40331"/>
            </a:xfrm>
            <a:custGeom>
              <a:avLst/>
              <a:gdLst/>
              <a:ahLst/>
              <a:cxnLst/>
              <a:rect l="l" t="t" r="r" b="b"/>
              <a:pathLst>
                <a:path w="844" h="533" extrusionOk="0">
                  <a:moveTo>
                    <a:pt x="400" y="0"/>
                  </a:moveTo>
                  <a:cubicBezTo>
                    <a:pt x="0" y="0"/>
                    <a:pt x="0" y="533"/>
                    <a:pt x="400" y="533"/>
                  </a:cubicBezTo>
                  <a:lnTo>
                    <a:pt x="488" y="533"/>
                  </a:lnTo>
                  <a:cubicBezTo>
                    <a:pt x="843" y="533"/>
                    <a:pt x="843"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7"/>
            <p:cNvSpPr/>
            <p:nvPr/>
          </p:nvSpPr>
          <p:spPr>
            <a:xfrm>
              <a:off x="2552136" y="4055581"/>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7"/>
            <p:cNvSpPr/>
            <p:nvPr/>
          </p:nvSpPr>
          <p:spPr>
            <a:xfrm>
              <a:off x="2549185" y="3854456"/>
              <a:ext cx="233283" cy="170933"/>
            </a:xfrm>
            <a:custGeom>
              <a:avLst/>
              <a:gdLst/>
              <a:ahLst/>
              <a:cxnLst/>
              <a:rect l="l" t="t" r="r" b="b"/>
              <a:pathLst>
                <a:path w="3083" h="2259" extrusionOk="0">
                  <a:moveTo>
                    <a:pt x="425" y="0"/>
                  </a:moveTo>
                  <a:cubicBezTo>
                    <a:pt x="177" y="0"/>
                    <a:pt x="0" y="343"/>
                    <a:pt x="261" y="529"/>
                  </a:cubicBezTo>
                  <a:cubicBezTo>
                    <a:pt x="1059" y="1017"/>
                    <a:pt x="1769" y="1594"/>
                    <a:pt x="2479" y="2171"/>
                  </a:cubicBezTo>
                  <a:cubicBezTo>
                    <a:pt x="2542" y="2233"/>
                    <a:pt x="2612" y="2259"/>
                    <a:pt x="2679" y="2259"/>
                  </a:cubicBezTo>
                  <a:cubicBezTo>
                    <a:pt x="2896" y="2259"/>
                    <a:pt x="3082" y="1985"/>
                    <a:pt x="2879" y="1816"/>
                  </a:cubicBezTo>
                  <a:cubicBezTo>
                    <a:pt x="2124" y="1150"/>
                    <a:pt x="1370" y="573"/>
                    <a:pt x="571" y="41"/>
                  </a:cubicBezTo>
                  <a:cubicBezTo>
                    <a:pt x="522" y="13"/>
                    <a:pt x="472"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7"/>
            <p:cNvSpPr/>
            <p:nvPr/>
          </p:nvSpPr>
          <p:spPr>
            <a:xfrm>
              <a:off x="2783754" y="4048846"/>
              <a:ext cx="63863" cy="43736"/>
            </a:xfrm>
            <a:custGeom>
              <a:avLst/>
              <a:gdLst/>
              <a:ahLst/>
              <a:cxnLst/>
              <a:rect l="l" t="t" r="r" b="b"/>
              <a:pathLst>
                <a:path w="844" h="578" extrusionOk="0">
                  <a:moveTo>
                    <a:pt x="355" y="1"/>
                  </a:moveTo>
                  <a:cubicBezTo>
                    <a:pt x="0" y="1"/>
                    <a:pt x="0" y="578"/>
                    <a:pt x="355" y="578"/>
                  </a:cubicBezTo>
                  <a:lnTo>
                    <a:pt x="444" y="578"/>
                  </a:lnTo>
                  <a:cubicBezTo>
                    <a:pt x="843" y="578"/>
                    <a:pt x="84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7"/>
            <p:cNvSpPr/>
            <p:nvPr/>
          </p:nvSpPr>
          <p:spPr>
            <a:xfrm>
              <a:off x="2838083" y="4112710"/>
              <a:ext cx="65301" cy="50319"/>
            </a:xfrm>
            <a:custGeom>
              <a:avLst/>
              <a:gdLst/>
              <a:ahLst/>
              <a:cxnLst/>
              <a:rect l="l" t="t" r="r" b="b"/>
              <a:pathLst>
                <a:path w="863" h="665" extrusionOk="0">
                  <a:moveTo>
                    <a:pt x="394" y="0"/>
                  </a:moveTo>
                  <a:cubicBezTo>
                    <a:pt x="194" y="0"/>
                    <a:pt x="0" y="274"/>
                    <a:pt x="170" y="444"/>
                  </a:cubicBezTo>
                  <a:lnTo>
                    <a:pt x="259" y="577"/>
                  </a:lnTo>
                  <a:cubicBezTo>
                    <a:pt x="320" y="639"/>
                    <a:pt x="389" y="664"/>
                    <a:pt x="456" y="664"/>
                  </a:cubicBezTo>
                  <a:cubicBezTo>
                    <a:pt x="674" y="664"/>
                    <a:pt x="862" y="382"/>
                    <a:pt x="658" y="177"/>
                  </a:cubicBezTo>
                  <a:cubicBezTo>
                    <a:pt x="658" y="133"/>
                    <a:pt x="613" y="89"/>
                    <a:pt x="569" y="89"/>
                  </a:cubicBezTo>
                  <a:cubicBezTo>
                    <a:pt x="517" y="26"/>
                    <a:pt x="45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7"/>
            <p:cNvSpPr/>
            <p:nvPr/>
          </p:nvSpPr>
          <p:spPr>
            <a:xfrm>
              <a:off x="3153011" y="3719844"/>
              <a:ext cx="43736" cy="49638"/>
            </a:xfrm>
            <a:custGeom>
              <a:avLst/>
              <a:gdLst/>
              <a:ahLst/>
              <a:cxnLst/>
              <a:rect l="l" t="t" r="r" b="b"/>
              <a:pathLst>
                <a:path w="578" h="656" extrusionOk="0">
                  <a:moveTo>
                    <a:pt x="289" y="1"/>
                  </a:moveTo>
                  <a:cubicBezTo>
                    <a:pt x="145" y="1"/>
                    <a:pt x="1" y="90"/>
                    <a:pt x="1" y="267"/>
                  </a:cubicBezTo>
                  <a:lnTo>
                    <a:pt x="1" y="356"/>
                  </a:lnTo>
                  <a:cubicBezTo>
                    <a:pt x="1" y="555"/>
                    <a:pt x="145" y="655"/>
                    <a:pt x="289" y="655"/>
                  </a:cubicBezTo>
                  <a:cubicBezTo>
                    <a:pt x="433" y="655"/>
                    <a:pt x="578" y="555"/>
                    <a:pt x="578" y="356"/>
                  </a:cubicBezTo>
                  <a:lnTo>
                    <a:pt x="578" y="267"/>
                  </a:lnTo>
                  <a:cubicBezTo>
                    <a:pt x="578"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7"/>
            <p:cNvSpPr/>
            <p:nvPr/>
          </p:nvSpPr>
          <p:spPr>
            <a:xfrm>
              <a:off x="3300790" y="2796625"/>
              <a:ext cx="43660" cy="49638"/>
            </a:xfrm>
            <a:custGeom>
              <a:avLst/>
              <a:gdLst/>
              <a:ahLst/>
              <a:cxnLst/>
              <a:rect l="l" t="t" r="r" b="b"/>
              <a:pathLst>
                <a:path w="577" h="656" extrusionOk="0">
                  <a:moveTo>
                    <a:pt x="288" y="1"/>
                  </a:moveTo>
                  <a:cubicBezTo>
                    <a:pt x="144" y="1"/>
                    <a:pt x="0" y="89"/>
                    <a:pt x="0" y="267"/>
                  </a:cubicBezTo>
                  <a:lnTo>
                    <a:pt x="0" y="356"/>
                  </a:lnTo>
                  <a:cubicBezTo>
                    <a:pt x="0" y="555"/>
                    <a:pt x="144" y="655"/>
                    <a:pt x="288" y="655"/>
                  </a:cubicBezTo>
                  <a:cubicBezTo>
                    <a:pt x="433" y="655"/>
                    <a:pt x="577" y="555"/>
                    <a:pt x="577" y="356"/>
                  </a:cubicBezTo>
                  <a:lnTo>
                    <a:pt x="577" y="267"/>
                  </a:lnTo>
                  <a:cubicBezTo>
                    <a:pt x="577" y="89"/>
                    <a:pt x="433"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7"/>
            <p:cNvSpPr/>
            <p:nvPr/>
          </p:nvSpPr>
          <p:spPr>
            <a:xfrm>
              <a:off x="3262199" y="3378659"/>
              <a:ext cx="57129" cy="159961"/>
            </a:xfrm>
            <a:custGeom>
              <a:avLst/>
              <a:gdLst/>
              <a:ahLst/>
              <a:cxnLst/>
              <a:rect l="l" t="t" r="r" b="b"/>
              <a:pathLst>
                <a:path w="755" h="2114" extrusionOk="0">
                  <a:moveTo>
                    <a:pt x="263" y="1"/>
                  </a:moveTo>
                  <a:cubicBezTo>
                    <a:pt x="124" y="1"/>
                    <a:pt x="1" y="79"/>
                    <a:pt x="22" y="251"/>
                  </a:cubicBezTo>
                  <a:cubicBezTo>
                    <a:pt x="66" y="783"/>
                    <a:pt x="155" y="1315"/>
                    <a:pt x="200" y="1848"/>
                  </a:cubicBezTo>
                  <a:cubicBezTo>
                    <a:pt x="222" y="2025"/>
                    <a:pt x="366" y="2114"/>
                    <a:pt x="499" y="2114"/>
                  </a:cubicBezTo>
                  <a:cubicBezTo>
                    <a:pt x="632" y="2114"/>
                    <a:pt x="754" y="2025"/>
                    <a:pt x="732" y="1848"/>
                  </a:cubicBezTo>
                  <a:cubicBezTo>
                    <a:pt x="688" y="1315"/>
                    <a:pt x="643" y="783"/>
                    <a:pt x="599" y="251"/>
                  </a:cubicBezTo>
                  <a:cubicBezTo>
                    <a:pt x="576" y="90"/>
                    <a:pt x="411"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7"/>
            <p:cNvSpPr/>
            <p:nvPr/>
          </p:nvSpPr>
          <p:spPr>
            <a:xfrm>
              <a:off x="3062740" y="3244576"/>
              <a:ext cx="65528" cy="48957"/>
            </a:xfrm>
            <a:custGeom>
              <a:avLst/>
              <a:gdLst/>
              <a:ahLst/>
              <a:cxnLst/>
              <a:rect l="l" t="t" r="r" b="b"/>
              <a:pathLst>
                <a:path w="866" h="647" extrusionOk="0">
                  <a:moveTo>
                    <a:pt x="391" y="1"/>
                  </a:moveTo>
                  <a:cubicBezTo>
                    <a:pt x="178" y="1"/>
                    <a:pt x="0" y="262"/>
                    <a:pt x="173" y="470"/>
                  </a:cubicBezTo>
                  <a:lnTo>
                    <a:pt x="262" y="558"/>
                  </a:lnTo>
                  <a:cubicBezTo>
                    <a:pt x="324" y="620"/>
                    <a:pt x="393" y="646"/>
                    <a:pt x="459" y="646"/>
                  </a:cubicBezTo>
                  <a:cubicBezTo>
                    <a:pt x="678" y="646"/>
                    <a:pt x="866" y="363"/>
                    <a:pt x="661" y="159"/>
                  </a:cubicBezTo>
                  <a:lnTo>
                    <a:pt x="573" y="70"/>
                  </a:lnTo>
                  <a:cubicBezTo>
                    <a:pt x="514" y="21"/>
                    <a:pt x="451"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7"/>
            <p:cNvSpPr/>
            <p:nvPr/>
          </p:nvSpPr>
          <p:spPr>
            <a:xfrm>
              <a:off x="2770285" y="3404310"/>
              <a:ext cx="175095" cy="62123"/>
            </a:xfrm>
            <a:custGeom>
              <a:avLst/>
              <a:gdLst/>
              <a:ahLst/>
              <a:cxnLst/>
              <a:rect l="l" t="t" r="r" b="b"/>
              <a:pathLst>
                <a:path w="2314" h="821" extrusionOk="0">
                  <a:moveTo>
                    <a:pt x="356" y="0"/>
                  </a:moveTo>
                  <a:cubicBezTo>
                    <a:pt x="1" y="45"/>
                    <a:pt x="1" y="577"/>
                    <a:pt x="356" y="577"/>
                  </a:cubicBezTo>
                  <a:cubicBezTo>
                    <a:pt x="888" y="577"/>
                    <a:pt x="1376" y="621"/>
                    <a:pt x="1864" y="799"/>
                  </a:cubicBezTo>
                  <a:cubicBezTo>
                    <a:pt x="1903" y="813"/>
                    <a:pt x="1940" y="820"/>
                    <a:pt x="1973" y="820"/>
                  </a:cubicBezTo>
                  <a:cubicBezTo>
                    <a:pt x="2243" y="820"/>
                    <a:pt x="2314" y="385"/>
                    <a:pt x="1998" y="266"/>
                  </a:cubicBezTo>
                  <a:cubicBezTo>
                    <a:pt x="1465" y="45"/>
                    <a:pt x="933"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7"/>
            <p:cNvSpPr/>
            <p:nvPr/>
          </p:nvSpPr>
          <p:spPr>
            <a:xfrm>
              <a:off x="2951584" y="3434502"/>
              <a:ext cx="63863" cy="40331"/>
            </a:xfrm>
            <a:custGeom>
              <a:avLst/>
              <a:gdLst/>
              <a:ahLst/>
              <a:cxnLst/>
              <a:rect l="l" t="t" r="r" b="b"/>
              <a:pathLst>
                <a:path w="844" h="533" extrusionOk="0">
                  <a:moveTo>
                    <a:pt x="356" y="1"/>
                  </a:moveTo>
                  <a:cubicBezTo>
                    <a:pt x="1" y="1"/>
                    <a:pt x="1" y="533"/>
                    <a:pt x="356" y="533"/>
                  </a:cubicBezTo>
                  <a:lnTo>
                    <a:pt x="445" y="533"/>
                  </a:lnTo>
                  <a:cubicBezTo>
                    <a:pt x="844" y="533"/>
                    <a:pt x="844"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7"/>
            <p:cNvSpPr/>
            <p:nvPr/>
          </p:nvSpPr>
          <p:spPr>
            <a:xfrm>
              <a:off x="2847541" y="3246468"/>
              <a:ext cx="239563" cy="74759"/>
            </a:xfrm>
            <a:custGeom>
              <a:avLst/>
              <a:gdLst/>
              <a:ahLst/>
              <a:cxnLst/>
              <a:rect l="l" t="t" r="r" b="b"/>
              <a:pathLst>
                <a:path w="3166" h="988" extrusionOk="0">
                  <a:moveTo>
                    <a:pt x="355" y="1"/>
                  </a:moveTo>
                  <a:cubicBezTo>
                    <a:pt x="0" y="1"/>
                    <a:pt x="0" y="533"/>
                    <a:pt x="355" y="533"/>
                  </a:cubicBezTo>
                  <a:cubicBezTo>
                    <a:pt x="1154" y="578"/>
                    <a:pt x="1953" y="711"/>
                    <a:pt x="2707" y="977"/>
                  </a:cubicBezTo>
                  <a:cubicBezTo>
                    <a:pt x="2732" y="984"/>
                    <a:pt x="2757" y="988"/>
                    <a:pt x="2781" y="988"/>
                  </a:cubicBezTo>
                  <a:cubicBezTo>
                    <a:pt x="3043" y="988"/>
                    <a:pt x="3166" y="567"/>
                    <a:pt x="2840" y="445"/>
                  </a:cubicBezTo>
                  <a:cubicBezTo>
                    <a:pt x="2041" y="178"/>
                    <a:pt x="1198" y="45"/>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7"/>
            <p:cNvSpPr/>
            <p:nvPr/>
          </p:nvSpPr>
          <p:spPr>
            <a:xfrm>
              <a:off x="2847541" y="3169060"/>
              <a:ext cx="110777" cy="47519"/>
            </a:xfrm>
            <a:custGeom>
              <a:avLst/>
              <a:gdLst/>
              <a:ahLst/>
              <a:cxnLst/>
              <a:rect l="l" t="t" r="r" b="b"/>
              <a:pathLst>
                <a:path w="1464" h="628" extrusionOk="0">
                  <a:moveTo>
                    <a:pt x="315" y="1"/>
                  </a:moveTo>
                  <a:cubicBezTo>
                    <a:pt x="1" y="1"/>
                    <a:pt x="15" y="493"/>
                    <a:pt x="355" y="536"/>
                  </a:cubicBezTo>
                  <a:lnTo>
                    <a:pt x="1110" y="625"/>
                  </a:lnTo>
                  <a:cubicBezTo>
                    <a:pt x="1124" y="626"/>
                    <a:pt x="1137" y="627"/>
                    <a:pt x="1150" y="627"/>
                  </a:cubicBezTo>
                  <a:cubicBezTo>
                    <a:pt x="1464" y="627"/>
                    <a:pt x="1450" y="135"/>
                    <a:pt x="1110" y="92"/>
                  </a:cubicBezTo>
                  <a:lnTo>
                    <a:pt x="355" y="4"/>
                  </a:lnTo>
                  <a:cubicBezTo>
                    <a:pt x="341" y="2"/>
                    <a:pt x="328"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7"/>
            <p:cNvSpPr/>
            <p:nvPr/>
          </p:nvSpPr>
          <p:spPr>
            <a:xfrm>
              <a:off x="3028008" y="3174433"/>
              <a:ext cx="78543" cy="50243"/>
            </a:xfrm>
            <a:custGeom>
              <a:avLst/>
              <a:gdLst/>
              <a:ahLst/>
              <a:cxnLst/>
              <a:rect l="l" t="t" r="r" b="b"/>
              <a:pathLst>
                <a:path w="1038" h="664" extrusionOk="0">
                  <a:moveTo>
                    <a:pt x="347" y="0"/>
                  </a:moveTo>
                  <a:cubicBezTo>
                    <a:pt x="76" y="0"/>
                    <a:pt x="1" y="435"/>
                    <a:pt x="277" y="554"/>
                  </a:cubicBezTo>
                  <a:lnTo>
                    <a:pt x="588" y="642"/>
                  </a:lnTo>
                  <a:cubicBezTo>
                    <a:pt x="622" y="657"/>
                    <a:pt x="655" y="664"/>
                    <a:pt x="685" y="664"/>
                  </a:cubicBezTo>
                  <a:cubicBezTo>
                    <a:pt x="931" y="664"/>
                    <a:pt x="1037" y="228"/>
                    <a:pt x="721" y="110"/>
                  </a:cubicBezTo>
                  <a:lnTo>
                    <a:pt x="455" y="21"/>
                  </a:lnTo>
                  <a:cubicBezTo>
                    <a:pt x="416" y="7"/>
                    <a:pt x="380"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7"/>
            <p:cNvSpPr/>
            <p:nvPr/>
          </p:nvSpPr>
          <p:spPr>
            <a:xfrm>
              <a:off x="2881970" y="3040804"/>
              <a:ext cx="159583" cy="162458"/>
            </a:xfrm>
            <a:custGeom>
              <a:avLst/>
              <a:gdLst/>
              <a:ahLst/>
              <a:cxnLst/>
              <a:rect l="l" t="t" r="r" b="b"/>
              <a:pathLst>
                <a:path w="2109" h="2147" extrusionOk="0">
                  <a:moveTo>
                    <a:pt x="363" y="0"/>
                  </a:moveTo>
                  <a:cubicBezTo>
                    <a:pt x="134" y="0"/>
                    <a:pt x="0" y="363"/>
                    <a:pt x="255" y="545"/>
                  </a:cubicBezTo>
                  <a:cubicBezTo>
                    <a:pt x="788" y="856"/>
                    <a:pt x="1231" y="1388"/>
                    <a:pt x="1542" y="2009"/>
                  </a:cubicBezTo>
                  <a:cubicBezTo>
                    <a:pt x="1583" y="2105"/>
                    <a:pt x="1659" y="2146"/>
                    <a:pt x="1738" y="2146"/>
                  </a:cubicBezTo>
                  <a:cubicBezTo>
                    <a:pt x="1914" y="2146"/>
                    <a:pt x="2108" y="1943"/>
                    <a:pt x="1986" y="1699"/>
                  </a:cubicBezTo>
                  <a:cubicBezTo>
                    <a:pt x="1675" y="1033"/>
                    <a:pt x="1187" y="456"/>
                    <a:pt x="522" y="57"/>
                  </a:cubicBezTo>
                  <a:cubicBezTo>
                    <a:pt x="466" y="17"/>
                    <a:pt x="412"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7"/>
            <p:cNvSpPr/>
            <p:nvPr/>
          </p:nvSpPr>
          <p:spPr>
            <a:xfrm>
              <a:off x="2912767" y="2929346"/>
              <a:ext cx="206951" cy="230332"/>
            </a:xfrm>
            <a:custGeom>
              <a:avLst/>
              <a:gdLst/>
              <a:ahLst/>
              <a:cxnLst/>
              <a:rect l="l" t="t" r="r" b="b"/>
              <a:pathLst>
                <a:path w="2735" h="3044" extrusionOk="0">
                  <a:moveTo>
                    <a:pt x="429" y="1"/>
                  </a:moveTo>
                  <a:cubicBezTo>
                    <a:pt x="202" y="1"/>
                    <a:pt x="1" y="289"/>
                    <a:pt x="248" y="465"/>
                  </a:cubicBezTo>
                  <a:cubicBezTo>
                    <a:pt x="1002" y="1131"/>
                    <a:pt x="1667" y="1974"/>
                    <a:pt x="2155" y="2905"/>
                  </a:cubicBezTo>
                  <a:cubicBezTo>
                    <a:pt x="2211" y="3003"/>
                    <a:pt x="2294" y="3044"/>
                    <a:pt x="2376" y="3044"/>
                  </a:cubicBezTo>
                  <a:cubicBezTo>
                    <a:pt x="2555" y="3044"/>
                    <a:pt x="2735" y="2852"/>
                    <a:pt x="2643" y="2639"/>
                  </a:cubicBezTo>
                  <a:cubicBezTo>
                    <a:pt x="2155" y="1663"/>
                    <a:pt x="1446" y="776"/>
                    <a:pt x="603" y="66"/>
                  </a:cubicBezTo>
                  <a:cubicBezTo>
                    <a:pt x="548" y="20"/>
                    <a:pt x="48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7"/>
            <p:cNvSpPr/>
            <p:nvPr/>
          </p:nvSpPr>
          <p:spPr>
            <a:xfrm>
              <a:off x="3063799" y="2717552"/>
              <a:ext cx="138699" cy="246071"/>
            </a:xfrm>
            <a:custGeom>
              <a:avLst/>
              <a:gdLst/>
              <a:ahLst/>
              <a:cxnLst/>
              <a:rect l="l" t="t" r="r" b="b"/>
              <a:pathLst>
                <a:path w="1833" h="3252" extrusionOk="0">
                  <a:moveTo>
                    <a:pt x="1462" y="1"/>
                  </a:moveTo>
                  <a:cubicBezTo>
                    <a:pt x="1395" y="1"/>
                    <a:pt x="1326" y="34"/>
                    <a:pt x="1269" y="114"/>
                  </a:cubicBezTo>
                  <a:cubicBezTo>
                    <a:pt x="603" y="913"/>
                    <a:pt x="159" y="1889"/>
                    <a:pt x="26" y="2909"/>
                  </a:cubicBezTo>
                  <a:cubicBezTo>
                    <a:pt x="0" y="3119"/>
                    <a:pt x="175" y="3251"/>
                    <a:pt x="332" y="3251"/>
                  </a:cubicBezTo>
                  <a:cubicBezTo>
                    <a:pt x="441" y="3251"/>
                    <a:pt x="541" y="3188"/>
                    <a:pt x="559" y="3042"/>
                  </a:cubicBezTo>
                  <a:cubicBezTo>
                    <a:pt x="692" y="2110"/>
                    <a:pt x="1091" y="1223"/>
                    <a:pt x="1668" y="469"/>
                  </a:cubicBezTo>
                  <a:cubicBezTo>
                    <a:pt x="1832" y="271"/>
                    <a:pt x="1655" y="1"/>
                    <a:pt x="1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7"/>
            <p:cNvSpPr/>
            <p:nvPr/>
          </p:nvSpPr>
          <p:spPr>
            <a:xfrm>
              <a:off x="2923436" y="2453473"/>
              <a:ext cx="302216" cy="468987"/>
            </a:xfrm>
            <a:custGeom>
              <a:avLst/>
              <a:gdLst/>
              <a:ahLst/>
              <a:cxnLst/>
              <a:rect l="l" t="t" r="r" b="b"/>
              <a:pathLst>
                <a:path w="3994" h="6198" extrusionOk="0">
                  <a:moveTo>
                    <a:pt x="393" y="0"/>
                  </a:moveTo>
                  <a:cubicBezTo>
                    <a:pt x="127" y="0"/>
                    <a:pt x="1" y="464"/>
                    <a:pt x="328" y="587"/>
                  </a:cubicBezTo>
                  <a:cubicBezTo>
                    <a:pt x="994" y="809"/>
                    <a:pt x="1659" y="1119"/>
                    <a:pt x="2281" y="1474"/>
                  </a:cubicBezTo>
                  <a:cubicBezTo>
                    <a:pt x="2340" y="1474"/>
                    <a:pt x="2379" y="1494"/>
                    <a:pt x="2412" y="1494"/>
                  </a:cubicBezTo>
                  <a:cubicBezTo>
                    <a:pt x="2429" y="1494"/>
                    <a:pt x="2443" y="1489"/>
                    <a:pt x="2458" y="1474"/>
                  </a:cubicBezTo>
                  <a:lnTo>
                    <a:pt x="2458" y="1474"/>
                  </a:lnTo>
                  <a:cubicBezTo>
                    <a:pt x="1659" y="2495"/>
                    <a:pt x="1083" y="3648"/>
                    <a:pt x="772" y="4891"/>
                  </a:cubicBezTo>
                  <a:cubicBezTo>
                    <a:pt x="683" y="4846"/>
                    <a:pt x="595" y="4758"/>
                    <a:pt x="506" y="4713"/>
                  </a:cubicBezTo>
                  <a:cubicBezTo>
                    <a:pt x="463" y="4695"/>
                    <a:pt x="422" y="4687"/>
                    <a:pt x="384" y="4687"/>
                  </a:cubicBezTo>
                  <a:cubicBezTo>
                    <a:pt x="144" y="4687"/>
                    <a:pt x="10" y="5010"/>
                    <a:pt x="240" y="5201"/>
                  </a:cubicBezTo>
                  <a:cubicBezTo>
                    <a:pt x="639" y="5423"/>
                    <a:pt x="994" y="5689"/>
                    <a:pt x="1260" y="6089"/>
                  </a:cubicBezTo>
                  <a:cubicBezTo>
                    <a:pt x="1324" y="6165"/>
                    <a:pt x="1410" y="6198"/>
                    <a:pt x="1495" y="6198"/>
                  </a:cubicBezTo>
                  <a:cubicBezTo>
                    <a:pt x="1704" y="6198"/>
                    <a:pt x="1906" y="5999"/>
                    <a:pt x="1748" y="5778"/>
                  </a:cubicBezTo>
                  <a:cubicBezTo>
                    <a:pt x="1571" y="5600"/>
                    <a:pt x="1438" y="5423"/>
                    <a:pt x="1260" y="5246"/>
                  </a:cubicBezTo>
                  <a:cubicBezTo>
                    <a:pt x="1260" y="5201"/>
                    <a:pt x="1260" y="5201"/>
                    <a:pt x="1260" y="5157"/>
                  </a:cubicBezTo>
                  <a:cubicBezTo>
                    <a:pt x="1659" y="3515"/>
                    <a:pt x="2547" y="2007"/>
                    <a:pt x="3789" y="853"/>
                  </a:cubicBezTo>
                  <a:cubicBezTo>
                    <a:pt x="3993" y="649"/>
                    <a:pt x="3806" y="366"/>
                    <a:pt x="3587" y="366"/>
                  </a:cubicBezTo>
                  <a:cubicBezTo>
                    <a:pt x="3521" y="366"/>
                    <a:pt x="3452" y="392"/>
                    <a:pt x="3390" y="454"/>
                  </a:cubicBezTo>
                  <a:cubicBezTo>
                    <a:pt x="3168" y="676"/>
                    <a:pt x="2946" y="897"/>
                    <a:pt x="2724" y="1164"/>
                  </a:cubicBezTo>
                  <a:cubicBezTo>
                    <a:pt x="2724" y="1075"/>
                    <a:pt x="2680" y="986"/>
                    <a:pt x="2591" y="942"/>
                  </a:cubicBezTo>
                  <a:cubicBezTo>
                    <a:pt x="2547" y="942"/>
                    <a:pt x="2502" y="897"/>
                    <a:pt x="2458" y="897"/>
                  </a:cubicBezTo>
                  <a:lnTo>
                    <a:pt x="2414" y="897"/>
                  </a:lnTo>
                  <a:cubicBezTo>
                    <a:pt x="1793" y="543"/>
                    <a:pt x="1127" y="276"/>
                    <a:pt x="462" y="10"/>
                  </a:cubicBezTo>
                  <a:cubicBezTo>
                    <a:pt x="438" y="3"/>
                    <a:pt x="41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7"/>
            <p:cNvSpPr/>
            <p:nvPr/>
          </p:nvSpPr>
          <p:spPr>
            <a:xfrm>
              <a:off x="3214832" y="2428351"/>
              <a:ext cx="62653" cy="46006"/>
            </a:xfrm>
            <a:custGeom>
              <a:avLst/>
              <a:gdLst/>
              <a:ahLst/>
              <a:cxnLst/>
              <a:rect l="l" t="t" r="r" b="b"/>
              <a:pathLst>
                <a:path w="828" h="608" extrusionOk="0">
                  <a:moveTo>
                    <a:pt x="485" y="0"/>
                  </a:moveTo>
                  <a:cubicBezTo>
                    <a:pt x="423" y="0"/>
                    <a:pt x="357" y="23"/>
                    <a:pt x="293" y="76"/>
                  </a:cubicBezTo>
                  <a:lnTo>
                    <a:pt x="204" y="165"/>
                  </a:lnTo>
                  <a:cubicBezTo>
                    <a:pt x="1" y="334"/>
                    <a:pt x="187" y="608"/>
                    <a:pt x="404" y="608"/>
                  </a:cubicBezTo>
                  <a:cubicBezTo>
                    <a:pt x="471" y="608"/>
                    <a:pt x="541" y="582"/>
                    <a:pt x="604" y="520"/>
                  </a:cubicBezTo>
                  <a:lnTo>
                    <a:pt x="692" y="431"/>
                  </a:lnTo>
                  <a:cubicBezTo>
                    <a:pt x="827" y="228"/>
                    <a:pt x="680"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7"/>
            <p:cNvSpPr/>
            <p:nvPr/>
          </p:nvSpPr>
          <p:spPr>
            <a:xfrm>
              <a:off x="3260459" y="1978281"/>
              <a:ext cx="40406" cy="49638"/>
            </a:xfrm>
            <a:custGeom>
              <a:avLst/>
              <a:gdLst/>
              <a:ahLst/>
              <a:cxnLst/>
              <a:rect l="l" t="t" r="r" b="b"/>
              <a:pathLst>
                <a:path w="534" h="656" extrusionOk="0">
                  <a:moveTo>
                    <a:pt x="267" y="1"/>
                  </a:moveTo>
                  <a:cubicBezTo>
                    <a:pt x="134" y="1"/>
                    <a:pt x="1" y="101"/>
                    <a:pt x="1" y="300"/>
                  </a:cubicBezTo>
                  <a:lnTo>
                    <a:pt x="1" y="389"/>
                  </a:lnTo>
                  <a:cubicBezTo>
                    <a:pt x="1"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7"/>
            <p:cNvSpPr/>
            <p:nvPr/>
          </p:nvSpPr>
          <p:spPr>
            <a:xfrm>
              <a:off x="3163151" y="2027843"/>
              <a:ext cx="194995" cy="398238"/>
            </a:xfrm>
            <a:custGeom>
              <a:avLst/>
              <a:gdLst/>
              <a:ahLst/>
              <a:cxnLst/>
              <a:rect l="l" t="t" r="r" b="b"/>
              <a:pathLst>
                <a:path w="2577" h="5263" extrusionOk="0">
                  <a:moveTo>
                    <a:pt x="266" y="0"/>
                  </a:moveTo>
                  <a:cubicBezTo>
                    <a:pt x="133" y="0"/>
                    <a:pt x="0" y="89"/>
                    <a:pt x="0" y="267"/>
                  </a:cubicBezTo>
                  <a:cubicBezTo>
                    <a:pt x="44" y="1908"/>
                    <a:pt x="577" y="3505"/>
                    <a:pt x="1509" y="4837"/>
                  </a:cubicBezTo>
                  <a:cubicBezTo>
                    <a:pt x="1573" y="4901"/>
                    <a:pt x="1662" y="4943"/>
                    <a:pt x="1740" y="4943"/>
                  </a:cubicBezTo>
                  <a:cubicBezTo>
                    <a:pt x="1768" y="4943"/>
                    <a:pt x="1795" y="4937"/>
                    <a:pt x="1819" y="4925"/>
                  </a:cubicBezTo>
                  <a:cubicBezTo>
                    <a:pt x="1819" y="5117"/>
                    <a:pt x="1980" y="5263"/>
                    <a:pt x="2137" y="5263"/>
                  </a:cubicBezTo>
                  <a:cubicBezTo>
                    <a:pt x="2198" y="5263"/>
                    <a:pt x="2258" y="5241"/>
                    <a:pt x="2307" y="5191"/>
                  </a:cubicBezTo>
                  <a:lnTo>
                    <a:pt x="2396" y="5103"/>
                  </a:lnTo>
                  <a:cubicBezTo>
                    <a:pt x="2576" y="4886"/>
                    <a:pt x="2375" y="4611"/>
                    <a:pt x="2175" y="4611"/>
                  </a:cubicBezTo>
                  <a:cubicBezTo>
                    <a:pt x="2129" y="4611"/>
                    <a:pt x="2082" y="4626"/>
                    <a:pt x="2041" y="4659"/>
                  </a:cubicBezTo>
                  <a:cubicBezTo>
                    <a:pt x="2041" y="4615"/>
                    <a:pt x="1997" y="4615"/>
                    <a:pt x="1997" y="4570"/>
                  </a:cubicBezTo>
                  <a:cubicBezTo>
                    <a:pt x="1109" y="3284"/>
                    <a:pt x="621" y="1819"/>
                    <a:pt x="532" y="267"/>
                  </a:cubicBezTo>
                  <a:cubicBezTo>
                    <a:pt x="532" y="89"/>
                    <a:pt x="399"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7"/>
            <p:cNvSpPr/>
            <p:nvPr/>
          </p:nvSpPr>
          <p:spPr>
            <a:xfrm>
              <a:off x="3176544" y="1914493"/>
              <a:ext cx="40331" cy="49638"/>
            </a:xfrm>
            <a:custGeom>
              <a:avLst/>
              <a:gdLst/>
              <a:ahLst/>
              <a:cxnLst/>
              <a:rect l="l" t="t" r="r" b="b"/>
              <a:pathLst>
                <a:path w="533" h="656" extrusionOk="0">
                  <a:moveTo>
                    <a:pt x="267" y="1"/>
                  </a:moveTo>
                  <a:cubicBezTo>
                    <a:pt x="134" y="1"/>
                    <a:pt x="0" y="101"/>
                    <a:pt x="0" y="300"/>
                  </a:cubicBezTo>
                  <a:lnTo>
                    <a:pt x="0" y="389"/>
                  </a:lnTo>
                  <a:cubicBezTo>
                    <a:pt x="0" y="567"/>
                    <a:pt x="134" y="655"/>
                    <a:pt x="267" y="655"/>
                  </a:cubicBezTo>
                  <a:cubicBezTo>
                    <a:pt x="400" y="655"/>
                    <a:pt x="533" y="567"/>
                    <a:pt x="533" y="389"/>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7"/>
            <p:cNvSpPr/>
            <p:nvPr/>
          </p:nvSpPr>
          <p:spPr>
            <a:xfrm>
              <a:off x="2907546" y="2321660"/>
              <a:ext cx="262339" cy="178802"/>
            </a:xfrm>
            <a:custGeom>
              <a:avLst/>
              <a:gdLst/>
              <a:ahLst/>
              <a:cxnLst/>
              <a:rect l="l" t="t" r="r" b="b"/>
              <a:pathLst>
                <a:path w="3467" h="2363" extrusionOk="0">
                  <a:moveTo>
                    <a:pt x="341" y="1"/>
                  </a:moveTo>
                  <a:cubicBezTo>
                    <a:pt x="71" y="1"/>
                    <a:pt x="1" y="436"/>
                    <a:pt x="317" y="554"/>
                  </a:cubicBezTo>
                  <a:cubicBezTo>
                    <a:pt x="805" y="732"/>
                    <a:pt x="1293" y="998"/>
                    <a:pt x="1736" y="1308"/>
                  </a:cubicBezTo>
                  <a:cubicBezTo>
                    <a:pt x="2003" y="1442"/>
                    <a:pt x="2224" y="1619"/>
                    <a:pt x="2491" y="1796"/>
                  </a:cubicBezTo>
                  <a:lnTo>
                    <a:pt x="2757" y="2063"/>
                  </a:lnTo>
                  <a:lnTo>
                    <a:pt x="2801" y="2107"/>
                  </a:lnTo>
                  <a:cubicBezTo>
                    <a:pt x="2801" y="2196"/>
                    <a:pt x="2890" y="2285"/>
                    <a:pt x="2979" y="2329"/>
                  </a:cubicBezTo>
                  <a:cubicBezTo>
                    <a:pt x="3023" y="2351"/>
                    <a:pt x="3079" y="2362"/>
                    <a:pt x="3140" y="2362"/>
                  </a:cubicBezTo>
                  <a:cubicBezTo>
                    <a:pt x="3201" y="2362"/>
                    <a:pt x="3267" y="2351"/>
                    <a:pt x="3334" y="2329"/>
                  </a:cubicBezTo>
                  <a:cubicBezTo>
                    <a:pt x="3422" y="2285"/>
                    <a:pt x="3467" y="2196"/>
                    <a:pt x="3467" y="2063"/>
                  </a:cubicBezTo>
                  <a:cubicBezTo>
                    <a:pt x="3422" y="1619"/>
                    <a:pt x="2757" y="1264"/>
                    <a:pt x="2358" y="998"/>
                  </a:cubicBezTo>
                  <a:cubicBezTo>
                    <a:pt x="1736" y="599"/>
                    <a:pt x="1115" y="244"/>
                    <a:pt x="450" y="22"/>
                  </a:cubicBezTo>
                  <a:cubicBezTo>
                    <a:pt x="411" y="7"/>
                    <a:pt x="375"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7"/>
            <p:cNvSpPr/>
            <p:nvPr/>
          </p:nvSpPr>
          <p:spPr>
            <a:xfrm>
              <a:off x="2887797" y="2076346"/>
              <a:ext cx="352535" cy="356016"/>
            </a:xfrm>
            <a:custGeom>
              <a:avLst/>
              <a:gdLst/>
              <a:ahLst/>
              <a:cxnLst/>
              <a:rect l="l" t="t" r="r" b="b"/>
              <a:pathLst>
                <a:path w="4659" h="4705" extrusionOk="0">
                  <a:moveTo>
                    <a:pt x="3256" y="1"/>
                  </a:moveTo>
                  <a:cubicBezTo>
                    <a:pt x="3189" y="1"/>
                    <a:pt x="3120" y="33"/>
                    <a:pt x="3062" y="114"/>
                  </a:cubicBezTo>
                  <a:cubicBezTo>
                    <a:pt x="2574" y="735"/>
                    <a:pt x="2175" y="1400"/>
                    <a:pt x="1864" y="2155"/>
                  </a:cubicBezTo>
                  <a:cubicBezTo>
                    <a:pt x="1820" y="2199"/>
                    <a:pt x="1820" y="2288"/>
                    <a:pt x="1864" y="2376"/>
                  </a:cubicBezTo>
                  <a:cubicBezTo>
                    <a:pt x="1376" y="2155"/>
                    <a:pt x="888" y="1933"/>
                    <a:pt x="356" y="1800"/>
                  </a:cubicBezTo>
                  <a:cubicBezTo>
                    <a:pt x="90" y="1844"/>
                    <a:pt x="1" y="2199"/>
                    <a:pt x="223" y="2332"/>
                  </a:cubicBezTo>
                  <a:cubicBezTo>
                    <a:pt x="1687" y="2731"/>
                    <a:pt x="3018" y="3530"/>
                    <a:pt x="4083" y="4639"/>
                  </a:cubicBezTo>
                  <a:cubicBezTo>
                    <a:pt x="4137" y="4685"/>
                    <a:pt x="4196" y="4704"/>
                    <a:pt x="4253" y="4704"/>
                  </a:cubicBezTo>
                  <a:cubicBezTo>
                    <a:pt x="4471" y="4704"/>
                    <a:pt x="4658" y="4416"/>
                    <a:pt x="4482" y="4240"/>
                  </a:cubicBezTo>
                  <a:cubicBezTo>
                    <a:pt x="3772" y="3530"/>
                    <a:pt x="2973" y="2909"/>
                    <a:pt x="2086" y="2465"/>
                  </a:cubicBezTo>
                  <a:cubicBezTo>
                    <a:pt x="2219" y="2465"/>
                    <a:pt x="2352" y="2421"/>
                    <a:pt x="2397" y="2288"/>
                  </a:cubicBezTo>
                  <a:cubicBezTo>
                    <a:pt x="2663" y="1622"/>
                    <a:pt x="3018" y="1045"/>
                    <a:pt x="3462" y="469"/>
                  </a:cubicBezTo>
                  <a:cubicBezTo>
                    <a:pt x="3626" y="271"/>
                    <a:pt x="3449"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7"/>
            <p:cNvSpPr/>
            <p:nvPr/>
          </p:nvSpPr>
          <p:spPr>
            <a:xfrm>
              <a:off x="2984575" y="2046381"/>
              <a:ext cx="110702" cy="128256"/>
            </a:xfrm>
            <a:custGeom>
              <a:avLst/>
              <a:gdLst/>
              <a:ahLst/>
              <a:cxnLst/>
              <a:rect l="l" t="t" r="r" b="b"/>
              <a:pathLst>
                <a:path w="1463" h="1695" extrusionOk="0">
                  <a:moveTo>
                    <a:pt x="1026" y="1"/>
                  </a:moveTo>
                  <a:cubicBezTo>
                    <a:pt x="967" y="1"/>
                    <a:pt x="906" y="20"/>
                    <a:pt x="851" y="66"/>
                  </a:cubicBezTo>
                  <a:cubicBezTo>
                    <a:pt x="452" y="377"/>
                    <a:pt x="142" y="820"/>
                    <a:pt x="53" y="1353"/>
                  </a:cubicBezTo>
                  <a:cubicBezTo>
                    <a:pt x="0" y="1562"/>
                    <a:pt x="165" y="1695"/>
                    <a:pt x="326" y="1695"/>
                  </a:cubicBezTo>
                  <a:cubicBezTo>
                    <a:pt x="438" y="1695"/>
                    <a:pt x="549" y="1631"/>
                    <a:pt x="585" y="1486"/>
                  </a:cubicBezTo>
                  <a:cubicBezTo>
                    <a:pt x="674" y="1086"/>
                    <a:pt x="896" y="731"/>
                    <a:pt x="1251" y="465"/>
                  </a:cubicBezTo>
                  <a:cubicBezTo>
                    <a:pt x="1462" y="289"/>
                    <a:pt x="1254"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7"/>
            <p:cNvSpPr/>
            <p:nvPr/>
          </p:nvSpPr>
          <p:spPr>
            <a:xfrm>
              <a:off x="2958924" y="1967006"/>
              <a:ext cx="71430" cy="60685"/>
            </a:xfrm>
            <a:custGeom>
              <a:avLst/>
              <a:gdLst/>
              <a:ahLst/>
              <a:cxnLst/>
              <a:rect l="l" t="t" r="r" b="b"/>
              <a:pathLst>
                <a:path w="944" h="802" extrusionOk="0">
                  <a:moveTo>
                    <a:pt x="576" y="0"/>
                  </a:moveTo>
                  <a:cubicBezTo>
                    <a:pt x="490" y="0"/>
                    <a:pt x="403" y="41"/>
                    <a:pt x="348" y="139"/>
                  </a:cubicBezTo>
                  <a:lnTo>
                    <a:pt x="126" y="405"/>
                  </a:lnTo>
                  <a:cubicBezTo>
                    <a:pt x="1" y="592"/>
                    <a:pt x="205" y="801"/>
                    <a:pt x="399" y="801"/>
                  </a:cubicBezTo>
                  <a:cubicBezTo>
                    <a:pt x="481" y="801"/>
                    <a:pt x="561" y="764"/>
                    <a:pt x="614" y="671"/>
                  </a:cubicBezTo>
                  <a:lnTo>
                    <a:pt x="791" y="405"/>
                  </a:lnTo>
                  <a:cubicBezTo>
                    <a:pt x="943" y="192"/>
                    <a:pt x="762"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7"/>
            <p:cNvSpPr/>
            <p:nvPr/>
          </p:nvSpPr>
          <p:spPr>
            <a:xfrm>
              <a:off x="2918064" y="1758013"/>
              <a:ext cx="117966" cy="53270"/>
            </a:xfrm>
            <a:custGeom>
              <a:avLst/>
              <a:gdLst/>
              <a:ahLst/>
              <a:cxnLst/>
              <a:rect l="l" t="t" r="r" b="b"/>
              <a:pathLst>
                <a:path w="1559" h="704" extrusionOk="0">
                  <a:moveTo>
                    <a:pt x="587" y="0"/>
                  </a:moveTo>
                  <a:cubicBezTo>
                    <a:pt x="510" y="0"/>
                    <a:pt x="433" y="6"/>
                    <a:pt x="355" y="17"/>
                  </a:cubicBezTo>
                  <a:cubicBezTo>
                    <a:pt x="14" y="102"/>
                    <a:pt x="1" y="596"/>
                    <a:pt x="314" y="596"/>
                  </a:cubicBezTo>
                  <a:cubicBezTo>
                    <a:pt x="327" y="596"/>
                    <a:pt x="341" y="596"/>
                    <a:pt x="355" y="594"/>
                  </a:cubicBezTo>
                  <a:cubicBezTo>
                    <a:pt x="426" y="582"/>
                    <a:pt x="498" y="576"/>
                    <a:pt x="568" y="576"/>
                  </a:cubicBezTo>
                  <a:cubicBezTo>
                    <a:pt x="761" y="576"/>
                    <a:pt x="947" y="618"/>
                    <a:pt x="1109" y="682"/>
                  </a:cubicBezTo>
                  <a:cubicBezTo>
                    <a:pt x="1148" y="697"/>
                    <a:pt x="1184" y="704"/>
                    <a:pt x="1218" y="704"/>
                  </a:cubicBezTo>
                  <a:cubicBezTo>
                    <a:pt x="1488" y="704"/>
                    <a:pt x="1558" y="269"/>
                    <a:pt x="1242" y="150"/>
                  </a:cubicBezTo>
                  <a:cubicBezTo>
                    <a:pt x="1043" y="50"/>
                    <a:pt x="81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7"/>
            <p:cNvSpPr/>
            <p:nvPr/>
          </p:nvSpPr>
          <p:spPr>
            <a:xfrm>
              <a:off x="2955141" y="1628773"/>
              <a:ext cx="90347" cy="56221"/>
            </a:xfrm>
            <a:custGeom>
              <a:avLst/>
              <a:gdLst/>
              <a:ahLst/>
              <a:cxnLst/>
              <a:rect l="l" t="t" r="r" b="b"/>
              <a:pathLst>
                <a:path w="1194" h="743" extrusionOk="0">
                  <a:moveTo>
                    <a:pt x="396" y="1"/>
                  </a:moveTo>
                  <a:cubicBezTo>
                    <a:pt x="153" y="1"/>
                    <a:pt x="0" y="376"/>
                    <a:pt x="264" y="527"/>
                  </a:cubicBezTo>
                  <a:lnTo>
                    <a:pt x="664" y="704"/>
                  </a:lnTo>
                  <a:cubicBezTo>
                    <a:pt x="710" y="731"/>
                    <a:pt x="756" y="743"/>
                    <a:pt x="798" y="743"/>
                  </a:cubicBezTo>
                  <a:cubicBezTo>
                    <a:pt x="1041" y="743"/>
                    <a:pt x="1194" y="367"/>
                    <a:pt x="930" y="216"/>
                  </a:cubicBezTo>
                  <a:lnTo>
                    <a:pt x="531" y="39"/>
                  </a:lnTo>
                  <a:cubicBezTo>
                    <a:pt x="484" y="12"/>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7"/>
            <p:cNvSpPr/>
            <p:nvPr/>
          </p:nvSpPr>
          <p:spPr>
            <a:xfrm>
              <a:off x="2714896" y="2427594"/>
              <a:ext cx="90725" cy="150881"/>
            </a:xfrm>
            <a:custGeom>
              <a:avLst/>
              <a:gdLst/>
              <a:ahLst/>
              <a:cxnLst/>
              <a:rect l="l" t="t" r="r" b="b"/>
              <a:pathLst>
                <a:path w="1199" h="1994" extrusionOk="0">
                  <a:moveTo>
                    <a:pt x="386" y="1"/>
                  </a:moveTo>
                  <a:cubicBezTo>
                    <a:pt x="195" y="1"/>
                    <a:pt x="0" y="209"/>
                    <a:pt x="156" y="396"/>
                  </a:cubicBezTo>
                  <a:cubicBezTo>
                    <a:pt x="422" y="796"/>
                    <a:pt x="555" y="1239"/>
                    <a:pt x="600" y="1728"/>
                  </a:cubicBezTo>
                  <a:cubicBezTo>
                    <a:pt x="622" y="1905"/>
                    <a:pt x="777" y="1994"/>
                    <a:pt x="922" y="1994"/>
                  </a:cubicBezTo>
                  <a:cubicBezTo>
                    <a:pt x="1066" y="1994"/>
                    <a:pt x="1199" y="1905"/>
                    <a:pt x="1177" y="1728"/>
                  </a:cubicBezTo>
                  <a:cubicBezTo>
                    <a:pt x="1132" y="1151"/>
                    <a:pt x="955" y="618"/>
                    <a:pt x="600" y="130"/>
                  </a:cubicBezTo>
                  <a:cubicBezTo>
                    <a:pt x="547" y="38"/>
                    <a:pt x="46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7"/>
            <p:cNvSpPr/>
            <p:nvPr/>
          </p:nvSpPr>
          <p:spPr>
            <a:xfrm>
              <a:off x="2796542" y="2354727"/>
              <a:ext cx="65074" cy="91860"/>
            </a:xfrm>
            <a:custGeom>
              <a:avLst/>
              <a:gdLst/>
              <a:ahLst/>
              <a:cxnLst/>
              <a:rect l="l" t="t" r="r" b="b"/>
              <a:pathLst>
                <a:path w="860" h="1214" extrusionOk="0">
                  <a:moveTo>
                    <a:pt x="334" y="0"/>
                  </a:moveTo>
                  <a:cubicBezTo>
                    <a:pt x="170" y="0"/>
                    <a:pt x="0" y="144"/>
                    <a:pt x="53" y="383"/>
                  </a:cubicBezTo>
                  <a:cubicBezTo>
                    <a:pt x="98" y="561"/>
                    <a:pt x="186" y="783"/>
                    <a:pt x="231" y="1005"/>
                  </a:cubicBezTo>
                  <a:cubicBezTo>
                    <a:pt x="267" y="1150"/>
                    <a:pt x="385" y="1213"/>
                    <a:pt x="506" y="1213"/>
                  </a:cubicBezTo>
                  <a:cubicBezTo>
                    <a:pt x="680" y="1213"/>
                    <a:pt x="860" y="1081"/>
                    <a:pt x="808" y="871"/>
                  </a:cubicBezTo>
                  <a:lnTo>
                    <a:pt x="586" y="206"/>
                  </a:lnTo>
                  <a:cubicBezTo>
                    <a:pt x="550" y="64"/>
                    <a:pt x="44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7"/>
            <p:cNvSpPr/>
            <p:nvPr/>
          </p:nvSpPr>
          <p:spPr>
            <a:xfrm>
              <a:off x="2743045" y="2868887"/>
              <a:ext cx="74381" cy="138472"/>
            </a:xfrm>
            <a:custGeom>
              <a:avLst/>
              <a:gdLst/>
              <a:ahLst/>
              <a:cxnLst/>
              <a:rect l="l" t="t" r="r" b="b"/>
              <a:pathLst>
                <a:path w="983" h="1830" extrusionOk="0">
                  <a:moveTo>
                    <a:pt x="360" y="0"/>
                  </a:moveTo>
                  <a:cubicBezTo>
                    <a:pt x="173" y="0"/>
                    <a:pt x="1" y="188"/>
                    <a:pt x="95" y="377"/>
                  </a:cubicBezTo>
                  <a:cubicBezTo>
                    <a:pt x="317" y="732"/>
                    <a:pt x="405" y="1131"/>
                    <a:pt x="405" y="1530"/>
                  </a:cubicBezTo>
                  <a:cubicBezTo>
                    <a:pt x="405" y="1730"/>
                    <a:pt x="538" y="1830"/>
                    <a:pt x="672" y="1830"/>
                  </a:cubicBezTo>
                  <a:cubicBezTo>
                    <a:pt x="805" y="1830"/>
                    <a:pt x="938" y="1730"/>
                    <a:pt x="938" y="1530"/>
                  </a:cubicBezTo>
                  <a:cubicBezTo>
                    <a:pt x="982" y="1042"/>
                    <a:pt x="849" y="554"/>
                    <a:pt x="583" y="110"/>
                  </a:cubicBezTo>
                  <a:cubicBezTo>
                    <a:pt x="518" y="33"/>
                    <a:pt x="438"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7"/>
            <p:cNvSpPr/>
            <p:nvPr/>
          </p:nvSpPr>
          <p:spPr>
            <a:xfrm>
              <a:off x="2663745" y="2930027"/>
              <a:ext cx="63031" cy="70673"/>
            </a:xfrm>
            <a:custGeom>
              <a:avLst/>
              <a:gdLst/>
              <a:ahLst/>
              <a:cxnLst/>
              <a:rect l="l" t="t" r="r" b="b"/>
              <a:pathLst>
                <a:path w="833" h="934" extrusionOk="0">
                  <a:moveTo>
                    <a:pt x="362" y="0"/>
                  </a:moveTo>
                  <a:cubicBezTo>
                    <a:pt x="134" y="0"/>
                    <a:pt x="1" y="355"/>
                    <a:pt x="255" y="500"/>
                  </a:cubicBezTo>
                  <a:cubicBezTo>
                    <a:pt x="300" y="545"/>
                    <a:pt x="300" y="589"/>
                    <a:pt x="300" y="634"/>
                  </a:cubicBezTo>
                  <a:cubicBezTo>
                    <a:pt x="300" y="833"/>
                    <a:pt x="433" y="933"/>
                    <a:pt x="566" y="933"/>
                  </a:cubicBezTo>
                  <a:cubicBezTo>
                    <a:pt x="699" y="933"/>
                    <a:pt x="832" y="833"/>
                    <a:pt x="832" y="634"/>
                  </a:cubicBezTo>
                  <a:cubicBezTo>
                    <a:pt x="832" y="412"/>
                    <a:pt x="743" y="145"/>
                    <a:pt x="522" y="57"/>
                  </a:cubicBezTo>
                  <a:cubicBezTo>
                    <a:pt x="466" y="17"/>
                    <a:pt x="412"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7"/>
            <p:cNvSpPr/>
            <p:nvPr/>
          </p:nvSpPr>
          <p:spPr>
            <a:xfrm>
              <a:off x="2622582" y="3223011"/>
              <a:ext cx="43736" cy="50395"/>
            </a:xfrm>
            <a:custGeom>
              <a:avLst/>
              <a:gdLst/>
              <a:ahLst/>
              <a:cxnLst/>
              <a:rect l="l" t="t" r="r" b="b"/>
              <a:pathLst>
                <a:path w="578" h="666" extrusionOk="0">
                  <a:moveTo>
                    <a:pt x="289" y="0"/>
                  </a:moveTo>
                  <a:cubicBezTo>
                    <a:pt x="145" y="0"/>
                    <a:pt x="1" y="89"/>
                    <a:pt x="1" y="267"/>
                  </a:cubicBezTo>
                  <a:lnTo>
                    <a:pt x="1" y="400"/>
                  </a:lnTo>
                  <a:cubicBezTo>
                    <a:pt x="1" y="577"/>
                    <a:pt x="145" y="666"/>
                    <a:pt x="289" y="666"/>
                  </a:cubicBezTo>
                  <a:cubicBezTo>
                    <a:pt x="433" y="666"/>
                    <a:pt x="578" y="577"/>
                    <a:pt x="578" y="400"/>
                  </a:cubicBezTo>
                  <a:lnTo>
                    <a:pt x="578" y="267"/>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7"/>
            <p:cNvSpPr/>
            <p:nvPr/>
          </p:nvSpPr>
          <p:spPr>
            <a:xfrm>
              <a:off x="2579300" y="3384259"/>
              <a:ext cx="65528" cy="48881"/>
            </a:xfrm>
            <a:custGeom>
              <a:avLst/>
              <a:gdLst/>
              <a:ahLst/>
              <a:cxnLst/>
              <a:rect l="l" t="t" r="r" b="b"/>
              <a:pathLst>
                <a:path w="866" h="646" extrusionOk="0">
                  <a:moveTo>
                    <a:pt x="479" y="0"/>
                  </a:moveTo>
                  <a:cubicBezTo>
                    <a:pt x="419" y="0"/>
                    <a:pt x="358" y="26"/>
                    <a:pt x="307" y="88"/>
                  </a:cubicBezTo>
                  <a:lnTo>
                    <a:pt x="173" y="177"/>
                  </a:lnTo>
                  <a:cubicBezTo>
                    <a:pt x="0" y="384"/>
                    <a:pt x="178" y="646"/>
                    <a:pt x="391" y="646"/>
                  </a:cubicBezTo>
                  <a:cubicBezTo>
                    <a:pt x="451" y="646"/>
                    <a:pt x="514" y="625"/>
                    <a:pt x="573" y="576"/>
                  </a:cubicBezTo>
                  <a:lnTo>
                    <a:pt x="661" y="487"/>
                  </a:lnTo>
                  <a:cubicBezTo>
                    <a:pt x="866" y="283"/>
                    <a:pt x="67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7"/>
            <p:cNvSpPr/>
            <p:nvPr/>
          </p:nvSpPr>
          <p:spPr>
            <a:xfrm>
              <a:off x="2062113" y="3683372"/>
              <a:ext cx="217922" cy="123035"/>
            </a:xfrm>
            <a:custGeom>
              <a:avLst/>
              <a:gdLst/>
              <a:ahLst/>
              <a:cxnLst/>
              <a:rect l="l" t="t" r="r" b="b"/>
              <a:pathLst>
                <a:path w="2880" h="1626" extrusionOk="0">
                  <a:moveTo>
                    <a:pt x="396" y="1"/>
                  </a:moveTo>
                  <a:cubicBezTo>
                    <a:pt x="153" y="1"/>
                    <a:pt x="0" y="376"/>
                    <a:pt x="265" y="527"/>
                  </a:cubicBezTo>
                  <a:cubicBezTo>
                    <a:pt x="930" y="971"/>
                    <a:pt x="1684" y="1326"/>
                    <a:pt x="2439" y="1592"/>
                  </a:cubicBezTo>
                  <a:cubicBezTo>
                    <a:pt x="2480" y="1615"/>
                    <a:pt x="2518" y="1626"/>
                    <a:pt x="2554" y="1626"/>
                  </a:cubicBezTo>
                  <a:cubicBezTo>
                    <a:pt x="2787" y="1626"/>
                    <a:pt x="2880" y="1181"/>
                    <a:pt x="2572" y="1104"/>
                  </a:cubicBezTo>
                  <a:cubicBezTo>
                    <a:pt x="1862" y="793"/>
                    <a:pt x="1196" y="438"/>
                    <a:pt x="531" y="39"/>
                  </a:cubicBezTo>
                  <a:cubicBezTo>
                    <a:pt x="484" y="13"/>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7"/>
            <p:cNvSpPr/>
            <p:nvPr/>
          </p:nvSpPr>
          <p:spPr>
            <a:xfrm>
              <a:off x="2136494" y="3629724"/>
              <a:ext cx="154210" cy="92087"/>
            </a:xfrm>
            <a:custGeom>
              <a:avLst/>
              <a:gdLst/>
              <a:ahLst/>
              <a:cxnLst/>
              <a:rect l="l" t="t" r="r" b="b"/>
              <a:pathLst>
                <a:path w="2038" h="1217" extrusionOk="0">
                  <a:moveTo>
                    <a:pt x="431" y="0"/>
                  </a:moveTo>
                  <a:cubicBezTo>
                    <a:pt x="180" y="0"/>
                    <a:pt x="0" y="375"/>
                    <a:pt x="302" y="526"/>
                  </a:cubicBezTo>
                  <a:lnTo>
                    <a:pt x="1456" y="1192"/>
                  </a:lnTo>
                  <a:cubicBezTo>
                    <a:pt x="1495" y="1209"/>
                    <a:pt x="1535" y="1216"/>
                    <a:pt x="1573" y="1216"/>
                  </a:cubicBezTo>
                  <a:cubicBezTo>
                    <a:pt x="1835" y="1216"/>
                    <a:pt x="2037" y="859"/>
                    <a:pt x="1766" y="704"/>
                  </a:cubicBezTo>
                  <a:lnTo>
                    <a:pt x="568" y="38"/>
                  </a:lnTo>
                  <a:cubicBezTo>
                    <a:pt x="522" y="12"/>
                    <a:pt x="475"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7"/>
            <p:cNvSpPr/>
            <p:nvPr/>
          </p:nvSpPr>
          <p:spPr>
            <a:xfrm>
              <a:off x="2186359" y="3565936"/>
              <a:ext cx="100335" cy="71052"/>
            </a:xfrm>
            <a:custGeom>
              <a:avLst/>
              <a:gdLst/>
              <a:ahLst/>
              <a:cxnLst/>
              <a:rect l="l" t="t" r="r" b="b"/>
              <a:pathLst>
                <a:path w="1326" h="939" extrusionOk="0">
                  <a:moveTo>
                    <a:pt x="396" y="0"/>
                  </a:moveTo>
                  <a:cubicBezTo>
                    <a:pt x="153" y="0"/>
                    <a:pt x="0" y="375"/>
                    <a:pt x="264" y="526"/>
                  </a:cubicBezTo>
                  <a:lnTo>
                    <a:pt x="797" y="881"/>
                  </a:lnTo>
                  <a:cubicBezTo>
                    <a:pt x="852" y="921"/>
                    <a:pt x="907" y="938"/>
                    <a:pt x="957" y="938"/>
                  </a:cubicBezTo>
                  <a:cubicBezTo>
                    <a:pt x="1185" y="938"/>
                    <a:pt x="1326" y="583"/>
                    <a:pt x="1107" y="438"/>
                  </a:cubicBezTo>
                  <a:lnTo>
                    <a:pt x="530" y="38"/>
                  </a:lnTo>
                  <a:cubicBezTo>
                    <a:pt x="484" y="12"/>
                    <a:pt x="438"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7"/>
            <p:cNvSpPr/>
            <p:nvPr/>
          </p:nvSpPr>
          <p:spPr>
            <a:xfrm>
              <a:off x="2276782" y="3545279"/>
              <a:ext cx="99957" cy="252275"/>
            </a:xfrm>
            <a:custGeom>
              <a:avLst/>
              <a:gdLst/>
              <a:ahLst/>
              <a:cxnLst/>
              <a:rect l="l" t="t" r="r" b="b"/>
              <a:pathLst>
                <a:path w="1321" h="3334" extrusionOk="0">
                  <a:moveTo>
                    <a:pt x="378" y="1"/>
                  </a:moveTo>
                  <a:cubicBezTo>
                    <a:pt x="234" y="1"/>
                    <a:pt x="90" y="89"/>
                    <a:pt x="90" y="267"/>
                  </a:cubicBezTo>
                  <a:cubicBezTo>
                    <a:pt x="1" y="1287"/>
                    <a:pt x="223" y="2308"/>
                    <a:pt x="711" y="3195"/>
                  </a:cubicBezTo>
                  <a:cubicBezTo>
                    <a:pt x="767" y="3293"/>
                    <a:pt x="853" y="3334"/>
                    <a:pt x="940" y="3334"/>
                  </a:cubicBezTo>
                  <a:cubicBezTo>
                    <a:pt x="1130" y="3334"/>
                    <a:pt x="1320" y="3142"/>
                    <a:pt x="1199" y="2929"/>
                  </a:cubicBezTo>
                  <a:cubicBezTo>
                    <a:pt x="755" y="2086"/>
                    <a:pt x="578" y="1199"/>
                    <a:pt x="666" y="267"/>
                  </a:cubicBezTo>
                  <a:cubicBezTo>
                    <a:pt x="666" y="89"/>
                    <a:pt x="522"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7"/>
            <p:cNvSpPr/>
            <p:nvPr/>
          </p:nvSpPr>
          <p:spPr>
            <a:xfrm>
              <a:off x="2360772" y="3568812"/>
              <a:ext cx="83461" cy="154437"/>
            </a:xfrm>
            <a:custGeom>
              <a:avLst/>
              <a:gdLst/>
              <a:ahLst/>
              <a:cxnLst/>
              <a:rect l="l" t="t" r="r" b="b"/>
              <a:pathLst>
                <a:path w="1103" h="2041" extrusionOk="0">
                  <a:moveTo>
                    <a:pt x="344" y="0"/>
                  </a:moveTo>
                  <a:cubicBezTo>
                    <a:pt x="211" y="0"/>
                    <a:pt x="67" y="89"/>
                    <a:pt x="44" y="267"/>
                  </a:cubicBezTo>
                  <a:cubicBezTo>
                    <a:pt x="0" y="843"/>
                    <a:pt x="178" y="1464"/>
                    <a:pt x="577" y="1952"/>
                  </a:cubicBezTo>
                  <a:cubicBezTo>
                    <a:pt x="628" y="2014"/>
                    <a:pt x="687" y="2040"/>
                    <a:pt x="744" y="2040"/>
                  </a:cubicBezTo>
                  <a:cubicBezTo>
                    <a:pt x="933" y="2040"/>
                    <a:pt x="1102" y="1758"/>
                    <a:pt x="932" y="1553"/>
                  </a:cubicBezTo>
                  <a:cubicBezTo>
                    <a:pt x="666" y="1198"/>
                    <a:pt x="532" y="710"/>
                    <a:pt x="577" y="267"/>
                  </a:cubicBezTo>
                  <a:cubicBezTo>
                    <a:pt x="599" y="89"/>
                    <a:pt x="477"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7"/>
            <p:cNvSpPr/>
            <p:nvPr/>
          </p:nvSpPr>
          <p:spPr>
            <a:xfrm>
              <a:off x="2442115" y="3546263"/>
              <a:ext cx="67117" cy="74381"/>
            </a:xfrm>
            <a:custGeom>
              <a:avLst/>
              <a:gdLst/>
              <a:ahLst/>
              <a:cxnLst/>
              <a:rect l="l" t="t" r="r" b="b"/>
              <a:pathLst>
                <a:path w="887" h="983" extrusionOk="0">
                  <a:moveTo>
                    <a:pt x="329" y="1"/>
                  </a:moveTo>
                  <a:cubicBezTo>
                    <a:pt x="154" y="1"/>
                    <a:pt x="0" y="133"/>
                    <a:pt x="79" y="343"/>
                  </a:cubicBezTo>
                  <a:lnTo>
                    <a:pt x="256" y="786"/>
                  </a:lnTo>
                  <a:cubicBezTo>
                    <a:pt x="308" y="925"/>
                    <a:pt x="421" y="982"/>
                    <a:pt x="534" y="982"/>
                  </a:cubicBezTo>
                  <a:cubicBezTo>
                    <a:pt x="710" y="982"/>
                    <a:pt x="887" y="843"/>
                    <a:pt x="833" y="653"/>
                  </a:cubicBezTo>
                  <a:cubicBezTo>
                    <a:pt x="744" y="520"/>
                    <a:pt x="700" y="343"/>
                    <a:pt x="655" y="210"/>
                  </a:cubicBezTo>
                  <a:cubicBezTo>
                    <a:pt x="583" y="64"/>
                    <a:pt x="451"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7"/>
            <p:cNvSpPr/>
            <p:nvPr/>
          </p:nvSpPr>
          <p:spPr>
            <a:xfrm>
              <a:off x="2368264" y="1811434"/>
              <a:ext cx="123489" cy="186293"/>
            </a:xfrm>
            <a:custGeom>
              <a:avLst/>
              <a:gdLst/>
              <a:ahLst/>
              <a:cxnLst/>
              <a:rect l="l" t="t" r="r" b="b"/>
              <a:pathLst>
                <a:path w="1632" h="2462" extrusionOk="0">
                  <a:moveTo>
                    <a:pt x="437" y="0"/>
                  </a:moveTo>
                  <a:cubicBezTo>
                    <a:pt x="209" y="0"/>
                    <a:pt x="0" y="288"/>
                    <a:pt x="212" y="465"/>
                  </a:cubicBezTo>
                  <a:cubicBezTo>
                    <a:pt x="744" y="908"/>
                    <a:pt x="1010" y="1529"/>
                    <a:pt x="1055" y="2195"/>
                  </a:cubicBezTo>
                  <a:cubicBezTo>
                    <a:pt x="1055" y="2372"/>
                    <a:pt x="1199" y="2461"/>
                    <a:pt x="1343" y="2461"/>
                  </a:cubicBezTo>
                  <a:cubicBezTo>
                    <a:pt x="1487" y="2461"/>
                    <a:pt x="1631" y="2372"/>
                    <a:pt x="1631" y="2195"/>
                  </a:cubicBezTo>
                  <a:cubicBezTo>
                    <a:pt x="1587" y="1396"/>
                    <a:pt x="1232" y="598"/>
                    <a:pt x="611" y="65"/>
                  </a:cubicBezTo>
                  <a:cubicBezTo>
                    <a:pt x="556" y="20"/>
                    <a:pt x="496"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7"/>
            <p:cNvSpPr/>
            <p:nvPr/>
          </p:nvSpPr>
          <p:spPr>
            <a:xfrm>
              <a:off x="2498941" y="1809921"/>
              <a:ext cx="75062" cy="140742"/>
            </a:xfrm>
            <a:custGeom>
              <a:avLst/>
              <a:gdLst/>
              <a:ahLst/>
              <a:cxnLst/>
              <a:rect l="l" t="t" r="r" b="b"/>
              <a:pathLst>
                <a:path w="992" h="1860" extrusionOk="0">
                  <a:moveTo>
                    <a:pt x="387" y="1"/>
                  </a:moveTo>
                  <a:cubicBezTo>
                    <a:pt x="208" y="1"/>
                    <a:pt x="1" y="221"/>
                    <a:pt x="126" y="440"/>
                  </a:cubicBezTo>
                  <a:cubicBezTo>
                    <a:pt x="304" y="795"/>
                    <a:pt x="392" y="1194"/>
                    <a:pt x="437" y="1594"/>
                  </a:cubicBezTo>
                  <a:cubicBezTo>
                    <a:pt x="459" y="1771"/>
                    <a:pt x="603" y="1860"/>
                    <a:pt x="736" y="1860"/>
                  </a:cubicBezTo>
                  <a:cubicBezTo>
                    <a:pt x="869" y="1860"/>
                    <a:pt x="991" y="1771"/>
                    <a:pt x="969" y="1594"/>
                  </a:cubicBezTo>
                  <a:cubicBezTo>
                    <a:pt x="925" y="1061"/>
                    <a:pt x="792" y="573"/>
                    <a:pt x="570" y="130"/>
                  </a:cubicBezTo>
                  <a:cubicBezTo>
                    <a:pt x="531" y="39"/>
                    <a:pt x="462"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7"/>
            <p:cNvSpPr/>
            <p:nvPr/>
          </p:nvSpPr>
          <p:spPr>
            <a:xfrm>
              <a:off x="2600411" y="1831940"/>
              <a:ext cx="51076" cy="90877"/>
            </a:xfrm>
            <a:custGeom>
              <a:avLst/>
              <a:gdLst/>
              <a:ahLst/>
              <a:cxnLst/>
              <a:rect l="l" t="t" r="r" b="b"/>
              <a:pathLst>
                <a:path w="675" h="1201" extrusionOk="0">
                  <a:moveTo>
                    <a:pt x="355" y="0"/>
                  </a:moveTo>
                  <a:cubicBezTo>
                    <a:pt x="193" y="0"/>
                    <a:pt x="0" y="152"/>
                    <a:pt x="28" y="371"/>
                  </a:cubicBezTo>
                  <a:cubicBezTo>
                    <a:pt x="28" y="548"/>
                    <a:pt x="72" y="770"/>
                    <a:pt x="116" y="992"/>
                  </a:cubicBezTo>
                  <a:cubicBezTo>
                    <a:pt x="134" y="1137"/>
                    <a:pt x="234" y="1201"/>
                    <a:pt x="343" y="1201"/>
                  </a:cubicBezTo>
                  <a:cubicBezTo>
                    <a:pt x="500" y="1201"/>
                    <a:pt x="675" y="1069"/>
                    <a:pt x="649" y="859"/>
                  </a:cubicBezTo>
                  <a:cubicBezTo>
                    <a:pt x="649" y="637"/>
                    <a:pt x="604" y="415"/>
                    <a:pt x="560" y="194"/>
                  </a:cubicBezTo>
                  <a:cubicBezTo>
                    <a:pt x="543" y="58"/>
                    <a:pt x="455"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7"/>
            <p:cNvSpPr/>
            <p:nvPr/>
          </p:nvSpPr>
          <p:spPr>
            <a:xfrm>
              <a:off x="2535489" y="1679167"/>
              <a:ext cx="140212" cy="83083"/>
            </a:xfrm>
            <a:custGeom>
              <a:avLst/>
              <a:gdLst/>
              <a:ahLst/>
              <a:cxnLst/>
              <a:rect l="l" t="t" r="r" b="b"/>
              <a:pathLst>
                <a:path w="1853" h="1098" extrusionOk="0">
                  <a:moveTo>
                    <a:pt x="396" y="0"/>
                  </a:moveTo>
                  <a:cubicBezTo>
                    <a:pt x="153" y="0"/>
                    <a:pt x="0" y="376"/>
                    <a:pt x="264" y="527"/>
                  </a:cubicBezTo>
                  <a:lnTo>
                    <a:pt x="1285" y="1059"/>
                  </a:lnTo>
                  <a:cubicBezTo>
                    <a:pt x="1331" y="1086"/>
                    <a:pt x="1378" y="1097"/>
                    <a:pt x="1422" y="1097"/>
                  </a:cubicBezTo>
                  <a:cubicBezTo>
                    <a:pt x="1674" y="1097"/>
                    <a:pt x="1853" y="722"/>
                    <a:pt x="1551" y="571"/>
                  </a:cubicBezTo>
                  <a:lnTo>
                    <a:pt x="531" y="38"/>
                  </a:lnTo>
                  <a:cubicBezTo>
                    <a:pt x="484" y="12"/>
                    <a:pt x="439"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7"/>
            <p:cNvSpPr/>
            <p:nvPr/>
          </p:nvSpPr>
          <p:spPr>
            <a:xfrm>
              <a:off x="2600790" y="1594344"/>
              <a:ext cx="80964" cy="64166"/>
            </a:xfrm>
            <a:custGeom>
              <a:avLst/>
              <a:gdLst/>
              <a:ahLst/>
              <a:cxnLst/>
              <a:rect l="l" t="t" r="r" b="b"/>
              <a:pathLst>
                <a:path w="1070" h="848" extrusionOk="0">
                  <a:moveTo>
                    <a:pt x="387" y="0"/>
                  </a:moveTo>
                  <a:cubicBezTo>
                    <a:pt x="175" y="0"/>
                    <a:pt x="0" y="250"/>
                    <a:pt x="200" y="450"/>
                  </a:cubicBezTo>
                  <a:cubicBezTo>
                    <a:pt x="289" y="583"/>
                    <a:pt x="377" y="671"/>
                    <a:pt x="466" y="760"/>
                  </a:cubicBezTo>
                  <a:cubicBezTo>
                    <a:pt x="528" y="822"/>
                    <a:pt x="597" y="848"/>
                    <a:pt x="663" y="848"/>
                  </a:cubicBezTo>
                  <a:cubicBezTo>
                    <a:pt x="882" y="848"/>
                    <a:pt x="1070" y="565"/>
                    <a:pt x="866" y="361"/>
                  </a:cubicBezTo>
                  <a:lnTo>
                    <a:pt x="599" y="95"/>
                  </a:lnTo>
                  <a:cubicBezTo>
                    <a:pt x="533" y="28"/>
                    <a:pt x="458"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67"/>
          <p:cNvGrpSpPr/>
          <p:nvPr/>
        </p:nvGrpSpPr>
        <p:grpSpPr>
          <a:xfrm>
            <a:off x="7386812" y="999036"/>
            <a:ext cx="912832" cy="854448"/>
            <a:chOff x="4231052" y="1337496"/>
            <a:chExt cx="3948235" cy="3695710"/>
          </a:xfrm>
        </p:grpSpPr>
        <p:sp>
          <p:nvSpPr>
            <p:cNvPr id="3476" name="Google Shape;3476;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7"/>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7"/>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7"/>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7"/>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7"/>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7"/>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7"/>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7"/>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7"/>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7"/>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7"/>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7"/>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7"/>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7"/>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7"/>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7"/>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7"/>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7"/>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7"/>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7"/>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7"/>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7"/>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7"/>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7"/>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7"/>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7"/>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7"/>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7"/>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7"/>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7"/>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7"/>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7"/>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7"/>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7"/>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7"/>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7"/>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7"/>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7"/>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7"/>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7"/>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7"/>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67"/>
          <p:cNvGrpSpPr/>
          <p:nvPr/>
        </p:nvGrpSpPr>
        <p:grpSpPr>
          <a:xfrm flipH="1">
            <a:off x="6317845" y="3615659"/>
            <a:ext cx="2024784" cy="1210776"/>
            <a:chOff x="1186065" y="489079"/>
            <a:chExt cx="6771853" cy="4049419"/>
          </a:xfrm>
        </p:grpSpPr>
        <p:sp>
          <p:nvSpPr>
            <p:cNvPr id="3519" name="Google Shape;3519;p67"/>
            <p:cNvSpPr/>
            <p:nvPr/>
          </p:nvSpPr>
          <p:spPr>
            <a:xfrm>
              <a:off x="2263761" y="505698"/>
              <a:ext cx="4572358" cy="4011138"/>
            </a:xfrm>
            <a:custGeom>
              <a:avLst/>
              <a:gdLst/>
              <a:ahLst/>
              <a:cxnLst/>
              <a:rect l="l" t="t" r="r" b="b"/>
              <a:pathLst>
                <a:path w="64379" h="56477" extrusionOk="0">
                  <a:moveTo>
                    <a:pt x="32163" y="0"/>
                  </a:moveTo>
                  <a:cubicBezTo>
                    <a:pt x="27096" y="0"/>
                    <a:pt x="21968" y="1368"/>
                    <a:pt x="17349" y="4235"/>
                  </a:cubicBezTo>
                  <a:cubicBezTo>
                    <a:pt x="4083" y="12443"/>
                    <a:pt x="1" y="29880"/>
                    <a:pt x="8209" y="43102"/>
                  </a:cubicBezTo>
                  <a:cubicBezTo>
                    <a:pt x="13549" y="51733"/>
                    <a:pt x="22778" y="56476"/>
                    <a:pt x="32228" y="56476"/>
                  </a:cubicBezTo>
                  <a:cubicBezTo>
                    <a:pt x="37302" y="56476"/>
                    <a:pt x="42441" y="55109"/>
                    <a:pt x="47075" y="52241"/>
                  </a:cubicBezTo>
                  <a:cubicBezTo>
                    <a:pt x="60297" y="44033"/>
                    <a:pt x="64379" y="26641"/>
                    <a:pt x="56171" y="13375"/>
                  </a:cubicBezTo>
                  <a:cubicBezTo>
                    <a:pt x="50830" y="4744"/>
                    <a:pt x="41601" y="0"/>
                    <a:pt x="32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7"/>
            <p:cNvSpPr/>
            <p:nvPr/>
          </p:nvSpPr>
          <p:spPr>
            <a:xfrm>
              <a:off x="3435987" y="636308"/>
              <a:ext cx="2101911" cy="211505"/>
            </a:xfrm>
            <a:custGeom>
              <a:avLst/>
              <a:gdLst/>
              <a:ahLst/>
              <a:cxnLst/>
              <a:rect l="l" t="t" r="r" b="b"/>
              <a:pathLst>
                <a:path w="29595" h="2978" extrusionOk="0">
                  <a:moveTo>
                    <a:pt x="25601" y="0"/>
                  </a:moveTo>
                  <a:cubicBezTo>
                    <a:pt x="21963" y="400"/>
                    <a:pt x="18280" y="710"/>
                    <a:pt x="14509" y="799"/>
                  </a:cubicBezTo>
                  <a:cubicBezTo>
                    <a:pt x="10782" y="932"/>
                    <a:pt x="6878" y="1154"/>
                    <a:pt x="2929" y="1243"/>
                  </a:cubicBezTo>
                  <a:cubicBezTo>
                    <a:pt x="2840" y="1287"/>
                    <a:pt x="2751" y="1331"/>
                    <a:pt x="2663" y="1376"/>
                  </a:cubicBezTo>
                  <a:cubicBezTo>
                    <a:pt x="1775" y="1864"/>
                    <a:pt x="844" y="2396"/>
                    <a:pt x="1" y="2973"/>
                  </a:cubicBezTo>
                  <a:cubicBezTo>
                    <a:pt x="372" y="2976"/>
                    <a:pt x="744" y="2978"/>
                    <a:pt x="1116" y="2978"/>
                  </a:cubicBezTo>
                  <a:cubicBezTo>
                    <a:pt x="5668" y="2978"/>
                    <a:pt x="10202" y="2741"/>
                    <a:pt x="14509" y="2618"/>
                  </a:cubicBezTo>
                  <a:cubicBezTo>
                    <a:pt x="19434" y="2529"/>
                    <a:pt x="24536" y="2352"/>
                    <a:pt x="29594" y="1864"/>
                  </a:cubicBezTo>
                  <a:cubicBezTo>
                    <a:pt x="28307" y="1154"/>
                    <a:pt x="26976" y="533"/>
                    <a:pt x="2560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7"/>
            <p:cNvSpPr/>
            <p:nvPr/>
          </p:nvSpPr>
          <p:spPr>
            <a:xfrm>
              <a:off x="2604101" y="2700293"/>
              <a:ext cx="3938979" cy="934869"/>
            </a:xfrm>
            <a:custGeom>
              <a:avLst/>
              <a:gdLst/>
              <a:ahLst/>
              <a:cxnLst/>
              <a:rect l="l" t="t" r="r" b="b"/>
              <a:pathLst>
                <a:path w="55461" h="13163" extrusionOk="0">
                  <a:moveTo>
                    <a:pt x="55460" y="0"/>
                  </a:moveTo>
                  <a:lnTo>
                    <a:pt x="55460" y="0"/>
                  </a:lnTo>
                  <a:cubicBezTo>
                    <a:pt x="52088" y="400"/>
                    <a:pt x="48716" y="755"/>
                    <a:pt x="45300" y="1110"/>
                  </a:cubicBezTo>
                  <a:cubicBezTo>
                    <a:pt x="35495" y="2086"/>
                    <a:pt x="25689" y="2840"/>
                    <a:pt x="15840" y="3195"/>
                  </a:cubicBezTo>
                  <a:cubicBezTo>
                    <a:pt x="10560" y="3372"/>
                    <a:pt x="5280" y="3772"/>
                    <a:pt x="0" y="4215"/>
                  </a:cubicBezTo>
                  <a:cubicBezTo>
                    <a:pt x="533" y="6256"/>
                    <a:pt x="1287" y="8297"/>
                    <a:pt x="2219" y="10205"/>
                  </a:cubicBezTo>
                  <a:cubicBezTo>
                    <a:pt x="5990" y="10826"/>
                    <a:pt x="9761" y="11314"/>
                    <a:pt x="13577" y="11669"/>
                  </a:cubicBezTo>
                  <a:cubicBezTo>
                    <a:pt x="23338" y="12512"/>
                    <a:pt x="33188" y="13000"/>
                    <a:pt x="42993" y="13133"/>
                  </a:cubicBezTo>
                  <a:cubicBezTo>
                    <a:pt x="44077" y="13152"/>
                    <a:pt x="45162" y="13162"/>
                    <a:pt x="46243" y="13162"/>
                  </a:cubicBezTo>
                  <a:cubicBezTo>
                    <a:pt x="47772" y="13162"/>
                    <a:pt x="49294" y="13141"/>
                    <a:pt x="50802" y="13089"/>
                  </a:cubicBezTo>
                  <a:cubicBezTo>
                    <a:pt x="53419" y="9185"/>
                    <a:pt x="55017" y="4659"/>
                    <a:pt x="5546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7"/>
            <p:cNvSpPr/>
            <p:nvPr/>
          </p:nvSpPr>
          <p:spPr>
            <a:xfrm>
              <a:off x="2607226" y="1367343"/>
              <a:ext cx="3901195" cy="764486"/>
            </a:xfrm>
            <a:custGeom>
              <a:avLst/>
              <a:gdLst/>
              <a:ahLst/>
              <a:cxnLst/>
              <a:rect l="l" t="t" r="r" b="b"/>
              <a:pathLst>
                <a:path w="54929" h="10764" extrusionOk="0">
                  <a:moveTo>
                    <a:pt x="50492" y="1"/>
                  </a:moveTo>
                  <a:cubicBezTo>
                    <a:pt x="44236" y="755"/>
                    <a:pt x="37980" y="1465"/>
                    <a:pt x="31724" y="2308"/>
                  </a:cubicBezTo>
                  <a:cubicBezTo>
                    <a:pt x="21741" y="3639"/>
                    <a:pt x="11625" y="4437"/>
                    <a:pt x="1554" y="4659"/>
                  </a:cubicBezTo>
                  <a:cubicBezTo>
                    <a:pt x="888" y="6123"/>
                    <a:pt x="400" y="7588"/>
                    <a:pt x="1" y="9096"/>
                  </a:cubicBezTo>
                  <a:cubicBezTo>
                    <a:pt x="10072" y="10338"/>
                    <a:pt x="20366" y="10294"/>
                    <a:pt x="30570" y="10649"/>
                  </a:cubicBezTo>
                  <a:cubicBezTo>
                    <a:pt x="32848" y="10728"/>
                    <a:pt x="35118" y="10764"/>
                    <a:pt x="37383" y="10764"/>
                  </a:cubicBezTo>
                  <a:cubicBezTo>
                    <a:pt x="42753" y="10764"/>
                    <a:pt x="48097" y="10562"/>
                    <a:pt x="53464" y="10250"/>
                  </a:cubicBezTo>
                  <a:lnTo>
                    <a:pt x="54928" y="10161"/>
                  </a:lnTo>
                  <a:cubicBezTo>
                    <a:pt x="54174" y="6523"/>
                    <a:pt x="52666" y="3062"/>
                    <a:pt x="5049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7"/>
            <p:cNvSpPr/>
            <p:nvPr/>
          </p:nvSpPr>
          <p:spPr>
            <a:xfrm>
              <a:off x="2547354" y="2467126"/>
              <a:ext cx="4008297" cy="245241"/>
            </a:xfrm>
            <a:custGeom>
              <a:avLst/>
              <a:gdLst/>
              <a:ahLst/>
              <a:cxnLst/>
              <a:rect l="l" t="t" r="r" b="b"/>
              <a:pathLst>
                <a:path w="56437" h="3453" extrusionOk="0">
                  <a:moveTo>
                    <a:pt x="1" y="0"/>
                  </a:moveTo>
                  <a:lnTo>
                    <a:pt x="1" y="1553"/>
                  </a:lnTo>
                  <a:cubicBezTo>
                    <a:pt x="9229" y="2529"/>
                    <a:pt x="18591" y="3017"/>
                    <a:pt x="27864" y="3328"/>
                  </a:cubicBezTo>
                  <a:cubicBezTo>
                    <a:pt x="30636" y="3405"/>
                    <a:pt x="33407" y="3452"/>
                    <a:pt x="36177" y="3452"/>
                  </a:cubicBezTo>
                  <a:cubicBezTo>
                    <a:pt x="42939" y="3452"/>
                    <a:pt x="49688" y="3170"/>
                    <a:pt x="56393" y="2352"/>
                  </a:cubicBezTo>
                  <a:cubicBezTo>
                    <a:pt x="56437" y="1642"/>
                    <a:pt x="56437" y="887"/>
                    <a:pt x="56437" y="178"/>
                  </a:cubicBezTo>
                  <a:lnTo>
                    <a:pt x="56437" y="178"/>
                  </a:lnTo>
                  <a:cubicBezTo>
                    <a:pt x="49326" y="911"/>
                    <a:pt x="42214" y="1278"/>
                    <a:pt x="35103" y="1278"/>
                  </a:cubicBezTo>
                  <a:cubicBezTo>
                    <a:pt x="32320" y="1278"/>
                    <a:pt x="29537" y="1222"/>
                    <a:pt x="26755" y="1109"/>
                  </a:cubicBezTo>
                  <a:cubicBezTo>
                    <a:pt x="17881" y="799"/>
                    <a:pt x="8919" y="533"/>
                    <a:pt x="1"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7"/>
            <p:cNvSpPr/>
            <p:nvPr/>
          </p:nvSpPr>
          <p:spPr>
            <a:xfrm>
              <a:off x="2881372" y="1074304"/>
              <a:ext cx="3289833" cy="366334"/>
            </a:xfrm>
            <a:custGeom>
              <a:avLst/>
              <a:gdLst/>
              <a:ahLst/>
              <a:cxnLst/>
              <a:rect l="l" t="t" r="r" b="b"/>
              <a:pathLst>
                <a:path w="46321" h="5158" extrusionOk="0">
                  <a:moveTo>
                    <a:pt x="43126" y="0"/>
                  </a:moveTo>
                  <a:cubicBezTo>
                    <a:pt x="37270" y="710"/>
                    <a:pt x="31413" y="1420"/>
                    <a:pt x="25512" y="1864"/>
                  </a:cubicBezTo>
                  <a:cubicBezTo>
                    <a:pt x="19130" y="2358"/>
                    <a:pt x="12776" y="2571"/>
                    <a:pt x="6450" y="2571"/>
                  </a:cubicBezTo>
                  <a:cubicBezTo>
                    <a:pt x="4816" y="2571"/>
                    <a:pt x="3184" y="2557"/>
                    <a:pt x="1554" y="2529"/>
                  </a:cubicBezTo>
                  <a:cubicBezTo>
                    <a:pt x="977" y="3195"/>
                    <a:pt x="444" y="3905"/>
                    <a:pt x="1" y="4659"/>
                  </a:cubicBezTo>
                  <a:cubicBezTo>
                    <a:pt x="5132" y="4981"/>
                    <a:pt x="10280" y="5157"/>
                    <a:pt x="15435" y="5157"/>
                  </a:cubicBezTo>
                  <a:cubicBezTo>
                    <a:pt x="18792" y="5157"/>
                    <a:pt x="22152" y="5083"/>
                    <a:pt x="25512" y="4925"/>
                  </a:cubicBezTo>
                  <a:cubicBezTo>
                    <a:pt x="32389" y="4703"/>
                    <a:pt x="39355" y="4260"/>
                    <a:pt x="46321" y="3683"/>
                  </a:cubicBezTo>
                  <a:cubicBezTo>
                    <a:pt x="45389" y="2352"/>
                    <a:pt x="44324" y="1110"/>
                    <a:pt x="43126"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7"/>
            <p:cNvSpPr/>
            <p:nvPr/>
          </p:nvSpPr>
          <p:spPr>
            <a:xfrm>
              <a:off x="3086201" y="3806327"/>
              <a:ext cx="2993669" cy="646021"/>
            </a:xfrm>
            <a:custGeom>
              <a:avLst/>
              <a:gdLst/>
              <a:ahLst/>
              <a:cxnLst/>
              <a:rect l="l" t="t" r="r" b="b"/>
              <a:pathLst>
                <a:path w="42151" h="9096" extrusionOk="0">
                  <a:moveTo>
                    <a:pt x="42150" y="0"/>
                  </a:moveTo>
                  <a:lnTo>
                    <a:pt x="42150" y="0"/>
                  </a:lnTo>
                  <a:cubicBezTo>
                    <a:pt x="32186" y="744"/>
                    <a:pt x="22253" y="1207"/>
                    <a:pt x="12220" y="1207"/>
                  </a:cubicBezTo>
                  <a:cubicBezTo>
                    <a:pt x="10281" y="1207"/>
                    <a:pt x="8337" y="1190"/>
                    <a:pt x="6390" y="1154"/>
                  </a:cubicBezTo>
                  <a:cubicBezTo>
                    <a:pt x="4260" y="1110"/>
                    <a:pt x="2130" y="1065"/>
                    <a:pt x="1" y="1065"/>
                  </a:cubicBezTo>
                  <a:cubicBezTo>
                    <a:pt x="3639" y="4970"/>
                    <a:pt x="8342" y="7765"/>
                    <a:pt x="13533" y="9096"/>
                  </a:cubicBezTo>
                  <a:cubicBezTo>
                    <a:pt x="21342" y="7898"/>
                    <a:pt x="29150" y="6478"/>
                    <a:pt x="36915" y="4837"/>
                  </a:cubicBezTo>
                  <a:cubicBezTo>
                    <a:pt x="38867" y="3461"/>
                    <a:pt x="40642" y="1820"/>
                    <a:pt x="4215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7"/>
            <p:cNvSpPr/>
            <p:nvPr/>
          </p:nvSpPr>
          <p:spPr>
            <a:xfrm>
              <a:off x="4595572" y="510243"/>
              <a:ext cx="1960079" cy="4008297"/>
            </a:xfrm>
            <a:custGeom>
              <a:avLst/>
              <a:gdLst/>
              <a:ahLst/>
              <a:cxnLst/>
              <a:rect l="l" t="t" r="r" b="b"/>
              <a:pathLst>
                <a:path w="27598" h="56437" extrusionOk="0">
                  <a:moveTo>
                    <a:pt x="312" y="1"/>
                  </a:moveTo>
                  <a:cubicBezTo>
                    <a:pt x="5458" y="7410"/>
                    <a:pt x="6079" y="19389"/>
                    <a:pt x="5991" y="27376"/>
                  </a:cubicBezTo>
                  <a:cubicBezTo>
                    <a:pt x="5858" y="37358"/>
                    <a:pt x="3817" y="47208"/>
                    <a:pt x="1" y="56437"/>
                  </a:cubicBezTo>
                  <a:cubicBezTo>
                    <a:pt x="15264" y="56037"/>
                    <a:pt x="27420" y="43614"/>
                    <a:pt x="27509" y="28352"/>
                  </a:cubicBezTo>
                  <a:cubicBezTo>
                    <a:pt x="27598" y="13089"/>
                    <a:pt x="15530" y="533"/>
                    <a:pt x="312"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7"/>
            <p:cNvSpPr/>
            <p:nvPr/>
          </p:nvSpPr>
          <p:spPr>
            <a:xfrm>
              <a:off x="4623981" y="541777"/>
              <a:ext cx="2000988" cy="3973638"/>
            </a:xfrm>
            <a:custGeom>
              <a:avLst/>
              <a:gdLst/>
              <a:ahLst/>
              <a:cxnLst/>
              <a:rect l="l" t="t" r="r" b="b"/>
              <a:pathLst>
                <a:path w="28174" h="55949" extrusionOk="0">
                  <a:moveTo>
                    <a:pt x="4127" y="0"/>
                  </a:moveTo>
                  <a:cubicBezTo>
                    <a:pt x="8031" y="2662"/>
                    <a:pt x="11713" y="5546"/>
                    <a:pt x="14154" y="9850"/>
                  </a:cubicBezTo>
                  <a:cubicBezTo>
                    <a:pt x="17304" y="15618"/>
                    <a:pt x="18857" y="22140"/>
                    <a:pt x="18679" y="28751"/>
                  </a:cubicBezTo>
                  <a:cubicBezTo>
                    <a:pt x="18546" y="34918"/>
                    <a:pt x="17038" y="40863"/>
                    <a:pt x="13266" y="45877"/>
                  </a:cubicBezTo>
                  <a:cubicBezTo>
                    <a:pt x="9761" y="50535"/>
                    <a:pt x="4881" y="53064"/>
                    <a:pt x="0" y="55948"/>
                  </a:cubicBezTo>
                  <a:cubicBezTo>
                    <a:pt x="14420" y="55416"/>
                    <a:pt x="26089" y="44146"/>
                    <a:pt x="27154" y="29816"/>
                  </a:cubicBezTo>
                  <a:cubicBezTo>
                    <a:pt x="28174" y="15485"/>
                    <a:pt x="18280" y="2618"/>
                    <a:pt x="4127"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7"/>
            <p:cNvSpPr/>
            <p:nvPr/>
          </p:nvSpPr>
          <p:spPr>
            <a:xfrm>
              <a:off x="1220724" y="671536"/>
              <a:ext cx="6737194" cy="3681877"/>
            </a:xfrm>
            <a:custGeom>
              <a:avLst/>
              <a:gdLst/>
              <a:ahLst/>
              <a:cxnLst/>
              <a:rect l="l" t="t" r="r" b="b"/>
              <a:pathLst>
                <a:path w="94860" h="51841" extrusionOk="0">
                  <a:moveTo>
                    <a:pt x="84175" y="1"/>
                  </a:moveTo>
                  <a:cubicBezTo>
                    <a:pt x="79341" y="1"/>
                    <a:pt x="72571" y="1420"/>
                    <a:pt x="64734" y="4074"/>
                  </a:cubicBezTo>
                  <a:cubicBezTo>
                    <a:pt x="65311" y="4562"/>
                    <a:pt x="65932" y="5095"/>
                    <a:pt x="66464" y="5627"/>
                  </a:cubicBezTo>
                  <a:cubicBezTo>
                    <a:pt x="69838" y="4798"/>
                    <a:pt x="72782" y="4365"/>
                    <a:pt x="75128" y="4365"/>
                  </a:cubicBezTo>
                  <a:cubicBezTo>
                    <a:pt x="78058" y="4365"/>
                    <a:pt x="80056" y="5041"/>
                    <a:pt x="80795" y="6470"/>
                  </a:cubicBezTo>
                  <a:cubicBezTo>
                    <a:pt x="83368" y="11395"/>
                    <a:pt x="69925" y="23463"/>
                    <a:pt x="50758" y="33446"/>
                  </a:cubicBezTo>
                  <a:cubicBezTo>
                    <a:pt x="37157" y="40498"/>
                    <a:pt x="24360" y="44579"/>
                    <a:pt x="17156" y="44579"/>
                  </a:cubicBezTo>
                  <a:cubicBezTo>
                    <a:pt x="14207" y="44579"/>
                    <a:pt x="12195" y="43896"/>
                    <a:pt x="11448" y="42453"/>
                  </a:cubicBezTo>
                  <a:cubicBezTo>
                    <a:pt x="10117" y="39879"/>
                    <a:pt x="13089" y="35398"/>
                    <a:pt x="19035" y="30251"/>
                  </a:cubicBezTo>
                  <a:cubicBezTo>
                    <a:pt x="18902" y="29497"/>
                    <a:pt x="18813" y="28743"/>
                    <a:pt x="18769" y="27944"/>
                  </a:cubicBezTo>
                  <a:cubicBezTo>
                    <a:pt x="6834" y="36729"/>
                    <a:pt x="1" y="44893"/>
                    <a:pt x="2219" y="49108"/>
                  </a:cubicBezTo>
                  <a:cubicBezTo>
                    <a:pt x="3185" y="50962"/>
                    <a:pt x="5780" y="51841"/>
                    <a:pt x="9581" y="51841"/>
                  </a:cubicBezTo>
                  <a:cubicBezTo>
                    <a:pt x="18875" y="51841"/>
                    <a:pt x="35378" y="46584"/>
                    <a:pt x="52888" y="37483"/>
                  </a:cubicBezTo>
                  <a:cubicBezTo>
                    <a:pt x="77556" y="24661"/>
                    <a:pt x="94860" y="9088"/>
                    <a:pt x="91576" y="2743"/>
                  </a:cubicBezTo>
                  <a:cubicBezTo>
                    <a:pt x="90598" y="884"/>
                    <a:pt x="87989" y="1"/>
                    <a:pt x="8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7"/>
            <p:cNvSpPr/>
            <p:nvPr/>
          </p:nvSpPr>
          <p:spPr>
            <a:xfrm>
              <a:off x="3454879" y="2640421"/>
              <a:ext cx="3094521" cy="1780463"/>
            </a:xfrm>
            <a:custGeom>
              <a:avLst/>
              <a:gdLst/>
              <a:ahLst/>
              <a:cxnLst/>
              <a:rect l="l" t="t" r="r" b="b"/>
              <a:pathLst>
                <a:path w="43571" h="25069" extrusionOk="0">
                  <a:moveTo>
                    <a:pt x="43570" y="0"/>
                  </a:moveTo>
                  <a:lnTo>
                    <a:pt x="43570" y="0"/>
                  </a:lnTo>
                  <a:cubicBezTo>
                    <a:pt x="37492" y="4615"/>
                    <a:pt x="31014" y="8696"/>
                    <a:pt x="24226" y="12157"/>
                  </a:cubicBezTo>
                  <a:cubicBezTo>
                    <a:pt x="15396" y="16771"/>
                    <a:pt x="6878" y="20099"/>
                    <a:pt x="1" y="21874"/>
                  </a:cubicBezTo>
                  <a:cubicBezTo>
                    <a:pt x="2086" y="23205"/>
                    <a:pt x="4304" y="24314"/>
                    <a:pt x="6656" y="25068"/>
                  </a:cubicBezTo>
                  <a:cubicBezTo>
                    <a:pt x="13400" y="22495"/>
                    <a:pt x="20011" y="19567"/>
                    <a:pt x="26400" y="16239"/>
                  </a:cubicBezTo>
                  <a:cubicBezTo>
                    <a:pt x="31813" y="13399"/>
                    <a:pt x="37092" y="10338"/>
                    <a:pt x="42239" y="6966"/>
                  </a:cubicBezTo>
                  <a:cubicBezTo>
                    <a:pt x="42993" y="4703"/>
                    <a:pt x="43437" y="2352"/>
                    <a:pt x="43570" y="0"/>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7"/>
            <p:cNvSpPr/>
            <p:nvPr/>
          </p:nvSpPr>
          <p:spPr>
            <a:xfrm>
              <a:off x="4850968" y="4348725"/>
              <a:ext cx="64844" cy="64915"/>
            </a:xfrm>
            <a:custGeom>
              <a:avLst/>
              <a:gdLst/>
              <a:ahLst/>
              <a:cxnLst/>
              <a:rect l="l" t="t" r="r" b="b"/>
              <a:pathLst>
                <a:path w="913" h="914" extrusionOk="0">
                  <a:moveTo>
                    <a:pt x="396" y="1"/>
                  </a:moveTo>
                  <a:cubicBezTo>
                    <a:pt x="154" y="1"/>
                    <a:pt x="1" y="376"/>
                    <a:pt x="265" y="527"/>
                  </a:cubicBezTo>
                  <a:cubicBezTo>
                    <a:pt x="309" y="572"/>
                    <a:pt x="309" y="616"/>
                    <a:pt x="354" y="705"/>
                  </a:cubicBezTo>
                  <a:cubicBezTo>
                    <a:pt x="372" y="850"/>
                    <a:pt x="472" y="913"/>
                    <a:pt x="581" y="913"/>
                  </a:cubicBezTo>
                  <a:cubicBezTo>
                    <a:pt x="737" y="913"/>
                    <a:pt x="912" y="781"/>
                    <a:pt x="886" y="572"/>
                  </a:cubicBezTo>
                  <a:cubicBezTo>
                    <a:pt x="842" y="350"/>
                    <a:pt x="709" y="172"/>
                    <a:pt x="531" y="39"/>
                  </a:cubicBezTo>
                  <a:cubicBezTo>
                    <a:pt x="485" y="13"/>
                    <a:pt x="439" y="1"/>
                    <a:pt x="396" y="1"/>
                  </a:cubicBezTo>
                  <a:close/>
                </a:path>
              </a:pathLst>
            </a:custGeom>
            <a:solidFill>
              <a:srgbClr val="111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1" name="Google Shape;3531;p67"/>
            <p:cNvGrpSpPr/>
            <p:nvPr/>
          </p:nvGrpSpPr>
          <p:grpSpPr>
            <a:xfrm>
              <a:off x="1186065" y="489079"/>
              <a:ext cx="6623771" cy="4049419"/>
              <a:chOff x="1186065" y="489079"/>
              <a:chExt cx="6623771" cy="4049419"/>
            </a:xfrm>
          </p:grpSpPr>
          <p:sp>
            <p:nvSpPr>
              <p:cNvPr id="3532" name="Google Shape;3532;p67"/>
              <p:cNvSpPr/>
              <p:nvPr/>
            </p:nvSpPr>
            <p:spPr>
              <a:xfrm>
                <a:off x="6168010" y="1402002"/>
                <a:ext cx="129261" cy="126136"/>
              </a:xfrm>
              <a:custGeom>
                <a:avLst/>
                <a:gdLst/>
                <a:ahLst/>
                <a:cxnLst/>
                <a:rect l="l" t="t" r="r" b="b"/>
                <a:pathLst>
                  <a:path w="1820" h="1776" extrusionOk="0">
                    <a:moveTo>
                      <a:pt x="711" y="1"/>
                    </a:moveTo>
                    <a:cubicBezTo>
                      <a:pt x="489" y="89"/>
                      <a:pt x="267" y="178"/>
                      <a:pt x="1" y="223"/>
                    </a:cubicBezTo>
                    <a:cubicBezTo>
                      <a:pt x="622" y="755"/>
                      <a:pt x="1199" y="1243"/>
                      <a:pt x="1775" y="1775"/>
                    </a:cubicBezTo>
                    <a:lnTo>
                      <a:pt x="1820" y="1775"/>
                    </a:lnTo>
                    <a:cubicBezTo>
                      <a:pt x="1465" y="1154"/>
                      <a:pt x="1110" y="578"/>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7"/>
              <p:cNvSpPr/>
              <p:nvPr/>
            </p:nvSpPr>
            <p:spPr>
              <a:xfrm>
                <a:off x="1186065" y="489079"/>
                <a:ext cx="6623771" cy="4049419"/>
              </a:xfrm>
              <a:custGeom>
                <a:avLst/>
                <a:gdLst/>
                <a:ahLst/>
                <a:cxnLst/>
                <a:rect l="l" t="t" r="r" b="b"/>
                <a:pathLst>
                  <a:path w="93263" h="57016" extrusionOk="0">
                    <a:moveTo>
                      <a:pt x="69126" y="11169"/>
                    </a:moveTo>
                    <a:cubicBezTo>
                      <a:pt x="69392" y="11524"/>
                      <a:pt x="69659" y="11834"/>
                      <a:pt x="69880" y="12145"/>
                    </a:cubicBezTo>
                    <a:cubicBezTo>
                      <a:pt x="69747" y="12278"/>
                      <a:pt x="69614" y="12367"/>
                      <a:pt x="69525" y="12544"/>
                    </a:cubicBezTo>
                    <a:cubicBezTo>
                      <a:pt x="69259" y="12100"/>
                      <a:pt x="69126" y="11657"/>
                      <a:pt x="69126" y="11169"/>
                    </a:cubicBezTo>
                    <a:close/>
                    <a:moveTo>
                      <a:pt x="71034" y="13786"/>
                    </a:moveTo>
                    <a:cubicBezTo>
                      <a:pt x="71256" y="14141"/>
                      <a:pt x="71478" y="14496"/>
                      <a:pt x="71655" y="14851"/>
                    </a:cubicBezTo>
                    <a:cubicBezTo>
                      <a:pt x="71300" y="14629"/>
                      <a:pt x="70901" y="14452"/>
                      <a:pt x="70502" y="14363"/>
                    </a:cubicBezTo>
                    <a:cubicBezTo>
                      <a:pt x="70635" y="14230"/>
                      <a:pt x="70812" y="14053"/>
                      <a:pt x="70945" y="13920"/>
                    </a:cubicBezTo>
                    <a:cubicBezTo>
                      <a:pt x="70990" y="13875"/>
                      <a:pt x="70990" y="13831"/>
                      <a:pt x="71034" y="13786"/>
                    </a:cubicBezTo>
                    <a:close/>
                    <a:moveTo>
                      <a:pt x="75792" y="6910"/>
                    </a:moveTo>
                    <a:cubicBezTo>
                      <a:pt x="76615" y="6910"/>
                      <a:pt x="77424" y="6992"/>
                      <a:pt x="78177" y="7220"/>
                    </a:cubicBezTo>
                    <a:cubicBezTo>
                      <a:pt x="80396" y="7930"/>
                      <a:pt x="81638" y="9793"/>
                      <a:pt x="80884" y="12056"/>
                    </a:cubicBezTo>
                    <a:cubicBezTo>
                      <a:pt x="80307" y="13831"/>
                      <a:pt x="78931" y="15472"/>
                      <a:pt x="77689" y="16803"/>
                    </a:cubicBezTo>
                    <a:cubicBezTo>
                      <a:pt x="76713" y="17913"/>
                      <a:pt x="75648" y="18977"/>
                      <a:pt x="74539" y="19998"/>
                    </a:cubicBezTo>
                    <a:cubicBezTo>
                      <a:pt x="73075" y="15561"/>
                      <a:pt x="70590" y="11568"/>
                      <a:pt x="67218" y="8329"/>
                    </a:cubicBezTo>
                    <a:cubicBezTo>
                      <a:pt x="68816" y="7841"/>
                      <a:pt x="70413" y="7531"/>
                      <a:pt x="72054" y="7264"/>
                    </a:cubicBezTo>
                    <a:cubicBezTo>
                      <a:pt x="73236" y="7103"/>
                      <a:pt x="74531" y="6910"/>
                      <a:pt x="75792" y="6910"/>
                    </a:cubicBezTo>
                    <a:close/>
                    <a:moveTo>
                      <a:pt x="73652" y="19066"/>
                    </a:moveTo>
                    <a:cubicBezTo>
                      <a:pt x="73785" y="19510"/>
                      <a:pt x="73962" y="19954"/>
                      <a:pt x="74095" y="20397"/>
                    </a:cubicBezTo>
                    <a:cubicBezTo>
                      <a:pt x="73252" y="21196"/>
                      <a:pt x="72321" y="21950"/>
                      <a:pt x="71389" y="22704"/>
                    </a:cubicBezTo>
                    <a:cubicBezTo>
                      <a:pt x="71522" y="22039"/>
                      <a:pt x="71744" y="21373"/>
                      <a:pt x="72054" y="20797"/>
                    </a:cubicBezTo>
                    <a:cubicBezTo>
                      <a:pt x="72321" y="20309"/>
                      <a:pt x="72986" y="19332"/>
                      <a:pt x="73563" y="19066"/>
                    </a:cubicBezTo>
                    <a:close/>
                    <a:moveTo>
                      <a:pt x="69254" y="20486"/>
                    </a:moveTo>
                    <a:cubicBezTo>
                      <a:pt x="69437" y="20486"/>
                      <a:pt x="69614" y="20530"/>
                      <a:pt x="69747" y="20663"/>
                    </a:cubicBezTo>
                    <a:cubicBezTo>
                      <a:pt x="69799" y="20715"/>
                      <a:pt x="69851" y="20737"/>
                      <a:pt x="69903" y="20737"/>
                    </a:cubicBezTo>
                    <a:cubicBezTo>
                      <a:pt x="69940" y="20737"/>
                      <a:pt x="69977" y="20726"/>
                      <a:pt x="70014" y="20708"/>
                    </a:cubicBezTo>
                    <a:lnTo>
                      <a:pt x="70014" y="20708"/>
                    </a:lnTo>
                    <a:cubicBezTo>
                      <a:pt x="69880" y="21018"/>
                      <a:pt x="69792" y="21373"/>
                      <a:pt x="69747" y="21684"/>
                    </a:cubicBezTo>
                    <a:cubicBezTo>
                      <a:pt x="69614" y="22128"/>
                      <a:pt x="69570" y="22616"/>
                      <a:pt x="69525" y="23059"/>
                    </a:cubicBezTo>
                    <a:cubicBezTo>
                      <a:pt x="69126" y="22261"/>
                      <a:pt x="68860" y="21418"/>
                      <a:pt x="68727" y="20575"/>
                    </a:cubicBezTo>
                    <a:cubicBezTo>
                      <a:pt x="68882" y="20530"/>
                      <a:pt x="69071" y="20486"/>
                      <a:pt x="69254" y="20486"/>
                    </a:cubicBezTo>
                    <a:close/>
                    <a:moveTo>
                      <a:pt x="71433" y="29581"/>
                    </a:moveTo>
                    <a:lnTo>
                      <a:pt x="71433" y="29581"/>
                    </a:lnTo>
                    <a:cubicBezTo>
                      <a:pt x="71300" y="29803"/>
                      <a:pt x="71211" y="30025"/>
                      <a:pt x="71123" y="30247"/>
                    </a:cubicBezTo>
                    <a:cubicBezTo>
                      <a:pt x="70990" y="30158"/>
                      <a:pt x="70945" y="30025"/>
                      <a:pt x="70901" y="29892"/>
                    </a:cubicBezTo>
                    <a:lnTo>
                      <a:pt x="71433" y="29581"/>
                    </a:lnTo>
                    <a:close/>
                    <a:moveTo>
                      <a:pt x="70457" y="30247"/>
                    </a:moveTo>
                    <a:cubicBezTo>
                      <a:pt x="70457" y="30291"/>
                      <a:pt x="70457" y="30291"/>
                      <a:pt x="70502" y="30336"/>
                    </a:cubicBezTo>
                    <a:lnTo>
                      <a:pt x="70413" y="30336"/>
                    </a:lnTo>
                    <a:cubicBezTo>
                      <a:pt x="69659" y="31001"/>
                      <a:pt x="68949" y="31711"/>
                      <a:pt x="68328" y="32465"/>
                    </a:cubicBezTo>
                    <a:cubicBezTo>
                      <a:pt x="68150" y="32288"/>
                      <a:pt x="68017" y="32110"/>
                      <a:pt x="67884" y="31933"/>
                    </a:cubicBezTo>
                    <a:cubicBezTo>
                      <a:pt x="68727" y="31356"/>
                      <a:pt x="69614" y="30824"/>
                      <a:pt x="70457" y="30247"/>
                    </a:cubicBezTo>
                    <a:close/>
                    <a:moveTo>
                      <a:pt x="74938" y="27052"/>
                    </a:moveTo>
                    <a:lnTo>
                      <a:pt x="74938" y="27052"/>
                    </a:lnTo>
                    <a:cubicBezTo>
                      <a:pt x="74450" y="27762"/>
                      <a:pt x="74007" y="28561"/>
                      <a:pt x="73696" y="29404"/>
                    </a:cubicBezTo>
                    <a:cubicBezTo>
                      <a:pt x="73574" y="29617"/>
                      <a:pt x="73765" y="29809"/>
                      <a:pt x="73954" y="29809"/>
                    </a:cubicBezTo>
                    <a:cubicBezTo>
                      <a:pt x="74041" y="29809"/>
                      <a:pt x="74128" y="29768"/>
                      <a:pt x="74184" y="29670"/>
                    </a:cubicBezTo>
                    <a:cubicBezTo>
                      <a:pt x="74450" y="28960"/>
                      <a:pt x="74850" y="28295"/>
                      <a:pt x="75249" y="27674"/>
                    </a:cubicBezTo>
                    <a:lnTo>
                      <a:pt x="75249" y="27674"/>
                    </a:lnTo>
                    <a:cubicBezTo>
                      <a:pt x="75338" y="30513"/>
                      <a:pt x="74983" y="33308"/>
                      <a:pt x="74273" y="36059"/>
                    </a:cubicBezTo>
                    <a:cubicBezTo>
                      <a:pt x="74051" y="34728"/>
                      <a:pt x="74184" y="33353"/>
                      <a:pt x="74539" y="32110"/>
                    </a:cubicBezTo>
                    <a:cubicBezTo>
                      <a:pt x="74621" y="31893"/>
                      <a:pt x="74452" y="31759"/>
                      <a:pt x="74279" y="31759"/>
                    </a:cubicBezTo>
                    <a:cubicBezTo>
                      <a:pt x="74170" y="31759"/>
                      <a:pt x="74058" y="31813"/>
                      <a:pt x="74007" y="31933"/>
                    </a:cubicBezTo>
                    <a:cubicBezTo>
                      <a:pt x="73430" y="33708"/>
                      <a:pt x="73607" y="35438"/>
                      <a:pt x="73829" y="37213"/>
                    </a:cubicBezTo>
                    <a:cubicBezTo>
                      <a:pt x="73829" y="37257"/>
                      <a:pt x="73829" y="37301"/>
                      <a:pt x="73874" y="37301"/>
                    </a:cubicBezTo>
                    <a:lnTo>
                      <a:pt x="73652" y="37923"/>
                    </a:lnTo>
                    <a:lnTo>
                      <a:pt x="73519" y="37923"/>
                    </a:lnTo>
                    <a:cubicBezTo>
                      <a:pt x="73563" y="37878"/>
                      <a:pt x="73563" y="37834"/>
                      <a:pt x="73519" y="37790"/>
                    </a:cubicBezTo>
                    <a:cubicBezTo>
                      <a:pt x="73075" y="36769"/>
                      <a:pt x="72853" y="35660"/>
                      <a:pt x="72942" y="34551"/>
                    </a:cubicBezTo>
                    <a:cubicBezTo>
                      <a:pt x="72942" y="34357"/>
                      <a:pt x="72806" y="34268"/>
                      <a:pt x="72666" y="34268"/>
                    </a:cubicBezTo>
                    <a:cubicBezTo>
                      <a:pt x="72518" y="34268"/>
                      <a:pt x="72365" y="34368"/>
                      <a:pt x="72365" y="34551"/>
                    </a:cubicBezTo>
                    <a:cubicBezTo>
                      <a:pt x="72321" y="35749"/>
                      <a:pt x="72542" y="36991"/>
                      <a:pt x="73075" y="38100"/>
                    </a:cubicBezTo>
                    <a:lnTo>
                      <a:pt x="72454" y="38366"/>
                    </a:lnTo>
                    <a:cubicBezTo>
                      <a:pt x="70812" y="34861"/>
                      <a:pt x="72099" y="31046"/>
                      <a:pt x="73874" y="27807"/>
                    </a:cubicBezTo>
                    <a:cubicBezTo>
                      <a:pt x="74228" y="27541"/>
                      <a:pt x="74583" y="27274"/>
                      <a:pt x="74938" y="27052"/>
                    </a:cubicBezTo>
                    <a:close/>
                    <a:moveTo>
                      <a:pt x="70368" y="37479"/>
                    </a:moveTo>
                    <a:cubicBezTo>
                      <a:pt x="70546" y="38056"/>
                      <a:pt x="70768" y="38588"/>
                      <a:pt x="71034" y="39121"/>
                    </a:cubicBezTo>
                    <a:cubicBezTo>
                      <a:pt x="70546" y="39431"/>
                      <a:pt x="70058" y="39742"/>
                      <a:pt x="69525" y="40052"/>
                    </a:cubicBezTo>
                    <a:cubicBezTo>
                      <a:pt x="69481" y="39121"/>
                      <a:pt x="69792" y="38189"/>
                      <a:pt x="70368" y="37479"/>
                    </a:cubicBezTo>
                    <a:close/>
                    <a:moveTo>
                      <a:pt x="47491" y="640"/>
                    </a:moveTo>
                    <a:cubicBezTo>
                      <a:pt x="52129" y="640"/>
                      <a:pt x="56786" y="1802"/>
                      <a:pt x="61007" y="4247"/>
                    </a:cubicBezTo>
                    <a:cubicBezTo>
                      <a:pt x="62338" y="5002"/>
                      <a:pt x="63580" y="5889"/>
                      <a:pt x="64778" y="6821"/>
                    </a:cubicBezTo>
                    <a:cubicBezTo>
                      <a:pt x="64822" y="6865"/>
                      <a:pt x="64822" y="6909"/>
                      <a:pt x="64867" y="6909"/>
                    </a:cubicBezTo>
                    <a:cubicBezTo>
                      <a:pt x="65044" y="7087"/>
                      <a:pt x="65266" y="7220"/>
                      <a:pt x="65444" y="7353"/>
                    </a:cubicBezTo>
                    <a:cubicBezTo>
                      <a:pt x="65177" y="7841"/>
                      <a:pt x="65044" y="8418"/>
                      <a:pt x="65044" y="8950"/>
                    </a:cubicBezTo>
                    <a:cubicBezTo>
                      <a:pt x="65044" y="9128"/>
                      <a:pt x="65177" y="9217"/>
                      <a:pt x="65311" y="9217"/>
                    </a:cubicBezTo>
                    <a:cubicBezTo>
                      <a:pt x="65444" y="9217"/>
                      <a:pt x="65577" y="9128"/>
                      <a:pt x="65577" y="8950"/>
                    </a:cubicBezTo>
                    <a:cubicBezTo>
                      <a:pt x="65621" y="8551"/>
                      <a:pt x="65710" y="8107"/>
                      <a:pt x="65887" y="7752"/>
                    </a:cubicBezTo>
                    <a:cubicBezTo>
                      <a:pt x="66109" y="7974"/>
                      <a:pt x="66375" y="8196"/>
                      <a:pt x="66597" y="8418"/>
                    </a:cubicBezTo>
                    <a:cubicBezTo>
                      <a:pt x="66597" y="8462"/>
                      <a:pt x="66597" y="8462"/>
                      <a:pt x="66597" y="8462"/>
                    </a:cubicBezTo>
                    <a:cubicBezTo>
                      <a:pt x="66153" y="9838"/>
                      <a:pt x="66153" y="11302"/>
                      <a:pt x="66597" y="12633"/>
                    </a:cubicBezTo>
                    <a:cubicBezTo>
                      <a:pt x="66331" y="12500"/>
                      <a:pt x="66065" y="12367"/>
                      <a:pt x="65843" y="12234"/>
                    </a:cubicBezTo>
                    <a:cubicBezTo>
                      <a:pt x="65976" y="12145"/>
                      <a:pt x="66020" y="11923"/>
                      <a:pt x="65887" y="11790"/>
                    </a:cubicBezTo>
                    <a:cubicBezTo>
                      <a:pt x="65754" y="11657"/>
                      <a:pt x="65665" y="11391"/>
                      <a:pt x="65710" y="11169"/>
                    </a:cubicBezTo>
                    <a:cubicBezTo>
                      <a:pt x="65736" y="10959"/>
                      <a:pt x="65561" y="10827"/>
                      <a:pt x="65395" y="10827"/>
                    </a:cubicBezTo>
                    <a:cubicBezTo>
                      <a:pt x="65280" y="10827"/>
                      <a:pt x="65169" y="10890"/>
                      <a:pt x="65133" y="11036"/>
                    </a:cubicBezTo>
                    <a:cubicBezTo>
                      <a:pt x="65089" y="11302"/>
                      <a:pt x="65133" y="11612"/>
                      <a:pt x="65266" y="11923"/>
                    </a:cubicBezTo>
                    <a:cubicBezTo>
                      <a:pt x="65089" y="11790"/>
                      <a:pt x="64911" y="11657"/>
                      <a:pt x="64734" y="11524"/>
                    </a:cubicBezTo>
                    <a:cubicBezTo>
                      <a:pt x="64674" y="11474"/>
                      <a:pt x="64608" y="11453"/>
                      <a:pt x="64545" y="11453"/>
                    </a:cubicBezTo>
                    <a:cubicBezTo>
                      <a:pt x="64323" y="11453"/>
                      <a:pt x="64128" y="11706"/>
                      <a:pt x="64334" y="11879"/>
                    </a:cubicBezTo>
                    <a:cubicBezTo>
                      <a:pt x="65488" y="12810"/>
                      <a:pt x="66863" y="13476"/>
                      <a:pt x="68328" y="13786"/>
                    </a:cubicBezTo>
                    <a:cubicBezTo>
                      <a:pt x="68351" y="13793"/>
                      <a:pt x="68374" y="13796"/>
                      <a:pt x="68396" y="13796"/>
                    </a:cubicBezTo>
                    <a:cubicBezTo>
                      <a:pt x="68662" y="13796"/>
                      <a:pt x="68788" y="13336"/>
                      <a:pt x="68461" y="13254"/>
                    </a:cubicBezTo>
                    <a:cubicBezTo>
                      <a:pt x="67973" y="13121"/>
                      <a:pt x="67529" y="12988"/>
                      <a:pt x="67085" y="12810"/>
                    </a:cubicBezTo>
                    <a:cubicBezTo>
                      <a:pt x="67130" y="12766"/>
                      <a:pt x="67174" y="12633"/>
                      <a:pt x="67130" y="12544"/>
                    </a:cubicBezTo>
                    <a:cubicBezTo>
                      <a:pt x="66686" y="11346"/>
                      <a:pt x="66686" y="10060"/>
                      <a:pt x="67085" y="8817"/>
                    </a:cubicBezTo>
                    <a:lnTo>
                      <a:pt x="67085" y="8817"/>
                    </a:lnTo>
                    <a:cubicBezTo>
                      <a:pt x="67263" y="9039"/>
                      <a:pt x="67440" y="9217"/>
                      <a:pt x="67618" y="9394"/>
                    </a:cubicBezTo>
                    <a:lnTo>
                      <a:pt x="67573" y="9438"/>
                    </a:lnTo>
                    <a:cubicBezTo>
                      <a:pt x="67440" y="9882"/>
                      <a:pt x="67396" y="10326"/>
                      <a:pt x="67529" y="10769"/>
                    </a:cubicBezTo>
                    <a:cubicBezTo>
                      <a:pt x="67547" y="10915"/>
                      <a:pt x="67654" y="10978"/>
                      <a:pt x="67769" y="10978"/>
                    </a:cubicBezTo>
                    <a:cubicBezTo>
                      <a:pt x="67934" y="10978"/>
                      <a:pt x="68114" y="10846"/>
                      <a:pt x="68061" y="10636"/>
                    </a:cubicBezTo>
                    <a:cubicBezTo>
                      <a:pt x="68017" y="10370"/>
                      <a:pt x="68017" y="10104"/>
                      <a:pt x="68061" y="9838"/>
                    </a:cubicBezTo>
                    <a:cubicBezTo>
                      <a:pt x="68283" y="10104"/>
                      <a:pt x="68461" y="10326"/>
                      <a:pt x="68682" y="10548"/>
                    </a:cubicBezTo>
                    <a:cubicBezTo>
                      <a:pt x="68505" y="11346"/>
                      <a:pt x="68682" y="12145"/>
                      <a:pt x="69126" y="12855"/>
                    </a:cubicBezTo>
                    <a:cubicBezTo>
                      <a:pt x="69171" y="12855"/>
                      <a:pt x="69171" y="12899"/>
                      <a:pt x="69215" y="12899"/>
                    </a:cubicBezTo>
                    <a:cubicBezTo>
                      <a:pt x="68949" y="13210"/>
                      <a:pt x="68727" y="13520"/>
                      <a:pt x="68505" y="13875"/>
                    </a:cubicBezTo>
                    <a:cubicBezTo>
                      <a:pt x="68380" y="14062"/>
                      <a:pt x="68584" y="14271"/>
                      <a:pt x="68778" y="14271"/>
                    </a:cubicBezTo>
                    <a:cubicBezTo>
                      <a:pt x="68860" y="14271"/>
                      <a:pt x="68940" y="14234"/>
                      <a:pt x="68993" y="14141"/>
                    </a:cubicBezTo>
                    <a:cubicBezTo>
                      <a:pt x="69171" y="13831"/>
                      <a:pt x="69392" y="13565"/>
                      <a:pt x="69614" y="13298"/>
                    </a:cubicBezTo>
                    <a:cubicBezTo>
                      <a:pt x="69703" y="13165"/>
                      <a:pt x="69792" y="13077"/>
                      <a:pt x="69925" y="12943"/>
                    </a:cubicBezTo>
                    <a:cubicBezTo>
                      <a:pt x="70014" y="12855"/>
                      <a:pt x="70102" y="12766"/>
                      <a:pt x="70147" y="12677"/>
                    </a:cubicBezTo>
                    <a:lnTo>
                      <a:pt x="70235" y="12677"/>
                    </a:lnTo>
                    <a:cubicBezTo>
                      <a:pt x="70413" y="12943"/>
                      <a:pt x="70635" y="13210"/>
                      <a:pt x="70812" y="13476"/>
                    </a:cubicBezTo>
                    <a:cubicBezTo>
                      <a:pt x="70786" y="13463"/>
                      <a:pt x="70760" y="13457"/>
                      <a:pt x="70735" y="13457"/>
                    </a:cubicBezTo>
                    <a:cubicBezTo>
                      <a:pt x="70675" y="13457"/>
                      <a:pt x="70622" y="13489"/>
                      <a:pt x="70590" y="13520"/>
                    </a:cubicBezTo>
                    <a:cubicBezTo>
                      <a:pt x="69836" y="14230"/>
                      <a:pt x="69259" y="15073"/>
                      <a:pt x="68904" y="16005"/>
                    </a:cubicBezTo>
                    <a:cubicBezTo>
                      <a:pt x="68823" y="16222"/>
                      <a:pt x="68991" y="16356"/>
                      <a:pt x="69174" y="16356"/>
                    </a:cubicBezTo>
                    <a:cubicBezTo>
                      <a:pt x="69290" y="16356"/>
                      <a:pt x="69412" y="16303"/>
                      <a:pt x="69481" y="16182"/>
                    </a:cubicBezTo>
                    <a:cubicBezTo>
                      <a:pt x="69481" y="16094"/>
                      <a:pt x="69570" y="15960"/>
                      <a:pt x="69614" y="15872"/>
                    </a:cubicBezTo>
                    <a:cubicBezTo>
                      <a:pt x="69636" y="15894"/>
                      <a:pt x="69659" y="15905"/>
                      <a:pt x="69686" y="15905"/>
                    </a:cubicBezTo>
                    <a:cubicBezTo>
                      <a:pt x="69714" y="15905"/>
                      <a:pt x="69747" y="15894"/>
                      <a:pt x="69792" y="15872"/>
                    </a:cubicBezTo>
                    <a:cubicBezTo>
                      <a:pt x="69822" y="15864"/>
                      <a:pt x="69854" y="15860"/>
                      <a:pt x="69886" y="15860"/>
                    </a:cubicBezTo>
                    <a:cubicBezTo>
                      <a:pt x="70043" y="15860"/>
                      <a:pt x="70214" y="15947"/>
                      <a:pt x="70324" y="16094"/>
                    </a:cubicBezTo>
                    <a:cubicBezTo>
                      <a:pt x="70376" y="16155"/>
                      <a:pt x="70437" y="16181"/>
                      <a:pt x="70497" y="16181"/>
                    </a:cubicBezTo>
                    <a:cubicBezTo>
                      <a:pt x="70698" y="16181"/>
                      <a:pt x="70894" y="15899"/>
                      <a:pt x="70723" y="15694"/>
                    </a:cubicBezTo>
                    <a:cubicBezTo>
                      <a:pt x="70530" y="15462"/>
                      <a:pt x="70268" y="15331"/>
                      <a:pt x="69999" y="15331"/>
                    </a:cubicBezTo>
                    <a:cubicBezTo>
                      <a:pt x="69959" y="15331"/>
                      <a:pt x="69920" y="15334"/>
                      <a:pt x="69880" y="15339"/>
                    </a:cubicBezTo>
                    <a:cubicBezTo>
                      <a:pt x="69969" y="15162"/>
                      <a:pt x="70058" y="15029"/>
                      <a:pt x="70147" y="14851"/>
                    </a:cubicBezTo>
                    <a:cubicBezTo>
                      <a:pt x="70945" y="14940"/>
                      <a:pt x="71611" y="15384"/>
                      <a:pt x="72054" y="16005"/>
                    </a:cubicBezTo>
                    <a:cubicBezTo>
                      <a:pt x="72143" y="16094"/>
                      <a:pt x="72232" y="16138"/>
                      <a:pt x="72365" y="16138"/>
                    </a:cubicBezTo>
                    <a:cubicBezTo>
                      <a:pt x="72542" y="16493"/>
                      <a:pt x="72720" y="16848"/>
                      <a:pt x="72897" y="17247"/>
                    </a:cubicBezTo>
                    <a:lnTo>
                      <a:pt x="72853" y="17247"/>
                    </a:lnTo>
                    <a:cubicBezTo>
                      <a:pt x="72853" y="17247"/>
                      <a:pt x="72853" y="17203"/>
                      <a:pt x="72853" y="17158"/>
                    </a:cubicBezTo>
                    <a:lnTo>
                      <a:pt x="72542" y="16759"/>
                    </a:lnTo>
                    <a:cubicBezTo>
                      <a:pt x="72491" y="16681"/>
                      <a:pt x="72412" y="16649"/>
                      <a:pt x="72331" y="16649"/>
                    </a:cubicBezTo>
                    <a:cubicBezTo>
                      <a:pt x="72136" y="16649"/>
                      <a:pt x="71929" y="16837"/>
                      <a:pt x="72054" y="17025"/>
                    </a:cubicBezTo>
                    <a:lnTo>
                      <a:pt x="72365" y="17469"/>
                    </a:lnTo>
                    <a:cubicBezTo>
                      <a:pt x="72409" y="17513"/>
                      <a:pt x="72498" y="17558"/>
                      <a:pt x="72587" y="17558"/>
                    </a:cubicBezTo>
                    <a:cubicBezTo>
                      <a:pt x="72498" y="17646"/>
                      <a:pt x="72409" y="17735"/>
                      <a:pt x="72321" y="17824"/>
                    </a:cubicBezTo>
                    <a:cubicBezTo>
                      <a:pt x="72116" y="18028"/>
                      <a:pt x="72304" y="18311"/>
                      <a:pt x="72523" y="18311"/>
                    </a:cubicBezTo>
                    <a:cubicBezTo>
                      <a:pt x="72589" y="18311"/>
                      <a:pt x="72658" y="18285"/>
                      <a:pt x="72720" y="18223"/>
                    </a:cubicBezTo>
                    <a:lnTo>
                      <a:pt x="73164" y="17780"/>
                    </a:lnTo>
                    <a:lnTo>
                      <a:pt x="73430" y="18489"/>
                    </a:lnTo>
                    <a:cubicBezTo>
                      <a:pt x="72764" y="18756"/>
                      <a:pt x="72099" y="19687"/>
                      <a:pt x="71744" y="20264"/>
                    </a:cubicBezTo>
                    <a:cubicBezTo>
                      <a:pt x="71211" y="21107"/>
                      <a:pt x="70901" y="22039"/>
                      <a:pt x="70812" y="23059"/>
                    </a:cubicBezTo>
                    <a:cubicBezTo>
                      <a:pt x="70812" y="23059"/>
                      <a:pt x="70812" y="23104"/>
                      <a:pt x="70812" y="23148"/>
                    </a:cubicBezTo>
                    <a:lnTo>
                      <a:pt x="70147" y="23681"/>
                    </a:lnTo>
                    <a:cubicBezTo>
                      <a:pt x="70058" y="23059"/>
                      <a:pt x="70102" y="22394"/>
                      <a:pt x="70280" y="21773"/>
                    </a:cubicBezTo>
                    <a:cubicBezTo>
                      <a:pt x="70413" y="21063"/>
                      <a:pt x="70723" y="20353"/>
                      <a:pt x="71167" y="19776"/>
                    </a:cubicBezTo>
                    <a:cubicBezTo>
                      <a:pt x="71371" y="19572"/>
                      <a:pt x="71184" y="19289"/>
                      <a:pt x="70965" y="19289"/>
                    </a:cubicBezTo>
                    <a:cubicBezTo>
                      <a:pt x="70899" y="19289"/>
                      <a:pt x="70830" y="19315"/>
                      <a:pt x="70768" y="19377"/>
                    </a:cubicBezTo>
                    <a:cubicBezTo>
                      <a:pt x="70546" y="19643"/>
                      <a:pt x="70368" y="19954"/>
                      <a:pt x="70191" y="20309"/>
                    </a:cubicBezTo>
                    <a:cubicBezTo>
                      <a:pt x="70191" y="20264"/>
                      <a:pt x="70147" y="20264"/>
                      <a:pt x="70147" y="20220"/>
                    </a:cubicBezTo>
                    <a:cubicBezTo>
                      <a:pt x="69869" y="20004"/>
                      <a:pt x="69507" y="19874"/>
                      <a:pt x="69147" y="19874"/>
                    </a:cubicBezTo>
                    <a:cubicBezTo>
                      <a:pt x="68989" y="19874"/>
                      <a:pt x="68832" y="19899"/>
                      <a:pt x="68682" y="19954"/>
                    </a:cubicBezTo>
                    <a:lnTo>
                      <a:pt x="68682" y="19244"/>
                    </a:lnTo>
                    <a:cubicBezTo>
                      <a:pt x="68747" y="19231"/>
                      <a:pt x="68812" y="19225"/>
                      <a:pt x="68877" y="19225"/>
                    </a:cubicBezTo>
                    <a:cubicBezTo>
                      <a:pt x="69034" y="19225"/>
                      <a:pt x="69191" y="19257"/>
                      <a:pt x="69348" y="19288"/>
                    </a:cubicBezTo>
                    <a:cubicBezTo>
                      <a:pt x="69375" y="19295"/>
                      <a:pt x="69401" y="19298"/>
                      <a:pt x="69425" y="19298"/>
                    </a:cubicBezTo>
                    <a:cubicBezTo>
                      <a:pt x="69720" y="19298"/>
                      <a:pt x="69809" y="18834"/>
                      <a:pt x="69481" y="18711"/>
                    </a:cubicBezTo>
                    <a:cubicBezTo>
                      <a:pt x="69293" y="18680"/>
                      <a:pt x="69082" y="18649"/>
                      <a:pt x="68866" y="18649"/>
                    </a:cubicBezTo>
                    <a:cubicBezTo>
                      <a:pt x="68776" y="18649"/>
                      <a:pt x="68685" y="18654"/>
                      <a:pt x="68594" y="18667"/>
                    </a:cubicBezTo>
                    <a:cubicBezTo>
                      <a:pt x="68539" y="18626"/>
                      <a:pt x="68475" y="18606"/>
                      <a:pt x="68413" y="18606"/>
                    </a:cubicBezTo>
                    <a:cubicBezTo>
                      <a:pt x="68273" y="18606"/>
                      <a:pt x="68136" y="18705"/>
                      <a:pt x="68106" y="18889"/>
                    </a:cubicBezTo>
                    <a:cubicBezTo>
                      <a:pt x="68017" y="20309"/>
                      <a:pt x="68328" y="21728"/>
                      <a:pt x="68949" y="23015"/>
                    </a:cubicBezTo>
                    <a:cubicBezTo>
                      <a:pt x="68771" y="23104"/>
                      <a:pt x="68682" y="23326"/>
                      <a:pt x="68860" y="23459"/>
                    </a:cubicBezTo>
                    <a:cubicBezTo>
                      <a:pt x="69082" y="23636"/>
                      <a:pt x="69304" y="23858"/>
                      <a:pt x="69481" y="24124"/>
                    </a:cubicBezTo>
                    <a:cubicBezTo>
                      <a:pt x="69481" y="24124"/>
                      <a:pt x="69481" y="24169"/>
                      <a:pt x="69525" y="24169"/>
                    </a:cubicBezTo>
                    <a:lnTo>
                      <a:pt x="68416" y="25012"/>
                    </a:lnTo>
                    <a:cubicBezTo>
                      <a:pt x="68372" y="24967"/>
                      <a:pt x="68328" y="24923"/>
                      <a:pt x="68283" y="24923"/>
                    </a:cubicBezTo>
                    <a:lnTo>
                      <a:pt x="67085" y="24124"/>
                    </a:lnTo>
                    <a:cubicBezTo>
                      <a:pt x="67039" y="24098"/>
                      <a:pt x="66993" y="24086"/>
                      <a:pt x="66950" y="24086"/>
                    </a:cubicBezTo>
                    <a:cubicBezTo>
                      <a:pt x="66708" y="24086"/>
                      <a:pt x="66555" y="24461"/>
                      <a:pt x="66819" y="24612"/>
                    </a:cubicBezTo>
                    <a:lnTo>
                      <a:pt x="67973" y="25322"/>
                    </a:lnTo>
                    <a:cubicBezTo>
                      <a:pt x="65799" y="26919"/>
                      <a:pt x="63536" y="28384"/>
                      <a:pt x="61317" y="29759"/>
                    </a:cubicBezTo>
                    <a:cubicBezTo>
                      <a:pt x="55461" y="33353"/>
                      <a:pt x="49427" y="36592"/>
                      <a:pt x="43171" y="39431"/>
                    </a:cubicBezTo>
                    <a:cubicBezTo>
                      <a:pt x="37492" y="42093"/>
                      <a:pt x="31591" y="44578"/>
                      <a:pt x="25379" y="45820"/>
                    </a:cubicBezTo>
                    <a:cubicBezTo>
                      <a:pt x="17127" y="35349"/>
                      <a:pt x="17482" y="19421"/>
                      <a:pt x="26755" y="9571"/>
                    </a:cubicBezTo>
                    <a:cubicBezTo>
                      <a:pt x="32251" y="3799"/>
                      <a:pt x="39844" y="640"/>
                      <a:pt x="47491" y="640"/>
                    </a:cubicBezTo>
                    <a:close/>
                    <a:moveTo>
                      <a:pt x="19390" y="33663"/>
                    </a:moveTo>
                    <a:cubicBezTo>
                      <a:pt x="20188" y="38144"/>
                      <a:pt x="22007" y="42404"/>
                      <a:pt x="24758" y="46042"/>
                    </a:cubicBezTo>
                    <a:cubicBezTo>
                      <a:pt x="24137" y="46131"/>
                      <a:pt x="23471" y="46264"/>
                      <a:pt x="22806" y="46353"/>
                    </a:cubicBezTo>
                    <a:cubicBezTo>
                      <a:pt x="21551" y="46544"/>
                      <a:pt x="19563" y="46866"/>
                      <a:pt x="17637" y="46866"/>
                    </a:cubicBezTo>
                    <a:cubicBezTo>
                      <a:pt x="14659" y="46866"/>
                      <a:pt x="11826" y="46097"/>
                      <a:pt x="12069" y="42892"/>
                    </a:cubicBezTo>
                    <a:cubicBezTo>
                      <a:pt x="12202" y="40762"/>
                      <a:pt x="13799" y="38987"/>
                      <a:pt x="15175" y="37523"/>
                    </a:cubicBezTo>
                    <a:cubicBezTo>
                      <a:pt x="16461" y="36104"/>
                      <a:pt x="17881" y="34817"/>
                      <a:pt x="19390" y="33663"/>
                    </a:cubicBezTo>
                    <a:close/>
                    <a:moveTo>
                      <a:pt x="71211" y="43247"/>
                    </a:moveTo>
                    <a:lnTo>
                      <a:pt x="71211" y="43247"/>
                    </a:lnTo>
                    <a:cubicBezTo>
                      <a:pt x="69836" y="45510"/>
                      <a:pt x="68150" y="47550"/>
                      <a:pt x="66198" y="49281"/>
                    </a:cubicBezTo>
                    <a:cubicBezTo>
                      <a:pt x="65799" y="49680"/>
                      <a:pt x="65399" y="49991"/>
                      <a:pt x="64956" y="50346"/>
                    </a:cubicBezTo>
                    <a:cubicBezTo>
                      <a:pt x="65444" y="48748"/>
                      <a:pt x="66730" y="47284"/>
                      <a:pt x="67839" y="46086"/>
                    </a:cubicBezTo>
                    <a:cubicBezTo>
                      <a:pt x="68860" y="45022"/>
                      <a:pt x="69969" y="44090"/>
                      <a:pt x="71211" y="43247"/>
                    </a:cubicBezTo>
                    <a:close/>
                    <a:moveTo>
                      <a:pt x="84923" y="2878"/>
                    </a:moveTo>
                    <a:cubicBezTo>
                      <a:pt x="86673" y="2878"/>
                      <a:pt x="88456" y="3045"/>
                      <a:pt x="89979" y="3626"/>
                    </a:cubicBezTo>
                    <a:cubicBezTo>
                      <a:pt x="93218" y="5002"/>
                      <a:pt x="92020" y="9128"/>
                      <a:pt x="90689" y="11435"/>
                    </a:cubicBezTo>
                    <a:cubicBezTo>
                      <a:pt x="89402" y="13653"/>
                      <a:pt x="87494" y="15517"/>
                      <a:pt x="85675" y="17336"/>
                    </a:cubicBezTo>
                    <a:cubicBezTo>
                      <a:pt x="83901" y="19022"/>
                      <a:pt x="82126" y="20663"/>
                      <a:pt x="80218" y="22261"/>
                    </a:cubicBezTo>
                    <a:cubicBezTo>
                      <a:pt x="76269" y="25544"/>
                      <a:pt x="72054" y="28605"/>
                      <a:pt x="67706" y="31356"/>
                    </a:cubicBezTo>
                    <a:cubicBezTo>
                      <a:pt x="59232" y="36725"/>
                      <a:pt x="50270" y="41161"/>
                      <a:pt x="41130" y="45199"/>
                    </a:cubicBezTo>
                    <a:cubicBezTo>
                      <a:pt x="31280" y="49503"/>
                      <a:pt x="20632" y="54117"/>
                      <a:pt x="9673" y="54516"/>
                    </a:cubicBezTo>
                    <a:cubicBezTo>
                      <a:pt x="9489" y="54522"/>
                      <a:pt x="9302" y="54526"/>
                      <a:pt x="9112" y="54526"/>
                    </a:cubicBezTo>
                    <a:cubicBezTo>
                      <a:pt x="6551" y="54526"/>
                      <a:pt x="3533" y="53912"/>
                      <a:pt x="2707" y="51144"/>
                    </a:cubicBezTo>
                    <a:cubicBezTo>
                      <a:pt x="1864" y="48172"/>
                      <a:pt x="3772" y="45022"/>
                      <a:pt x="5636" y="42803"/>
                    </a:cubicBezTo>
                    <a:cubicBezTo>
                      <a:pt x="9496" y="38233"/>
                      <a:pt x="14287" y="34284"/>
                      <a:pt x="18990" y="30602"/>
                    </a:cubicBezTo>
                    <a:cubicBezTo>
                      <a:pt x="18990" y="30868"/>
                      <a:pt x="19035" y="31090"/>
                      <a:pt x="19035" y="31312"/>
                    </a:cubicBezTo>
                    <a:cubicBezTo>
                      <a:pt x="16018" y="33575"/>
                      <a:pt x="13222" y="36104"/>
                      <a:pt x="10738" y="38899"/>
                    </a:cubicBezTo>
                    <a:cubicBezTo>
                      <a:pt x="10534" y="39103"/>
                      <a:pt x="10721" y="39386"/>
                      <a:pt x="10940" y="39386"/>
                    </a:cubicBezTo>
                    <a:cubicBezTo>
                      <a:pt x="11006" y="39386"/>
                      <a:pt x="11075" y="39360"/>
                      <a:pt x="11137" y="39298"/>
                    </a:cubicBezTo>
                    <a:cubicBezTo>
                      <a:pt x="13533" y="36592"/>
                      <a:pt x="16240" y="34151"/>
                      <a:pt x="19123" y="31977"/>
                    </a:cubicBezTo>
                    <a:cubicBezTo>
                      <a:pt x="19168" y="32332"/>
                      <a:pt x="19212" y="32732"/>
                      <a:pt x="19301" y="33087"/>
                    </a:cubicBezTo>
                    <a:cubicBezTo>
                      <a:pt x="16550" y="35127"/>
                      <a:pt x="13444" y="37790"/>
                      <a:pt x="12025" y="40940"/>
                    </a:cubicBezTo>
                    <a:cubicBezTo>
                      <a:pt x="10827" y="43646"/>
                      <a:pt x="11847" y="46663"/>
                      <a:pt x="14953" y="47151"/>
                    </a:cubicBezTo>
                    <a:cubicBezTo>
                      <a:pt x="15946" y="47331"/>
                      <a:pt x="16974" y="47407"/>
                      <a:pt x="18017" y="47407"/>
                    </a:cubicBezTo>
                    <a:cubicBezTo>
                      <a:pt x="20842" y="47407"/>
                      <a:pt x="23775" y="46847"/>
                      <a:pt x="26400" y="46264"/>
                    </a:cubicBezTo>
                    <a:cubicBezTo>
                      <a:pt x="30482" y="45288"/>
                      <a:pt x="34519" y="43957"/>
                      <a:pt x="38379" y="42271"/>
                    </a:cubicBezTo>
                    <a:cubicBezTo>
                      <a:pt x="46099" y="39032"/>
                      <a:pt x="53597" y="35216"/>
                      <a:pt x="60741" y="30868"/>
                    </a:cubicBezTo>
                    <a:cubicBezTo>
                      <a:pt x="64157" y="28783"/>
                      <a:pt x="67440" y="26476"/>
                      <a:pt x="70590" y="24035"/>
                    </a:cubicBezTo>
                    <a:cubicBezTo>
                      <a:pt x="73785" y="21506"/>
                      <a:pt x="77024" y="18800"/>
                      <a:pt x="79508" y="15561"/>
                    </a:cubicBezTo>
                    <a:cubicBezTo>
                      <a:pt x="81505" y="12899"/>
                      <a:pt x="83102" y="9039"/>
                      <a:pt x="79375" y="7087"/>
                    </a:cubicBezTo>
                    <a:cubicBezTo>
                      <a:pt x="78300" y="6536"/>
                      <a:pt x="77123" y="6361"/>
                      <a:pt x="75928" y="6361"/>
                    </a:cubicBezTo>
                    <a:cubicBezTo>
                      <a:pt x="75199" y="6361"/>
                      <a:pt x="74463" y="6426"/>
                      <a:pt x="73740" y="6510"/>
                    </a:cubicBezTo>
                    <a:cubicBezTo>
                      <a:pt x="71389" y="6732"/>
                      <a:pt x="69082" y="7176"/>
                      <a:pt x="66775" y="7841"/>
                    </a:cubicBezTo>
                    <a:cubicBezTo>
                      <a:pt x="66642" y="7708"/>
                      <a:pt x="66508" y="7575"/>
                      <a:pt x="66331" y="7442"/>
                    </a:cubicBezTo>
                    <a:cubicBezTo>
                      <a:pt x="68993" y="6554"/>
                      <a:pt x="71699" y="5845"/>
                      <a:pt x="74450" y="5401"/>
                    </a:cubicBezTo>
                    <a:cubicBezTo>
                      <a:pt x="74791" y="5316"/>
                      <a:pt x="74682" y="4821"/>
                      <a:pt x="74359" y="4821"/>
                    </a:cubicBezTo>
                    <a:cubicBezTo>
                      <a:pt x="74345" y="4821"/>
                      <a:pt x="74331" y="4822"/>
                      <a:pt x="74317" y="4824"/>
                    </a:cubicBezTo>
                    <a:cubicBezTo>
                      <a:pt x="71522" y="5312"/>
                      <a:pt x="68771" y="6022"/>
                      <a:pt x="66065" y="6909"/>
                    </a:cubicBezTo>
                    <a:cubicBezTo>
                      <a:pt x="66020" y="6954"/>
                      <a:pt x="65932" y="6998"/>
                      <a:pt x="65932" y="7043"/>
                    </a:cubicBezTo>
                    <a:lnTo>
                      <a:pt x="65577" y="6732"/>
                    </a:lnTo>
                    <a:cubicBezTo>
                      <a:pt x="70857" y="4957"/>
                      <a:pt x="76269" y="3360"/>
                      <a:pt x="81860" y="3005"/>
                    </a:cubicBezTo>
                    <a:cubicBezTo>
                      <a:pt x="82827" y="2938"/>
                      <a:pt x="83869" y="2878"/>
                      <a:pt x="84923" y="2878"/>
                    </a:cubicBezTo>
                    <a:close/>
                    <a:moveTo>
                      <a:pt x="56570" y="53806"/>
                    </a:moveTo>
                    <a:lnTo>
                      <a:pt x="57812" y="54472"/>
                    </a:lnTo>
                    <a:cubicBezTo>
                      <a:pt x="57413" y="54649"/>
                      <a:pt x="57058" y="54782"/>
                      <a:pt x="56659" y="54916"/>
                    </a:cubicBezTo>
                    <a:cubicBezTo>
                      <a:pt x="56614" y="54561"/>
                      <a:pt x="56570" y="54161"/>
                      <a:pt x="56570" y="53806"/>
                    </a:cubicBezTo>
                    <a:close/>
                    <a:moveTo>
                      <a:pt x="72942" y="28561"/>
                    </a:moveTo>
                    <a:lnTo>
                      <a:pt x="72942" y="28561"/>
                    </a:lnTo>
                    <a:cubicBezTo>
                      <a:pt x="71345" y="31711"/>
                      <a:pt x="70413" y="35261"/>
                      <a:pt x="72010" y="38633"/>
                    </a:cubicBezTo>
                    <a:lnTo>
                      <a:pt x="71566" y="38899"/>
                    </a:lnTo>
                    <a:cubicBezTo>
                      <a:pt x="70901" y="37656"/>
                      <a:pt x="70590" y="36281"/>
                      <a:pt x="70679" y="34861"/>
                    </a:cubicBezTo>
                    <a:cubicBezTo>
                      <a:pt x="70679" y="34684"/>
                      <a:pt x="70535" y="34595"/>
                      <a:pt x="70391" y="34595"/>
                    </a:cubicBezTo>
                    <a:cubicBezTo>
                      <a:pt x="70246" y="34595"/>
                      <a:pt x="70102" y="34684"/>
                      <a:pt x="70102" y="34861"/>
                    </a:cubicBezTo>
                    <a:lnTo>
                      <a:pt x="70102" y="35127"/>
                    </a:lnTo>
                    <a:cubicBezTo>
                      <a:pt x="70014" y="35039"/>
                      <a:pt x="69925" y="35039"/>
                      <a:pt x="69836" y="35039"/>
                    </a:cubicBezTo>
                    <a:cubicBezTo>
                      <a:pt x="69703" y="35083"/>
                      <a:pt x="69570" y="35216"/>
                      <a:pt x="69525" y="35349"/>
                    </a:cubicBezTo>
                    <a:lnTo>
                      <a:pt x="69082" y="35882"/>
                    </a:lnTo>
                    <a:cubicBezTo>
                      <a:pt x="68960" y="36094"/>
                      <a:pt x="69130" y="36286"/>
                      <a:pt x="69320" y="36286"/>
                    </a:cubicBezTo>
                    <a:cubicBezTo>
                      <a:pt x="69408" y="36286"/>
                      <a:pt x="69500" y="36246"/>
                      <a:pt x="69570" y="36148"/>
                    </a:cubicBezTo>
                    <a:lnTo>
                      <a:pt x="69836" y="35837"/>
                    </a:lnTo>
                    <a:lnTo>
                      <a:pt x="69925" y="35660"/>
                    </a:lnTo>
                    <a:cubicBezTo>
                      <a:pt x="70014" y="35660"/>
                      <a:pt x="70058" y="35660"/>
                      <a:pt x="70102" y="35615"/>
                    </a:cubicBezTo>
                    <a:cubicBezTo>
                      <a:pt x="70147" y="36059"/>
                      <a:pt x="70191" y="36547"/>
                      <a:pt x="70280" y="36991"/>
                    </a:cubicBezTo>
                    <a:cubicBezTo>
                      <a:pt x="70243" y="36973"/>
                      <a:pt x="70199" y="36962"/>
                      <a:pt x="70156" y="36962"/>
                    </a:cubicBezTo>
                    <a:cubicBezTo>
                      <a:pt x="70096" y="36962"/>
                      <a:pt x="70040" y="36983"/>
                      <a:pt x="70014" y="37035"/>
                    </a:cubicBezTo>
                    <a:cubicBezTo>
                      <a:pt x="69259" y="37967"/>
                      <a:pt x="68904" y="39165"/>
                      <a:pt x="69037" y="40363"/>
                    </a:cubicBezTo>
                    <a:cubicBezTo>
                      <a:pt x="68904" y="40452"/>
                      <a:pt x="68816" y="40540"/>
                      <a:pt x="68682" y="40629"/>
                    </a:cubicBezTo>
                    <a:cubicBezTo>
                      <a:pt x="68464" y="40775"/>
                      <a:pt x="68604" y="41130"/>
                      <a:pt x="68833" y="41130"/>
                    </a:cubicBezTo>
                    <a:cubicBezTo>
                      <a:pt x="68883" y="41130"/>
                      <a:pt x="68937" y="41113"/>
                      <a:pt x="68993" y="41073"/>
                    </a:cubicBezTo>
                    <a:cubicBezTo>
                      <a:pt x="70368" y="40097"/>
                      <a:pt x="71877" y="39209"/>
                      <a:pt x="73474" y="38544"/>
                    </a:cubicBezTo>
                    <a:lnTo>
                      <a:pt x="73474" y="38544"/>
                    </a:lnTo>
                    <a:cubicBezTo>
                      <a:pt x="73297" y="38987"/>
                      <a:pt x="73119" y="39431"/>
                      <a:pt x="72897" y="39875"/>
                    </a:cubicBezTo>
                    <a:lnTo>
                      <a:pt x="72720" y="39875"/>
                    </a:lnTo>
                    <a:cubicBezTo>
                      <a:pt x="70590" y="40895"/>
                      <a:pt x="68638" y="42271"/>
                      <a:pt x="66952" y="43957"/>
                    </a:cubicBezTo>
                    <a:cubicBezTo>
                      <a:pt x="66779" y="44164"/>
                      <a:pt x="66984" y="44426"/>
                      <a:pt x="67188" y="44426"/>
                    </a:cubicBezTo>
                    <a:cubicBezTo>
                      <a:pt x="67245" y="44426"/>
                      <a:pt x="67303" y="44405"/>
                      <a:pt x="67351" y="44356"/>
                    </a:cubicBezTo>
                    <a:cubicBezTo>
                      <a:pt x="68904" y="42847"/>
                      <a:pt x="70679" y="41561"/>
                      <a:pt x="72587" y="40585"/>
                    </a:cubicBezTo>
                    <a:lnTo>
                      <a:pt x="72587" y="40585"/>
                    </a:lnTo>
                    <a:cubicBezTo>
                      <a:pt x="72365" y="41117"/>
                      <a:pt x="72099" y="41605"/>
                      <a:pt x="71833" y="42093"/>
                    </a:cubicBezTo>
                    <a:cubicBezTo>
                      <a:pt x="70102" y="43158"/>
                      <a:pt x="68505" y="44445"/>
                      <a:pt x="67174" y="45998"/>
                    </a:cubicBezTo>
                    <a:cubicBezTo>
                      <a:pt x="65932" y="47329"/>
                      <a:pt x="64601" y="48926"/>
                      <a:pt x="64290" y="50789"/>
                    </a:cubicBezTo>
                    <a:lnTo>
                      <a:pt x="64290" y="50834"/>
                    </a:lnTo>
                    <a:cubicBezTo>
                      <a:pt x="64024" y="51011"/>
                      <a:pt x="63758" y="51233"/>
                      <a:pt x="63447" y="51410"/>
                    </a:cubicBezTo>
                    <a:cubicBezTo>
                      <a:pt x="63758" y="49636"/>
                      <a:pt x="64468" y="47994"/>
                      <a:pt x="65577" y="46574"/>
                    </a:cubicBezTo>
                    <a:cubicBezTo>
                      <a:pt x="65734" y="46386"/>
                      <a:pt x="65536" y="46198"/>
                      <a:pt x="65328" y="46198"/>
                    </a:cubicBezTo>
                    <a:cubicBezTo>
                      <a:pt x="65241" y="46198"/>
                      <a:pt x="65154" y="46230"/>
                      <a:pt x="65089" y="46308"/>
                    </a:cubicBezTo>
                    <a:cubicBezTo>
                      <a:pt x="63846" y="47950"/>
                      <a:pt x="63092" y="49858"/>
                      <a:pt x="62826" y="51899"/>
                    </a:cubicBezTo>
                    <a:cubicBezTo>
                      <a:pt x="62648" y="52032"/>
                      <a:pt x="62427" y="52165"/>
                      <a:pt x="62249" y="52298"/>
                    </a:cubicBezTo>
                    <a:cubicBezTo>
                      <a:pt x="62648" y="48527"/>
                      <a:pt x="64468" y="45110"/>
                      <a:pt x="67307" y="42626"/>
                    </a:cubicBezTo>
                    <a:cubicBezTo>
                      <a:pt x="67485" y="42448"/>
                      <a:pt x="67396" y="42182"/>
                      <a:pt x="67130" y="42138"/>
                    </a:cubicBezTo>
                    <a:cubicBezTo>
                      <a:pt x="67174" y="42093"/>
                      <a:pt x="67174" y="42093"/>
                      <a:pt x="67130" y="42049"/>
                    </a:cubicBezTo>
                    <a:cubicBezTo>
                      <a:pt x="66775" y="39964"/>
                      <a:pt x="67174" y="37790"/>
                      <a:pt x="68194" y="35926"/>
                    </a:cubicBezTo>
                    <a:cubicBezTo>
                      <a:pt x="68316" y="35713"/>
                      <a:pt x="68125" y="35521"/>
                      <a:pt x="67936" y="35521"/>
                    </a:cubicBezTo>
                    <a:cubicBezTo>
                      <a:pt x="67849" y="35521"/>
                      <a:pt x="67762" y="35562"/>
                      <a:pt x="67706" y="35660"/>
                    </a:cubicBezTo>
                    <a:cubicBezTo>
                      <a:pt x="66642" y="37656"/>
                      <a:pt x="66242" y="39919"/>
                      <a:pt x="66597" y="42182"/>
                    </a:cubicBezTo>
                    <a:cubicBezTo>
                      <a:pt x="66642" y="42271"/>
                      <a:pt x="66686" y="42315"/>
                      <a:pt x="66775" y="42359"/>
                    </a:cubicBezTo>
                    <a:cubicBezTo>
                      <a:pt x="66420" y="42670"/>
                      <a:pt x="66109" y="42981"/>
                      <a:pt x="65799" y="43291"/>
                    </a:cubicBezTo>
                    <a:cubicBezTo>
                      <a:pt x="65577" y="40984"/>
                      <a:pt x="65887" y="38677"/>
                      <a:pt x="66642" y="36503"/>
                    </a:cubicBezTo>
                    <a:cubicBezTo>
                      <a:pt x="66723" y="36285"/>
                      <a:pt x="66555" y="36151"/>
                      <a:pt x="66382" y="36151"/>
                    </a:cubicBezTo>
                    <a:cubicBezTo>
                      <a:pt x="66272" y="36151"/>
                      <a:pt x="66161" y="36205"/>
                      <a:pt x="66109" y="36325"/>
                    </a:cubicBezTo>
                    <a:cubicBezTo>
                      <a:pt x="65266" y="38633"/>
                      <a:pt x="65000" y="41073"/>
                      <a:pt x="65266" y="43469"/>
                    </a:cubicBezTo>
                    <a:cubicBezTo>
                      <a:pt x="65266" y="43557"/>
                      <a:pt x="65355" y="43646"/>
                      <a:pt x="65444" y="43690"/>
                    </a:cubicBezTo>
                    <a:cubicBezTo>
                      <a:pt x="65222" y="43912"/>
                      <a:pt x="65044" y="44134"/>
                      <a:pt x="64867" y="44356"/>
                    </a:cubicBezTo>
                    <a:cubicBezTo>
                      <a:pt x="64601" y="43602"/>
                      <a:pt x="64512" y="42803"/>
                      <a:pt x="64645" y="42004"/>
                    </a:cubicBezTo>
                    <a:cubicBezTo>
                      <a:pt x="64672" y="41815"/>
                      <a:pt x="64485" y="41675"/>
                      <a:pt x="64314" y="41675"/>
                    </a:cubicBezTo>
                    <a:cubicBezTo>
                      <a:pt x="64205" y="41675"/>
                      <a:pt x="64103" y="41733"/>
                      <a:pt x="64068" y="41871"/>
                    </a:cubicBezTo>
                    <a:cubicBezTo>
                      <a:pt x="63935" y="42803"/>
                      <a:pt x="64024" y="43779"/>
                      <a:pt x="64379" y="44667"/>
                    </a:cubicBezTo>
                    <a:cubicBezTo>
                      <a:pt x="64379" y="44711"/>
                      <a:pt x="64423" y="44755"/>
                      <a:pt x="64512" y="44800"/>
                    </a:cubicBezTo>
                    <a:cubicBezTo>
                      <a:pt x="64113" y="45332"/>
                      <a:pt x="63802" y="45864"/>
                      <a:pt x="63491" y="46397"/>
                    </a:cubicBezTo>
                    <a:cubicBezTo>
                      <a:pt x="63536" y="46264"/>
                      <a:pt x="63491" y="46131"/>
                      <a:pt x="63403" y="46042"/>
                    </a:cubicBezTo>
                    <a:lnTo>
                      <a:pt x="62338" y="45288"/>
                    </a:lnTo>
                    <a:cubicBezTo>
                      <a:pt x="62295" y="45259"/>
                      <a:pt x="62253" y="45247"/>
                      <a:pt x="62212" y="45247"/>
                    </a:cubicBezTo>
                    <a:cubicBezTo>
                      <a:pt x="62000" y="45247"/>
                      <a:pt x="61848" y="45589"/>
                      <a:pt x="62072" y="45776"/>
                    </a:cubicBezTo>
                    <a:lnTo>
                      <a:pt x="63136" y="46574"/>
                    </a:lnTo>
                    <a:cubicBezTo>
                      <a:pt x="63187" y="46608"/>
                      <a:pt x="63238" y="46623"/>
                      <a:pt x="63287" y="46623"/>
                    </a:cubicBezTo>
                    <a:cubicBezTo>
                      <a:pt x="63365" y="46623"/>
                      <a:pt x="63437" y="46585"/>
                      <a:pt x="63491" y="46530"/>
                    </a:cubicBezTo>
                    <a:lnTo>
                      <a:pt x="63491" y="46530"/>
                    </a:lnTo>
                    <a:cubicBezTo>
                      <a:pt x="63403" y="46707"/>
                      <a:pt x="63314" y="46885"/>
                      <a:pt x="63225" y="47062"/>
                    </a:cubicBezTo>
                    <a:lnTo>
                      <a:pt x="63181" y="47062"/>
                    </a:lnTo>
                    <a:lnTo>
                      <a:pt x="61761" y="46264"/>
                    </a:lnTo>
                    <a:cubicBezTo>
                      <a:pt x="61718" y="46245"/>
                      <a:pt x="61677" y="46237"/>
                      <a:pt x="61639" y="46237"/>
                    </a:cubicBezTo>
                    <a:cubicBezTo>
                      <a:pt x="61399" y="46237"/>
                      <a:pt x="61265" y="46561"/>
                      <a:pt x="61495" y="46752"/>
                    </a:cubicBezTo>
                    <a:lnTo>
                      <a:pt x="62870" y="47550"/>
                    </a:lnTo>
                    <a:lnTo>
                      <a:pt x="62959" y="47550"/>
                    </a:lnTo>
                    <a:cubicBezTo>
                      <a:pt x="62826" y="47861"/>
                      <a:pt x="62737" y="48172"/>
                      <a:pt x="62604" y="48482"/>
                    </a:cubicBezTo>
                    <a:cubicBezTo>
                      <a:pt x="62604" y="48393"/>
                      <a:pt x="62604" y="48349"/>
                      <a:pt x="62560" y="48305"/>
                    </a:cubicBezTo>
                    <a:cubicBezTo>
                      <a:pt x="62205" y="47817"/>
                      <a:pt x="61805" y="47417"/>
                      <a:pt x="61273" y="47151"/>
                    </a:cubicBezTo>
                    <a:cubicBezTo>
                      <a:pt x="61227" y="47125"/>
                      <a:pt x="61181" y="47113"/>
                      <a:pt x="61138" y="47113"/>
                    </a:cubicBezTo>
                    <a:cubicBezTo>
                      <a:pt x="60896" y="47113"/>
                      <a:pt x="60743" y="47488"/>
                      <a:pt x="61007" y="47639"/>
                    </a:cubicBezTo>
                    <a:cubicBezTo>
                      <a:pt x="61406" y="47861"/>
                      <a:pt x="61805" y="48172"/>
                      <a:pt x="62072" y="48571"/>
                    </a:cubicBezTo>
                    <a:cubicBezTo>
                      <a:pt x="62130" y="48649"/>
                      <a:pt x="62222" y="48684"/>
                      <a:pt x="62315" y="48684"/>
                    </a:cubicBezTo>
                    <a:cubicBezTo>
                      <a:pt x="62434" y="48684"/>
                      <a:pt x="62554" y="48626"/>
                      <a:pt x="62604" y="48527"/>
                    </a:cubicBezTo>
                    <a:lnTo>
                      <a:pt x="62604" y="48527"/>
                    </a:lnTo>
                    <a:cubicBezTo>
                      <a:pt x="62205" y="49503"/>
                      <a:pt x="61939" y="50523"/>
                      <a:pt x="61805" y="51544"/>
                    </a:cubicBezTo>
                    <a:cubicBezTo>
                      <a:pt x="61761" y="51322"/>
                      <a:pt x="61717" y="51100"/>
                      <a:pt x="61672" y="50834"/>
                    </a:cubicBezTo>
                    <a:cubicBezTo>
                      <a:pt x="61655" y="50698"/>
                      <a:pt x="61567" y="50640"/>
                      <a:pt x="61467" y="50640"/>
                    </a:cubicBezTo>
                    <a:cubicBezTo>
                      <a:pt x="61305" y="50640"/>
                      <a:pt x="61112" y="50792"/>
                      <a:pt x="61140" y="51011"/>
                    </a:cubicBezTo>
                    <a:cubicBezTo>
                      <a:pt x="61140" y="51322"/>
                      <a:pt x="61229" y="51544"/>
                      <a:pt x="61273" y="51854"/>
                    </a:cubicBezTo>
                    <a:cubicBezTo>
                      <a:pt x="61051" y="51721"/>
                      <a:pt x="60829" y="51632"/>
                      <a:pt x="60652" y="51544"/>
                    </a:cubicBezTo>
                    <a:cubicBezTo>
                      <a:pt x="60696" y="51499"/>
                      <a:pt x="60696" y="51410"/>
                      <a:pt x="60696" y="51322"/>
                    </a:cubicBezTo>
                    <a:cubicBezTo>
                      <a:pt x="60563" y="50434"/>
                      <a:pt x="60297" y="49591"/>
                      <a:pt x="59898" y="48748"/>
                    </a:cubicBezTo>
                    <a:cubicBezTo>
                      <a:pt x="59856" y="48652"/>
                      <a:pt x="59781" y="48611"/>
                      <a:pt x="59701" y="48611"/>
                    </a:cubicBezTo>
                    <a:cubicBezTo>
                      <a:pt x="59522" y="48611"/>
                      <a:pt x="59318" y="48814"/>
                      <a:pt x="59410" y="49059"/>
                    </a:cubicBezTo>
                    <a:cubicBezTo>
                      <a:pt x="59765" y="49769"/>
                      <a:pt x="59986" y="50523"/>
                      <a:pt x="60119" y="51322"/>
                    </a:cubicBezTo>
                    <a:lnTo>
                      <a:pt x="59809" y="51189"/>
                    </a:lnTo>
                    <a:cubicBezTo>
                      <a:pt x="59676" y="50612"/>
                      <a:pt x="59498" y="50035"/>
                      <a:pt x="59276" y="49503"/>
                    </a:cubicBezTo>
                    <a:cubicBezTo>
                      <a:pt x="59224" y="49412"/>
                      <a:pt x="59146" y="49374"/>
                      <a:pt x="59065" y="49374"/>
                    </a:cubicBezTo>
                    <a:cubicBezTo>
                      <a:pt x="58870" y="49374"/>
                      <a:pt x="58663" y="49594"/>
                      <a:pt x="58788" y="49813"/>
                    </a:cubicBezTo>
                    <a:cubicBezTo>
                      <a:pt x="58966" y="50168"/>
                      <a:pt x="59099" y="50568"/>
                      <a:pt x="59188" y="50967"/>
                    </a:cubicBezTo>
                    <a:cubicBezTo>
                      <a:pt x="58744" y="50789"/>
                      <a:pt x="58300" y="50656"/>
                      <a:pt x="57857" y="50523"/>
                    </a:cubicBezTo>
                    <a:cubicBezTo>
                      <a:pt x="57830" y="50516"/>
                      <a:pt x="57804" y="50513"/>
                      <a:pt x="57780" y="50513"/>
                    </a:cubicBezTo>
                    <a:cubicBezTo>
                      <a:pt x="57484" y="50513"/>
                      <a:pt x="57396" y="50977"/>
                      <a:pt x="57724" y="51100"/>
                    </a:cubicBezTo>
                    <a:cubicBezTo>
                      <a:pt x="58300" y="51233"/>
                      <a:pt x="58833" y="51410"/>
                      <a:pt x="59410" y="51632"/>
                    </a:cubicBezTo>
                    <a:cubicBezTo>
                      <a:pt x="59443" y="51732"/>
                      <a:pt x="59526" y="51782"/>
                      <a:pt x="59622" y="51782"/>
                    </a:cubicBezTo>
                    <a:cubicBezTo>
                      <a:pt x="59654" y="51782"/>
                      <a:pt x="59687" y="51777"/>
                      <a:pt x="59720" y="51765"/>
                    </a:cubicBezTo>
                    <a:cubicBezTo>
                      <a:pt x="60341" y="52032"/>
                      <a:pt x="60962" y="52298"/>
                      <a:pt x="61584" y="52653"/>
                    </a:cubicBezTo>
                    <a:lnTo>
                      <a:pt x="61672" y="52653"/>
                    </a:lnTo>
                    <a:cubicBezTo>
                      <a:pt x="61450" y="52742"/>
                      <a:pt x="61273" y="52875"/>
                      <a:pt x="61051" y="53008"/>
                    </a:cubicBezTo>
                    <a:cubicBezTo>
                      <a:pt x="61096" y="52875"/>
                      <a:pt x="61051" y="52742"/>
                      <a:pt x="60918" y="52697"/>
                    </a:cubicBezTo>
                    <a:lnTo>
                      <a:pt x="60430" y="52475"/>
                    </a:lnTo>
                    <a:cubicBezTo>
                      <a:pt x="60393" y="52460"/>
                      <a:pt x="60357" y="52453"/>
                      <a:pt x="60323" y="52453"/>
                    </a:cubicBezTo>
                    <a:cubicBezTo>
                      <a:pt x="60065" y="52453"/>
                      <a:pt x="59890" y="52846"/>
                      <a:pt x="60164" y="52963"/>
                    </a:cubicBezTo>
                    <a:lnTo>
                      <a:pt x="60652" y="53185"/>
                    </a:lnTo>
                    <a:cubicBezTo>
                      <a:pt x="59898" y="53585"/>
                      <a:pt x="59099" y="53984"/>
                      <a:pt x="58256" y="54339"/>
                    </a:cubicBezTo>
                    <a:cubicBezTo>
                      <a:pt x="58300" y="54206"/>
                      <a:pt x="58212" y="54117"/>
                      <a:pt x="58123" y="54073"/>
                    </a:cubicBezTo>
                    <a:lnTo>
                      <a:pt x="56570" y="53185"/>
                    </a:lnTo>
                    <a:cubicBezTo>
                      <a:pt x="56570" y="53008"/>
                      <a:pt x="56570" y="52875"/>
                      <a:pt x="56614" y="52697"/>
                    </a:cubicBezTo>
                    <a:cubicBezTo>
                      <a:pt x="57324" y="53052"/>
                      <a:pt x="57990" y="53451"/>
                      <a:pt x="58655" y="53939"/>
                    </a:cubicBezTo>
                    <a:cubicBezTo>
                      <a:pt x="58710" y="53985"/>
                      <a:pt x="58771" y="54004"/>
                      <a:pt x="58830" y="54004"/>
                    </a:cubicBezTo>
                    <a:cubicBezTo>
                      <a:pt x="59058" y="54004"/>
                      <a:pt x="59266" y="53716"/>
                      <a:pt x="59055" y="53540"/>
                    </a:cubicBezTo>
                    <a:cubicBezTo>
                      <a:pt x="58300" y="53008"/>
                      <a:pt x="57546" y="52520"/>
                      <a:pt x="56703" y="52120"/>
                    </a:cubicBezTo>
                    <a:cubicBezTo>
                      <a:pt x="56703" y="52032"/>
                      <a:pt x="56747" y="51899"/>
                      <a:pt x="56792" y="51810"/>
                    </a:cubicBezTo>
                    <a:cubicBezTo>
                      <a:pt x="56792" y="51765"/>
                      <a:pt x="56792" y="51677"/>
                      <a:pt x="56792" y="51632"/>
                    </a:cubicBezTo>
                    <a:lnTo>
                      <a:pt x="58744" y="52298"/>
                    </a:lnTo>
                    <a:cubicBezTo>
                      <a:pt x="58783" y="52312"/>
                      <a:pt x="58819" y="52319"/>
                      <a:pt x="58852" y="52319"/>
                    </a:cubicBezTo>
                    <a:cubicBezTo>
                      <a:pt x="59122" y="52319"/>
                      <a:pt x="59193" y="51884"/>
                      <a:pt x="58877" y="51765"/>
                    </a:cubicBezTo>
                    <a:lnTo>
                      <a:pt x="56792" y="51056"/>
                    </a:lnTo>
                    <a:cubicBezTo>
                      <a:pt x="56756" y="51044"/>
                      <a:pt x="56722" y="51038"/>
                      <a:pt x="56691" y="51038"/>
                    </a:cubicBezTo>
                    <a:cubicBezTo>
                      <a:pt x="56494" y="51038"/>
                      <a:pt x="56405" y="51263"/>
                      <a:pt x="56481" y="51455"/>
                    </a:cubicBezTo>
                    <a:cubicBezTo>
                      <a:pt x="56393" y="51455"/>
                      <a:pt x="56259" y="51544"/>
                      <a:pt x="56259" y="51632"/>
                    </a:cubicBezTo>
                    <a:cubicBezTo>
                      <a:pt x="55993" y="52742"/>
                      <a:pt x="55949" y="53939"/>
                      <a:pt x="56126" y="55049"/>
                    </a:cubicBezTo>
                    <a:cubicBezTo>
                      <a:pt x="56082" y="55093"/>
                      <a:pt x="56082" y="55093"/>
                      <a:pt x="56126" y="55093"/>
                    </a:cubicBezTo>
                    <a:cubicBezTo>
                      <a:pt x="55550" y="55271"/>
                      <a:pt x="54973" y="55448"/>
                      <a:pt x="54352" y="55625"/>
                    </a:cubicBezTo>
                    <a:cubicBezTo>
                      <a:pt x="54263" y="54827"/>
                      <a:pt x="54263" y="54073"/>
                      <a:pt x="54440" y="53318"/>
                    </a:cubicBezTo>
                    <a:cubicBezTo>
                      <a:pt x="54493" y="53109"/>
                      <a:pt x="54328" y="52976"/>
                      <a:pt x="54167" y="52976"/>
                    </a:cubicBezTo>
                    <a:cubicBezTo>
                      <a:pt x="54055" y="52976"/>
                      <a:pt x="53944" y="53040"/>
                      <a:pt x="53908" y="53185"/>
                    </a:cubicBezTo>
                    <a:cubicBezTo>
                      <a:pt x="53775" y="53806"/>
                      <a:pt x="53686" y="54472"/>
                      <a:pt x="53730" y="55137"/>
                    </a:cubicBezTo>
                    <a:cubicBezTo>
                      <a:pt x="53553" y="54694"/>
                      <a:pt x="53287" y="54294"/>
                      <a:pt x="52976" y="53984"/>
                    </a:cubicBezTo>
                    <a:cubicBezTo>
                      <a:pt x="52914" y="53921"/>
                      <a:pt x="52844" y="53895"/>
                      <a:pt x="52777" y="53895"/>
                    </a:cubicBezTo>
                    <a:cubicBezTo>
                      <a:pt x="52559" y="53895"/>
                      <a:pt x="52373" y="54169"/>
                      <a:pt x="52577" y="54339"/>
                    </a:cubicBezTo>
                    <a:cubicBezTo>
                      <a:pt x="52932" y="54738"/>
                      <a:pt x="53242" y="55226"/>
                      <a:pt x="53376" y="55759"/>
                    </a:cubicBezTo>
                    <a:cubicBezTo>
                      <a:pt x="53420" y="55759"/>
                      <a:pt x="53420" y="55803"/>
                      <a:pt x="53420" y="55847"/>
                    </a:cubicBezTo>
                    <a:cubicBezTo>
                      <a:pt x="52887" y="55936"/>
                      <a:pt x="52355" y="56069"/>
                      <a:pt x="51823" y="56158"/>
                    </a:cubicBezTo>
                    <a:cubicBezTo>
                      <a:pt x="51823" y="56069"/>
                      <a:pt x="51823" y="55980"/>
                      <a:pt x="51778" y="55936"/>
                    </a:cubicBezTo>
                    <a:lnTo>
                      <a:pt x="51290" y="55004"/>
                    </a:lnTo>
                    <a:cubicBezTo>
                      <a:pt x="51234" y="54906"/>
                      <a:pt x="51148" y="54866"/>
                      <a:pt x="51061" y="54866"/>
                    </a:cubicBezTo>
                    <a:cubicBezTo>
                      <a:pt x="50871" y="54866"/>
                      <a:pt x="50681" y="55058"/>
                      <a:pt x="50802" y="55271"/>
                    </a:cubicBezTo>
                    <a:lnTo>
                      <a:pt x="51290" y="56202"/>
                    </a:lnTo>
                    <a:lnTo>
                      <a:pt x="50935" y="56247"/>
                    </a:lnTo>
                    <a:lnTo>
                      <a:pt x="50580" y="55448"/>
                    </a:lnTo>
                    <a:cubicBezTo>
                      <a:pt x="50524" y="55350"/>
                      <a:pt x="50438" y="55310"/>
                      <a:pt x="50351" y="55310"/>
                    </a:cubicBezTo>
                    <a:cubicBezTo>
                      <a:pt x="50161" y="55310"/>
                      <a:pt x="49971" y="55501"/>
                      <a:pt x="50092" y="55714"/>
                    </a:cubicBezTo>
                    <a:lnTo>
                      <a:pt x="50403" y="56335"/>
                    </a:lnTo>
                    <a:cubicBezTo>
                      <a:pt x="49440" y="56440"/>
                      <a:pt x="48485" y="56490"/>
                      <a:pt x="47533" y="56490"/>
                    </a:cubicBezTo>
                    <a:cubicBezTo>
                      <a:pt x="46073" y="56490"/>
                      <a:pt x="44622" y="56373"/>
                      <a:pt x="43171" y="56158"/>
                    </a:cubicBezTo>
                    <a:lnTo>
                      <a:pt x="43171" y="56114"/>
                    </a:lnTo>
                    <a:cubicBezTo>
                      <a:pt x="38379" y="55359"/>
                      <a:pt x="33854" y="53318"/>
                      <a:pt x="30082" y="50301"/>
                    </a:cubicBezTo>
                    <a:cubicBezTo>
                      <a:pt x="31990" y="49591"/>
                      <a:pt x="33898" y="48837"/>
                      <a:pt x="35806" y="48039"/>
                    </a:cubicBezTo>
                    <a:cubicBezTo>
                      <a:pt x="46321" y="43690"/>
                      <a:pt x="56659" y="38810"/>
                      <a:pt x="66375" y="32865"/>
                    </a:cubicBezTo>
                    <a:lnTo>
                      <a:pt x="67396" y="32199"/>
                    </a:lnTo>
                    <a:lnTo>
                      <a:pt x="67928" y="32865"/>
                    </a:lnTo>
                    <a:lnTo>
                      <a:pt x="67973" y="32865"/>
                    </a:lnTo>
                    <a:cubicBezTo>
                      <a:pt x="68017" y="32865"/>
                      <a:pt x="67884" y="32953"/>
                      <a:pt x="67884" y="32998"/>
                    </a:cubicBezTo>
                    <a:cubicBezTo>
                      <a:pt x="67714" y="33202"/>
                      <a:pt x="67909" y="33485"/>
                      <a:pt x="68090" y="33485"/>
                    </a:cubicBezTo>
                    <a:cubicBezTo>
                      <a:pt x="68144" y="33485"/>
                      <a:pt x="68198" y="33459"/>
                      <a:pt x="68239" y="33397"/>
                    </a:cubicBezTo>
                    <a:cubicBezTo>
                      <a:pt x="69037" y="32421"/>
                      <a:pt x="69880" y="31534"/>
                      <a:pt x="70812" y="30735"/>
                    </a:cubicBezTo>
                    <a:lnTo>
                      <a:pt x="70901" y="30735"/>
                    </a:lnTo>
                    <a:cubicBezTo>
                      <a:pt x="70679" y="31312"/>
                      <a:pt x="70546" y="31933"/>
                      <a:pt x="70413" y="32554"/>
                    </a:cubicBezTo>
                    <a:cubicBezTo>
                      <a:pt x="70387" y="32764"/>
                      <a:pt x="70562" y="32896"/>
                      <a:pt x="70728" y="32896"/>
                    </a:cubicBezTo>
                    <a:cubicBezTo>
                      <a:pt x="70843" y="32896"/>
                      <a:pt x="70953" y="32832"/>
                      <a:pt x="70990" y="32687"/>
                    </a:cubicBezTo>
                    <a:cubicBezTo>
                      <a:pt x="71211" y="31489"/>
                      <a:pt x="71611" y="30380"/>
                      <a:pt x="72188" y="29315"/>
                    </a:cubicBezTo>
                    <a:cubicBezTo>
                      <a:pt x="72232" y="29227"/>
                      <a:pt x="72232" y="29138"/>
                      <a:pt x="72188" y="29093"/>
                    </a:cubicBezTo>
                    <a:lnTo>
                      <a:pt x="72942" y="28561"/>
                    </a:lnTo>
                    <a:close/>
                    <a:moveTo>
                      <a:pt x="47278" y="0"/>
                    </a:moveTo>
                    <a:cubicBezTo>
                      <a:pt x="46591" y="0"/>
                      <a:pt x="45902" y="26"/>
                      <a:pt x="45212" y="77"/>
                    </a:cubicBezTo>
                    <a:cubicBezTo>
                      <a:pt x="31946" y="1186"/>
                      <a:pt x="20721" y="11524"/>
                      <a:pt x="19079" y="24834"/>
                    </a:cubicBezTo>
                    <a:cubicBezTo>
                      <a:pt x="18902" y="26520"/>
                      <a:pt x="18857" y="28250"/>
                      <a:pt x="18946" y="29936"/>
                    </a:cubicBezTo>
                    <a:lnTo>
                      <a:pt x="18857" y="29981"/>
                    </a:lnTo>
                    <a:cubicBezTo>
                      <a:pt x="14065" y="33752"/>
                      <a:pt x="9185" y="37745"/>
                      <a:pt x="5236" y="42404"/>
                    </a:cubicBezTo>
                    <a:cubicBezTo>
                      <a:pt x="2840" y="45288"/>
                      <a:pt x="1" y="50612"/>
                      <a:pt x="3816" y="53673"/>
                    </a:cubicBezTo>
                    <a:cubicBezTo>
                      <a:pt x="5272" y="54784"/>
                      <a:pt x="7189" y="55068"/>
                      <a:pt x="9028" y="55068"/>
                    </a:cubicBezTo>
                    <a:cubicBezTo>
                      <a:pt x="9320" y="55068"/>
                      <a:pt x="9609" y="55061"/>
                      <a:pt x="9895" y="55049"/>
                    </a:cubicBezTo>
                    <a:cubicBezTo>
                      <a:pt x="12734" y="54871"/>
                      <a:pt x="15530" y="54472"/>
                      <a:pt x="18325" y="53806"/>
                    </a:cubicBezTo>
                    <a:cubicBezTo>
                      <a:pt x="22096" y="52963"/>
                      <a:pt x="25867" y="51854"/>
                      <a:pt x="29506" y="50479"/>
                    </a:cubicBezTo>
                    <a:cubicBezTo>
                      <a:pt x="29550" y="50523"/>
                      <a:pt x="29550" y="50568"/>
                      <a:pt x="29594" y="50612"/>
                    </a:cubicBezTo>
                    <a:cubicBezTo>
                      <a:pt x="34742" y="54845"/>
                      <a:pt x="41105" y="57016"/>
                      <a:pt x="47515" y="57016"/>
                    </a:cubicBezTo>
                    <a:cubicBezTo>
                      <a:pt x="51989" y="57016"/>
                      <a:pt x="56486" y="55958"/>
                      <a:pt x="60608" y="53806"/>
                    </a:cubicBezTo>
                    <a:cubicBezTo>
                      <a:pt x="70679" y="48571"/>
                      <a:pt x="76624" y="37834"/>
                      <a:pt x="75781" y="26520"/>
                    </a:cubicBezTo>
                    <a:lnTo>
                      <a:pt x="75781" y="26476"/>
                    </a:lnTo>
                    <a:cubicBezTo>
                      <a:pt x="77157" y="25455"/>
                      <a:pt x="78532" y="24390"/>
                      <a:pt x="79908" y="23281"/>
                    </a:cubicBezTo>
                    <a:cubicBezTo>
                      <a:pt x="82082" y="21462"/>
                      <a:pt x="84211" y="19599"/>
                      <a:pt x="86252" y="17602"/>
                    </a:cubicBezTo>
                    <a:cubicBezTo>
                      <a:pt x="88116" y="15783"/>
                      <a:pt x="90023" y="13875"/>
                      <a:pt x="91266" y="11524"/>
                    </a:cubicBezTo>
                    <a:cubicBezTo>
                      <a:pt x="92331" y="9571"/>
                      <a:pt x="93262" y="6865"/>
                      <a:pt x="92064" y="4780"/>
                    </a:cubicBezTo>
                    <a:cubicBezTo>
                      <a:pt x="90866" y="2561"/>
                      <a:pt x="87672" y="2517"/>
                      <a:pt x="85498" y="2428"/>
                    </a:cubicBezTo>
                    <a:cubicBezTo>
                      <a:pt x="84969" y="2401"/>
                      <a:pt x="84441" y="2389"/>
                      <a:pt x="83914" y="2389"/>
                    </a:cubicBezTo>
                    <a:cubicBezTo>
                      <a:pt x="77452" y="2389"/>
                      <a:pt x="71116" y="4326"/>
                      <a:pt x="65044" y="6377"/>
                    </a:cubicBezTo>
                    <a:cubicBezTo>
                      <a:pt x="59991" y="2246"/>
                      <a:pt x="53741" y="0"/>
                      <a:pt x="47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7"/>
              <p:cNvSpPr/>
              <p:nvPr/>
            </p:nvSpPr>
            <p:spPr>
              <a:xfrm>
                <a:off x="1891958" y="3308459"/>
                <a:ext cx="37855" cy="44176"/>
              </a:xfrm>
              <a:custGeom>
                <a:avLst/>
                <a:gdLst/>
                <a:ahLst/>
                <a:cxnLst/>
                <a:rect l="l" t="t" r="r" b="b"/>
                <a:pathLst>
                  <a:path w="533" h="622" extrusionOk="0">
                    <a:moveTo>
                      <a:pt x="266" y="0"/>
                    </a:moveTo>
                    <a:cubicBezTo>
                      <a:pt x="133" y="0"/>
                      <a:pt x="0" y="89"/>
                      <a:pt x="0" y="267"/>
                    </a:cubicBezTo>
                    <a:lnTo>
                      <a:pt x="0" y="355"/>
                    </a:lnTo>
                    <a:cubicBezTo>
                      <a:pt x="0" y="533"/>
                      <a:pt x="133" y="622"/>
                      <a:pt x="266" y="622"/>
                    </a:cubicBezTo>
                    <a:cubicBezTo>
                      <a:pt x="400" y="622"/>
                      <a:pt x="533" y="533"/>
                      <a:pt x="533" y="355"/>
                    </a:cubicBezTo>
                    <a:lnTo>
                      <a:pt x="533" y="267"/>
                    </a:lnTo>
                    <a:cubicBezTo>
                      <a:pt x="533" y="89"/>
                      <a:pt x="40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7"/>
              <p:cNvSpPr/>
              <p:nvPr/>
            </p:nvSpPr>
            <p:spPr>
              <a:xfrm>
                <a:off x="1677683" y="3475078"/>
                <a:ext cx="262854" cy="584089"/>
              </a:xfrm>
              <a:custGeom>
                <a:avLst/>
                <a:gdLst/>
                <a:ahLst/>
                <a:cxnLst/>
                <a:rect l="l" t="t" r="r" b="b"/>
                <a:pathLst>
                  <a:path w="3701" h="8224" extrusionOk="0">
                    <a:moveTo>
                      <a:pt x="1960" y="1"/>
                    </a:moveTo>
                    <a:cubicBezTo>
                      <a:pt x="1873" y="1"/>
                      <a:pt x="1787" y="41"/>
                      <a:pt x="1731" y="139"/>
                    </a:cubicBezTo>
                    <a:cubicBezTo>
                      <a:pt x="888" y="1692"/>
                      <a:pt x="0" y="3821"/>
                      <a:pt x="311" y="5641"/>
                    </a:cubicBezTo>
                    <a:cubicBezTo>
                      <a:pt x="621" y="7105"/>
                      <a:pt x="1908" y="7815"/>
                      <a:pt x="3195" y="8214"/>
                    </a:cubicBezTo>
                    <a:cubicBezTo>
                      <a:pt x="3222" y="8221"/>
                      <a:pt x="3248" y="8224"/>
                      <a:pt x="3273" y="8224"/>
                    </a:cubicBezTo>
                    <a:cubicBezTo>
                      <a:pt x="3574" y="8224"/>
                      <a:pt x="3700" y="7760"/>
                      <a:pt x="3372" y="7637"/>
                    </a:cubicBezTo>
                    <a:cubicBezTo>
                      <a:pt x="1642" y="7149"/>
                      <a:pt x="666" y="6173"/>
                      <a:pt x="888" y="4310"/>
                    </a:cubicBezTo>
                    <a:cubicBezTo>
                      <a:pt x="1109" y="2934"/>
                      <a:pt x="1553" y="1603"/>
                      <a:pt x="2219" y="405"/>
                    </a:cubicBezTo>
                    <a:cubicBezTo>
                      <a:pt x="2340" y="192"/>
                      <a:pt x="2150" y="1"/>
                      <a:pt x="1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7"/>
              <p:cNvSpPr/>
              <p:nvPr/>
            </p:nvSpPr>
            <p:spPr>
              <a:xfrm>
                <a:off x="1977043" y="4017477"/>
                <a:ext cx="59943" cy="37855"/>
              </a:xfrm>
              <a:custGeom>
                <a:avLst/>
                <a:gdLst/>
                <a:ahLst/>
                <a:cxnLst/>
                <a:rect l="l" t="t" r="r" b="b"/>
                <a:pathLst>
                  <a:path w="844" h="533" extrusionOk="0">
                    <a:moveTo>
                      <a:pt x="355" y="0"/>
                    </a:moveTo>
                    <a:cubicBezTo>
                      <a:pt x="0" y="0"/>
                      <a:pt x="0" y="533"/>
                      <a:pt x="355" y="533"/>
                    </a:cubicBezTo>
                    <a:lnTo>
                      <a:pt x="444" y="533"/>
                    </a:lnTo>
                    <a:cubicBezTo>
                      <a:pt x="843" y="533"/>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7"/>
              <p:cNvSpPr/>
              <p:nvPr/>
            </p:nvSpPr>
            <p:spPr>
              <a:xfrm>
                <a:off x="4056582" y="2423234"/>
                <a:ext cx="2023360" cy="1126417"/>
              </a:xfrm>
              <a:custGeom>
                <a:avLst/>
                <a:gdLst/>
                <a:ahLst/>
                <a:cxnLst/>
                <a:rect l="l" t="t" r="r" b="b"/>
                <a:pathLst>
                  <a:path w="28489" h="15860" extrusionOk="0">
                    <a:moveTo>
                      <a:pt x="28099" y="0"/>
                    </a:moveTo>
                    <a:cubicBezTo>
                      <a:pt x="28053" y="0"/>
                      <a:pt x="28005" y="13"/>
                      <a:pt x="27955" y="41"/>
                    </a:cubicBezTo>
                    <a:cubicBezTo>
                      <a:pt x="23651" y="3014"/>
                      <a:pt x="19436" y="6164"/>
                      <a:pt x="14733" y="8471"/>
                    </a:cubicBezTo>
                    <a:cubicBezTo>
                      <a:pt x="10030" y="10778"/>
                      <a:pt x="5105" y="13041"/>
                      <a:pt x="314" y="15348"/>
                    </a:cubicBezTo>
                    <a:cubicBezTo>
                      <a:pt x="1" y="15466"/>
                      <a:pt x="205" y="15859"/>
                      <a:pt x="471" y="15859"/>
                    </a:cubicBezTo>
                    <a:cubicBezTo>
                      <a:pt x="506" y="15859"/>
                      <a:pt x="543" y="15852"/>
                      <a:pt x="580" y="15836"/>
                    </a:cubicBezTo>
                    <a:cubicBezTo>
                      <a:pt x="5372" y="13529"/>
                      <a:pt x="10208" y="11266"/>
                      <a:pt x="14999" y="8915"/>
                    </a:cubicBezTo>
                    <a:cubicBezTo>
                      <a:pt x="19791" y="6608"/>
                      <a:pt x="23962" y="3458"/>
                      <a:pt x="28265" y="529"/>
                    </a:cubicBezTo>
                    <a:cubicBezTo>
                      <a:pt x="28489" y="343"/>
                      <a:pt x="28337" y="0"/>
                      <a:pt x="28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7"/>
              <p:cNvSpPr/>
              <p:nvPr/>
            </p:nvSpPr>
            <p:spPr>
              <a:xfrm>
                <a:off x="6212115" y="2296956"/>
                <a:ext cx="56818" cy="37855"/>
              </a:xfrm>
              <a:custGeom>
                <a:avLst/>
                <a:gdLst/>
                <a:ahLst/>
                <a:cxnLst/>
                <a:rect l="l" t="t" r="r" b="b"/>
                <a:pathLst>
                  <a:path w="800" h="533" extrusionOk="0">
                    <a:moveTo>
                      <a:pt x="356" y="0"/>
                    </a:moveTo>
                    <a:cubicBezTo>
                      <a:pt x="1" y="0"/>
                      <a:pt x="1" y="533"/>
                      <a:pt x="356"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7"/>
              <p:cNvSpPr/>
              <p:nvPr/>
            </p:nvSpPr>
            <p:spPr>
              <a:xfrm>
                <a:off x="6392512" y="1222102"/>
                <a:ext cx="897582" cy="975565"/>
              </a:xfrm>
              <a:custGeom>
                <a:avLst/>
                <a:gdLst/>
                <a:ahLst/>
                <a:cxnLst/>
                <a:rect l="l" t="t" r="r" b="b"/>
                <a:pathLst>
                  <a:path w="12638" h="13736" extrusionOk="0">
                    <a:moveTo>
                      <a:pt x="12274" y="1"/>
                    </a:moveTo>
                    <a:cubicBezTo>
                      <a:pt x="12193" y="1"/>
                      <a:pt x="12113" y="42"/>
                      <a:pt x="12058" y="138"/>
                    </a:cubicBezTo>
                    <a:cubicBezTo>
                      <a:pt x="9396" y="5551"/>
                      <a:pt x="4737" y="9499"/>
                      <a:pt x="212" y="13271"/>
                    </a:cubicBezTo>
                    <a:cubicBezTo>
                      <a:pt x="0" y="13447"/>
                      <a:pt x="181" y="13735"/>
                      <a:pt x="419" y="13735"/>
                    </a:cubicBezTo>
                    <a:cubicBezTo>
                      <a:pt x="481" y="13735"/>
                      <a:pt x="547" y="13716"/>
                      <a:pt x="611" y="13670"/>
                    </a:cubicBezTo>
                    <a:cubicBezTo>
                      <a:pt x="5181" y="9854"/>
                      <a:pt x="9839" y="5861"/>
                      <a:pt x="12546" y="448"/>
                    </a:cubicBezTo>
                    <a:cubicBezTo>
                      <a:pt x="12638" y="203"/>
                      <a:pt x="12455" y="1"/>
                      <a:pt x="12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7"/>
              <p:cNvSpPr/>
              <p:nvPr/>
            </p:nvSpPr>
            <p:spPr>
              <a:xfrm>
                <a:off x="7248830" y="1036520"/>
                <a:ext cx="37926" cy="46520"/>
              </a:xfrm>
              <a:custGeom>
                <a:avLst/>
                <a:gdLst/>
                <a:ahLst/>
                <a:cxnLst/>
                <a:rect l="l" t="t" r="r" b="b"/>
                <a:pathLst>
                  <a:path w="534" h="655" extrusionOk="0">
                    <a:moveTo>
                      <a:pt x="267" y="0"/>
                    </a:moveTo>
                    <a:cubicBezTo>
                      <a:pt x="134" y="0"/>
                      <a:pt x="1" y="89"/>
                      <a:pt x="1" y="266"/>
                    </a:cubicBezTo>
                    <a:lnTo>
                      <a:pt x="1" y="355"/>
                    </a:lnTo>
                    <a:cubicBezTo>
                      <a:pt x="1" y="555"/>
                      <a:pt x="134" y="654"/>
                      <a:pt x="267" y="654"/>
                    </a:cubicBezTo>
                    <a:cubicBezTo>
                      <a:pt x="400" y="654"/>
                      <a:pt x="533" y="555"/>
                      <a:pt x="533" y="355"/>
                    </a:cubicBezTo>
                    <a:lnTo>
                      <a:pt x="533" y="266"/>
                    </a:lnTo>
                    <a:cubicBezTo>
                      <a:pt x="533" y="89"/>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7"/>
              <p:cNvSpPr/>
              <p:nvPr/>
            </p:nvSpPr>
            <p:spPr>
              <a:xfrm>
                <a:off x="6527241" y="812728"/>
                <a:ext cx="56818" cy="41051"/>
              </a:xfrm>
              <a:custGeom>
                <a:avLst/>
                <a:gdLst/>
                <a:ahLst/>
                <a:cxnLst/>
                <a:rect l="l" t="t" r="r" b="b"/>
                <a:pathLst>
                  <a:path w="800" h="578" extrusionOk="0">
                    <a:moveTo>
                      <a:pt x="356" y="1"/>
                    </a:moveTo>
                    <a:cubicBezTo>
                      <a:pt x="1" y="1"/>
                      <a:pt x="1" y="578"/>
                      <a:pt x="356"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7"/>
              <p:cNvSpPr/>
              <p:nvPr/>
            </p:nvSpPr>
            <p:spPr>
              <a:xfrm>
                <a:off x="6599755" y="806478"/>
                <a:ext cx="56747" cy="40980"/>
              </a:xfrm>
              <a:custGeom>
                <a:avLst/>
                <a:gdLst/>
                <a:ahLst/>
                <a:cxnLst/>
                <a:rect l="l" t="t" r="r" b="b"/>
                <a:pathLst>
                  <a:path w="799" h="577" extrusionOk="0">
                    <a:moveTo>
                      <a:pt x="355" y="0"/>
                    </a:moveTo>
                    <a:cubicBezTo>
                      <a:pt x="0" y="0"/>
                      <a:pt x="0" y="577"/>
                      <a:pt x="355" y="577"/>
                    </a:cubicBezTo>
                    <a:lnTo>
                      <a:pt x="444" y="577"/>
                    </a:lnTo>
                    <a:cubicBezTo>
                      <a:pt x="799" y="577"/>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7"/>
              <p:cNvSpPr/>
              <p:nvPr/>
            </p:nvSpPr>
            <p:spPr>
              <a:xfrm>
                <a:off x="6777170" y="785172"/>
                <a:ext cx="284019" cy="53551"/>
              </a:xfrm>
              <a:custGeom>
                <a:avLst/>
                <a:gdLst/>
                <a:ahLst/>
                <a:cxnLst/>
                <a:rect l="l" t="t" r="r" b="b"/>
                <a:pathLst>
                  <a:path w="3999" h="754" extrusionOk="0">
                    <a:moveTo>
                      <a:pt x="2005" y="1"/>
                    </a:moveTo>
                    <a:cubicBezTo>
                      <a:pt x="1451" y="1"/>
                      <a:pt x="896" y="56"/>
                      <a:pt x="342" y="167"/>
                    </a:cubicBezTo>
                    <a:cubicBezTo>
                      <a:pt x="1" y="252"/>
                      <a:pt x="110" y="746"/>
                      <a:pt x="433" y="746"/>
                    </a:cubicBezTo>
                    <a:cubicBezTo>
                      <a:pt x="447" y="746"/>
                      <a:pt x="461" y="746"/>
                      <a:pt x="475" y="744"/>
                    </a:cubicBezTo>
                    <a:cubicBezTo>
                      <a:pt x="985" y="633"/>
                      <a:pt x="1495" y="577"/>
                      <a:pt x="2000" y="577"/>
                    </a:cubicBezTo>
                    <a:cubicBezTo>
                      <a:pt x="2505" y="577"/>
                      <a:pt x="3004" y="633"/>
                      <a:pt x="3492" y="744"/>
                    </a:cubicBezTo>
                    <a:cubicBezTo>
                      <a:pt x="3520" y="750"/>
                      <a:pt x="3547" y="753"/>
                      <a:pt x="3573" y="753"/>
                    </a:cubicBezTo>
                    <a:cubicBezTo>
                      <a:pt x="3907" y="753"/>
                      <a:pt x="3999" y="249"/>
                      <a:pt x="3669" y="167"/>
                    </a:cubicBezTo>
                    <a:cubicBezTo>
                      <a:pt x="3115" y="56"/>
                      <a:pt x="2560" y="1"/>
                      <a:pt x="2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7"/>
              <p:cNvSpPr/>
              <p:nvPr/>
            </p:nvSpPr>
            <p:spPr>
              <a:xfrm>
                <a:off x="5084064" y="4208385"/>
                <a:ext cx="56250" cy="92755"/>
              </a:xfrm>
              <a:custGeom>
                <a:avLst/>
                <a:gdLst/>
                <a:ahLst/>
                <a:cxnLst/>
                <a:rect l="l" t="t" r="r" b="b"/>
                <a:pathLst>
                  <a:path w="792" h="1306" extrusionOk="0">
                    <a:moveTo>
                      <a:pt x="443" y="0"/>
                    </a:moveTo>
                    <a:cubicBezTo>
                      <a:pt x="326" y="0"/>
                      <a:pt x="202" y="57"/>
                      <a:pt x="133" y="196"/>
                    </a:cubicBezTo>
                    <a:cubicBezTo>
                      <a:pt x="44" y="462"/>
                      <a:pt x="0" y="728"/>
                      <a:pt x="0" y="1039"/>
                    </a:cubicBezTo>
                    <a:cubicBezTo>
                      <a:pt x="0" y="1217"/>
                      <a:pt x="144" y="1305"/>
                      <a:pt x="288" y="1305"/>
                    </a:cubicBezTo>
                    <a:cubicBezTo>
                      <a:pt x="433" y="1305"/>
                      <a:pt x="577" y="1217"/>
                      <a:pt x="577" y="1039"/>
                    </a:cubicBezTo>
                    <a:cubicBezTo>
                      <a:pt x="577" y="773"/>
                      <a:pt x="621" y="551"/>
                      <a:pt x="710" y="329"/>
                    </a:cubicBezTo>
                    <a:cubicBezTo>
                      <a:pt x="791" y="140"/>
                      <a:pt x="625"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7"/>
              <p:cNvSpPr/>
              <p:nvPr/>
            </p:nvSpPr>
            <p:spPr>
              <a:xfrm>
                <a:off x="5389674" y="4187646"/>
                <a:ext cx="41051" cy="44176"/>
              </a:xfrm>
              <a:custGeom>
                <a:avLst/>
                <a:gdLst/>
                <a:ahLst/>
                <a:cxnLst/>
                <a:rect l="l" t="t" r="r" b="b"/>
                <a:pathLst>
                  <a:path w="578" h="622" extrusionOk="0">
                    <a:moveTo>
                      <a:pt x="289" y="0"/>
                    </a:moveTo>
                    <a:cubicBezTo>
                      <a:pt x="145" y="0"/>
                      <a:pt x="1" y="89"/>
                      <a:pt x="1" y="266"/>
                    </a:cubicBezTo>
                    <a:lnTo>
                      <a:pt x="1" y="355"/>
                    </a:lnTo>
                    <a:cubicBezTo>
                      <a:pt x="1" y="532"/>
                      <a:pt x="145" y="621"/>
                      <a:pt x="289" y="621"/>
                    </a:cubicBezTo>
                    <a:cubicBezTo>
                      <a:pt x="433" y="621"/>
                      <a:pt x="578" y="532"/>
                      <a:pt x="578" y="355"/>
                    </a:cubicBezTo>
                    <a:lnTo>
                      <a:pt x="578" y="266"/>
                    </a:lnTo>
                    <a:cubicBezTo>
                      <a:pt x="578" y="89"/>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7"/>
              <p:cNvSpPr/>
              <p:nvPr/>
            </p:nvSpPr>
            <p:spPr>
              <a:xfrm>
                <a:off x="5843437" y="3705475"/>
                <a:ext cx="41051" cy="44176"/>
              </a:xfrm>
              <a:custGeom>
                <a:avLst/>
                <a:gdLst/>
                <a:ahLst/>
                <a:cxnLst/>
                <a:rect l="l" t="t" r="r" b="b"/>
                <a:pathLst>
                  <a:path w="578" h="622" extrusionOk="0">
                    <a:moveTo>
                      <a:pt x="289" y="1"/>
                    </a:moveTo>
                    <a:cubicBezTo>
                      <a:pt x="145" y="1"/>
                      <a:pt x="1" y="89"/>
                      <a:pt x="1" y="267"/>
                    </a:cubicBezTo>
                    <a:lnTo>
                      <a:pt x="1" y="356"/>
                    </a:lnTo>
                    <a:cubicBezTo>
                      <a:pt x="1" y="533"/>
                      <a:pt x="145" y="622"/>
                      <a:pt x="289" y="622"/>
                    </a:cubicBezTo>
                    <a:cubicBezTo>
                      <a:pt x="433" y="622"/>
                      <a:pt x="577" y="533"/>
                      <a:pt x="577" y="356"/>
                    </a:cubicBezTo>
                    <a:lnTo>
                      <a:pt x="577" y="267"/>
                    </a:lnTo>
                    <a:cubicBezTo>
                      <a:pt x="577" y="89"/>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7"/>
              <p:cNvSpPr/>
              <p:nvPr/>
            </p:nvSpPr>
            <p:spPr>
              <a:xfrm>
                <a:off x="5488679" y="3882889"/>
                <a:ext cx="54261" cy="82386"/>
              </a:xfrm>
              <a:custGeom>
                <a:avLst/>
                <a:gdLst/>
                <a:ahLst/>
                <a:cxnLst/>
                <a:rect l="l" t="t" r="r" b="b"/>
                <a:pathLst>
                  <a:path w="764" h="1160" extrusionOk="0">
                    <a:moveTo>
                      <a:pt x="313" y="0"/>
                    </a:moveTo>
                    <a:cubicBezTo>
                      <a:pt x="160" y="0"/>
                      <a:pt x="0" y="133"/>
                      <a:pt x="27" y="342"/>
                    </a:cubicBezTo>
                    <a:cubicBezTo>
                      <a:pt x="71" y="564"/>
                      <a:pt x="115" y="742"/>
                      <a:pt x="160" y="963"/>
                    </a:cubicBezTo>
                    <a:cubicBezTo>
                      <a:pt x="194" y="1102"/>
                      <a:pt x="297" y="1159"/>
                      <a:pt x="406" y="1159"/>
                    </a:cubicBezTo>
                    <a:cubicBezTo>
                      <a:pt x="576" y="1159"/>
                      <a:pt x="763" y="1020"/>
                      <a:pt x="736" y="830"/>
                    </a:cubicBezTo>
                    <a:cubicBezTo>
                      <a:pt x="692" y="608"/>
                      <a:pt x="648" y="387"/>
                      <a:pt x="559" y="209"/>
                    </a:cubicBezTo>
                    <a:cubicBezTo>
                      <a:pt x="523" y="64"/>
                      <a:pt x="419"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7"/>
              <p:cNvSpPr/>
              <p:nvPr/>
            </p:nvSpPr>
            <p:spPr>
              <a:xfrm>
                <a:off x="6168791" y="2862651"/>
                <a:ext cx="59517" cy="44318"/>
              </a:xfrm>
              <a:custGeom>
                <a:avLst/>
                <a:gdLst/>
                <a:ahLst/>
                <a:cxnLst/>
                <a:rect l="l" t="t" r="r" b="b"/>
                <a:pathLst>
                  <a:path w="838" h="624" extrusionOk="0">
                    <a:moveTo>
                      <a:pt x="454" y="1"/>
                    </a:moveTo>
                    <a:cubicBezTo>
                      <a:pt x="236" y="1"/>
                      <a:pt x="0" y="289"/>
                      <a:pt x="211" y="465"/>
                    </a:cubicBezTo>
                    <a:lnTo>
                      <a:pt x="300" y="554"/>
                    </a:lnTo>
                    <a:cubicBezTo>
                      <a:pt x="349" y="603"/>
                      <a:pt x="404" y="624"/>
                      <a:pt x="459" y="624"/>
                    </a:cubicBezTo>
                    <a:cubicBezTo>
                      <a:pt x="653" y="624"/>
                      <a:pt x="838" y="362"/>
                      <a:pt x="700" y="155"/>
                    </a:cubicBezTo>
                    <a:lnTo>
                      <a:pt x="611" y="66"/>
                    </a:lnTo>
                    <a:cubicBezTo>
                      <a:pt x="565" y="20"/>
                      <a:pt x="510"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7"/>
              <p:cNvSpPr/>
              <p:nvPr/>
            </p:nvSpPr>
            <p:spPr>
              <a:xfrm>
                <a:off x="6335055" y="2852352"/>
                <a:ext cx="40980" cy="45738"/>
              </a:xfrm>
              <a:custGeom>
                <a:avLst/>
                <a:gdLst/>
                <a:ahLst/>
                <a:cxnLst/>
                <a:rect l="l" t="t" r="r" b="b"/>
                <a:pathLst>
                  <a:path w="577" h="644" extrusionOk="0">
                    <a:moveTo>
                      <a:pt x="289" y="0"/>
                    </a:moveTo>
                    <a:cubicBezTo>
                      <a:pt x="144" y="0"/>
                      <a:pt x="0" y="100"/>
                      <a:pt x="0" y="300"/>
                    </a:cubicBezTo>
                    <a:lnTo>
                      <a:pt x="0" y="344"/>
                    </a:lnTo>
                    <a:cubicBezTo>
                      <a:pt x="0" y="544"/>
                      <a:pt x="144" y="643"/>
                      <a:pt x="289" y="643"/>
                    </a:cubicBezTo>
                    <a:cubicBezTo>
                      <a:pt x="433" y="643"/>
                      <a:pt x="577" y="544"/>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7"/>
              <p:cNvSpPr/>
              <p:nvPr/>
            </p:nvSpPr>
            <p:spPr>
              <a:xfrm>
                <a:off x="6352100" y="2646955"/>
                <a:ext cx="84162" cy="140696"/>
              </a:xfrm>
              <a:custGeom>
                <a:avLst/>
                <a:gdLst/>
                <a:ahLst/>
                <a:cxnLst/>
                <a:rect l="l" t="t" r="r" b="b"/>
                <a:pathLst>
                  <a:path w="1185" h="1981" extrusionOk="0">
                    <a:moveTo>
                      <a:pt x="810" y="0"/>
                    </a:moveTo>
                    <a:cubicBezTo>
                      <a:pt x="732" y="0"/>
                      <a:pt x="656" y="38"/>
                      <a:pt x="603" y="130"/>
                    </a:cubicBezTo>
                    <a:cubicBezTo>
                      <a:pt x="337" y="618"/>
                      <a:pt x="159" y="1106"/>
                      <a:pt x="26" y="1639"/>
                    </a:cubicBezTo>
                    <a:cubicBezTo>
                      <a:pt x="0" y="1848"/>
                      <a:pt x="175" y="1981"/>
                      <a:pt x="341" y="1981"/>
                    </a:cubicBezTo>
                    <a:cubicBezTo>
                      <a:pt x="456" y="1981"/>
                      <a:pt x="567" y="1917"/>
                      <a:pt x="603" y="1772"/>
                    </a:cubicBezTo>
                    <a:cubicBezTo>
                      <a:pt x="692" y="1328"/>
                      <a:pt x="869" y="840"/>
                      <a:pt x="1091" y="396"/>
                    </a:cubicBezTo>
                    <a:cubicBezTo>
                      <a:pt x="1185" y="209"/>
                      <a:pt x="993"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7"/>
              <p:cNvSpPr/>
              <p:nvPr/>
            </p:nvSpPr>
            <p:spPr>
              <a:xfrm>
                <a:off x="6470494" y="2656188"/>
                <a:ext cx="41051" cy="44176"/>
              </a:xfrm>
              <a:custGeom>
                <a:avLst/>
                <a:gdLst/>
                <a:ahLst/>
                <a:cxnLst/>
                <a:rect l="l" t="t" r="r" b="b"/>
                <a:pathLst>
                  <a:path w="578" h="622" extrusionOk="0">
                    <a:moveTo>
                      <a:pt x="289" y="0"/>
                    </a:moveTo>
                    <a:cubicBezTo>
                      <a:pt x="145" y="0"/>
                      <a:pt x="1" y="89"/>
                      <a:pt x="1" y="266"/>
                    </a:cubicBezTo>
                    <a:lnTo>
                      <a:pt x="1" y="355"/>
                    </a:lnTo>
                    <a:cubicBezTo>
                      <a:pt x="1" y="533"/>
                      <a:pt x="145" y="621"/>
                      <a:pt x="289" y="621"/>
                    </a:cubicBezTo>
                    <a:cubicBezTo>
                      <a:pt x="434" y="621"/>
                      <a:pt x="578" y="533"/>
                      <a:pt x="578" y="355"/>
                    </a:cubicBezTo>
                    <a:lnTo>
                      <a:pt x="578" y="266"/>
                    </a:lnTo>
                    <a:cubicBezTo>
                      <a:pt x="578" y="89"/>
                      <a:pt x="434"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7"/>
              <p:cNvSpPr/>
              <p:nvPr/>
            </p:nvSpPr>
            <p:spPr>
              <a:xfrm>
                <a:off x="5982073" y="3181968"/>
                <a:ext cx="79474" cy="277840"/>
              </a:xfrm>
              <a:custGeom>
                <a:avLst/>
                <a:gdLst/>
                <a:ahLst/>
                <a:cxnLst/>
                <a:rect l="l" t="t" r="r" b="b"/>
                <a:pathLst>
                  <a:path w="1119" h="3912" extrusionOk="0">
                    <a:moveTo>
                      <a:pt x="758" y="1"/>
                    </a:moveTo>
                    <a:cubicBezTo>
                      <a:pt x="639" y="1"/>
                      <a:pt x="525" y="68"/>
                      <a:pt x="489" y="228"/>
                    </a:cubicBezTo>
                    <a:cubicBezTo>
                      <a:pt x="178" y="1249"/>
                      <a:pt x="178" y="2314"/>
                      <a:pt x="489" y="3334"/>
                    </a:cubicBezTo>
                    <a:lnTo>
                      <a:pt x="356" y="3334"/>
                    </a:lnTo>
                    <a:cubicBezTo>
                      <a:pt x="1" y="3334"/>
                      <a:pt x="1" y="3911"/>
                      <a:pt x="356" y="3911"/>
                    </a:cubicBezTo>
                    <a:lnTo>
                      <a:pt x="445" y="3911"/>
                    </a:lnTo>
                    <a:cubicBezTo>
                      <a:pt x="622" y="3911"/>
                      <a:pt x="755" y="3734"/>
                      <a:pt x="666" y="3556"/>
                    </a:cubicBezTo>
                    <a:lnTo>
                      <a:pt x="666" y="3556"/>
                    </a:lnTo>
                    <a:cubicBezTo>
                      <a:pt x="690" y="3561"/>
                      <a:pt x="712" y="3563"/>
                      <a:pt x="734" y="3563"/>
                    </a:cubicBezTo>
                    <a:cubicBezTo>
                      <a:pt x="923" y="3563"/>
                      <a:pt x="1061" y="3400"/>
                      <a:pt x="1021" y="3201"/>
                    </a:cubicBezTo>
                    <a:cubicBezTo>
                      <a:pt x="755" y="2269"/>
                      <a:pt x="755" y="1293"/>
                      <a:pt x="1066" y="362"/>
                    </a:cubicBezTo>
                    <a:cubicBezTo>
                      <a:pt x="1119" y="149"/>
                      <a:pt x="93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7"/>
              <p:cNvSpPr/>
              <p:nvPr/>
            </p:nvSpPr>
            <p:spPr>
              <a:xfrm>
                <a:off x="6025681" y="2939852"/>
                <a:ext cx="59233" cy="44673"/>
              </a:xfrm>
              <a:custGeom>
                <a:avLst/>
                <a:gdLst/>
                <a:ahLst/>
                <a:cxnLst/>
                <a:rect l="l" t="t" r="r" b="b"/>
                <a:pathLst>
                  <a:path w="834" h="629" extrusionOk="0">
                    <a:moveTo>
                      <a:pt x="427" y="0"/>
                    </a:moveTo>
                    <a:cubicBezTo>
                      <a:pt x="361" y="0"/>
                      <a:pt x="292" y="26"/>
                      <a:pt x="230" y="88"/>
                    </a:cubicBezTo>
                    <a:lnTo>
                      <a:pt x="141" y="177"/>
                    </a:lnTo>
                    <a:cubicBezTo>
                      <a:pt x="0" y="388"/>
                      <a:pt x="168" y="628"/>
                      <a:pt x="376" y="628"/>
                    </a:cubicBezTo>
                    <a:cubicBezTo>
                      <a:pt x="430" y="628"/>
                      <a:pt x="486" y="612"/>
                      <a:pt x="540" y="576"/>
                    </a:cubicBezTo>
                    <a:lnTo>
                      <a:pt x="629" y="487"/>
                    </a:lnTo>
                    <a:cubicBezTo>
                      <a:pt x="834" y="283"/>
                      <a:pt x="646"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7"/>
              <p:cNvSpPr/>
              <p:nvPr/>
            </p:nvSpPr>
            <p:spPr>
              <a:xfrm>
                <a:off x="6083422" y="2812438"/>
                <a:ext cx="94105" cy="95809"/>
              </a:xfrm>
              <a:custGeom>
                <a:avLst/>
                <a:gdLst/>
                <a:ahLst/>
                <a:cxnLst/>
                <a:rect l="l" t="t" r="r" b="b"/>
                <a:pathLst>
                  <a:path w="1325" h="1349" extrusionOk="0">
                    <a:moveTo>
                      <a:pt x="1083" y="0"/>
                    </a:moveTo>
                    <a:cubicBezTo>
                      <a:pt x="1062" y="0"/>
                      <a:pt x="1040" y="6"/>
                      <a:pt x="1014" y="19"/>
                    </a:cubicBezTo>
                    <a:cubicBezTo>
                      <a:pt x="837" y="19"/>
                      <a:pt x="748" y="196"/>
                      <a:pt x="659" y="329"/>
                    </a:cubicBezTo>
                    <a:lnTo>
                      <a:pt x="171" y="862"/>
                    </a:lnTo>
                    <a:cubicBezTo>
                      <a:pt x="1" y="1066"/>
                      <a:pt x="197" y="1349"/>
                      <a:pt x="397" y="1349"/>
                    </a:cubicBezTo>
                    <a:cubicBezTo>
                      <a:pt x="458" y="1349"/>
                      <a:pt x="519" y="1323"/>
                      <a:pt x="570" y="1261"/>
                    </a:cubicBezTo>
                    <a:lnTo>
                      <a:pt x="925" y="862"/>
                    </a:lnTo>
                    <a:lnTo>
                      <a:pt x="1059" y="684"/>
                    </a:lnTo>
                    <a:lnTo>
                      <a:pt x="1103" y="595"/>
                    </a:lnTo>
                    <a:cubicBezTo>
                      <a:pt x="1192" y="551"/>
                      <a:pt x="1280" y="507"/>
                      <a:pt x="1325" y="418"/>
                    </a:cubicBezTo>
                    <a:cubicBezTo>
                      <a:pt x="1325" y="285"/>
                      <a:pt x="1325" y="152"/>
                      <a:pt x="1236" y="63"/>
                    </a:cubicBezTo>
                    <a:cubicBezTo>
                      <a:pt x="1173" y="32"/>
                      <a:pt x="1133" y="0"/>
                      <a:pt x="1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7"/>
              <p:cNvSpPr/>
              <p:nvPr/>
            </p:nvSpPr>
            <p:spPr>
              <a:xfrm>
                <a:off x="5887045" y="2115707"/>
                <a:ext cx="192045" cy="126065"/>
              </a:xfrm>
              <a:custGeom>
                <a:avLst/>
                <a:gdLst/>
                <a:ahLst/>
                <a:cxnLst/>
                <a:rect l="l" t="t" r="r" b="b"/>
                <a:pathLst>
                  <a:path w="2704" h="1775" extrusionOk="0">
                    <a:moveTo>
                      <a:pt x="463" y="0"/>
                    </a:moveTo>
                    <a:cubicBezTo>
                      <a:pt x="175" y="0"/>
                      <a:pt x="0" y="394"/>
                      <a:pt x="274" y="511"/>
                    </a:cubicBezTo>
                    <a:cubicBezTo>
                      <a:pt x="940" y="778"/>
                      <a:pt x="1561" y="1177"/>
                      <a:pt x="2138" y="1709"/>
                    </a:cubicBezTo>
                    <a:cubicBezTo>
                      <a:pt x="2183" y="1755"/>
                      <a:pt x="2236" y="1774"/>
                      <a:pt x="2290" y="1774"/>
                    </a:cubicBezTo>
                    <a:cubicBezTo>
                      <a:pt x="2496" y="1774"/>
                      <a:pt x="2704" y="1486"/>
                      <a:pt x="2492" y="1310"/>
                    </a:cubicBezTo>
                    <a:cubicBezTo>
                      <a:pt x="1960" y="778"/>
                      <a:pt x="1295" y="334"/>
                      <a:pt x="585" y="23"/>
                    </a:cubicBezTo>
                    <a:cubicBezTo>
                      <a:pt x="543" y="8"/>
                      <a:pt x="502"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7"/>
              <p:cNvSpPr/>
              <p:nvPr/>
            </p:nvSpPr>
            <p:spPr>
              <a:xfrm>
                <a:off x="6246774" y="1804131"/>
                <a:ext cx="41051" cy="42258"/>
              </a:xfrm>
              <a:custGeom>
                <a:avLst/>
                <a:gdLst/>
                <a:ahLst/>
                <a:cxnLst/>
                <a:rect l="l" t="t" r="r" b="b"/>
                <a:pathLst>
                  <a:path w="578" h="595" extrusionOk="0">
                    <a:moveTo>
                      <a:pt x="285" y="1"/>
                    </a:moveTo>
                    <a:cubicBezTo>
                      <a:pt x="142" y="1"/>
                      <a:pt x="1" y="101"/>
                      <a:pt x="1" y="284"/>
                    </a:cubicBezTo>
                    <a:lnTo>
                      <a:pt x="1" y="328"/>
                    </a:lnTo>
                    <a:cubicBezTo>
                      <a:pt x="1" y="506"/>
                      <a:pt x="145" y="595"/>
                      <a:pt x="289" y="595"/>
                    </a:cubicBezTo>
                    <a:cubicBezTo>
                      <a:pt x="433" y="595"/>
                      <a:pt x="578" y="506"/>
                      <a:pt x="578" y="328"/>
                    </a:cubicBezTo>
                    <a:lnTo>
                      <a:pt x="578" y="284"/>
                    </a:lnTo>
                    <a:cubicBezTo>
                      <a:pt x="556" y="90"/>
                      <a:pt x="42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7"/>
              <p:cNvSpPr/>
              <p:nvPr/>
            </p:nvSpPr>
            <p:spPr>
              <a:xfrm>
                <a:off x="6001036" y="1538294"/>
                <a:ext cx="40980" cy="43395"/>
              </a:xfrm>
              <a:custGeom>
                <a:avLst/>
                <a:gdLst/>
                <a:ahLst/>
                <a:cxnLst/>
                <a:rect l="l" t="t" r="r" b="b"/>
                <a:pathLst>
                  <a:path w="577" h="611" extrusionOk="0">
                    <a:moveTo>
                      <a:pt x="289" y="1"/>
                    </a:moveTo>
                    <a:cubicBezTo>
                      <a:pt x="144" y="1"/>
                      <a:pt x="0" y="100"/>
                      <a:pt x="0" y="300"/>
                    </a:cubicBezTo>
                    <a:lnTo>
                      <a:pt x="0" y="344"/>
                    </a:lnTo>
                    <a:cubicBezTo>
                      <a:pt x="0" y="522"/>
                      <a:pt x="144" y="611"/>
                      <a:pt x="289" y="611"/>
                    </a:cubicBezTo>
                    <a:cubicBezTo>
                      <a:pt x="433" y="611"/>
                      <a:pt x="577" y="522"/>
                      <a:pt x="577" y="344"/>
                    </a:cubicBezTo>
                    <a:lnTo>
                      <a:pt x="577" y="300"/>
                    </a:lnTo>
                    <a:cubicBezTo>
                      <a:pt x="577"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7"/>
              <p:cNvSpPr/>
              <p:nvPr/>
            </p:nvSpPr>
            <p:spPr>
              <a:xfrm>
                <a:off x="6038820" y="1729700"/>
                <a:ext cx="37855" cy="44247"/>
              </a:xfrm>
              <a:custGeom>
                <a:avLst/>
                <a:gdLst/>
                <a:ahLst/>
                <a:cxnLst/>
                <a:rect l="l" t="t" r="r" b="b"/>
                <a:pathLst>
                  <a:path w="533"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7"/>
              <p:cNvSpPr/>
              <p:nvPr/>
            </p:nvSpPr>
            <p:spPr>
              <a:xfrm>
                <a:off x="6049757" y="1668976"/>
                <a:ext cx="237854" cy="124716"/>
              </a:xfrm>
              <a:custGeom>
                <a:avLst/>
                <a:gdLst/>
                <a:ahLst/>
                <a:cxnLst/>
                <a:rect l="l" t="t" r="r" b="b"/>
                <a:pathLst>
                  <a:path w="3349" h="1756" extrusionOk="0">
                    <a:moveTo>
                      <a:pt x="279" y="1"/>
                    </a:moveTo>
                    <a:cubicBezTo>
                      <a:pt x="138" y="1"/>
                      <a:pt x="1" y="113"/>
                      <a:pt x="24" y="324"/>
                    </a:cubicBezTo>
                    <a:lnTo>
                      <a:pt x="24" y="368"/>
                    </a:lnTo>
                    <a:cubicBezTo>
                      <a:pt x="24" y="522"/>
                      <a:pt x="124" y="643"/>
                      <a:pt x="267" y="643"/>
                    </a:cubicBezTo>
                    <a:cubicBezTo>
                      <a:pt x="289" y="643"/>
                      <a:pt x="311" y="640"/>
                      <a:pt x="335" y="634"/>
                    </a:cubicBezTo>
                    <a:cubicBezTo>
                      <a:pt x="379" y="767"/>
                      <a:pt x="512" y="812"/>
                      <a:pt x="645" y="812"/>
                    </a:cubicBezTo>
                    <a:cubicBezTo>
                      <a:pt x="735" y="798"/>
                      <a:pt x="822" y="791"/>
                      <a:pt x="909" y="791"/>
                    </a:cubicBezTo>
                    <a:cubicBezTo>
                      <a:pt x="1638" y="791"/>
                      <a:pt x="2269" y="1263"/>
                      <a:pt x="2864" y="1699"/>
                    </a:cubicBezTo>
                    <a:cubicBezTo>
                      <a:pt x="2911" y="1738"/>
                      <a:pt x="2958" y="1755"/>
                      <a:pt x="3003" y="1755"/>
                    </a:cubicBezTo>
                    <a:cubicBezTo>
                      <a:pt x="3208" y="1755"/>
                      <a:pt x="3349" y="1393"/>
                      <a:pt x="3130" y="1211"/>
                    </a:cubicBezTo>
                    <a:cubicBezTo>
                      <a:pt x="2455" y="735"/>
                      <a:pt x="1710" y="259"/>
                      <a:pt x="861" y="259"/>
                    </a:cubicBezTo>
                    <a:cubicBezTo>
                      <a:pt x="761" y="259"/>
                      <a:pt x="659" y="265"/>
                      <a:pt x="556" y="279"/>
                    </a:cubicBezTo>
                    <a:cubicBezTo>
                      <a:pt x="535" y="91"/>
                      <a:pt x="406"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7"/>
              <p:cNvSpPr/>
              <p:nvPr/>
            </p:nvSpPr>
            <p:spPr>
              <a:xfrm>
                <a:off x="5729659" y="1500155"/>
                <a:ext cx="290695" cy="596660"/>
              </a:xfrm>
              <a:custGeom>
                <a:avLst/>
                <a:gdLst/>
                <a:ahLst/>
                <a:cxnLst/>
                <a:rect l="l" t="t" r="r" b="b"/>
                <a:pathLst>
                  <a:path w="4093" h="8401" extrusionOk="0">
                    <a:moveTo>
                      <a:pt x="348" y="0"/>
                    </a:moveTo>
                    <a:cubicBezTo>
                      <a:pt x="160" y="0"/>
                      <a:pt x="1" y="376"/>
                      <a:pt x="227" y="527"/>
                    </a:cubicBezTo>
                    <a:cubicBezTo>
                      <a:pt x="1159" y="1192"/>
                      <a:pt x="2135" y="1680"/>
                      <a:pt x="3244" y="1991"/>
                    </a:cubicBezTo>
                    <a:lnTo>
                      <a:pt x="3289" y="1991"/>
                    </a:lnTo>
                    <a:cubicBezTo>
                      <a:pt x="3200" y="2168"/>
                      <a:pt x="3156" y="2390"/>
                      <a:pt x="3067" y="2612"/>
                    </a:cubicBezTo>
                    <a:cubicBezTo>
                      <a:pt x="2446" y="2523"/>
                      <a:pt x="1825" y="2257"/>
                      <a:pt x="1292" y="1858"/>
                    </a:cubicBezTo>
                    <a:cubicBezTo>
                      <a:pt x="1237" y="1812"/>
                      <a:pt x="1177" y="1793"/>
                      <a:pt x="1118" y="1793"/>
                    </a:cubicBezTo>
                    <a:cubicBezTo>
                      <a:pt x="890" y="1793"/>
                      <a:pt x="681" y="2081"/>
                      <a:pt x="893" y="2257"/>
                    </a:cubicBezTo>
                    <a:cubicBezTo>
                      <a:pt x="1470" y="2701"/>
                      <a:pt x="2179" y="3011"/>
                      <a:pt x="2934" y="3144"/>
                    </a:cubicBezTo>
                    <a:cubicBezTo>
                      <a:pt x="2579" y="4608"/>
                      <a:pt x="2668" y="6161"/>
                      <a:pt x="3156" y="7581"/>
                    </a:cubicBezTo>
                    <a:cubicBezTo>
                      <a:pt x="2978" y="7492"/>
                      <a:pt x="2801" y="7404"/>
                      <a:pt x="2579" y="7315"/>
                    </a:cubicBezTo>
                    <a:cubicBezTo>
                      <a:pt x="2532" y="7288"/>
                      <a:pt x="2487" y="7277"/>
                      <a:pt x="2444" y="7277"/>
                    </a:cubicBezTo>
                    <a:cubicBezTo>
                      <a:pt x="2201" y="7277"/>
                      <a:pt x="2049" y="7652"/>
                      <a:pt x="2313" y="7803"/>
                    </a:cubicBezTo>
                    <a:cubicBezTo>
                      <a:pt x="2756" y="8025"/>
                      <a:pt x="3200" y="8202"/>
                      <a:pt x="3644" y="8380"/>
                    </a:cubicBezTo>
                    <a:cubicBezTo>
                      <a:pt x="3683" y="8394"/>
                      <a:pt x="3719" y="8401"/>
                      <a:pt x="3752" y="8401"/>
                    </a:cubicBezTo>
                    <a:cubicBezTo>
                      <a:pt x="4022" y="8401"/>
                      <a:pt x="4093" y="7966"/>
                      <a:pt x="3777" y="7847"/>
                    </a:cubicBezTo>
                    <a:lnTo>
                      <a:pt x="3688" y="7803"/>
                    </a:lnTo>
                    <a:cubicBezTo>
                      <a:pt x="3732" y="7714"/>
                      <a:pt x="3732" y="7670"/>
                      <a:pt x="3688" y="7581"/>
                    </a:cubicBezTo>
                    <a:cubicBezTo>
                      <a:pt x="3022" y="5718"/>
                      <a:pt x="3067" y="3632"/>
                      <a:pt x="3910" y="1813"/>
                    </a:cubicBezTo>
                    <a:cubicBezTo>
                      <a:pt x="4013" y="1607"/>
                      <a:pt x="3797" y="1401"/>
                      <a:pt x="3611" y="1401"/>
                    </a:cubicBezTo>
                    <a:cubicBezTo>
                      <a:pt x="3557" y="1401"/>
                      <a:pt x="3506" y="1418"/>
                      <a:pt x="3466" y="1458"/>
                    </a:cubicBezTo>
                    <a:cubicBezTo>
                      <a:pt x="3422" y="1458"/>
                      <a:pt x="3377" y="1414"/>
                      <a:pt x="3333" y="1414"/>
                    </a:cubicBezTo>
                    <a:cubicBezTo>
                      <a:pt x="2313" y="1103"/>
                      <a:pt x="1337" y="660"/>
                      <a:pt x="449" y="38"/>
                    </a:cubicBezTo>
                    <a:cubicBezTo>
                      <a:pt x="416" y="12"/>
                      <a:pt x="382"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7"/>
              <p:cNvSpPr/>
              <p:nvPr/>
            </p:nvSpPr>
            <p:spPr>
              <a:xfrm>
                <a:off x="5670852" y="1353281"/>
                <a:ext cx="207173" cy="136576"/>
              </a:xfrm>
              <a:custGeom>
                <a:avLst/>
                <a:gdLst/>
                <a:ahLst/>
                <a:cxnLst/>
                <a:rect l="l" t="t" r="r" b="b"/>
                <a:pathLst>
                  <a:path w="2917" h="1923" extrusionOk="0">
                    <a:moveTo>
                      <a:pt x="420" y="1"/>
                    </a:moveTo>
                    <a:cubicBezTo>
                      <a:pt x="181" y="1"/>
                      <a:pt x="1" y="289"/>
                      <a:pt x="212" y="465"/>
                    </a:cubicBezTo>
                    <a:cubicBezTo>
                      <a:pt x="833" y="1042"/>
                      <a:pt x="1588" y="1530"/>
                      <a:pt x="2342" y="1885"/>
                    </a:cubicBezTo>
                    <a:cubicBezTo>
                      <a:pt x="2395" y="1911"/>
                      <a:pt x="2446" y="1923"/>
                      <a:pt x="2494" y="1923"/>
                    </a:cubicBezTo>
                    <a:cubicBezTo>
                      <a:pt x="2764" y="1923"/>
                      <a:pt x="2917" y="1547"/>
                      <a:pt x="2653" y="1397"/>
                    </a:cubicBezTo>
                    <a:cubicBezTo>
                      <a:pt x="1898" y="1086"/>
                      <a:pt x="1188" y="642"/>
                      <a:pt x="612" y="66"/>
                    </a:cubicBezTo>
                    <a:cubicBezTo>
                      <a:pt x="548" y="20"/>
                      <a:pt x="482" y="1"/>
                      <a:pt x="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7"/>
              <p:cNvSpPr/>
              <p:nvPr/>
            </p:nvSpPr>
            <p:spPr>
              <a:xfrm>
                <a:off x="5874971" y="1468195"/>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7"/>
              <p:cNvSpPr/>
              <p:nvPr/>
            </p:nvSpPr>
            <p:spPr>
              <a:xfrm>
                <a:off x="5964459" y="1493479"/>
                <a:ext cx="58025" cy="43182"/>
              </a:xfrm>
              <a:custGeom>
                <a:avLst/>
                <a:gdLst/>
                <a:ahLst/>
                <a:cxnLst/>
                <a:rect l="l" t="t" r="r" b="b"/>
                <a:pathLst>
                  <a:path w="817" h="608" extrusionOk="0">
                    <a:moveTo>
                      <a:pt x="387" y="0"/>
                    </a:moveTo>
                    <a:cubicBezTo>
                      <a:pt x="188" y="0"/>
                      <a:pt x="0" y="283"/>
                      <a:pt x="205" y="487"/>
                    </a:cubicBezTo>
                    <a:lnTo>
                      <a:pt x="249" y="532"/>
                    </a:lnTo>
                    <a:cubicBezTo>
                      <a:pt x="313" y="585"/>
                      <a:pt x="381" y="608"/>
                      <a:pt x="446" y="608"/>
                    </a:cubicBezTo>
                    <a:cubicBezTo>
                      <a:pt x="652" y="608"/>
                      <a:pt x="817" y="379"/>
                      <a:pt x="648" y="177"/>
                    </a:cubicBezTo>
                    <a:lnTo>
                      <a:pt x="559" y="88"/>
                    </a:lnTo>
                    <a:cubicBezTo>
                      <a:pt x="508" y="26"/>
                      <a:pt x="447"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7"/>
              <p:cNvSpPr/>
              <p:nvPr/>
            </p:nvSpPr>
            <p:spPr>
              <a:xfrm>
                <a:off x="5620213" y="1559672"/>
                <a:ext cx="149573" cy="254261"/>
              </a:xfrm>
              <a:custGeom>
                <a:avLst/>
                <a:gdLst/>
                <a:ahLst/>
                <a:cxnLst/>
                <a:rect l="l" t="t" r="r" b="b"/>
                <a:pathLst>
                  <a:path w="2106" h="3580" extrusionOk="0">
                    <a:moveTo>
                      <a:pt x="359" y="0"/>
                    </a:moveTo>
                    <a:cubicBezTo>
                      <a:pt x="170" y="0"/>
                      <a:pt x="1" y="283"/>
                      <a:pt x="171" y="487"/>
                    </a:cubicBezTo>
                    <a:cubicBezTo>
                      <a:pt x="837" y="1330"/>
                      <a:pt x="1280" y="2306"/>
                      <a:pt x="1502" y="3371"/>
                    </a:cubicBezTo>
                    <a:cubicBezTo>
                      <a:pt x="1538" y="3516"/>
                      <a:pt x="1649" y="3580"/>
                      <a:pt x="1764" y="3580"/>
                    </a:cubicBezTo>
                    <a:cubicBezTo>
                      <a:pt x="1930" y="3580"/>
                      <a:pt x="2105" y="3448"/>
                      <a:pt x="2079" y="3238"/>
                    </a:cubicBezTo>
                    <a:cubicBezTo>
                      <a:pt x="1813" y="2084"/>
                      <a:pt x="1280" y="1020"/>
                      <a:pt x="526" y="88"/>
                    </a:cubicBezTo>
                    <a:cubicBezTo>
                      <a:pt x="474" y="26"/>
                      <a:pt x="416"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7"/>
              <p:cNvSpPr/>
              <p:nvPr/>
            </p:nvSpPr>
            <p:spPr>
              <a:xfrm>
                <a:off x="5739531" y="1855197"/>
                <a:ext cx="58878" cy="43395"/>
              </a:xfrm>
              <a:custGeom>
                <a:avLst/>
                <a:gdLst/>
                <a:ahLst/>
                <a:cxnLst/>
                <a:rect l="l" t="t" r="r" b="b"/>
                <a:pathLst>
                  <a:path w="829" h="611" extrusionOk="0">
                    <a:moveTo>
                      <a:pt x="385" y="1"/>
                    </a:moveTo>
                    <a:cubicBezTo>
                      <a:pt x="189" y="1"/>
                      <a:pt x="1" y="241"/>
                      <a:pt x="177" y="452"/>
                    </a:cubicBezTo>
                    <a:lnTo>
                      <a:pt x="221" y="541"/>
                    </a:lnTo>
                    <a:cubicBezTo>
                      <a:pt x="280" y="590"/>
                      <a:pt x="345" y="611"/>
                      <a:pt x="408" y="611"/>
                    </a:cubicBezTo>
                    <a:cubicBezTo>
                      <a:pt x="631" y="611"/>
                      <a:pt x="828" y="349"/>
                      <a:pt x="621" y="142"/>
                    </a:cubicBezTo>
                    <a:lnTo>
                      <a:pt x="532" y="53"/>
                    </a:lnTo>
                    <a:cubicBezTo>
                      <a:pt x="487" y="17"/>
                      <a:pt x="436"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7"/>
              <p:cNvSpPr/>
              <p:nvPr/>
            </p:nvSpPr>
            <p:spPr>
              <a:xfrm>
                <a:off x="5592869" y="1632257"/>
                <a:ext cx="121448" cy="221590"/>
              </a:xfrm>
              <a:custGeom>
                <a:avLst/>
                <a:gdLst/>
                <a:ahLst/>
                <a:cxnLst/>
                <a:rect l="l" t="t" r="r" b="b"/>
                <a:pathLst>
                  <a:path w="1710" h="3120" extrusionOk="0">
                    <a:moveTo>
                      <a:pt x="387" y="1"/>
                    </a:moveTo>
                    <a:cubicBezTo>
                      <a:pt x="195" y="1"/>
                      <a:pt x="1" y="210"/>
                      <a:pt x="157" y="397"/>
                    </a:cubicBezTo>
                    <a:cubicBezTo>
                      <a:pt x="645" y="1151"/>
                      <a:pt x="1000" y="1994"/>
                      <a:pt x="1133" y="2926"/>
                    </a:cubicBezTo>
                    <a:cubicBezTo>
                      <a:pt x="1167" y="3061"/>
                      <a:pt x="1259" y="3119"/>
                      <a:pt x="1360" y="3119"/>
                    </a:cubicBezTo>
                    <a:cubicBezTo>
                      <a:pt x="1523" y="3119"/>
                      <a:pt x="1710" y="2968"/>
                      <a:pt x="1710" y="2748"/>
                    </a:cubicBezTo>
                    <a:cubicBezTo>
                      <a:pt x="1532" y="1817"/>
                      <a:pt x="1177" y="929"/>
                      <a:pt x="600" y="131"/>
                    </a:cubicBezTo>
                    <a:cubicBezTo>
                      <a:pt x="548" y="38"/>
                      <a:pt x="46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7"/>
              <p:cNvSpPr/>
              <p:nvPr/>
            </p:nvSpPr>
            <p:spPr>
              <a:xfrm>
                <a:off x="5490526" y="1022600"/>
                <a:ext cx="104758" cy="319601"/>
              </a:xfrm>
              <a:custGeom>
                <a:avLst/>
                <a:gdLst/>
                <a:ahLst/>
                <a:cxnLst/>
                <a:rect l="l" t="t" r="r" b="b"/>
                <a:pathLst>
                  <a:path w="1475" h="4500" extrusionOk="0">
                    <a:moveTo>
                      <a:pt x="1121" y="0"/>
                    </a:moveTo>
                    <a:cubicBezTo>
                      <a:pt x="1008" y="0"/>
                      <a:pt x="895" y="57"/>
                      <a:pt x="843" y="196"/>
                    </a:cubicBezTo>
                    <a:cubicBezTo>
                      <a:pt x="355" y="1483"/>
                      <a:pt x="45" y="2814"/>
                      <a:pt x="1" y="4234"/>
                    </a:cubicBezTo>
                    <a:cubicBezTo>
                      <a:pt x="1" y="4411"/>
                      <a:pt x="145" y="4500"/>
                      <a:pt x="289" y="4500"/>
                    </a:cubicBezTo>
                    <a:cubicBezTo>
                      <a:pt x="433" y="4500"/>
                      <a:pt x="577" y="4411"/>
                      <a:pt x="577" y="4234"/>
                    </a:cubicBezTo>
                    <a:cubicBezTo>
                      <a:pt x="622" y="2902"/>
                      <a:pt x="932" y="1571"/>
                      <a:pt x="1420" y="329"/>
                    </a:cubicBezTo>
                    <a:cubicBezTo>
                      <a:pt x="1474" y="140"/>
                      <a:pt x="129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7"/>
              <p:cNvSpPr/>
              <p:nvPr/>
            </p:nvSpPr>
            <p:spPr>
              <a:xfrm>
                <a:off x="5455228" y="985668"/>
                <a:ext cx="70667" cy="130113"/>
              </a:xfrm>
              <a:custGeom>
                <a:avLst/>
                <a:gdLst/>
                <a:ahLst/>
                <a:cxnLst/>
                <a:rect l="l" t="t" r="r" b="b"/>
                <a:pathLst>
                  <a:path w="995" h="1832" extrusionOk="0">
                    <a:moveTo>
                      <a:pt x="662" y="0"/>
                    </a:moveTo>
                    <a:cubicBezTo>
                      <a:pt x="552" y="0"/>
                      <a:pt x="444" y="67"/>
                      <a:pt x="409" y="228"/>
                    </a:cubicBezTo>
                    <a:cubicBezTo>
                      <a:pt x="276" y="627"/>
                      <a:pt x="143" y="1071"/>
                      <a:pt x="54" y="1470"/>
                    </a:cubicBezTo>
                    <a:cubicBezTo>
                      <a:pt x="1" y="1682"/>
                      <a:pt x="170" y="1831"/>
                      <a:pt x="333" y="1831"/>
                    </a:cubicBezTo>
                    <a:cubicBezTo>
                      <a:pt x="443" y="1831"/>
                      <a:pt x="551" y="1764"/>
                      <a:pt x="586" y="1603"/>
                    </a:cubicBezTo>
                    <a:cubicBezTo>
                      <a:pt x="719" y="1204"/>
                      <a:pt x="852" y="805"/>
                      <a:pt x="941" y="361"/>
                    </a:cubicBezTo>
                    <a:cubicBezTo>
                      <a:pt x="994" y="149"/>
                      <a:pt x="825"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7"/>
              <p:cNvSpPr/>
              <p:nvPr/>
            </p:nvSpPr>
            <p:spPr>
              <a:xfrm>
                <a:off x="5334419" y="869120"/>
                <a:ext cx="86008" cy="87003"/>
              </a:xfrm>
              <a:custGeom>
                <a:avLst/>
                <a:gdLst/>
                <a:ahLst/>
                <a:cxnLst/>
                <a:rect l="l" t="t" r="r" b="b"/>
                <a:pathLst>
                  <a:path w="1211" h="1225" extrusionOk="0">
                    <a:moveTo>
                      <a:pt x="831" y="0"/>
                    </a:moveTo>
                    <a:cubicBezTo>
                      <a:pt x="744" y="0"/>
                      <a:pt x="657" y="41"/>
                      <a:pt x="601" y="139"/>
                    </a:cubicBezTo>
                    <a:cubicBezTo>
                      <a:pt x="468" y="360"/>
                      <a:pt x="335" y="627"/>
                      <a:pt x="158" y="849"/>
                    </a:cubicBezTo>
                    <a:cubicBezTo>
                      <a:pt x="1" y="1037"/>
                      <a:pt x="199" y="1225"/>
                      <a:pt x="391" y="1225"/>
                    </a:cubicBezTo>
                    <a:cubicBezTo>
                      <a:pt x="471" y="1225"/>
                      <a:pt x="549" y="1193"/>
                      <a:pt x="601" y="1115"/>
                    </a:cubicBezTo>
                    <a:cubicBezTo>
                      <a:pt x="779" y="893"/>
                      <a:pt x="956" y="671"/>
                      <a:pt x="1089" y="405"/>
                    </a:cubicBezTo>
                    <a:cubicBezTo>
                      <a:pt x="1211" y="192"/>
                      <a:pt x="1020"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7"/>
              <p:cNvSpPr/>
              <p:nvPr/>
            </p:nvSpPr>
            <p:spPr>
              <a:xfrm>
                <a:off x="5345569" y="813510"/>
                <a:ext cx="41051" cy="49716"/>
              </a:xfrm>
              <a:custGeom>
                <a:avLst/>
                <a:gdLst/>
                <a:ahLst/>
                <a:cxnLst/>
                <a:rect l="l" t="t" r="r" b="b"/>
                <a:pathLst>
                  <a:path w="578" h="700" extrusionOk="0">
                    <a:moveTo>
                      <a:pt x="289" y="1"/>
                    </a:moveTo>
                    <a:cubicBezTo>
                      <a:pt x="145" y="1"/>
                      <a:pt x="1" y="101"/>
                      <a:pt x="1" y="300"/>
                    </a:cubicBezTo>
                    <a:lnTo>
                      <a:pt x="1" y="434"/>
                    </a:lnTo>
                    <a:cubicBezTo>
                      <a:pt x="1" y="611"/>
                      <a:pt x="145" y="700"/>
                      <a:pt x="289" y="700"/>
                    </a:cubicBezTo>
                    <a:cubicBezTo>
                      <a:pt x="433" y="700"/>
                      <a:pt x="577" y="611"/>
                      <a:pt x="577" y="434"/>
                    </a:cubicBezTo>
                    <a:lnTo>
                      <a:pt x="577" y="300"/>
                    </a:lnTo>
                    <a:cubicBezTo>
                      <a:pt x="577"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7"/>
              <p:cNvSpPr/>
              <p:nvPr/>
            </p:nvSpPr>
            <p:spPr>
              <a:xfrm>
                <a:off x="5334916" y="2132397"/>
                <a:ext cx="254616" cy="166690"/>
              </a:xfrm>
              <a:custGeom>
                <a:avLst/>
                <a:gdLst/>
                <a:ahLst/>
                <a:cxnLst/>
                <a:rect l="l" t="t" r="r" b="b"/>
                <a:pathLst>
                  <a:path w="3585" h="2347" extrusionOk="0">
                    <a:moveTo>
                      <a:pt x="384" y="0"/>
                    </a:moveTo>
                    <a:cubicBezTo>
                      <a:pt x="89" y="0"/>
                      <a:pt x="0" y="464"/>
                      <a:pt x="328" y="587"/>
                    </a:cubicBezTo>
                    <a:cubicBezTo>
                      <a:pt x="1215" y="853"/>
                      <a:pt x="2058" y="1341"/>
                      <a:pt x="2724" y="2007"/>
                    </a:cubicBezTo>
                    <a:cubicBezTo>
                      <a:pt x="2724" y="2095"/>
                      <a:pt x="2768" y="2184"/>
                      <a:pt x="2901" y="2228"/>
                    </a:cubicBezTo>
                    <a:lnTo>
                      <a:pt x="3079" y="2317"/>
                    </a:lnTo>
                    <a:cubicBezTo>
                      <a:pt x="3119" y="2337"/>
                      <a:pt x="3159" y="2346"/>
                      <a:pt x="3198" y="2346"/>
                    </a:cubicBezTo>
                    <a:cubicBezTo>
                      <a:pt x="3415" y="2346"/>
                      <a:pt x="3585" y="2062"/>
                      <a:pt x="3434" y="1874"/>
                    </a:cubicBezTo>
                    <a:cubicBezTo>
                      <a:pt x="2591" y="1031"/>
                      <a:pt x="1570" y="365"/>
                      <a:pt x="461" y="10"/>
                    </a:cubicBezTo>
                    <a:cubicBezTo>
                      <a:pt x="434" y="3"/>
                      <a:pt x="408"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7"/>
              <p:cNvSpPr/>
              <p:nvPr/>
            </p:nvSpPr>
            <p:spPr>
              <a:xfrm>
                <a:off x="5379518" y="2074869"/>
                <a:ext cx="154829" cy="86363"/>
              </a:xfrm>
              <a:custGeom>
                <a:avLst/>
                <a:gdLst/>
                <a:ahLst/>
                <a:cxnLst/>
                <a:rect l="l" t="t" r="r" b="b"/>
                <a:pathLst>
                  <a:path w="2180" h="1216" extrusionOk="0">
                    <a:moveTo>
                      <a:pt x="346" y="0"/>
                    </a:moveTo>
                    <a:cubicBezTo>
                      <a:pt x="76" y="0"/>
                      <a:pt x="0" y="440"/>
                      <a:pt x="277" y="598"/>
                    </a:cubicBezTo>
                    <a:cubicBezTo>
                      <a:pt x="765" y="731"/>
                      <a:pt x="1209" y="953"/>
                      <a:pt x="1608" y="1175"/>
                    </a:cubicBezTo>
                    <a:cubicBezTo>
                      <a:pt x="1665" y="1203"/>
                      <a:pt x="1719" y="1216"/>
                      <a:pt x="1770" y="1216"/>
                    </a:cubicBezTo>
                    <a:cubicBezTo>
                      <a:pt x="2033" y="1216"/>
                      <a:pt x="2179" y="873"/>
                      <a:pt x="1918" y="687"/>
                    </a:cubicBezTo>
                    <a:cubicBezTo>
                      <a:pt x="1430" y="421"/>
                      <a:pt x="942" y="199"/>
                      <a:pt x="454" y="21"/>
                    </a:cubicBezTo>
                    <a:cubicBezTo>
                      <a:pt x="416" y="7"/>
                      <a:pt x="37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7"/>
              <p:cNvSpPr/>
              <p:nvPr/>
            </p:nvSpPr>
            <p:spPr>
              <a:xfrm>
                <a:off x="5071422" y="2394683"/>
                <a:ext cx="70028" cy="189062"/>
              </a:xfrm>
              <a:custGeom>
                <a:avLst/>
                <a:gdLst/>
                <a:ahLst/>
                <a:cxnLst/>
                <a:rect l="l" t="t" r="r" b="b"/>
                <a:pathLst>
                  <a:path w="986" h="2662" extrusionOk="0">
                    <a:moveTo>
                      <a:pt x="649" y="0"/>
                    </a:moveTo>
                    <a:cubicBezTo>
                      <a:pt x="540" y="0"/>
                      <a:pt x="435" y="54"/>
                      <a:pt x="400" y="177"/>
                    </a:cubicBezTo>
                    <a:cubicBezTo>
                      <a:pt x="134" y="887"/>
                      <a:pt x="1" y="1641"/>
                      <a:pt x="1" y="2396"/>
                    </a:cubicBezTo>
                    <a:cubicBezTo>
                      <a:pt x="1" y="2573"/>
                      <a:pt x="145" y="2662"/>
                      <a:pt x="289" y="2662"/>
                    </a:cubicBezTo>
                    <a:cubicBezTo>
                      <a:pt x="433" y="2662"/>
                      <a:pt x="577" y="2573"/>
                      <a:pt x="577" y="2396"/>
                    </a:cubicBezTo>
                    <a:cubicBezTo>
                      <a:pt x="533" y="1686"/>
                      <a:pt x="666" y="976"/>
                      <a:pt x="932" y="310"/>
                    </a:cubicBezTo>
                    <a:cubicBezTo>
                      <a:pt x="986" y="123"/>
                      <a:pt x="814"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7"/>
              <p:cNvSpPr/>
              <p:nvPr/>
            </p:nvSpPr>
            <p:spPr>
              <a:xfrm>
                <a:off x="5121848" y="2414428"/>
                <a:ext cx="66832" cy="236647"/>
              </a:xfrm>
              <a:custGeom>
                <a:avLst/>
                <a:gdLst/>
                <a:ahLst/>
                <a:cxnLst/>
                <a:rect l="l" t="t" r="r" b="b"/>
                <a:pathLst>
                  <a:path w="941" h="3332" extrusionOk="0">
                    <a:moveTo>
                      <a:pt x="614" y="1"/>
                    </a:moveTo>
                    <a:cubicBezTo>
                      <a:pt x="502" y="1"/>
                      <a:pt x="392" y="64"/>
                      <a:pt x="355" y="210"/>
                    </a:cubicBezTo>
                    <a:cubicBezTo>
                      <a:pt x="45" y="1141"/>
                      <a:pt x="0" y="2162"/>
                      <a:pt x="178" y="3138"/>
                    </a:cubicBezTo>
                    <a:cubicBezTo>
                      <a:pt x="195" y="3274"/>
                      <a:pt x="283" y="3331"/>
                      <a:pt x="383" y="3331"/>
                    </a:cubicBezTo>
                    <a:cubicBezTo>
                      <a:pt x="545" y="3331"/>
                      <a:pt x="738" y="3180"/>
                      <a:pt x="710" y="2960"/>
                    </a:cubicBezTo>
                    <a:cubicBezTo>
                      <a:pt x="577" y="2118"/>
                      <a:pt x="622" y="1230"/>
                      <a:pt x="888" y="343"/>
                    </a:cubicBezTo>
                    <a:cubicBezTo>
                      <a:pt x="940" y="133"/>
                      <a:pt x="776"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7"/>
              <p:cNvSpPr/>
              <p:nvPr/>
            </p:nvSpPr>
            <p:spPr>
              <a:xfrm>
                <a:off x="5409844" y="3217124"/>
                <a:ext cx="160227" cy="229829"/>
              </a:xfrm>
              <a:custGeom>
                <a:avLst/>
                <a:gdLst/>
                <a:ahLst/>
                <a:cxnLst/>
                <a:rect l="l" t="t" r="r" b="b"/>
                <a:pathLst>
                  <a:path w="2256" h="3236" extrusionOk="0">
                    <a:moveTo>
                      <a:pt x="387" y="1"/>
                    </a:moveTo>
                    <a:cubicBezTo>
                      <a:pt x="188" y="1"/>
                      <a:pt x="0" y="283"/>
                      <a:pt x="205" y="488"/>
                    </a:cubicBezTo>
                    <a:cubicBezTo>
                      <a:pt x="826" y="1242"/>
                      <a:pt x="1358" y="2085"/>
                      <a:pt x="1669" y="3061"/>
                    </a:cubicBezTo>
                    <a:cubicBezTo>
                      <a:pt x="1703" y="3181"/>
                      <a:pt x="1804" y="3235"/>
                      <a:pt x="1910" y="3235"/>
                    </a:cubicBezTo>
                    <a:cubicBezTo>
                      <a:pt x="2077" y="3235"/>
                      <a:pt x="2256" y="3101"/>
                      <a:pt x="2201" y="2884"/>
                    </a:cubicBezTo>
                    <a:cubicBezTo>
                      <a:pt x="1846" y="1863"/>
                      <a:pt x="1314" y="887"/>
                      <a:pt x="560" y="88"/>
                    </a:cubicBezTo>
                    <a:cubicBezTo>
                      <a:pt x="508" y="27"/>
                      <a:pt x="44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7"/>
              <p:cNvSpPr/>
              <p:nvPr/>
            </p:nvSpPr>
            <p:spPr>
              <a:xfrm>
                <a:off x="5456151" y="3174297"/>
                <a:ext cx="100142" cy="86861"/>
              </a:xfrm>
              <a:custGeom>
                <a:avLst/>
                <a:gdLst/>
                <a:ahLst/>
                <a:cxnLst/>
                <a:rect l="l" t="t" r="r" b="b"/>
                <a:pathLst>
                  <a:path w="1410" h="1223" extrusionOk="0">
                    <a:moveTo>
                      <a:pt x="409" y="1"/>
                    </a:moveTo>
                    <a:cubicBezTo>
                      <a:pt x="206" y="1"/>
                      <a:pt x="1" y="262"/>
                      <a:pt x="174" y="470"/>
                    </a:cubicBezTo>
                    <a:lnTo>
                      <a:pt x="839" y="1135"/>
                    </a:lnTo>
                    <a:cubicBezTo>
                      <a:pt x="891" y="1197"/>
                      <a:pt x="952" y="1223"/>
                      <a:pt x="1013" y="1223"/>
                    </a:cubicBezTo>
                    <a:cubicBezTo>
                      <a:pt x="1213" y="1223"/>
                      <a:pt x="1409" y="940"/>
                      <a:pt x="1239" y="736"/>
                    </a:cubicBezTo>
                    <a:cubicBezTo>
                      <a:pt x="973" y="470"/>
                      <a:pt x="795" y="292"/>
                      <a:pt x="573" y="70"/>
                    </a:cubicBezTo>
                    <a:cubicBezTo>
                      <a:pt x="524" y="21"/>
                      <a:pt x="467"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7"/>
              <p:cNvSpPr/>
              <p:nvPr/>
            </p:nvSpPr>
            <p:spPr>
              <a:xfrm>
                <a:off x="5588963" y="3321953"/>
                <a:ext cx="59872" cy="61932"/>
              </a:xfrm>
              <a:custGeom>
                <a:avLst/>
                <a:gdLst/>
                <a:ahLst/>
                <a:cxnLst/>
                <a:rect l="l" t="t" r="r" b="b"/>
                <a:pathLst>
                  <a:path w="843" h="872" extrusionOk="0">
                    <a:moveTo>
                      <a:pt x="320" y="1"/>
                    </a:moveTo>
                    <a:cubicBezTo>
                      <a:pt x="154" y="1"/>
                      <a:pt x="0" y="133"/>
                      <a:pt x="79" y="343"/>
                    </a:cubicBezTo>
                    <a:cubicBezTo>
                      <a:pt x="123" y="432"/>
                      <a:pt x="167" y="609"/>
                      <a:pt x="212" y="698"/>
                    </a:cubicBezTo>
                    <a:cubicBezTo>
                      <a:pt x="263" y="818"/>
                      <a:pt x="375" y="872"/>
                      <a:pt x="487" y="872"/>
                    </a:cubicBezTo>
                    <a:cubicBezTo>
                      <a:pt x="664" y="872"/>
                      <a:pt x="843" y="738"/>
                      <a:pt x="789" y="520"/>
                    </a:cubicBezTo>
                    <a:cubicBezTo>
                      <a:pt x="700" y="432"/>
                      <a:pt x="655" y="298"/>
                      <a:pt x="611" y="210"/>
                    </a:cubicBezTo>
                    <a:cubicBezTo>
                      <a:pt x="557" y="64"/>
                      <a:pt x="435"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7"/>
              <p:cNvSpPr/>
              <p:nvPr/>
            </p:nvSpPr>
            <p:spPr>
              <a:xfrm>
                <a:off x="5672628" y="2994468"/>
                <a:ext cx="104900" cy="194673"/>
              </a:xfrm>
              <a:custGeom>
                <a:avLst/>
                <a:gdLst/>
                <a:ahLst/>
                <a:cxnLst/>
                <a:rect l="l" t="t" r="r" b="b"/>
                <a:pathLst>
                  <a:path w="1477" h="2741" extrusionOk="0">
                    <a:moveTo>
                      <a:pt x="335" y="1"/>
                    </a:moveTo>
                    <a:cubicBezTo>
                      <a:pt x="171" y="1"/>
                      <a:pt x="1" y="144"/>
                      <a:pt x="54" y="384"/>
                    </a:cubicBezTo>
                    <a:cubicBezTo>
                      <a:pt x="232" y="1138"/>
                      <a:pt x="542" y="1892"/>
                      <a:pt x="897" y="2602"/>
                    </a:cubicBezTo>
                    <a:cubicBezTo>
                      <a:pt x="953" y="2700"/>
                      <a:pt x="1035" y="2741"/>
                      <a:pt x="1118" y="2741"/>
                    </a:cubicBezTo>
                    <a:cubicBezTo>
                      <a:pt x="1297" y="2741"/>
                      <a:pt x="1476" y="2549"/>
                      <a:pt x="1385" y="2336"/>
                    </a:cubicBezTo>
                    <a:cubicBezTo>
                      <a:pt x="1030" y="1626"/>
                      <a:pt x="764" y="961"/>
                      <a:pt x="587" y="206"/>
                    </a:cubicBezTo>
                    <a:cubicBezTo>
                      <a:pt x="551" y="64"/>
                      <a:pt x="445"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7"/>
              <p:cNvSpPr/>
              <p:nvPr/>
            </p:nvSpPr>
            <p:spPr>
              <a:xfrm>
                <a:off x="5751392" y="3031400"/>
                <a:ext cx="54900" cy="52486"/>
              </a:xfrm>
              <a:custGeom>
                <a:avLst/>
                <a:gdLst/>
                <a:ahLst/>
                <a:cxnLst/>
                <a:rect l="l" t="t" r="r" b="b"/>
                <a:pathLst>
                  <a:path w="773" h="739" extrusionOk="0">
                    <a:moveTo>
                      <a:pt x="356" y="0"/>
                    </a:moveTo>
                    <a:cubicBezTo>
                      <a:pt x="179" y="0"/>
                      <a:pt x="0" y="135"/>
                      <a:pt x="54" y="352"/>
                    </a:cubicBezTo>
                    <a:lnTo>
                      <a:pt x="143" y="529"/>
                    </a:lnTo>
                    <a:cubicBezTo>
                      <a:pt x="198" y="675"/>
                      <a:pt x="319" y="738"/>
                      <a:pt x="437" y="738"/>
                    </a:cubicBezTo>
                    <a:cubicBezTo>
                      <a:pt x="608" y="738"/>
                      <a:pt x="772" y="606"/>
                      <a:pt x="720" y="396"/>
                    </a:cubicBezTo>
                    <a:cubicBezTo>
                      <a:pt x="720" y="308"/>
                      <a:pt x="631" y="263"/>
                      <a:pt x="631" y="174"/>
                    </a:cubicBezTo>
                    <a:cubicBezTo>
                      <a:pt x="580" y="54"/>
                      <a:pt x="468"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7"/>
              <p:cNvSpPr/>
              <p:nvPr/>
            </p:nvSpPr>
            <p:spPr>
              <a:xfrm>
                <a:off x="5087189" y="3831540"/>
                <a:ext cx="59943" cy="41051"/>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7"/>
              <p:cNvSpPr/>
              <p:nvPr/>
            </p:nvSpPr>
            <p:spPr>
              <a:xfrm>
                <a:off x="5097132" y="3409382"/>
                <a:ext cx="257954" cy="397016"/>
              </a:xfrm>
              <a:custGeom>
                <a:avLst/>
                <a:gdLst/>
                <a:ahLst/>
                <a:cxnLst/>
                <a:rect l="l" t="t" r="r" b="b"/>
                <a:pathLst>
                  <a:path w="3632" h="5590" extrusionOk="0">
                    <a:moveTo>
                      <a:pt x="397" y="0"/>
                    </a:moveTo>
                    <a:cubicBezTo>
                      <a:pt x="196" y="0"/>
                      <a:pt x="1" y="283"/>
                      <a:pt x="171" y="487"/>
                    </a:cubicBezTo>
                    <a:cubicBezTo>
                      <a:pt x="526" y="842"/>
                      <a:pt x="925" y="1197"/>
                      <a:pt x="1280" y="1508"/>
                    </a:cubicBezTo>
                    <a:cubicBezTo>
                      <a:pt x="703" y="2706"/>
                      <a:pt x="304" y="3992"/>
                      <a:pt x="127" y="5323"/>
                    </a:cubicBezTo>
                    <a:cubicBezTo>
                      <a:pt x="104" y="5501"/>
                      <a:pt x="226" y="5589"/>
                      <a:pt x="360" y="5589"/>
                    </a:cubicBezTo>
                    <a:cubicBezTo>
                      <a:pt x="493" y="5589"/>
                      <a:pt x="637" y="5501"/>
                      <a:pt x="659" y="5323"/>
                    </a:cubicBezTo>
                    <a:cubicBezTo>
                      <a:pt x="836" y="4125"/>
                      <a:pt x="1191" y="2927"/>
                      <a:pt x="1768" y="1863"/>
                    </a:cubicBezTo>
                    <a:cubicBezTo>
                      <a:pt x="1857" y="1907"/>
                      <a:pt x="1946" y="1996"/>
                      <a:pt x="2079" y="2040"/>
                    </a:cubicBezTo>
                    <a:cubicBezTo>
                      <a:pt x="1591" y="2927"/>
                      <a:pt x="1280" y="3859"/>
                      <a:pt x="1147" y="4835"/>
                    </a:cubicBezTo>
                    <a:cubicBezTo>
                      <a:pt x="1125" y="5013"/>
                      <a:pt x="1258" y="5101"/>
                      <a:pt x="1402" y="5101"/>
                    </a:cubicBezTo>
                    <a:cubicBezTo>
                      <a:pt x="1546" y="5101"/>
                      <a:pt x="1702" y="5013"/>
                      <a:pt x="1724" y="4835"/>
                    </a:cubicBezTo>
                    <a:cubicBezTo>
                      <a:pt x="1813" y="3948"/>
                      <a:pt x="2079" y="3105"/>
                      <a:pt x="2522" y="2351"/>
                    </a:cubicBezTo>
                    <a:lnTo>
                      <a:pt x="2567" y="2351"/>
                    </a:lnTo>
                    <a:cubicBezTo>
                      <a:pt x="2789" y="2439"/>
                      <a:pt x="3055" y="2661"/>
                      <a:pt x="3277" y="2661"/>
                    </a:cubicBezTo>
                    <a:cubicBezTo>
                      <a:pt x="3619" y="2618"/>
                      <a:pt x="3631" y="2082"/>
                      <a:pt x="3315" y="2082"/>
                    </a:cubicBezTo>
                    <a:cubicBezTo>
                      <a:pt x="3303" y="2082"/>
                      <a:pt x="3290" y="2083"/>
                      <a:pt x="3277" y="2084"/>
                    </a:cubicBezTo>
                    <a:cubicBezTo>
                      <a:pt x="3144" y="2084"/>
                      <a:pt x="2789" y="1818"/>
                      <a:pt x="2700" y="1774"/>
                    </a:cubicBezTo>
                    <a:cubicBezTo>
                      <a:pt x="2434" y="1596"/>
                      <a:pt x="2168" y="1463"/>
                      <a:pt x="1946" y="1286"/>
                    </a:cubicBezTo>
                    <a:cubicBezTo>
                      <a:pt x="1458" y="931"/>
                      <a:pt x="1014" y="532"/>
                      <a:pt x="570" y="88"/>
                    </a:cubicBezTo>
                    <a:cubicBezTo>
                      <a:pt x="519" y="26"/>
                      <a:pt x="458"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7"/>
              <p:cNvSpPr/>
              <p:nvPr/>
            </p:nvSpPr>
            <p:spPr>
              <a:xfrm>
                <a:off x="5141237" y="3365206"/>
                <a:ext cx="115341" cy="92329"/>
              </a:xfrm>
              <a:custGeom>
                <a:avLst/>
                <a:gdLst/>
                <a:ahLst/>
                <a:cxnLst/>
                <a:rect l="l" t="t" r="r" b="b"/>
                <a:pathLst>
                  <a:path w="1624" h="1300" extrusionOk="0">
                    <a:moveTo>
                      <a:pt x="397" y="1"/>
                    </a:moveTo>
                    <a:cubicBezTo>
                      <a:pt x="197" y="1"/>
                      <a:pt x="1" y="284"/>
                      <a:pt x="171" y="488"/>
                    </a:cubicBezTo>
                    <a:cubicBezTo>
                      <a:pt x="437" y="799"/>
                      <a:pt x="748" y="1065"/>
                      <a:pt x="1103" y="1242"/>
                    </a:cubicBezTo>
                    <a:cubicBezTo>
                      <a:pt x="1151" y="1282"/>
                      <a:pt x="1200" y="1299"/>
                      <a:pt x="1247" y="1299"/>
                    </a:cubicBezTo>
                    <a:cubicBezTo>
                      <a:pt x="1460" y="1299"/>
                      <a:pt x="1624" y="944"/>
                      <a:pt x="1369" y="799"/>
                    </a:cubicBezTo>
                    <a:cubicBezTo>
                      <a:pt x="1058" y="577"/>
                      <a:pt x="792" y="355"/>
                      <a:pt x="570" y="89"/>
                    </a:cubicBezTo>
                    <a:cubicBezTo>
                      <a:pt x="519" y="27"/>
                      <a:pt x="458"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7"/>
              <p:cNvSpPr/>
              <p:nvPr/>
            </p:nvSpPr>
            <p:spPr>
              <a:xfrm>
                <a:off x="5309064" y="3478629"/>
                <a:ext cx="105895" cy="57386"/>
              </a:xfrm>
              <a:custGeom>
                <a:avLst/>
                <a:gdLst/>
                <a:ahLst/>
                <a:cxnLst/>
                <a:rect l="l" t="t" r="r" b="b"/>
                <a:pathLst>
                  <a:path w="1491" h="808" extrusionOk="0">
                    <a:moveTo>
                      <a:pt x="404" y="1"/>
                    </a:moveTo>
                    <a:cubicBezTo>
                      <a:pt x="186" y="1"/>
                      <a:pt x="0" y="274"/>
                      <a:pt x="204" y="444"/>
                    </a:cubicBezTo>
                    <a:cubicBezTo>
                      <a:pt x="436" y="676"/>
                      <a:pt x="703" y="807"/>
                      <a:pt x="1003" y="807"/>
                    </a:cubicBezTo>
                    <a:cubicBezTo>
                      <a:pt x="1046" y="807"/>
                      <a:pt x="1091" y="804"/>
                      <a:pt x="1136" y="799"/>
                    </a:cubicBezTo>
                    <a:cubicBezTo>
                      <a:pt x="1491" y="799"/>
                      <a:pt x="1491" y="266"/>
                      <a:pt x="1136" y="266"/>
                    </a:cubicBezTo>
                    <a:cubicBezTo>
                      <a:pt x="958" y="266"/>
                      <a:pt x="736" y="222"/>
                      <a:pt x="603" y="89"/>
                    </a:cubicBezTo>
                    <a:cubicBezTo>
                      <a:pt x="541" y="26"/>
                      <a:pt x="471"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7"/>
              <p:cNvSpPr/>
              <p:nvPr/>
            </p:nvSpPr>
            <p:spPr>
              <a:xfrm>
                <a:off x="4719790" y="3627634"/>
                <a:ext cx="159517" cy="219886"/>
              </a:xfrm>
              <a:custGeom>
                <a:avLst/>
                <a:gdLst/>
                <a:ahLst/>
                <a:cxnLst/>
                <a:rect l="l" t="t" r="r" b="b"/>
                <a:pathLst>
                  <a:path w="2246" h="3096" extrusionOk="0">
                    <a:moveTo>
                      <a:pt x="341" y="1"/>
                    </a:moveTo>
                    <a:cubicBezTo>
                      <a:pt x="176" y="1"/>
                      <a:pt x="1" y="133"/>
                      <a:pt x="27" y="342"/>
                    </a:cubicBezTo>
                    <a:cubicBezTo>
                      <a:pt x="160" y="964"/>
                      <a:pt x="426" y="1585"/>
                      <a:pt x="825" y="2117"/>
                    </a:cubicBezTo>
                    <a:cubicBezTo>
                      <a:pt x="1040" y="2418"/>
                      <a:pt x="1464" y="3095"/>
                      <a:pt x="1894" y="3095"/>
                    </a:cubicBezTo>
                    <a:cubicBezTo>
                      <a:pt x="1908" y="3095"/>
                      <a:pt x="1921" y="3095"/>
                      <a:pt x="1935" y="3093"/>
                    </a:cubicBezTo>
                    <a:cubicBezTo>
                      <a:pt x="2068" y="3093"/>
                      <a:pt x="2156" y="3005"/>
                      <a:pt x="2201" y="2916"/>
                    </a:cubicBezTo>
                    <a:cubicBezTo>
                      <a:pt x="2245" y="2783"/>
                      <a:pt x="2201" y="2650"/>
                      <a:pt x="2112" y="2561"/>
                    </a:cubicBezTo>
                    <a:cubicBezTo>
                      <a:pt x="2081" y="2529"/>
                      <a:pt x="2027" y="2498"/>
                      <a:pt x="1967" y="2498"/>
                    </a:cubicBezTo>
                    <a:cubicBezTo>
                      <a:pt x="1942" y="2498"/>
                      <a:pt x="1916" y="2503"/>
                      <a:pt x="1890" y="2516"/>
                    </a:cubicBezTo>
                    <a:cubicBezTo>
                      <a:pt x="1757" y="2383"/>
                      <a:pt x="1668" y="2295"/>
                      <a:pt x="1580" y="2162"/>
                    </a:cubicBezTo>
                    <a:cubicBezTo>
                      <a:pt x="1402" y="1984"/>
                      <a:pt x="1225" y="1762"/>
                      <a:pt x="1092" y="1540"/>
                    </a:cubicBezTo>
                    <a:cubicBezTo>
                      <a:pt x="870" y="1097"/>
                      <a:pt x="692" y="653"/>
                      <a:pt x="603" y="209"/>
                    </a:cubicBezTo>
                    <a:cubicBezTo>
                      <a:pt x="567" y="64"/>
                      <a:pt x="457"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7"/>
              <p:cNvSpPr/>
              <p:nvPr/>
            </p:nvSpPr>
            <p:spPr>
              <a:xfrm>
                <a:off x="4872985" y="3837932"/>
                <a:ext cx="58594" cy="41477"/>
              </a:xfrm>
              <a:custGeom>
                <a:avLst/>
                <a:gdLst/>
                <a:ahLst/>
                <a:cxnLst/>
                <a:rect l="l" t="t" r="r" b="b"/>
                <a:pathLst>
                  <a:path w="825" h="584" extrusionOk="0">
                    <a:moveTo>
                      <a:pt x="418" y="0"/>
                    </a:moveTo>
                    <a:cubicBezTo>
                      <a:pt x="352" y="0"/>
                      <a:pt x="283" y="26"/>
                      <a:pt x="221" y="88"/>
                    </a:cubicBezTo>
                    <a:lnTo>
                      <a:pt x="177" y="132"/>
                    </a:lnTo>
                    <a:cubicBezTo>
                      <a:pt x="0" y="344"/>
                      <a:pt x="189" y="584"/>
                      <a:pt x="385" y="584"/>
                    </a:cubicBezTo>
                    <a:cubicBezTo>
                      <a:pt x="435" y="584"/>
                      <a:pt x="486" y="568"/>
                      <a:pt x="532" y="532"/>
                    </a:cubicBezTo>
                    <a:lnTo>
                      <a:pt x="621" y="487"/>
                    </a:lnTo>
                    <a:cubicBezTo>
                      <a:pt x="825" y="283"/>
                      <a:pt x="63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7"/>
              <p:cNvSpPr/>
              <p:nvPr/>
            </p:nvSpPr>
            <p:spPr>
              <a:xfrm>
                <a:off x="4777815" y="3611867"/>
                <a:ext cx="99432" cy="103125"/>
              </a:xfrm>
              <a:custGeom>
                <a:avLst/>
                <a:gdLst/>
                <a:ahLst/>
                <a:cxnLst/>
                <a:rect l="l" t="t" r="r" b="b"/>
                <a:pathLst>
                  <a:path w="1400" h="1452" extrusionOk="0">
                    <a:moveTo>
                      <a:pt x="335" y="1"/>
                    </a:moveTo>
                    <a:cubicBezTo>
                      <a:pt x="165" y="1"/>
                      <a:pt x="0" y="133"/>
                      <a:pt x="53" y="343"/>
                    </a:cubicBezTo>
                    <a:cubicBezTo>
                      <a:pt x="230" y="742"/>
                      <a:pt x="452" y="1097"/>
                      <a:pt x="807" y="1363"/>
                    </a:cubicBezTo>
                    <a:cubicBezTo>
                      <a:pt x="870" y="1426"/>
                      <a:pt x="939" y="1451"/>
                      <a:pt x="1006" y="1451"/>
                    </a:cubicBezTo>
                    <a:cubicBezTo>
                      <a:pt x="1222" y="1451"/>
                      <a:pt x="1400" y="1178"/>
                      <a:pt x="1162" y="1008"/>
                    </a:cubicBezTo>
                    <a:cubicBezTo>
                      <a:pt x="940" y="786"/>
                      <a:pt x="763" y="520"/>
                      <a:pt x="629" y="210"/>
                    </a:cubicBezTo>
                    <a:cubicBezTo>
                      <a:pt x="575" y="64"/>
                      <a:pt x="454"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7"/>
              <p:cNvSpPr/>
              <p:nvPr/>
            </p:nvSpPr>
            <p:spPr>
              <a:xfrm>
                <a:off x="4557503" y="3664992"/>
                <a:ext cx="164204" cy="81747"/>
              </a:xfrm>
              <a:custGeom>
                <a:avLst/>
                <a:gdLst/>
                <a:ahLst/>
                <a:cxnLst/>
                <a:rect l="l" t="t" r="r" b="b"/>
                <a:pathLst>
                  <a:path w="2312" h="1151" extrusionOk="0">
                    <a:moveTo>
                      <a:pt x="402" y="0"/>
                    </a:moveTo>
                    <a:cubicBezTo>
                      <a:pt x="159" y="0"/>
                      <a:pt x="0" y="375"/>
                      <a:pt x="226" y="526"/>
                    </a:cubicBezTo>
                    <a:cubicBezTo>
                      <a:pt x="759" y="881"/>
                      <a:pt x="1336" y="1103"/>
                      <a:pt x="2001" y="1147"/>
                    </a:cubicBezTo>
                    <a:cubicBezTo>
                      <a:pt x="2014" y="1149"/>
                      <a:pt x="2025" y="1150"/>
                      <a:pt x="2037" y="1150"/>
                    </a:cubicBezTo>
                    <a:cubicBezTo>
                      <a:pt x="2311" y="1150"/>
                      <a:pt x="2299" y="658"/>
                      <a:pt x="2001" y="615"/>
                    </a:cubicBezTo>
                    <a:cubicBezTo>
                      <a:pt x="1469" y="526"/>
                      <a:pt x="936" y="349"/>
                      <a:pt x="537" y="38"/>
                    </a:cubicBezTo>
                    <a:cubicBezTo>
                      <a:pt x="490" y="12"/>
                      <a:pt x="445"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7"/>
              <p:cNvSpPr/>
              <p:nvPr/>
            </p:nvSpPr>
            <p:spPr>
              <a:xfrm>
                <a:off x="4516737" y="3718330"/>
                <a:ext cx="134730" cy="75710"/>
              </a:xfrm>
              <a:custGeom>
                <a:avLst/>
                <a:gdLst/>
                <a:ahLst/>
                <a:cxnLst/>
                <a:rect l="l" t="t" r="r" b="b"/>
                <a:pathLst>
                  <a:path w="1897" h="1066" extrusionOk="0">
                    <a:moveTo>
                      <a:pt x="390" y="1"/>
                    </a:moveTo>
                    <a:cubicBezTo>
                      <a:pt x="152" y="1"/>
                      <a:pt x="0" y="343"/>
                      <a:pt x="224" y="530"/>
                    </a:cubicBezTo>
                    <a:cubicBezTo>
                      <a:pt x="623" y="796"/>
                      <a:pt x="1067" y="973"/>
                      <a:pt x="1510" y="1062"/>
                    </a:cubicBezTo>
                    <a:cubicBezTo>
                      <a:pt x="1525" y="1064"/>
                      <a:pt x="1539" y="1065"/>
                      <a:pt x="1553" y="1065"/>
                    </a:cubicBezTo>
                    <a:cubicBezTo>
                      <a:pt x="1828" y="1065"/>
                      <a:pt x="1897" y="659"/>
                      <a:pt x="1643" y="574"/>
                    </a:cubicBezTo>
                    <a:cubicBezTo>
                      <a:pt x="1244" y="441"/>
                      <a:pt x="845" y="263"/>
                      <a:pt x="534" y="42"/>
                    </a:cubicBezTo>
                    <a:cubicBezTo>
                      <a:pt x="484" y="13"/>
                      <a:pt x="436"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7"/>
              <p:cNvSpPr/>
              <p:nvPr/>
            </p:nvSpPr>
            <p:spPr>
              <a:xfrm>
                <a:off x="4869576" y="2023236"/>
                <a:ext cx="220667" cy="239488"/>
              </a:xfrm>
              <a:custGeom>
                <a:avLst/>
                <a:gdLst/>
                <a:ahLst/>
                <a:cxnLst/>
                <a:rect l="l" t="t" r="r" b="b"/>
                <a:pathLst>
                  <a:path w="3107" h="3372" extrusionOk="0">
                    <a:moveTo>
                      <a:pt x="2669" y="0"/>
                    </a:moveTo>
                    <a:cubicBezTo>
                      <a:pt x="2625" y="0"/>
                      <a:pt x="2579" y="12"/>
                      <a:pt x="2532" y="39"/>
                    </a:cubicBezTo>
                    <a:cubicBezTo>
                      <a:pt x="1467" y="793"/>
                      <a:pt x="624" y="1769"/>
                      <a:pt x="92" y="2967"/>
                    </a:cubicBezTo>
                    <a:cubicBezTo>
                      <a:pt x="1" y="3180"/>
                      <a:pt x="180" y="3372"/>
                      <a:pt x="359" y="3372"/>
                    </a:cubicBezTo>
                    <a:cubicBezTo>
                      <a:pt x="442" y="3372"/>
                      <a:pt x="524" y="3331"/>
                      <a:pt x="580" y="3233"/>
                    </a:cubicBezTo>
                    <a:cubicBezTo>
                      <a:pt x="1068" y="2124"/>
                      <a:pt x="1822" y="1192"/>
                      <a:pt x="2843" y="527"/>
                    </a:cubicBezTo>
                    <a:cubicBezTo>
                      <a:pt x="3107" y="376"/>
                      <a:pt x="2922" y="0"/>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7"/>
              <p:cNvSpPr/>
              <p:nvPr/>
            </p:nvSpPr>
            <p:spPr>
              <a:xfrm>
                <a:off x="5055655" y="1932185"/>
                <a:ext cx="41051" cy="43395"/>
              </a:xfrm>
              <a:custGeom>
                <a:avLst/>
                <a:gdLst/>
                <a:ahLst/>
                <a:cxnLst/>
                <a:rect l="l" t="t" r="r" b="b"/>
                <a:pathLst>
                  <a:path w="578" h="611" extrusionOk="0">
                    <a:moveTo>
                      <a:pt x="289" y="1"/>
                    </a:moveTo>
                    <a:cubicBezTo>
                      <a:pt x="145" y="1"/>
                      <a:pt x="1" y="100"/>
                      <a:pt x="1" y="300"/>
                    </a:cubicBezTo>
                    <a:lnTo>
                      <a:pt x="1" y="344"/>
                    </a:lnTo>
                    <a:cubicBezTo>
                      <a:pt x="1" y="522"/>
                      <a:pt x="145" y="611"/>
                      <a:pt x="289" y="611"/>
                    </a:cubicBezTo>
                    <a:cubicBezTo>
                      <a:pt x="433" y="611"/>
                      <a:pt x="578" y="522"/>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7"/>
              <p:cNvSpPr/>
              <p:nvPr/>
            </p:nvSpPr>
            <p:spPr>
              <a:xfrm>
                <a:off x="4832716" y="1716774"/>
                <a:ext cx="240127" cy="467044"/>
              </a:xfrm>
              <a:custGeom>
                <a:avLst/>
                <a:gdLst/>
                <a:ahLst/>
                <a:cxnLst/>
                <a:rect l="l" t="t" r="r" b="b"/>
                <a:pathLst>
                  <a:path w="3381" h="6576" extrusionOk="0">
                    <a:moveTo>
                      <a:pt x="2999" y="0"/>
                    </a:moveTo>
                    <a:cubicBezTo>
                      <a:pt x="2907" y="0"/>
                      <a:pt x="2810" y="41"/>
                      <a:pt x="2740" y="139"/>
                    </a:cubicBezTo>
                    <a:cubicBezTo>
                      <a:pt x="2031" y="1248"/>
                      <a:pt x="1321" y="2889"/>
                      <a:pt x="1720" y="4265"/>
                    </a:cubicBezTo>
                    <a:cubicBezTo>
                      <a:pt x="1631" y="4354"/>
                      <a:pt x="1542" y="4442"/>
                      <a:pt x="1454" y="4487"/>
                    </a:cubicBezTo>
                    <a:cubicBezTo>
                      <a:pt x="1321" y="4043"/>
                      <a:pt x="1276" y="3555"/>
                      <a:pt x="1321" y="3067"/>
                    </a:cubicBezTo>
                    <a:cubicBezTo>
                      <a:pt x="1365" y="2534"/>
                      <a:pt x="1454" y="2046"/>
                      <a:pt x="1631" y="1603"/>
                    </a:cubicBezTo>
                    <a:cubicBezTo>
                      <a:pt x="1684" y="1363"/>
                      <a:pt x="1498" y="1219"/>
                      <a:pt x="1321" y="1219"/>
                    </a:cubicBezTo>
                    <a:cubicBezTo>
                      <a:pt x="1204" y="1219"/>
                      <a:pt x="1090" y="1283"/>
                      <a:pt x="1054" y="1425"/>
                    </a:cubicBezTo>
                    <a:cubicBezTo>
                      <a:pt x="788" y="2401"/>
                      <a:pt x="433" y="3954"/>
                      <a:pt x="1010" y="4842"/>
                    </a:cubicBezTo>
                    <a:cubicBezTo>
                      <a:pt x="655" y="5241"/>
                      <a:pt x="345" y="5685"/>
                      <a:pt x="123" y="6128"/>
                    </a:cubicBezTo>
                    <a:cubicBezTo>
                      <a:pt x="0" y="6373"/>
                      <a:pt x="195" y="6576"/>
                      <a:pt x="371" y="6576"/>
                    </a:cubicBezTo>
                    <a:cubicBezTo>
                      <a:pt x="450" y="6576"/>
                      <a:pt x="525" y="6535"/>
                      <a:pt x="566" y="6439"/>
                    </a:cubicBezTo>
                    <a:cubicBezTo>
                      <a:pt x="921" y="5729"/>
                      <a:pt x="1409" y="5152"/>
                      <a:pt x="2031" y="4709"/>
                    </a:cubicBezTo>
                    <a:cubicBezTo>
                      <a:pt x="2119" y="4709"/>
                      <a:pt x="2208" y="4664"/>
                      <a:pt x="2252" y="4575"/>
                    </a:cubicBezTo>
                    <a:cubicBezTo>
                      <a:pt x="2430" y="4487"/>
                      <a:pt x="2607" y="4354"/>
                      <a:pt x="2785" y="4265"/>
                    </a:cubicBezTo>
                    <a:cubicBezTo>
                      <a:pt x="3049" y="4152"/>
                      <a:pt x="2864" y="3783"/>
                      <a:pt x="2613" y="3783"/>
                    </a:cubicBezTo>
                    <a:cubicBezTo>
                      <a:pt x="2568" y="3783"/>
                      <a:pt x="2521" y="3794"/>
                      <a:pt x="2474" y="3821"/>
                    </a:cubicBezTo>
                    <a:cubicBezTo>
                      <a:pt x="2385" y="3866"/>
                      <a:pt x="2297" y="3910"/>
                      <a:pt x="2208" y="3954"/>
                    </a:cubicBezTo>
                    <a:cubicBezTo>
                      <a:pt x="1942" y="2801"/>
                      <a:pt x="2652" y="1337"/>
                      <a:pt x="3228" y="405"/>
                    </a:cubicBezTo>
                    <a:cubicBezTo>
                      <a:pt x="3380" y="192"/>
                      <a:pt x="3199" y="0"/>
                      <a:pt x="2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7"/>
              <p:cNvSpPr/>
              <p:nvPr/>
            </p:nvSpPr>
            <p:spPr>
              <a:xfrm>
                <a:off x="5065101" y="1661163"/>
                <a:ext cx="41051" cy="43466"/>
              </a:xfrm>
              <a:custGeom>
                <a:avLst/>
                <a:gdLst/>
                <a:ahLst/>
                <a:cxnLst/>
                <a:rect l="l" t="t" r="r" b="b"/>
                <a:pathLst>
                  <a:path w="578" h="612" extrusionOk="0">
                    <a:moveTo>
                      <a:pt x="289" y="1"/>
                    </a:moveTo>
                    <a:cubicBezTo>
                      <a:pt x="145" y="1"/>
                      <a:pt x="1" y="101"/>
                      <a:pt x="1" y="300"/>
                    </a:cubicBezTo>
                    <a:lnTo>
                      <a:pt x="1" y="345"/>
                    </a:lnTo>
                    <a:cubicBezTo>
                      <a:pt x="1" y="522"/>
                      <a:pt x="145" y="611"/>
                      <a:pt x="289" y="611"/>
                    </a:cubicBezTo>
                    <a:cubicBezTo>
                      <a:pt x="433" y="611"/>
                      <a:pt x="578" y="522"/>
                      <a:pt x="578" y="345"/>
                    </a:cubicBezTo>
                    <a:lnTo>
                      <a:pt x="578" y="300"/>
                    </a:lnTo>
                    <a:cubicBezTo>
                      <a:pt x="578" y="101"/>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7"/>
              <p:cNvSpPr/>
              <p:nvPr/>
            </p:nvSpPr>
            <p:spPr>
              <a:xfrm>
                <a:off x="4976891" y="1650936"/>
                <a:ext cx="41051" cy="44176"/>
              </a:xfrm>
              <a:custGeom>
                <a:avLst/>
                <a:gdLst/>
                <a:ahLst/>
                <a:cxnLst/>
                <a:rect l="l" t="t" r="r" b="b"/>
                <a:pathLst>
                  <a:path w="578" h="622" extrusionOk="0">
                    <a:moveTo>
                      <a:pt x="289" y="1"/>
                    </a:moveTo>
                    <a:cubicBezTo>
                      <a:pt x="145" y="1"/>
                      <a:pt x="1" y="90"/>
                      <a:pt x="1" y="267"/>
                    </a:cubicBezTo>
                    <a:lnTo>
                      <a:pt x="1" y="356"/>
                    </a:lnTo>
                    <a:cubicBezTo>
                      <a:pt x="1" y="533"/>
                      <a:pt x="134" y="622"/>
                      <a:pt x="272" y="622"/>
                    </a:cubicBezTo>
                    <a:cubicBezTo>
                      <a:pt x="411" y="622"/>
                      <a:pt x="555" y="533"/>
                      <a:pt x="577" y="356"/>
                    </a:cubicBezTo>
                    <a:lnTo>
                      <a:pt x="577" y="267"/>
                    </a:lnTo>
                    <a:cubicBezTo>
                      <a:pt x="577" y="9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7"/>
              <p:cNvSpPr/>
              <p:nvPr/>
            </p:nvSpPr>
            <p:spPr>
              <a:xfrm>
                <a:off x="5100044" y="1306619"/>
                <a:ext cx="135440" cy="98366"/>
              </a:xfrm>
              <a:custGeom>
                <a:avLst/>
                <a:gdLst/>
                <a:ahLst/>
                <a:cxnLst/>
                <a:rect l="l" t="t" r="r" b="b"/>
                <a:pathLst>
                  <a:path w="1907" h="1385" extrusionOk="0">
                    <a:moveTo>
                      <a:pt x="329" y="0"/>
                    </a:moveTo>
                    <a:cubicBezTo>
                      <a:pt x="110" y="0"/>
                      <a:pt x="0" y="355"/>
                      <a:pt x="219" y="501"/>
                    </a:cubicBezTo>
                    <a:lnTo>
                      <a:pt x="1417" y="1344"/>
                    </a:lnTo>
                    <a:cubicBezTo>
                      <a:pt x="1459" y="1372"/>
                      <a:pt x="1502" y="1385"/>
                      <a:pt x="1542" y="1385"/>
                    </a:cubicBezTo>
                    <a:cubicBezTo>
                      <a:pt x="1755" y="1385"/>
                      <a:pt x="1906" y="1042"/>
                      <a:pt x="1683" y="856"/>
                    </a:cubicBezTo>
                    <a:lnTo>
                      <a:pt x="485" y="57"/>
                    </a:lnTo>
                    <a:cubicBezTo>
                      <a:pt x="429" y="17"/>
                      <a:pt x="376" y="0"/>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7"/>
              <p:cNvSpPr/>
              <p:nvPr/>
            </p:nvSpPr>
            <p:spPr>
              <a:xfrm>
                <a:off x="5134632" y="1266988"/>
                <a:ext cx="91406" cy="58238"/>
              </a:xfrm>
              <a:custGeom>
                <a:avLst/>
                <a:gdLst/>
                <a:ahLst/>
                <a:cxnLst/>
                <a:rect l="l" t="t" r="r" b="b"/>
                <a:pathLst>
                  <a:path w="1287" h="820" extrusionOk="0">
                    <a:moveTo>
                      <a:pt x="423" y="0"/>
                    </a:moveTo>
                    <a:cubicBezTo>
                      <a:pt x="153" y="0"/>
                      <a:pt x="0" y="375"/>
                      <a:pt x="264" y="526"/>
                    </a:cubicBezTo>
                    <a:lnTo>
                      <a:pt x="752" y="793"/>
                    </a:lnTo>
                    <a:cubicBezTo>
                      <a:pt x="795" y="811"/>
                      <a:pt x="837" y="819"/>
                      <a:pt x="876" y="819"/>
                    </a:cubicBezTo>
                    <a:cubicBezTo>
                      <a:pt x="1125" y="819"/>
                      <a:pt x="1286" y="496"/>
                      <a:pt x="1018" y="304"/>
                    </a:cubicBezTo>
                    <a:lnTo>
                      <a:pt x="575" y="38"/>
                    </a:lnTo>
                    <a:cubicBezTo>
                      <a:pt x="522" y="12"/>
                      <a:pt x="47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7"/>
              <p:cNvSpPr/>
              <p:nvPr/>
            </p:nvSpPr>
            <p:spPr>
              <a:xfrm>
                <a:off x="4782787" y="972032"/>
                <a:ext cx="142400" cy="255823"/>
              </a:xfrm>
              <a:custGeom>
                <a:avLst/>
                <a:gdLst/>
                <a:ahLst/>
                <a:cxnLst/>
                <a:rect l="l" t="t" r="r" b="b"/>
                <a:pathLst>
                  <a:path w="2005" h="3602" extrusionOk="0">
                    <a:moveTo>
                      <a:pt x="1593" y="0"/>
                    </a:moveTo>
                    <a:cubicBezTo>
                      <a:pt x="1508" y="0"/>
                      <a:pt x="1422" y="33"/>
                      <a:pt x="1358" y="109"/>
                    </a:cubicBezTo>
                    <a:cubicBezTo>
                      <a:pt x="693" y="1041"/>
                      <a:pt x="249" y="2106"/>
                      <a:pt x="27" y="3260"/>
                    </a:cubicBezTo>
                    <a:cubicBezTo>
                      <a:pt x="1" y="3469"/>
                      <a:pt x="176" y="3601"/>
                      <a:pt x="342" y="3601"/>
                    </a:cubicBezTo>
                    <a:cubicBezTo>
                      <a:pt x="457" y="3601"/>
                      <a:pt x="568" y="3538"/>
                      <a:pt x="604" y="3393"/>
                    </a:cubicBezTo>
                    <a:cubicBezTo>
                      <a:pt x="737" y="2328"/>
                      <a:pt x="1181" y="1307"/>
                      <a:pt x="1846" y="420"/>
                    </a:cubicBezTo>
                    <a:cubicBezTo>
                      <a:pt x="2004" y="199"/>
                      <a:pt x="1802" y="0"/>
                      <a:pt x="1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7"/>
              <p:cNvSpPr/>
              <p:nvPr/>
            </p:nvSpPr>
            <p:spPr>
              <a:xfrm>
                <a:off x="4907573" y="932472"/>
                <a:ext cx="56818" cy="41051"/>
              </a:xfrm>
              <a:custGeom>
                <a:avLst/>
                <a:gdLst/>
                <a:ahLst/>
                <a:cxnLst/>
                <a:rect l="l" t="t" r="r" b="b"/>
                <a:pathLst>
                  <a:path w="800" h="578" extrusionOk="0">
                    <a:moveTo>
                      <a:pt x="400" y="1"/>
                    </a:moveTo>
                    <a:cubicBezTo>
                      <a:pt x="0" y="1"/>
                      <a:pt x="0" y="578"/>
                      <a:pt x="400" y="578"/>
                    </a:cubicBezTo>
                    <a:lnTo>
                      <a:pt x="444" y="578"/>
                    </a:lnTo>
                    <a:cubicBezTo>
                      <a:pt x="799" y="578"/>
                      <a:pt x="79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7"/>
              <p:cNvSpPr/>
              <p:nvPr/>
            </p:nvSpPr>
            <p:spPr>
              <a:xfrm>
                <a:off x="4740528" y="1084105"/>
                <a:ext cx="197158" cy="332030"/>
              </a:xfrm>
              <a:custGeom>
                <a:avLst/>
                <a:gdLst/>
                <a:ahLst/>
                <a:cxnLst/>
                <a:rect l="l" t="t" r="r" b="b"/>
                <a:pathLst>
                  <a:path w="2776" h="4675" extrusionOk="0">
                    <a:moveTo>
                      <a:pt x="2385" y="0"/>
                    </a:moveTo>
                    <a:cubicBezTo>
                      <a:pt x="2306" y="0"/>
                      <a:pt x="2227" y="38"/>
                      <a:pt x="2175" y="129"/>
                    </a:cubicBezTo>
                    <a:cubicBezTo>
                      <a:pt x="1554" y="1149"/>
                      <a:pt x="1154" y="2303"/>
                      <a:pt x="933" y="3456"/>
                    </a:cubicBezTo>
                    <a:cubicBezTo>
                      <a:pt x="711" y="3412"/>
                      <a:pt x="533" y="3412"/>
                      <a:pt x="356" y="3368"/>
                    </a:cubicBezTo>
                    <a:cubicBezTo>
                      <a:pt x="1" y="3368"/>
                      <a:pt x="1" y="3944"/>
                      <a:pt x="356" y="3944"/>
                    </a:cubicBezTo>
                    <a:cubicBezTo>
                      <a:pt x="977" y="3989"/>
                      <a:pt x="1554" y="4211"/>
                      <a:pt x="1997" y="4610"/>
                    </a:cubicBezTo>
                    <a:cubicBezTo>
                      <a:pt x="2061" y="4655"/>
                      <a:pt x="2127" y="4675"/>
                      <a:pt x="2189" y="4675"/>
                    </a:cubicBezTo>
                    <a:cubicBezTo>
                      <a:pt x="2428" y="4675"/>
                      <a:pt x="2608" y="4387"/>
                      <a:pt x="2397" y="4211"/>
                    </a:cubicBezTo>
                    <a:cubicBezTo>
                      <a:pt x="2131" y="3989"/>
                      <a:pt x="1820" y="3811"/>
                      <a:pt x="1465" y="3634"/>
                    </a:cubicBezTo>
                    <a:cubicBezTo>
                      <a:pt x="1643" y="2480"/>
                      <a:pt x="2042" y="1415"/>
                      <a:pt x="2619" y="439"/>
                    </a:cubicBezTo>
                    <a:cubicBezTo>
                      <a:pt x="2775" y="220"/>
                      <a:pt x="2577"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7"/>
              <p:cNvSpPr/>
              <p:nvPr/>
            </p:nvSpPr>
            <p:spPr>
              <a:xfrm>
                <a:off x="4935911" y="1420894"/>
                <a:ext cx="37926" cy="44247"/>
              </a:xfrm>
              <a:custGeom>
                <a:avLst/>
                <a:gdLst/>
                <a:ahLst/>
                <a:cxnLst/>
                <a:rect l="l" t="t" r="r" b="b"/>
                <a:pathLst>
                  <a:path w="534" h="623" extrusionOk="0">
                    <a:moveTo>
                      <a:pt x="267" y="1"/>
                    </a:moveTo>
                    <a:cubicBezTo>
                      <a:pt x="134" y="1"/>
                      <a:pt x="1" y="90"/>
                      <a:pt x="1" y="267"/>
                    </a:cubicBezTo>
                    <a:lnTo>
                      <a:pt x="1" y="356"/>
                    </a:lnTo>
                    <a:cubicBezTo>
                      <a:pt x="1" y="533"/>
                      <a:pt x="134" y="622"/>
                      <a:pt x="267" y="622"/>
                    </a:cubicBezTo>
                    <a:cubicBezTo>
                      <a:pt x="400" y="622"/>
                      <a:pt x="533" y="533"/>
                      <a:pt x="533" y="356"/>
                    </a:cubicBezTo>
                    <a:lnTo>
                      <a:pt x="533" y="267"/>
                    </a:lnTo>
                    <a:cubicBezTo>
                      <a:pt x="533" y="90"/>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0" name="Google Shape;3417;p67"/>
          <p:cNvSpPr txBox="1">
            <a:spLocks/>
          </p:cNvSpPr>
          <p:nvPr/>
        </p:nvSpPr>
        <p:spPr>
          <a:xfrm>
            <a:off x="4944995" y="914969"/>
            <a:ext cx="2124726" cy="1741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None/>
              <a:defRPr sz="1600" b="0" i="0" u="none" strike="noStrike" cap="none">
                <a:solidFill>
                  <a:schemeClr val="accent3"/>
                </a:solidFill>
                <a:latin typeface="Barlow"/>
                <a:ea typeface="Barlow"/>
                <a:cs typeface="Barlow"/>
                <a:sym typeface="Barlow"/>
              </a:defRPr>
            </a:lvl9pPr>
          </a:lstStyle>
          <a:p>
            <a:pPr marL="0" indent="0"/>
            <a:r>
              <a:rPr lang="en-GB" dirty="0" smtClean="0"/>
              <a:t>Use the extract to find all the speech. You can use it to fill in the sheet.</a:t>
            </a:r>
            <a:endParaRPr lang="en-GB" b="1" dirty="0">
              <a:solidFill>
                <a:srgbClr val="00B0F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9278">
            <a:off x="2045149" y="1065976"/>
            <a:ext cx="2639927" cy="372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833" y="2721933"/>
            <a:ext cx="3431579" cy="170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6328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randombar(horizontal)">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0"/>
                                        </p:tgtEl>
                                        <p:attrNameLst>
                                          <p:attrName>style.visibility</p:attrName>
                                        </p:attrNameLst>
                                      </p:cBhvr>
                                      <p:to>
                                        <p:strVal val="visible"/>
                                      </p:to>
                                    </p:set>
                                    <p:animEffect transition="in" filter="barn(inVertical)">
                                      <p:cBhvr>
                                        <p:cTn id="1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98" name="Google Shape;1933;p44"/>
          <p:cNvGrpSpPr/>
          <p:nvPr/>
        </p:nvGrpSpPr>
        <p:grpSpPr>
          <a:xfrm>
            <a:off x="-1133825" y="-179223"/>
            <a:ext cx="5183683" cy="5363114"/>
            <a:chOff x="1684125" y="690275"/>
            <a:chExt cx="4302526" cy="4451456"/>
          </a:xfrm>
        </p:grpSpPr>
        <p:sp>
          <p:nvSpPr>
            <p:cNvPr id="99" name="Google Shape;1934;p44"/>
            <p:cNvSpPr/>
            <p:nvPr/>
          </p:nvSpPr>
          <p:spPr>
            <a:xfrm>
              <a:off x="5964704" y="2177156"/>
              <a:ext cx="21947" cy="18712"/>
            </a:xfrm>
            <a:custGeom>
              <a:avLst/>
              <a:gdLst/>
              <a:ahLst/>
              <a:cxnLst/>
              <a:rect l="l" t="t" r="r" b="b"/>
              <a:pathLst>
                <a:path w="536" h="457" extrusionOk="0">
                  <a:moveTo>
                    <a:pt x="335" y="1"/>
                  </a:moveTo>
                  <a:cubicBezTo>
                    <a:pt x="322" y="1"/>
                    <a:pt x="308" y="2"/>
                    <a:pt x="295" y="5"/>
                  </a:cubicBezTo>
                  <a:cubicBezTo>
                    <a:pt x="107" y="5"/>
                    <a:pt x="1" y="246"/>
                    <a:pt x="134" y="379"/>
                  </a:cubicBezTo>
                  <a:cubicBezTo>
                    <a:pt x="188" y="433"/>
                    <a:pt x="250" y="456"/>
                    <a:pt x="309" y="456"/>
                  </a:cubicBezTo>
                  <a:cubicBezTo>
                    <a:pt x="428" y="456"/>
                    <a:pt x="535" y="361"/>
                    <a:pt x="535" y="219"/>
                  </a:cubicBezTo>
                  <a:cubicBezTo>
                    <a:pt x="535" y="99"/>
                    <a:pt x="449"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35;p44"/>
            <p:cNvSpPr/>
            <p:nvPr/>
          </p:nvSpPr>
          <p:spPr>
            <a:xfrm>
              <a:off x="5673633" y="2608461"/>
              <a:ext cx="20841" cy="21947"/>
            </a:xfrm>
            <a:custGeom>
              <a:avLst/>
              <a:gdLst/>
              <a:ahLst/>
              <a:cxnLst/>
              <a:rect l="l" t="t" r="r" b="b"/>
              <a:pathLst>
                <a:path w="509" h="536" extrusionOk="0">
                  <a:moveTo>
                    <a:pt x="268" y="1"/>
                  </a:moveTo>
                  <a:cubicBezTo>
                    <a:pt x="108" y="1"/>
                    <a:pt x="1" y="134"/>
                    <a:pt x="1" y="268"/>
                  </a:cubicBezTo>
                  <a:cubicBezTo>
                    <a:pt x="1" y="428"/>
                    <a:pt x="108" y="535"/>
                    <a:pt x="268" y="535"/>
                  </a:cubicBezTo>
                  <a:cubicBezTo>
                    <a:pt x="402" y="535"/>
                    <a:pt x="508" y="428"/>
                    <a:pt x="508" y="268"/>
                  </a:cubicBezTo>
                  <a:cubicBezTo>
                    <a:pt x="508" y="134"/>
                    <a:pt x="402"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36;p44"/>
            <p:cNvSpPr/>
            <p:nvPr/>
          </p:nvSpPr>
          <p:spPr>
            <a:xfrm>
              <a:off x="5538927" y="1971618"/>
              <a:ext cx="17688" cy="12079"/>
            </a:xfrm>
            <a:custGeom>
              <a:avLst/>
              <a:gdLst/>
              <a:ahLst/>
              <a:cxnLst/>
              <a:rect l="l" t="t" r="r" b="b"/>
              <a:pathLst>
                <a:path w="432" h="295" extrusionOk="0">
                  <a:moveTo>
                    <a:pt x="244" y="1"/>
                  </a:moveTo>
                  <a:cubicBezTo>
                    <a:pt x="0" y="1"/>
                    <a:pt x="235" y="294"/>
                    <a:pt x="362" y="294"/>
                  </a:cubicBezTo>
                  <a:cubicBezTo>
                    <a:pt x="402" y="294"/>
                    <a:pt x="431" y="265"/>
                    <a:pt x="431" y="188"/>
                  </a:cubicBezTo>
                  <a:cubicBezTo>
                    <a:pt x="431" y="81"/>
                    <a:pt x="351"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37;p44"/>
            <p:cNvSpPr/>
            <p:nvPr/>
          </p:nvSpPr>
          <p:spPr>
            <a:xfrm>
              <a:off x="5257846" y="2298514"/>
              <a:ext cx="4422" cy="4995"/>
            </a:xfrm>
            <a:custGeom>
              <a:avLst/>
              <a:gdLst/>
              <a:ahLst/>
              <a:cxnLst/>
              <a:rect l="l" t="t" r="r" b="b"/>
              <a:pathLst>
                <a:path w="108" h="122" extrusionOk="0">
                  <a:moveTo>
                    <a:pt x="54" y="1"/>
                  </a:moveTo>
                  <a:cubicBezTo>
                    <a:pt x="27" y="1"/>
                    <a:pt x="0" y="21"/>
                    <a:pt x="0" y="61"/>
                  </a:cubicBezTo>
                  <a:cubicBezTo>
                    <a:pt x="0" y="101"/>
                    <a:pt x="27" y="121"/>
                    <a:pt x="54" y="121"/>
                  </a:cubicBezTo>
                  <a:cubicBezTo>
                    <a:pt x="80" y="121"/>
                    <a:pt x="107" y="101"/>
                    <a:pt x="107" y="61"/>
                  </a:cubicBezTo>
                  <a:cubicBezTo>
                    <a:pt x="107" y="21"/>
                    <a:pt x="8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38;p44"/>
            <p:cNvSpPr/>
            <p:nvPr/>
          </p:nvSpPr>
          <p:spPr>
            <a:xfrm>
              <a:off x="5126538" y="2086506"/>
              <a:ext cx="29562" cy="29603"/>
            </a:xfrm>
            <a:custGeom>
              <a:avLst/>
              <a:gdLst/>
              <a:ahLst/>
              <a:cxnLst/>
              <a:rect l="l" t="t" r="r" b="b"/>
              <a:pathLst>
                <a:path w="722" h="723" extrusionOk="0">
                  <a:moveTo>
                    <a:pt x="348" y="1"/>
                  </a:moveTo>
                  <a:cubicBezTo>
                    <a:pt x="161" y="1"/>
                    <a:pt x="0" y="161"/>
                    <a:pt x="0" y="348"/>
                  </a:cubicBezTo>
                  <a:cubicBezTo>
                    <a:pt x="0" y="562"/>
                    <a:pt x="161" y="723"/>
                    <a:pt x="348" y="723"/>
                  </a:cubicBezTo>
                  <a:cubicBezTo>
                    <a:pt x="562" y="723"/>
                    <a:pt x="722" y="562"/>
                    <a:pt x="722" y="348"/>
                  </a:cubicBezTo>
                  <a:cubicBezTo>
                    <a:pt x="722" y="161"/>
                    <a:pt x="562"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39;p44"/>
            <p:cNvSpPr/>
            <p:nvPr/>
          </p:nvSpPr>
          <p:spPr>
            <a:xfrm>
              <a:off x="4796079" y="1752240"/>
              <a:ext cx="8803" cy="9049"/>
            </a:xfrm>
            <a:custGeom>
              <a:avLst/>
              <a:gdLst/>
              <a:ahLst/>
              <a:cxnLst/>
              <a:rect l="l" t="t" r="r" b="b"/>
              <a:pathLst>
                <a:path w="215" h="221" extrusionOk="0">
                  <a:moveTo>
                    <a:pt x="107" y="0"/>
                  </a:moveTo>
                  <a:cubicBezTo>
                    <a:pt x="54" y="0"/>
                    <a:pt x="0" y="41"/>
                    <a:pt x="0" y="121"/>
                  </a:cubicBezTo>
                  <a:cubicBezTo>
                    <a:pt x="0" y="188"/>
                    <a:pt x="54" y="221"/>
                    <a:pt x="107" y="221"/>
                  </a:cubicBezTo>
                  <a:cubicBezTo>
                    <a:pt x="161" y="221"/>
                    <a:pt x="214" y="188"/>
                    <a:pt x="214" y="121"/>
                  </a:cubicBezTo>
                  <a:cubicBezTo>
                    <a:pt x="214" y="41"/>
                    <a:pt x="161"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40;p44"/>
            <p:cNvSpPr/>
            <p:nvPr/>
          </p:nvSpPr>
          <p:spPr>
            <a:xfrm>
              <a:off x="4524701" y="2246270"/>
              <a:ext cx="33984" cy="35049"/>
            </a:xfrm>
            <a:custGeom>
              <a:avLst/>
              <a:gdLst/>
              <a:ahLst/>
              <a:cxnLst/>
              <a:rect l="l" t="t" r="r" b="b"/>
              <a:pathLst>
                <a:path w="830" h="856" extrusionOk="0">
                  <a:moveTo>
                    <a:pt x="402" y="1"/>
                  </a:moveTo>
                  <a:cubicBezTo>
                    <a:pt x="188" y="1"/>
                    <a:pt x="1" y="188"/>
                    <a:pt x="1" y="428"/>
                  </a:cubicBezTo>
                  <a:cubicBezTo>
                    <a:pt x="1" y="669"/>
                    <a:pt x="188" y="856"/>
                    <a:pt x="402" y="856"/>
                  </a:cubicBezTo>
                  <a:cubicBezTo>
                    <a:pt x="642" y="856"/>
                    <a:pt x="829" y="669"/>
                    <a:pt x="829" y="428"/>
                  </a:cubicBezTo>
                  <a:cubicBezTo>
                    <a:pt x="829" y="188"/>
                    <a:pt x="642"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41;p44"/>
            <p:cNvSpPr/>
            <p:nvPr/>
          </p:nvSpPr>
          <p:spPr>
            <a:xfrm>
              <a:off x="4510412" y="2473878"/>
              <a:ext cx="13225" cy="8803"/>
            </a:xfrm>
            <a:custGeom>
              <a:avLst/>
              <a:gdLst/>
              <a:ahLst/>
              <a:cxnLst/>
              <a:rect l="l" t="t" r="r" b="b"/>
              <a:pathLst>
                <a:path w="323" h="215" extrusionOk="0">
                  <a:moveTo>
                    <a:pt x="163" y="1"/>
                  </a:moveTo>
                  <a:cubicBezTo>
                    <a:pt x="1" y="1"/>
                    <a:pt x="176" y="215"/>
                    <a:pt x="270" y="215"/>
                  </a:cubicBezTo>
                  <a:cubicBezTo>
                    <a:pt x="301" y="215"/>
                    <a:pt x="323" y="193"/>
                    <a:pt x="323" y="134"/>
                  </a:cubicBezTo>
                  <a:cubicBezTo>
                    <a:pt x="323" y="54"/>
                    <a:pt x="243"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42;p44"/>
            <p:cNvSpPr/>
            <p:nvPr/>
          </p:nvSpPr>
          <p:spPr>
            <a:xfrm>
              <a:off x="4552052" y="1746221"/>
              <a:ext cx="37260" cy="31855"/>
            </a:xfrm>
            <a:custGeom>
              <a:avLst/>
              <a:gdLst/>
              <a:ahLst/>
              <a:cxnLst/>
              <a:rect l="l" t="t" r="r" b="b"/>
              <a:pathLst>
                <a:path w="910" h="778" extrusionOk="0">
                  <a:moveTo>
                    <a:pt x="535" y="1"/>
                  </a:moveTo>
                  <a:cubicBezTo>
                    <a:pt x="188" y="1"/>
                    <a:pt x="1" y="428"/>
                    <a:pt x="241" y="669"/>
                  </a:cubicBezTo>
                  <a:cubicBezTo>
                    <a:pt x="317" y="745"/>
                    <a:pt x="412" y="778"/>
                    <a:pt x="506" y="778"/>
                  </a:cubicBezTo>
                  <a:cubicBezTo>
                    <a:pt x="709" y="778"/>
                    <a:pt x="909" y="621"/>
                    <a:pt x="909" y="401"/>
                  </a:cubicBezTo>
                  <a:cubicBezTo>
                    <a:pt x="909" y="188"/>
                    <a:pt x="722"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43;p44"/>
            <p:cNvSpPr/>
            <p:nvPr/>
          </p:nvSpPr>
          <p:spPr>
            <a:xfrm>
              <a:off x="4141711" y="1926784"/>
              <a:ext cx="39471" cy="33616"/>
            </a:xfrm>
            <a:custGeom>
              <a:avLst/>
              <a:gdLst/>
              <a:ahLst/>
              <a:cxnLst/>
              <a:rect l="l" t="t" r="r" b="b"/>
              <a:pathLst>
                <a:path w="964" h="821" extrusionOk="0">
                  <a:moveTo>
                    <a:pt x="562" y="0"/>
                  </a:moveTo>
                  <a:cubicBezTo>
                    <a:pt x="188" y="0"/>
                    <a:pt x="1" y="428"/>
                    <a:pt x="268" y="695"/>
                  </a:cubicBezTo>
                  <a:cubicBezTo>
                    <a:pt x="355" y="782"/>
                    <a:pt x="459" y="821"/>
                    <a:pt x="560" y="821"/>
                  </a:cubicBezTo>
                  <a:cubicBezTo>
                    <a:pt x="768" y="821"/>
                    <a:pt x="963" y="653"/>
                    <a:pt x="963" y="401"/>
                  </a:cubicBezTo>
                  <a:cubicBezTo>
                    <a:pt x="963" y="187"/>
                    <a:pt x="776"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44;p44"/>
            <p:cNvSpPr/>
            <p:nvPr/>
          </p:nvSpPr>
          <p:spPr>
            <a:xfrm>
              <a:off x="3901000" y="1904879"/>
              <a:ext cx="15354" cy="13184"/>
            </a:xfrm>
            <a:custGeom>
              <a:avLst/>
              <a:gdLst/>
              <a:ahLst/>
              <a:cxnLst/>
              <a:rect l="l" t="t" r="r" b="b"/>
              <a:pathLst>
                <a:path w="375" h="322" extrusionOk="0">
                  <a:moveTo>
                    <a:pt x="188" y="1"/>
                  </a:moveTo>
                  <a:cubicBezTo>
                    <a:pt x="101" y="1"/>
                    <a:pt x="14" y="54"/>
                    <a:pt x="1" y="161"/>
                  </a:cubicBezTo>
                  <a:cubicBezTo>
                    <a:pt x="14" y="268"/>
                    <a:pt x="101" y="321"/>
                    <a:pt x="188" y="321"/>
                  </a:cubicBezTo>
                  <a:cubicBezTo>
                    <a:pt x="274" y="321"/>
                    <a:pt x="361" y="268"/>
                    <a:pt x="375" y="161"/>
                  </a:cubicBezTo>
                  <a:cubicBezTo>
                    <a:pt x="361" y="54"/>
                    <a:pt x="274"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45;p44"/>
            <p:cNvSpPr/>
            <p:nvPr/>
          </p:nvSpPr>
          <p:spPr>
            <a:xfrm>
              <a:off x="3453482" y="2055880"/>
              <a:ext cx="6592" cy="6592"/>
            </a:xfrm>
            <a:custGeom>
              <a:avLst/>
              <a:gdLst/>
              <a:ahLst/>
              <a:cxnLst/>
              <a:rect l="l" t="t" r="r" b="b"/>
              <a:pathLst>
                <a:path w="161" h="161" extrusionOk="0">
                  <a:moveTo>
                    <a:pt x="80" y="1"/>
                  </a:moveTo>
                  <a:cubicBezTo>
                    <a:pt x="54" y="1"/>
                    <a:pt x="0" y="54"/>
                    <a:pt x="0" y="81"/>
                  </a:cubicBezTo>
                  <a:cubicBezTo>
                    <a:pt x="0" y="108"/>
                    <a:pt x="27" y="161"/>
                    <a:pt x="80" y="161"/>
                  </a:cubicBezTo>
                  <a:cubicBezTo>
                    <a:pt x="134" y="161"/>
                    <a:pt x="160" y="134"/>
                    <a:pt x="160" y="81"/>
                  </a:cubicBezTo>
                  <a:cubicBezTo>
                    <a:pt x="160" y="27"/>
                    <a:pt x="107"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46;p44"/>
            <p:cNvSpPr/>
            <p:nvPr/>
          </p:nvSpPr>
          <p:spPr>
            <a:xfrm>
              <a:off x="3423920" y="2084336"/>
              <a:ext cx="29603" cy="25509"/>
            </a:xfrm>
            <a:custGeom>
              <a:avLst/>
              <a:gdLst/>
              <a:ahLst/>
              <a:cxnLst/>
              <a:rect l="l" t="t" r="r" b="b"/>
              <a:pathLst>
                <a:path w="723" h="623" extrusionOk="0">
                  <a:moveTo>
                    <a:pt x="428" y="1"/>
                  </a:moveTo>
                  <a:cubicBezTo>
                    <a:pt x="134" y="1"/>
                    <a:pt x="1" y="321"/>
                    <a:pt x="188" y="535"/>
                  </a:cubicBezTo>
                  <a:cubicBezTo>
                    <a:pt x="256" y="595"/>
                    <a:pt x="336" y="622"/>
                    <a:pt x="413" y="622"/>
                  </a:cubicBezTo>
                  <a:cubicBezTo>
                    <a:pt x="575" y="622"/>
                    <a:pt x="722" y="502"/>
                    <a:pt x="722" y="321"/>
                  </a:cubicBezTo>
                  <a:cubicBezTo>
                    <a:pt x="722" y="134"/>
                    <a:pt x="588"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47;p44"/>
            <p:cNvSpPr/>
            <p:nvPr/>
          </p:nvSpPr>
          <p:spPr>
            <a:xfrm>
              <a:off x="2988930" y="2306458"/>
              <a:ext cx="10482" cy="6961"/>
            </a:xfrm>
            <a:custGeom>
              <a:avLst/>
              <a:gdLst/>
              <a:ahLst/>
              <a:cxnLst/>
              <a:rect l="l" t="t" r="r" b="b"/>
              <a:pathLst>
                <a:path w="256" h="170" extrusionOk="0">
                  <a:moveTo>
                    <a:pt x="122" y="1"/>
                  </a:moveTo>
                  <a:cubicBezTo>
                    <a:pt x="0" y="1"/>
                    <a:pt x="140" y="170"/>
                    <a:pt x="214" y="170"/>
                  </a:cubicBezTo>
                  <a:cubicBezTo>
                    <a:pt x="238" y="170"/>
                    <a:pt x="255" y="153"/>
                    <a:pt x="255" y="108"/>
                  </a:cubicBezTo>
                  <a:cubicBezTo>
                    <a:pt x="255" y="54"/>
                    <a:pt x="202"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48;p44"/>
            <p:cNvSpPr/>
            <p:nvPr/>
          </p:nvSpPr>
          <p:spPr>
            <a:xfrm>
              <a:off x="2538709" y="2336019"/>
              <a:ext cx="26287" cy="22847"/>
            </a:xfrm>
            <a:custGeom>
              <a:avLst/>
              <a:gdLst/>
              <a:ahLst/>
              <a:cxnLst/>
              <a:rect l="l" t="t" r="r" b="b"/>
              <a:pathLst>
                <a:path w="642" h="558" extrusionOk="0">
                  <a:moveTo>
                    <a:pt x="374" y="0"/>
                  </a:moveTo>
                  <a:cubicBezTo>
                    <a:pt x="107" y="0"/>
                    <a:pt x="0" y="294"/>
                    <a:pt x="160" y="481"/>
                  </a:cubicBezTo>
                  <a:cubicBezTo>
                    <a:pt x="222" y="534"/>
                    <a:pt x="294" y="558"/>
                    <a:pt x="364" y="558"/>
                  </a:cubicBezTo>
                  <a:cubicBezTo>
                    <a:pt x="508" y="558"/>
                    <a:pt x="642" y="456"/>
                    <a:pt x="642" y="294"/>
                  </a:cubicBezTo>
                  <a:cubicBezTo>
                    <a:pt x="642" y="134"/>
                    <a:pt x="508"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49;p44"/>
            <p:cNvSpPr/>
            <p:nvPr/>
          </p:nvSpPr>
          <p:spPr>
            <a:xfrm>
              <a:off x="2466484" y="2196769"/>
              <a:ext cx="17524" cy="18098"/>
            </a:xfrm>
            <a:custGeom>
              <a:avLst/>
              <a:gdLst/>
              <a:ahLst/>
              <a:cxnLst/>
              <a:rect l="l" t="t" r="r" b="b"/>
              <a:pathLst>
                <a:path w="428" h="442" extrusionOk="0">
                  <a:moveTo>
                    <a:pt x="214" y="0"/>
                  </a:moveTo>
                  <a:cubicBezTo>
                    <a:pt x="107" y="0"/>
                    <a:pt x="0" y="74"/>
                    <a:pt x="0" y="221"/>
                  </a:cubicBezTo>
                  <a:cubicBezTo>
                    <a:pt x="0" y="368"/>
                    <a:pt x="107" y="441"/>
                    <a:pt x="214" y="441"/>
                  </a:cubicBezTo>
                  <a:cubicBezTo>
                    <a:pt x="321" y="441"/>
                    <a:pt x="428" y="368"/>
                    <a:pt x="428" y="221"/>
                  </a:cubicBezTo>
                  <a:cubicBezTo>
                    <a:pt x="428" y="74"/>
                    <a:pt x="321"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50;p44"/>
            <p:cNvSpPr/>
            <p:nvPr/>
          </p:nvSpPr>
          <p:spPr>
            <a:xfrm>
              <a:off x="2174307" y="1607257"/>
              <a:ext cx="19735" cy="19735"/>
            </a:xfrm>
            <a:custGeom>
              <a:avLst/>
              <a:gdLst/>
              <a:ahLst/>
              <a:cxnLst/>
              <a:rect l="l" t="t" r="r" b="b"/>
              <a:pathLst>
                <a:path w="482" h="482" extrusionOk="0">
                  <a:moveTo>
                    <a:pt x="241" y="0"/>
                  </a:moveTo>
                  <a:cubicBezTo>
                    <a:pt x="108" y="0"/>
                    <a:pt x="1" y="107"/>
                    <a:pt x="1" y="241"/>
                  </a:cubicBezTo>
                  <a:cubicBezTo>
                    <a:pt x="1" y="375"/>
                    <a:pt x="108" y="481"/>
                    <a:pt x="241" y="481"/>
                  </a:cubicBezTo>
                  <a:cubicBezTo>
                    <a:pt x="375" y="481"/>
                    <a:pt x="482" y="375"/>
                    <a:pt x="482" y="241"/>
                  </a:cubicBezTo>
                  <a:cubicBezTo>
                    <a:pt x="482" y="107"/>
                    <a:pt x="375"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51;p44"/>
            <p:cNvSpPr/>
            <p:nvPr/>
          </p:nvSpPr>
          <p:spPr>
            <a:xfrm>
              <a:off x="2115225" y="1597389"/>
              <a:ext cx="31773" cy="32879"/>
            </a:xfrm>
            <a:custGeom>
              <a:avLst/>
              <a:gdLst/>
              <a:ahLst/>
              <a:cxnLst/>
              <a:rect l="l" t="t" r="r" b="b"/>
              <a:pathLst>
                <a:path w="776" h="803" extrusionOk="0">
                  <a:moveTo>
                    <a:pt x="375" y="1"/>
                  </a:moveTo>
                  <a:cubicBezTo>
                    <a:pt x="161" y="1"/>
                    <a:pt x="1" y="188"/>
                    <a:pt x="1" y="402"/>
                  </a:cubicBezTo>
                  <a:cubicBezTo>
                    <a:pt x="1" y="616"/>
                    <a:pt x="161" y="803"/>
                    <a:pt x="375" y="803"/>
                  </a:cubicBezTo>
                  <a:cubicBezTo>
                    <a:pt x="589" y="803"/>
                    <a:pt x="776" y="616"/>
                    <a:pt x="776" y="402"/>
                  </a:cubicBezTo>
                  <a:cubicBezTo>
                    <a:pt x="776" y="188"/>
                    <a:pt x="589" y="1"/>
                    <a:pt x="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52;p44"/>
            <p:cNvSpPr/>
            <p:nvPr/>
          </p:nvSpPr>
          <p:spPr>
            <a:xfrm>
              <a:off x="1931386" y="1873147"/>
              <a:ext cx="35090" cy="29972"/>
            </a:xfrm>
            <a:custGeom>
              <a:avLst/>
              <a:gdLst/>
              <a:ahLst/>
              <a:cxnLst/>
              <a:rect l="l" t="t" r="r" b="b"/>
              <a:pathLst>
                <a:path w="857" h="732" extrusionOk="0">
                  <a:moveTo>
                    <a:pt x="482" y="1"/>
                  </a:moveTo>
                  <a:cubicBezTo>
                    <a:pt x="161" y="1"/>
                    <a:pt x="1" y="401"/>
                    <a:pt x="241" y="615"/>
                  </a:cubicBezTo>
                  <a:cubicBezTo>
                    <a:pt x="313" y="695"/>
                    <a:pt x="405" y="731"/>
                    <a:pt x="496" y="731"/>
                  </a:cubicBezTo>
                  <a:cubicBezTo>
                    <a:pt x="678" y="731"/>
                    <a:pt x="856" y="589"/>
                    <a:pt x="856" y="375"/>
                  </a:cubicBezTo>
                  <a:cubicBezTo>
                    <a:pt x="856" y="161"/>
                    <a:pt x="696" y="1"/>
                    <a:pt x="4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53;p44"/>
            <p:cNvSpPr/>
            <p:nvPr/>
          </p:nvSpPr>
          <p:spPr>
            <a:xfrm>
              <a:off x="1699438" y="2125935"/>
              <a:ext cx="19735" cy="19735"/>
            </a:xfrm>
            <a:custGeom>
              <a:avLst/>
              <a:gdLst/>
              <a:ahLst/>
              <a:cxnLst/>
              <a:rect l="l" t="t" r="r" b="b"/>
              <a:pathLst>
                <a:path w="482" h="482" extrusionOk="0">
                  <a:moveTo>
                    <a:pt x="241" y="0"/>
                  </a:moveTo>
                  <a:cubicBezTo>
                    <a:pt x="107" y="0"/>
                    <a:pt x="0" y="107"/>
                    <a:pt x="0" y="241"/>
                  </a:cubicBezTo>
                  <a:cubicBezTo>
                    <a:pt x="0" y="374"/>
                    <a:pt x="107" y="481"/>
                    <a:pt x="241" y="481"/>
                  </a:cubicBezTo>
                  <a:cubicBezTo>
                    <a:pt x="374" y="481"/>
                    <a:pt x="481" y="374"/>
                    <a:pt x="481" y="241"/>
                  </a:cubicBezTo>
                  <a:cubicBezTo>
                    <a:pt x="481" y="107"/>
                    <a:pt x="374"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54;p44"/>
            <p:cNvSpPr/>
            <p:nvPr/>
          </p:nvSpPr>
          <p:spPr>
            <a:xfrm>
              <a:off x="1684125" y="702313"/>
              <a:ext cx="25181" cy="25222"/>
            </a:xfrm>
            <a:custGeom>
              <a:avLst/>
              <a:gdLst/>
              <a:ahLst/>
              <a:cxnLst/>
              <a:rect l="l" t="t" r="r" b="b"/>
              <a:pathLst>
                <a:path w="615" h="616" extrusionOk="0">
                  <a:moveTo>
                    <a:pt x="294" y="1"/>
                  </a:moveTo>
                  <a:cubicBezTo>
                    <a:pt x="134" y="1"/>
                    <a:pt x="0" y="135"/>
                    <a:pt x="0" y="322"/>
                  </a:cubicBezTo>
                  <a:cubicBezTo>
                    <a:pt x="0" y="482"/>
                    <a:pt x="134" y="616"/>
                    <a:pt x="294" y="616"/>
                  </a:cubicBezTo>
                  <a:cubicBezTo>
                    <a:pt x="481" y="616"/>
                    <a:pt x="615" y="482"/>
                    <a:pt x="615" y="322"/>
                  </a:cubicBezTo>
                  <a:cubicBezTo>
                    <a:pt x="615" y="135"/>
                    <a:pt x="481"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55;p44"/>
            <p:cNvSpPr/>
            <p:nvPr/>
          </p:nvSpPr>
          <p:spPr>
            <a:xfrm>
              <a:off x="1854821" y="1482500"/>
              <a:ext cx="7698" cy="7698"/>
            </a:xfrm>
            <a:custGeom>
              <a:avLst/>
              <a:gdLst/>
              <a:ahLst/>
              <a:cxnLst/>
              <a:rect l="l" t="t" r="r" b="b"/>
              <a:pathLst>
                <a:path w="188" h="188" extrusionOk="0">
                  <a:moveTo>
                    <a:pt x="80" y="1"/>
                  </a:moveTo>
                  <a:cubicBezTo>
                    <a:pt x="27" y="1"/>
                    <a:pt x="0" y="28"/>
                    <a:pt x="0" y="108"/>
                  </a:cubicBezTo>
                  <a:cubicBezTo>
                    <a:pt x="0" y="161"/>
                    <a:pt x="27" y="188"/>
                    <a:pt x="80" y="188"/>
                  </a:cubicBezTo>
                  <a:cubicBezTo>
                    <a:pt x="160" y="188"/>
                    <a:pt x="187" y="161"/>
                    <a:pt x="187" y="108"/>
                  </a:cubicBezTo>
                  <a:cubicBezTo>
                    <a:pt x="187" y="28"/>
                    <a:pt x="134"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56;p44"/>
            <p:cNvSpPr/>
            <p:nvPr/>
          </p:nvSpPr>
          <p:spPr>
            <a:xfrm>
              <a:off x="2068180" y="1433286"/>
              <a:ext cx="20841" cy="19735"/>
            </a:xfrm>
            <a:custGeom>
              <a:avLst/>
              <a:gdLst/>
              <a:ahLst/>
              <a:cxnLst/>
              <a:rect l="l" t="t" r="r" b="b"/>
              <a:pathLst>
                <a:path w="509" h="482" extrusionOk="0">
                  <a:moveTo>
                    <a:pt x="254" y="0"/>
                  </a:moveTo>
                  <a:cubicBezTo>
                    <a:pt x="127" y="0"/>
                    <a:pt x="0" y="80"/>
                    <a:pt x="0" y="241"/>
                  </a:cubicBezTo>
                  <a:cubicBezTo>
                    <a:pt x="0" y="401"/>
                    <a:pt x="127" y="481"/>
                    <a:pt x="254" y="481"/>
                  </a:cubicBezTo>
                  <a:cubicBezTo>
                    <a:pt x="381" y="481"/>
                    <a:pt x="508" y="401"/>
                    <a:pt x="508" y="241"/>
                  </a:cubicBezTo>
                  <a:cubicBezTo>
                    <a:pt x="508" y="80"/>
                    <a:pt x="381"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57;p44"/>
            <p:cNvSpPr/>
            <p:nvPr/>
          </p:nvSpPr>
          <p:spPr>
            <a:xfrm>
              <a:off x="2183069" y="1279991"/>
              <a:ext cx="39430" cy="33739"/>
            </a:xfrm>
            <a:custGeom>
              <a:avLst/>
              <a:gdLst/>
              <a:ahLst/>
              <a:cxnLst/>
              <a:rect l="l" t="t" r="r" b="b"/>
              <a:pathLst>
                <a:path w="963" h="824" extrusionOk="0">
                  <a:moveTo>
                    <a:pt x="603" y="0"/>
                  </a:moveTo>
                  <a:cubicBezTo>
                    <a:pt x="589" y="0"/>
                    <a:pt x="575" y="1"/>
                    <a:pt x="562" y="3"/>
                  </a:cubicBezTo>
                  <a:cubicBezTo>
                    <a:pt x="161" y="3"/>
                    <a:pt x="1" y="457"/>
                    <a:pt x="268" y="698"/>
                  </a:cubicBezTo>
                  <a:cubicBezTo>
                    <a:pt x="355" y="784"/>
                    <a:pt x="459" y="823"/>
                    <a:pt x="559" y="823"/>
                  </a:cubicBezTo>
                  <a:cubicBezTo>
                    <a:pt x="768" y="823"/>
                    <a:pt x="963" y="656"/>
                    <a:pt x="963" y="404"/>
                  </a:cubicBezTo>
                  <a:cubicBezTo>
                    <a:pt x="963" y="178"/>
                    <a:pt x="799" y="0"/>
                    <a:pt x="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58;p44"/>
            <p:cNvSpPr/>
            <p:nvPr/>
          </p:nvSpPr>
          <p:spPr>
            <a:xfrm>
              <a:off x="2302339" y="904781"/>
              <a:ext cx="17565" cy="17524"/>
            </a:xfrm>
            <a:custGeom>
              <a:avLst/>
              <a:gdLst/>
              <a:ahLst/>
              <a:cxnLst/>
              <a:rect l="l" t="t" r="r" b="b"/>
              <a:pathLst>
                <a:path w="429" h="428" extrusionOk="0">
                  <a:moveTo>
                    <a:pt x="214" y="0"/>
                  </a:moveTo>
                  <a:cubicBezTo>
                    <a:pt x="81" y="0"/>
                    <a:pt x="1" y="80"/>
                    <a:pt x="1" y="214"/>
                  </a:cubicBezTo>
                  <a:cubicBezTo>
                    <a:pt x="1" y="321"/>
                    <a:pt x="81" y="428"/>
                    <a:pt x="214" y="428"/>
                  </a:cubicBezTo>
                  <a:cubicBezTo>
                    <a:pt x="321" y="428"/>
                    <a:pt x="428" y="321"/>
                    <a:pt x="428" y="214"/>
                  </a:cubicBezTo>
                  <a:cubicBezTo>
                    <a:pt x="428" y="80"/>
                    <a:pt x="321"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59;p44"/>
            <p:cNvSpPr/>
            <p:nvPr/>
          </p:nvSpPr>
          <p:spPr>
            <a:xfrm>
              <a:off x="2315278" y="738425"/>
              <a:ext cx="12283" cy="7943"/>
            </a:xfrm>
            <a:custGeom>
              <a:avLst/>
              <a:gdLst/>
              <a:ahLst/>
              <a:cxnLst/>
              <a:rect l="l" t="t" r="r" b="b"/>
              <a:pathLst>
                <a:path w="300" h="194" extrusionOk="0">
                  <a:moveTo>
                    <a:pt x="166" y="1"/>
                  </a:moveTo>
                  <a:cubicBezTo>
                    <a:pt x="0" y="1"/>
                    <a:pt x="171" y="193"/>
                    <a:pt x="257" y="193"/>
                  </a:cubicBezTo>
                  <a:cubicBezTo>
                    <a:pt x="282" y="193"/>
                    <a:pt x="299" y="177"/>
                    <a:pt x="299" y="134"/>
                  </a:cubicBezTo>
                  <a:cubicBezTo>
                    <a:pt x="299" y="54"/>
                    <a:pt x="219" y="1"/>
                    <a:pt x="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0;p44"/>
            <p:cNvSpPr/>
            <p:nvPr/>
          </p:nvSpPr>
          <p:spPr>
            <a:xfrm>
              <a:off x="2524011" y="939788"/>
              <a:ext cx="16910" cy="11587"/>
            </a:xfrm>
            <a:custGeom>
              <a:avLst/>
              <a:gdLst/>
              <a:ahLst/>
              <a:cxnLst/>
              <a:rect l="l" t="t" r="r" b="b"/>
              <a:pathLst>
                <a:path w="413" h="283" extrusionOk="0">
                  <a:moveTo>
                    <a:pt x="226" y="0"/>
                  </a:moveTo>
                  <a:cubicBezTo>
                    <a:pt x="0" y="0"/>
                    <a:pt x="230" y="282"/>
                    <a:pt x="350" y="282"/>
                  </a:cubicBezTo>
                  <a:cubicBezTo>
                    <a:pt x="386" y="282"/>
                    <a:pt x="413" y="256"/>
                    <a:pt x="413" y="187"/>
                  </a:cubicBezTo>
                  <a:cubicBezTo>
                    <a:pt x="413" y="80"/>
                    <a:pt x="332" y="0"/>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1;p44"/>
            <p:cNvSpPr/>
            <p:nvPr/>
          </p:nvSpPr>
          <p:spPr>
            <a:xfrm>
              <a:off x="2947945" y="1045915"/>
              <a:ext cx="27392" cy="24403"/>
            </a:xfrm>
            <a:custGeom>
              <a:avLst/>
              <a:gdLst/>
              <a:ahLst/>
              <a:cxnLst/>
              <a:rect l="l" t="t" r="r" b="b"/>
              <a:pathLst>
                <a:path w="669" h="596" extrusionOk="0">
                  <a:moveTo>
                    <a:pt x="401" y="1"/>
                  </a:moveTo>
                  <a:cubicBezTo>
                    <a:pt x="134" y="1"/>
                    <a:pt x="0" y="321"/>
                    <a:pt x="187" y="508"/>
                  </a:cubicBezTo>
                  <a:cubicBezTo>
                    <a:pt x="248" y="569"/>
                    <a:pt x="319" y="596"/>
                    <a:pt x="388" y="596"/>
                  </a:cubicBezTo>
                  <a:cubicBezTo>
                    <a:pt x="533" y="596"/>
                    <a:pt x="668" y="476"/>
                    <a:pt x="668" y="295"/>
                  </a:cubicBezTo>
                  <a:cubicBezTo>
                    <a:pt x="668" y="134"/>
                    <a:pt x="561"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62;p44"/>
            <p:cNvSpPr/>
            <p:nvPr/>
          </p:nvSpPr>
          <p:spPr>
            <a:xfrm>
              <a:off x="2963258" y="1445323"/>
              <a:ext cx="32879" cy="27638"/>
            </a:xfrm>
            <a:custGeom>
              <a:avLst/>
              <a:gdLst/>
              <a:ahLst/>
              <a:cxnLst/>
              <a:rect l="l" t="t" r="r" b="b"/>
              <a:pathLst>
                <a:path w="803" h="675" extrusionOk="0">
                  <a:moveTo>
                    <a:pt x="455" y="0"/>
                  </a:moveTo>
                  <a:cubicBezTo>
                    <a:pt x="161" y="0"/>
                    <a:pt x="0" y="374"/>
                    <a:pt x="214" y="588"/>
                  </a:cubicBezTo>
                  <a:cubicBezTo>
                    <a:pt x="282" y="647"/>
                    <a:pt x="366" y="674"/>
                    <a:pt x="449" y="674"/>
                  </a:cubicBezTo>
                  <a:cubicBezTo>
                    <a:pt x="627" y="674"/>
                    <a:pt x="802" y="548"/>
                    <a:pt x="802" y="348"/>
                  </a:cubicBezTo>
                  <a:cubicBezTo>
                    <a:pt x="802" y="161"/>
                    <a:pt x="642"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63;p44"/>
            <p:cNvSpPr/>
            <p:nvPr/>
          </p:nvSpPr>
          <p:spPr>
            <a:xfrm>
              <a:off x="3070491" y="828174"/>
              <a:ext cx="36154" cy="30750"/>
            </a:xfrm>
            <a:custGeom>
              <a:avLst/>
              <a:gdLst/>
              <a:ahLst/>
              <a:cxnLst/>
              <a:rect l="l" t="t" r="r" b="b"/>
              <a:pathLst>
                <a:path w="883" h="751" extrusionOk="0">
                  <a:moveTo>
                    <a:pt x="508" y="0"/>
                  </a:moveTo>
                  <a:cubicBezTo>
                    <a:pt x="161" y="0"/>
                    <a:pt x="0" y="401"/>
                    <a:pt x="241" y="642"/>
                  </a:cubicBezTo>
                  <a:cubicBezTo>
                    <a:pt x="317" y="718"/>
                    <a:pt x="409" y="751"/>
                    <a:pt x="499" y="751"/>
                  </a:cubicBezTo>
                  <a:cubicBezTo>
                    <a:pt x="694" y="751"/>
                    <a:pt x="882" y="594"/>
                    <a:pt x="882" y="374"/>
                  </a:cubicBezTo>
                  <a:cubicBezTo>
                    <a:pt x="882" y="161"/>
                    <a:pt x="722" y="0"/>
                    <a:pt x="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64;p44"/>
            <p:cNvSpPr/>
            <p:nvPr/>
          </p:nvSpPr>
          <p:spPr>
            <a:xfrm>
              <a:off x="3338552" y="749398"/>
              <a:ext cx="16460" cy="15354"/>
            </a:xfrm>
            <a:custGeom>
              <a:avLst/>
              <a:gdLst/>
              <a:ahLst/>
              <a:cxnLst/>
              <a:rect l="l" t="t" r="r" b="b"/>
              <a:pathLst>
                <a:path w="402" h="375" extrusionOk="0">
                  <a:moveTo>
                    <a:pt x="242" y="0"/>
                  </a:moveTo>
                  <a:cubicBezTo>
                    <a:pt x="1" y="0"/>
                    <a:pt x="1" y="374"/>
                    <a:pt x="242" y="374"/>
                  </a:cubicBezTo>
                  <a:cubicBezTo>
                    <a:pt x="322" y="374"/>
                    <a:pt x="402" y="294"/>
                    <a:pt x="402" y="187"/>
                  </a:cubicBezTo>
                  <a:cubicBezTo>
                    <a:pt x="402" y="80"/>
                    <a:pt x="322" y="0"/>
                    <a:pt x="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65;p44"/>
            <p:cNvSpPr/>
            <p:nvPr/>
          </p:nvSpPr>
          <p:spPr>
            <a:xfrm>
              <a:off x="3350589" y="985727"/>
              <a:ext cx="20841" cy="14413"/>
            </a:xfrm>
            <a:custGeom>
              <a:avLst/>
              <a:gdLst/>
              <a:ahLst/>
              <a:cxnLst/>
              <a:rect l="l" t="t" r="r" b="b"/>
              <a:pathLst>
                <a:path w="509" h="352" extrusionOk="0">
                  <a:moveTo>
                    <a:pt x="268" y="1"/>
                  </a:moveTo>
                  <a:cubicBezTo>
                    <a:pt x="0" y="1"/>
                    <a:pt x="273" y="351"/>
                    <a:pt x="424" y="351"/>
                  </a:cubicBezTo>
                  <a:cubicBezTo>
                    <a:pt x="469" y="351"/>
                    <a:pt x="503" y="320"/>
                    <a:pt x="509" y="241"/>
                  </a:cubicBezTo>
                  <a:cubicBezTo>
                    <a:pt x="509" y="108"/>
                    <a:pt x="402"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66;p44"/>
            <p:cNvSpPr/>
            <p:nvPr/>
          </p:nvSpPr>
          <p:spPr>
            <a:xfrm>
              <a:off x="3486278" y="726388"/>
              <a:ext cx="41641" cy="35581"/>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67;p44"/>
            <p:cNvSpPr/>
            <p:nvPr/>
          </p:nvSpPr>
          <p:spPr>
            <a:xfrm>
              <a:off x="3586959" y="823793"/>
              <a:ext cx="41641" cy="35827"/>
            </a:xfrm>
            <a:custGeom>
              <a:avLst/>
              <a:gdLst/>
              <a:ahLst/>
              <a:cxnLst/>
              <a:rect l="l" t="t" r="r" b="b"/>
              <a:pathLst>
                <a:path w="1017" h="875" extrusionOk="0">
                  <a:moveTo>
                    <a:pt x="562" y="0"/>
                  </a:moveTo>
                  <a:cubicBezTo>
                    <a:pt x="188" y="0"/>
                    <a:pt x="1" y="481"/>
                    <a:pt x="268" y="749"/>
                  </a:cubicBezTo>
                  <a:cubicBezTo>
                    <a:pt x="355" y="836"/>
                    <a:pt x="464" y="874"/>
                    <a:pt x="572" y="874"/>
                  </a:cubicBezTo>
                  <a:cubicBezTo>
                    <a:pt x="797" y="874"/>
                    <a:pt x="1016" y="707"/>
                    <a:pt x="1016" y="455"/>
                  </a:cubicBezTo>
                  <a:cubicBezTo>
                    <a:pt x="1016" y="214"/>
                    <a:pt x="802"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68;p44"/>
            <p:cNvSpPr/>
            <p:nvPr/>
          </p:nvSpPr>
          <p:spPr>
            <a:xfrm>
              <a:off x="3736856" y="1357212"/>
              <a:ext cx="9909" cy="9090"/>
            </a:xfrm>
            <a:custGeom>
              <a:avLst/>
              <a:gdLst/>
              <a:ahLst/>
              <a:cxnLst/>
              <a:rect l="l" t="t" r="r" b="b"/>
              <a:pathLst>
                <a:path w="242" h="222" extrusionOk="0">
                  <a:moveTo>
                    <a:pt x="111" y="1"/>
                  </a:moveTo>
                  <a:cubicBezTo>
                    <a:pt x="54" y="1"/>
                    <a:pt x="1" y="41"/>
                    <a:pt x="1" y="121"/>
                  </a:cubicBezTo>
                  <a:cubicBezTo>
                    <a:pt x="1" y="188"/>
                    <a:pt x="54" y="221"/>
                    <a:pt x="111" y="221"/>
                  </a:cubicBezTo>
                  <a:cubicBezTo>
                    <a:pt x="168" y="221"/>
                    <a:pt x="228" y="188"/>
                    <a:pt x="241" y="121"/>
                  </a:cubicBezTo>
                  <a:cubicBezTo>
                    <a:pt x="228" y="41"/>
                    <a:pt x="168" y="1"/>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69;p44"/>
            <p:cNvSpPr/>
            <p:nvPr/>
          </p:nvSpPr>
          <p:spPr>
            <a:xfrm>
              <a:off x="3964464" y="1126902"/>
              <a:ext cx="27392" cy="23339"/>
            </a:xfrm>
            <a:custGeom>
              <a:avLst/>
              <a:gdLst/>
              <a:ahLst/>
              <a:cxnLst/>
              <a:rect l="l" t="t" r="r" b="b"/>
              <a:pathLst>
                <a:path w="669" h="570" extrusionOk="0">
                  <a:moveTo>
                    <a:pt x="375" y="0"/>
                  </a:moveTo>
                  <a:cubicBezTo>
                    <a:pt x="134" y="0"/>
                    <a:pt x="1" y="294"/>
                    <a:pt x="188" y="481"/>
                  </a:cubicBezTo>
                  <a:cubicBezTo>
                    <a:pt x="240" y="543"/>
                    <a:pt x="310" y="569"/>
                    <a:pt x="380" y="569"/>
                  </a:cubicBezTo>
                  <a:cubicBezTo>
                    <a:pt x="524" y="569"/>
                    <a:pt x="669" y="456"/>
                    <a:pt x="669" y="294"/>
                  </a:cubicBezTo>
                  <a:cubicBezTo>
                    <a:pt x="669" y="134"/>
                    <a:pt x="535"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0;p44"/>
            <p:cNvSpPr/>
            <p:nvPr/>
          </p:nvSpPr>
          <p:spPr>
            <a:xfrm>
              <a:off x="4324485" y="1403724"/>
              <a:ext cx="19735" cy="12980"/>
            </a:xfrm>
            <a:custGeom>
              <a:avLst/>
              <a:gdLst/>
              <a:ahLst/>
              <a:cxnLst/>
              <a:rect l="l" t="t" r="r" b="b"/>
              <a:pathLst>
                <a:path w="482" h="317" extrusionOk="0">
                  <a:moveTo>
                    <a:pt x="267" y="1"/>
                  </a:moveTo>
                  <a:cubicBezTo>
                    <a:pt x="0" y="1"/>
                    <a:pt x="270" y="317"/>
                    <a:pt x="409" y="317"/>
                  </a:cubicBezTo>
                  <a:cubicBezTo>
                    <a:pt x="451" y="317"/>
                    <a:pt x="481" y="288"/>
                    <a:pt x="481" y="214"/>
                  </a:cubicBezTo>
                  <a:cubicBezTo>
                    <a:pt x="481" y="81"/>
                    <a:pt x="374" y="1"/>
                    <a:pt x="2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1;p44"/>
            <p:cNvSpPr/>
            <p:nvPr/>
          </p:nvSpPr>
          <p:spPr>
            <a:xfrm>
              <a:off x="4824535" y="915713"/>
              <a:ext cx="29562" cy="29562"/>
            </a:xfrm>
            <a:custGeom>
              <a:avLst/>
              <a:gdLst/>
              <a:ahLst/>
              <a:cxnLst/>
              <a:rect l="l" t="t" r="r" b="b"/>
              <a:pathLst>
                <a:path w="722" h="722" extrusionOk="0">
                  <a:moveTo>
                    <a:pt x="374" y="0"/>
                  </a:moveTo>
                  <a:cubicBezTo>
                    <a:pt x="161" y="0"/>
                    <a:pt x="0" y="161"/>
                    <a:pt x="0" y="374"/>
                  </a:cubicBezTo>
                  <a:cubicBezTo>
                    <a:pt x="0" y="562"/>
                    <a:pt x="161" y="722"/>
                    <a:pt x="374" y="722"/>
                  </a:cubicBezTo>
                  <a:cubicBezTo>
                    <a:pt x="561" y="722"/>
                    <a:pt x="722" y="562"/>
                    <a:pt x="722" y="374"/>
                  </a:cubicBezTo>
                  <a:cubicBezTo>
                    <a:pt x="722" y="161"/>
                    <a:pt x="561"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72;p44"/>
            <p:cNvSpPr/>
            <p:nvPr/>
          </p:nvSpPr>
          <p:spPr>
            <a:xfrm>
              <a:off x="4949250" y="1474844"/>
              <a:ext cx="7698" cy="6633"/>
            </a:xfrm>
            <a:custGeom>
              <a:avLst/>
              <a:gdLst/>
              <a:ahLst/>
              <a:cxnLst/>
              <a:rect l="l" t="t" r="r" b="b"/>
              <a:pathLst>
                <a:path w="188" h="162" extrusionOk="0">
                  <a:moveTo>
                    <a:pt x="108" y="1"/>
                  </a:moveTo>
                  <a:cubicBezTo>
                    <a:pt x="54" y="1"/>
                    <a:pt x="1" y="27"/>
                    <a:pt x="1" y="81"/>
                  </a:cubicBezTo>
                  <a:cubicBezTo>
                    <a:pt x="1" y="134"/>
                    <a:pt x="54" y="161"/>
                    <a:pt x="108" y="161"/>
                  </a:cubicBezTo>
                  <a:cubicBezTo>
                    <a:pt x="135" y="161"/>
                    <a:pt x="188" y="134"/>
                    <a:pt x="188" y="81"/>
                  </a:cubicBezTo>
                  <a:cubicBezTo>
                    <a:pt x="188" y="27"/>
                    <a:pt x="135"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73;p44"/>
            <p:cNvSpPr/>
            <p:nvPr/>
          </p:nvSpPr>
          <p:spPr>
            <a:xfrm>
              <a:off x="5210801" y="1084197"/>
              <a:ext cx="27392" cy="27433"/>
            </a:xfrm>
            <a:custGeom>
              <a:avLst/>
              <a:gdLst/>
              <a:ahLst/>
              <a:cxnLst/>
              <a:rect l="l" t="t" r="r" b="b"/>
              <a:pathLst>
                <a:path w="669" h="670" extrusionOk="0">
                  <a:moveTo>
                    <a:pt x="348" y="1"/>
                  </a:moveTo>
                  <a:cubicBezTo>
                    <a:pt x="160" y="1"/>
                    <a:pt x="0" y="161"/>
                    <a:pt x="0" y="348"/>
                  </a:cubicBezTo>
                  <a:cubicBezTo>
                    <a:pt x="0" y="535"/>
                    <a:pt x="160" y="669"/>
                    <a:pt x="348" y="669"/>
                  </a:cubicBezTo>
                  <a:cubicBezTo>
                    <a:pt x="508" y="669"/>
                    <a:pt x="668" y="535"/>
                    <a:pt x="668" y="348"/>
                  </a:cubicBezTo>
                  <a:cubicBezTo>
                    <a:pt x="668" y="161"/>
                    <a:pt x="508"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74;p44"/>
            <p:cNvSpPr/>
            <p:nvPr/>
          </p:nvSpPr>
          <p:spPr>
            <a:xfrm>
              <a:off x="5367903" y="1469398"/>
              <a:ext cx="11424" cy="7902"/>
            </a:xfrm>
            <a:custGeom>
              <a:avLst/>
              <a:gdLst/>
              <a:ahLst/>
              <a:cxnLst/>
              <a:rect l="l" t="t" r="r" b="b"/>
              <a:pathLst>
                <a:path w="279" h="193" extrusionOk="0">
                  <a:moveTo>
                    <a:pt x="145" y="0"/>
                  </a:moveTo>
                  <a:cubicBezTo>
                    <a:pt x="0" y="0"/>
                    <a:pt x="144" y="192"/>
                    <a:pt x="228" y="192"/>
                  </a:cubicBezTo>
                  <a:cubicBezTo>
                    <a:pt x="253" y="192"/>
                    <a:pt x="273" y="176"/>
                    <a:pt x="279" y="134"/>
                  </a:cubicBezTo>
                  <a:cubicBezTo>
                    <a:pt x="279" y="54"/>
                    <a:pt x="199"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75;p44"/>
            <p:cNvSpPr/>
            <p:nvPr/>
          </p:nvSpPr>
          <p:spPr>
            <a:xfrm>
              <a:off x="5634244" y="1507681"/>
              <a:ext cx="26328" cy="21783"/>
            </a:xfrm>
            <a:custGeom>
              <a:avLst/>
              <a:gdLst/>
              <a:ahLst/>
              <a:cxnLst/>
              <a:rect l="l" t="t" r="r" b="b"/>
              <a:pathLst>
                <a:path w="643" h="532" extrusionOk="0">
                  <a:moveTo>
                    <a:pt x="375" y="0"/>
                  </a:moveTo>
                  <a:cubicBezTo>
                    <a:pt x="134" y="0"/>
                    <a:pt x="1" y="294"/>
                    <a:pt x="188" y="455"/>
                  </a:cubicBezTo>
                  <a:cubicBezTo>
                    <a:pt x="240" y="507"/>
                    <a:pt x="307" y="531"/>
                    <a:pt x="373" y="531"/>
                  </a:cubicBezTo>
                  <a:cubicBezTo>
                    <a:pt x="509" y="531"/>
                    <a:pt x="642" y="430"/>
                    <a:pt x="642" y="268"/>
                  </a:cubicBezTo>
                  <a:cubicBezTo>
                    <a:pt x="642" y="107"/>
                    <a:pt x="50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76;p44"/>
            <p:cNvSpPr/>
            <p:nvPr/>
          </p:nvSpPr>
          <p:spPr>
            <a:xfrm>
              <a:off x="5961428" y="1118140"/>
              <a:ext cx="21906" cy="21906"/>
            </a:xfrm>
            <a:custGeom>
              <a:avLst/>
              <a:gdLst/>
              <a:ahLst/>
              <a:cxnLst/>
              <a:rect l="l" t="t" r="r" b="b"/>
              <a:pathLst>
                <a:path w="535" h="535" extrusionOk="0">
                  <a:moveTo>
                    <a:pt x="268" y="0"/>
                  </a:moveTo>
                  <a:cubicBezTo>
                    <a:pt x="107" y="0"/>
                    <a:pt x="0" y="107"/>
                    <a:pt x="0" y="268"/>
                  </a:cubicBezTo>
                  <a:cubicBezTo>
                    <a:pt x="0" y="428"/>
                    <a:pt x="107" y="535"/>
                    <a:pt x="268" y="535"/>
                  </a:cubicBezTo>
                  <a:cubicBezTo>
                    <a:pt x="428" y="535"/>
                    <a:pt x="535" y="428"/>
                    <a:pt x="535" y="268"/>
                  </a:cubicBezTo>
                  <a:cubicBezTo>
                    <a:pt x="535" y="107"/>
                    <a:pt x="428"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77;p44"/>
            <p:cNvSpPr/>
            <p:nvPr/>
          </p:nvSpPr>
          <p:spPr>
            <a:xfrm>
              <a:off x="5854196" y="932131"/>
              <a:ext cx="31773" cy="27310"/>
            </a:xfrm>
            <a:custGeom>
              <a:avLst/>
              <a:gdLst/>
              <a:ahLst/>
              <a:cxnLst/>
              <a:rect l="l" t="t" r="r" b="b"/>
              <a:pathLst>
                <a:path w="776" h="667" extrusionOk="0">
                  <a:moveTo>
                    <a:pt x="455" y="0"/>
                  </a:moveTo>
                  <a:cubicBezTo>
                    <a:pt x="161" y="0"/>
                    <a:pt x="0" y="374"/>
                    <a:pt x="214" y="561"/>
                  </a:cubicBezTo>
                  <a:cubicBezTo>
                    <a:pt x="287" y="634"/>
                    <a:pt x="374" y="666"/>
                    <a:pt x="459" y="666"/>
                  </a:cubicBezTo>
                  <a:cubicBezTo>
                    <a:pt x="623" y="666"/>
                    <a:pt x="775" y="542"/>
                    <a:pt x="775" y="348"/>
                  </a:cubicBezTo>
                  <a:cubicBezTo>
                    <a:pt x="775" y="161"/>
                    <a:pt x="642"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78;p44"/>
            <p:cNvSpPr/>
            <p:nvPr/>
          </p:nvSpPr>
          <p:spPr>
            <a:xfrm>
              <a:off x="4633039" y="741742"/>
              <a:ext cx="9868" cy="9868"/>
            </a:xfrm>
            <a:custGeom>
              <a:avLst/>
              <a:gdLst/>
              <a:ahLst/>
              <a:cxnLst/>
              <a:rect l="l" t="t" r="r" b="b"/>
              <a:pathLst>
                <a:path w="241" h="241" extrusionOk="0">
                  <a:moveTo>
                    <a:pt x="107" y="0"/>
                  </a:moveTo>
                  <a:cubicBezTo>
                    <a:pt x="54" y="0"/>
                    <a:pt x="0" y="53"/>
                    <a:pt x="0" y="134"/>
                  </a:cubicBezTo>
                  <a:cubicBezTo>
                    <a:pt x="0" y="187"/>
                    <a:pt x="54" y="241"/>
                    <a:pt x="107" y="241"/>
                  </a:cubicBezTo>
                  <a:cubicBezTo>
                    <a:pt x="188" y="241"/>
                    <a:pt x="241" y="187"/>
                    <a:pt x="241" y="134"/>
                  </a:cubicBezTo>
                  <a:cubicBezTo>
                    <a:pt x="241" y="53"/>
                    <a:pt x="188"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79;p44"/>
            <p:cNvSpPr/>
            <p:nvPr/>
          </p:nvSpPr>
          <p:spPr>
            <a:xfrm>
              <a:off x="4400518" y="961938"/>
              <a:ext cx="11546" cy="9049"/>
            </a:xfrm>
            <a:custGeom>
              <a:avLst/>
              <a:gdLst/>
              <a:ahLst/>
              <a:cxnLst/>
              <a:rect l="l" t="t" r="r" b="b"/>
              <a:pathLst>
                <a:path w="282" h="221" extrusionOk="0">
                  <a:moveTo>
                    <a:pt x="147" y="0"/>
                  </a:moveTo>
                  <a:cubicBezTo>
                    <a:pt x="87" y="0"/>
                    <a:pt x="27" y="34"/>
                    <a:pt x="14" y="101"/>
                  </a:cubicBezTo>
                  <a:cubicBezTo>
                    <a:pt x="0" y="181"/>
                    <a:pt x="67" y="221"/>
                    <a:pt x="137" y="221"/>
                  </a:cubicBezTo>
                  <a:cubicBezTo>
                    <a:pt x="208" y="221"/>
                    <a:pt x="281" y="181"/>
                    <a:pt x="281" y="101"/>
                  </a:cubicBezTo>
                  <a:cubicBezTo>
                    <a:pt x="268" y="34"/>
                    <a:pt x="208"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80;p44"/>
            <p:cNvSpPr/>
            <p:nvPr/>
          </p:nvSpPr>
          <p:spPr>
            <a:xfrm>
              <a:off x="4199728" y="1027039"/>
              <a:ext cx="4422" cy="4954"/>
            </a:xfrm>
            <a:custGeom>
              <a:avLst/>
              <a:gdLst/>
              <a:ahLst/>
              <a:cxnLst/>
              <a:rect l="l" t="t" r="r" b="b"/>
              <a:pathLst>
                <a:path w="108" h="121" extrusionOk="0">
                  <a:moveTo>
                    <a:pt x="54" y="1"/>
                  </a:moveTo>
                  <a:cubicBezTo>
                    <a:pt x="27" y="1"/>
                    <a:pt x="0" y="21"/>
                    <a:pt x="0" y="61"/>
                  </a:cubicBezTo>
                  <a:cubicBezTo>
                    <a:pt x="0" y="101"/>
                    <a:pt x="27" y="121"/>
                    <a:pt x="54" y="121"/>
                  </a:cubicBezTo>
                  <a:cubicBezTo>
                    <a:pt x="81" y="121"/>
                    <a:pt x="107" y="101"/>
                    <a:pt x="107" y="61"/>
                  </a:cubicBezTo>
                  <a:cubicBezTo>
                    <a:pt x="107" y="21"/>
                    <a:pt x="81"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81;p44"/>
            <p:cNvSpPr/>
            <p:nvPr/>
          </p:nvSpPr>
          <p:spPr>
            <a:xfrm>
              <a:off x="3856412" y="967097"/>
              <a:ext cx="15068" cy="15436"/>
            </a:xfrm>
            <a:custGeom>
              <a:avLst/>
              <a:gdLst/>
              <a:ahLst/>
              <a:cxnLst/>
              <a:rect l="l" t="t" r="r" b="b"/>
              <a:pathLst>
                <a:path w="368" h="377" extrusionOk="0">
                  <a:moveTo>
                    <a:pt x="189" y="0"/>
                  </a:moveTo>
                  <a:cubicBezTo>
                    <a:pt x="0" y="0"/>
                    <a:pt x="0" y="377"/>
                    <a:pt x="189" y="377"/>
                  </a:cubicBezTo>
                  <a:cubicBezTo>
                    <a:pt x="195" y="377"/>
                    <a:pt x="201" y="376"/>
                    <a:pt x="208" y="376"/>
                  </a:cubicBezTo>
                  <a:cubicBezTo>
                    <a:pt x="288" y="376"/>
                    <a:pt x="368" y="295"/>
                    <a:pt x="368" y="188"/>
                  </a:cubicBezTo>
                  <a:cubicBezTo>
                    <a:pt x="368" y="82"/>
                    <a:pt x="288" y="1"/>
                    <a:pt x="208" y="1"/>
                  </a:cubicBezTo>
                  <a:cubicBezTo>
                    <a:pt x="201" y="1"/>
                    <a:pt x="195"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82;p44"/>
            <p:cNvSpPr/>
            <p:nvPr/>
          </p:nvSpPr>
          <p:spPr>
            <a:xfrm>
              <a:off x="3005758" y="966033"/>
              <a:ext cx="18794" cy="13430"/>
            </a:xfrm>
            <a:custGeom>
              <a:avLst/>
              <a:gdLst/>
              <a:ahLst/>
              <a:cxnLst/>
              <a:rect l="l" t="t" r="r" b="b"/>
              <a:pathLst>
                <a:path w="459" h="328" extrusionOk="0">
                  <a:moveTo>
                    <a:pt x="245" y="1"/>
                  </a:moveTo>
                  <a:cubicBezTo>
                    <a:pt x="0" y="1"/>
                    <a:pt x="254" y="328"/>
                    <a:pt x="388" y="328"/>
                  </a:cubicBezTo>
                  <a:cubicBezTo>
                    <a:pt x="429" y="328"/>
                    <a:pt x="459" y="297"/>
                    <a:pt x="459" y="214"/>
                  </a:cubicBezTo>
                  <a:cubicBezTo>
                    <a:pt x="459" y="108"/>
                    <a:pt x="379" y="1"/>
                    <a:pt x="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83;p44"/>
            <p:cNvSpPr/>
            <p:nvPr/>
          </p:nvSpPr>
          <p:spPr>
            <a:xfrm>
              <a:off x="2793668" y="905845"/>
              <a:ext cx="9868" cy="11014"/>
            </a:xfrm>
            <a:custGeom>
              <a:avLst/>
              <a:gdLst/>
              <a:ahLst/>
              <a:cxnLst/>
              <a:rect l="l" t="t" r="r" b="b"/>
              <a:pathLst>
                <a:path w="241" h="269" extrusionOk="0">
                  <a:moveTo>
                    <a:pt x="107" y="1"/>
                  </a:moveTo>
                  <a:cubicBezTo>
                    <a:pt x="53" y="1"/>
                    <a:pt x="0" y="54"/>
                    <a:pt x="0" y="134"/>
                  </a:cubicBezTo>
                  <a:cubicBezTo>
                    <a:pt x="0" y="215"/>
                    <a:pt x="53" y="268"/>
                    <a:pt x="107" y="268"/>
                  </a:cubicBezTo>
                  <a:cubicBezTo>
                    <a:pt x="187" y="268"/>
                    <a:pt x="241" y="215"/>
                    <a:pt x="241" y="134"/>
                  </a:cubicBezTo>
                  <a:cubicBezTo>
                    <a:pt x="241" y="54"/>
                    <a:pt x="187"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84;p44"/>
            <p:cNvSpPr/>
            <p:nvPr/>
          </p:nvSpPr>
          <p:spPr>
            <a:xfrm>
              <a:off x="2505872" y="757055"/>
              <a:ext cx="31773" cy="27310"/>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85;p44"/>
            <p:cNvSpPr/>
            <p:nvPr/>
          </p:nvSpPr>
          <p:spPr>
            <a:xfrm>
              <a:off x="2313271" y="766881"/>
              <a:ext cx="14290" cy="13184"/>
            </a:xfrm>
            <a:custGeom>
              <a:avLst/>
              <a:gdLst/>
              <a:ahLst/>
              <a:cxnLst/>
              <a:rect l="l" t="t" r="r" b="b"/>
              <a:pathLst>
                <a:path w="349" h="322" extrusionOk="0">
                  <a:moveTo>
                    <a:pt x="175" y="1"/>
                  </a:moveTo>
                  <a:cubicBezTo>
                    <a:pt x="88" y="1"/>
                    <a:pt x="1" y="54"/>
                    <a:pt x="1" y="161"/>
                  </a:cubicBezTo>
                  <a:cubicBezTo>
                    <a:pt x="1" y="268"/>
                    <a:pt x="88" y="321"/>
                    <a:pt x="175" y="321"/>
                  </a:cubicBezTo>
                  <a:cubicBezTo>
                    <a:pt x="261" y="321"/>
                    <a:pt x="348" y="268"/>
                    <a:pt x="348" y="161"/>
                  </a:cubicBezTo>
                  <a:cubicBezTo>
                    <a:pt x="348" y="54"/>
                    <a:pt x="261"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86;p44"/>
            <p:cNvSpPr/>
            <p:nvPr/>
          </p:nvSpPr>
          <p:spPr>
            <a:xfrm>
              <a:off x="2015649" y="690275"/>
              <a:ext cx="17565" cy="17565"/>
            </a:xfrm>
            <a:custGeom>
              <a:avLst/>
              <a:gdLst/>
              <a:ahLst/>
              <a:cxnLst/>
              <a:rect l="l" t="t" r="r" b="b"/>
              <a:pathLst>
                <a:path w="429" h="429" extrusionOk="0">
                  <a:moveTo>
                    <a:pt x="214" y="1"/>
                  </a:moveTo>
                  <a:cubicBezTo>
                    <a:pt x="81" y="1"/>
                    <a:pt x="1" y="108"/>
                    <a:pt x="1" y="215"/>
                  </a:cubicBezTo>
                  <a:cubicBezTo>
                    <a:pt x="1" y="322"/>
                    <a:pt x="81" y="429"/>
                    <a:pt x="214" y="429"/>
                  </a:cubicBezTo>
                  <a:cubicBezTo>
                    <a:pt x="321" y="429"/>
                    <a:pt x="428" y="322"/>
                    <a:pt x="428" y="215"/>
                  </a:cubicBezTo>
                  <a:cubicBezTo>
                    <a:pt x="428" y="108"/>
                    <a:pt x="321"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87;p44"/>
            <p:cNvSpPr/>
            <p:nvPr/>
          </p:nvSpPr>
          <p:spPr>
            <a:xfrm>
              <a:off x="1843848" y="1120310"/>
              <a:ext cx="31773" cy="27065"/>
            </a:xfrm>
            <a:custGeom>
              <a:avLst/>
              <a:gdLst/>
              <a:ahLst/>
              <a:cxnLst/>
              <a:rect l="l" t="t" r="r" b="b"/>
              <a:pathLst>
                <a:path w="776" h="661" extrusionOk="0">
                  <a:moveTo>
                    <a:pt x="428" y="1"/>
                  </a:moveTo>
                  <a:cubicBezTo>
                    <a:pt x="135" y="1"/>
                    <a:pt x="1" y="348"/>
                    <a:pt x="188" y="562"/>
                  </a:cubicBezTo>
                  <a:cubicBezTo>
                    <a:pt x="256" y="630"/>
                    <a:pt x="340" y="660"/>
                    <a:pt x="424" y="660"/>
                  </a:cubicBezTo>
                  <a:cubicBezTo>
                    <a:pt x="602" y="660"/>
                    <a:pt x="776" y="522"/>
                    <a:pt x="776" y="322"/>
                  </a:cubicBezTo>
                  <a:cubicBezTo>
                    <a:pt x="776" y="134"/>
                    <a:pt x="616"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88;p44"/>
            <p:cNvSpPr/>
            <p:nvPr/>
          </p:nvSpPr>
          <p:spPr>
            <a:xfrm>
              <a:off x="1762901" y="801888"/>
              <a:ext cx="3735781" cy="4339842"/>
            </a:xfrm>
            <a:custGeom>
              <a:avLst/>
              <a:gdLst/>
              <a:ahLst/>
              <a:cxnLst/>
              <a:rect l="l" t="t" r="r" b="b"/>
              <a:pathLst>
                <a:path w="91239" h="105992" extrusionOk="0">
                  <a:moveTo>
                    <a:pt x="25255" y="1"/>
                  </a:moveTo>
                  <a:lnTo>
                    <a:pt x="0" y="105992"/>
                  </a:lnTo>
                  <a:lnTo>
                    <a:pt x="91239" y="105992"/>
                  </a:lnTo>
                  <a:lnTo>
                    <a:pt x="65957"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89;p44"/>
            <p:cNvSpPr/>
            <p:nvPr/>
          </p:nvSpPr>
          <p:spPr>
            <a:xfrm>
              <a:off x="1997060" y="801888"/>
              <a:ext cx="3266346" cy="4339842"/>
            </a:xfrm>
            <a:custGeom>
              <a:avLst/>
              <a:gdLst/>
              <a:ahLst/>
              <a:cxnLst/>
              <a:rect l="l" t="t" r="r" b="b"/>
              <a:pathLst>
                <a:path w="79774" h="105992" extrusionOk="0">
                  <a:moveTo>
                    <a:pt x="22102" y="1"/>
                  </a:moveTo>
                  <a:lnTo>
                    <a:pt x="0" y="105992"/>
                  </a:lnTo>
                  <a:lnTo>
                    <a:pt x="79774" y="105992"/>
                  </a:lnTo>
                  <a:lnTo>
                    <a:pt x="57699"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90;p44"/>
            <p:cNvSpPr/>
            <p:nvPr/>
          </p:nvSpPr>
          <p:spPr>
            <a:xfrm>
              <a:off x="2267332" y="801888"/>
              <a:ext cx="2725791" cy="4339842"/>
            </a:xfrm>
            <a:custGeom>
              <a:avLst/>
              <a:gdLst/>
              <a:ahLst/>
              <a:cxnLst/>
              <a:rect l="l" t="t" r="r" b="b"/>
              <a:pathLst>
                <a:path w="66572" h="105992" extrusionOk="0">
                  <a:moveTo>
                    <a:pt x="18441" y="1"/>
                  </a:moveTo>
                  <a:lnTo>
                    <a:pt x="0" y="105992"/>
                  </a:lnTo>
                  <a:lnTo>
                    <a:pt x="66572" y="105992"/>
                  </a:lnTo>
                  <a:lnTo>
                    <a:pt x="48132"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91;p44"/>
            <p:cNvSpPr/>
            <p:nvPr/>
          </p:nvSpPr>
          <p:spPr>
            <a:xfrm>
              <a:off x="2547676" y="913584"/>
              <a:ext cx="233550" cy="898497"/>
            </a:xfrm>
            <a:custGeom>
              <a:avLst/>
              <a:gdLst/>
              <a:ahLst/>
              <a:cxnLst/>
              <a:rect l="l" t="t" r="r" b="b"/>
              <a:pathLst>
                <a:path w="5704" h="21944" extrusionOk="0">
                  <a:moveTo>
                    <a:pt x="5487" y="1"/>
                  </a:moveTo>
                  <a:cubicBezTo>
                    <a:pt x="5421" y="1"/>
                    <a:pt x="5361" y="33"/>
                    <a:pt x="5340" y="106"/>
                  </a:cubicBezTo>
                  <a:lnTo>
                    <a:pt x="48" y="21726"/>
                  </a:lnTo>
                  <a:cubicBezTo>
                    <a:pt x="0" y="21854"/>
                    <a:pt x="105" y="21944"/>
                    <a:pt x="209" y="21944"/>
                  </a:cubicBezTo>
                  <a:cubicBezTo>
                    <a:pt x="279" y="21944"/>
                    <a:pt x="348" y="21903"/>
                    <a:pt x="369" y="21806"/>
                  </a:cubicBezTo>
                  <a:cubicBezTo>
                    <a:pt x="2133" y="14617"/>
                    <a:pt x="3897" y="7402"/>
                    <a:pt x="5687" y="213"/>
                  </a:cubicBezTo>
                  <a:cubicBezTo>
                    <a:pt x="5704" y="82"/>
                    <a:pt x="5590" y="1"/>
                    <a:pt x="548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92;p44"/>
            <p:cNvSpPr/>
            <p:nvPr/>
          </p:nvSpPr>
          <p:spPr>
            <a:xfrm>
              <a:off x="2528842" y="1864672"/>
              <a:ext cx="13184" cy="19449"/>
            </a:xfrm>
            <a:custGeom>
              <a:avLst/>
              <a:gdLst/>
              <a:ahLst/>
              <a:cxnLst/>
              <a:rect l="l" t="t" r="r" b="b"/>
              <a:pathLst>
                <a:path w="322" h="475" extrusionOk="0">
                  <a:moveTo>
                    <a:pt x="161" y="0"/>
                  </a:moveTo>
                  <a:cubicBezTo>
                    <a:pt x="81" y="0"/>
                    <a:pt x="1" y="61"/>
                    <a:pt x="1" y="181"/>
                  </a:cubicBezTo>
                  <a:lnTo>
                    <a:pt x="1" y="314"/>
                  </a:lnTo>
                  <a:cubicBezTo>
                    <a:pt x="1" y="421"/>
                    <a:pt x="81" y="475"/>
                    <a:pt x="161" y="475"/>
                  </a:cubicBezTo>
                  <a:cubicBezTo>
                    <a:pt x="241" y="475"/>
                    <a:pt x="321" y="421"/>
                    <a:pt x="321" y="314"/>
                  </a:cubicBezTo>
                  <a:lnTo>
                    <a:pt x="321" y="181"/>
                  </a:lnTo>
                  <a:cubicBezTo>
                    <a:pt x="321" y="61"/>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93;p44"/>
            <p:cNvSpPr/>
            <p:nvPr/>
          </p:nvSpPr>
          <p:spPr>
            <a:xfrm>
              <a:off x="2516804" y="1953029"/>
              <a:ext cx="18630" cy="13184"/>
            </a:xfrm>
            <a:custGeom>
              <a:avLst/>
              <a:gdLst/>
              <a:ahLst/>
              <a:cxnLst/>
              <a:rect l="l" t="t" r="r" b="b"/>
              <a:pathLst>
                <a:path w="455" h="322" extrusionOk="0">
                  <a:moveTo>
                    <a:pt x="241" y="1"/>
                  </a:moveTo>
                  <a:cubicBezTo>
                    <a:pt x="1" y="1"/>
                    <a:pt x="1"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94;p44"/>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95;p44"/>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96;p44"/>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97;p44"/>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98;p44"/>
            <p:cNvSpPr/>
            <p:nvPr/>
          </p:nvSpPr>
          <p:spPr>
            <a:xfrm>
              <a:off x="4490554" y="939092"/>
              <a:ext cx="113663" cy="433976"/>
            </a:xfrm>
            <a:custGeom>
              <a:avLst/>
              <a:gdLst/>
              <a:ahLst/>
              <a:cxnLst/>
              <a:rect l="l" t="t" r="r" b="b"/>
              <a:pathLst>
                <a:path w="2776" h="10599" extrusionOk="0">
                  <a:moveTo>
                    <a:pt x="208" y="0"/>
                  </a:moveTo>
                  <a:cubicBezTo>
                    <a:pt x="103" y="0"/>
                    <a:pt x="1" y="87"/>
                    <a:pt x="33" y="231"/>
                  </a:cubicBezTo>
                  <a:cubicBezTo>
                    <a:pt x="1022" y="3598"/>
                    <a:pt x="1823" y="7019"/>
                    <a:pt x="2411" y="10493"/>
                  </a:cubicBezTo>
                  <a:cubicBezTo>
                    <a:pt x="2432" y="10566"/>
                    <a:pt x="2493" y="10598"/>
                    <a:pt x="2558" y="10598"/>
                  </a:cubicBezTo>
                  <a:cubicBezTo>
                    <a:pt x="2661" y="10598"/>
                    <a:pt x="2775" y="10517"/>
                    <a:pt x="2759" y="10387"/>
                  </a:cubicBezTo>
                  <a:cubicBezTo>
                    <a:pt x="2144" y="6939"/>
                    <a:pt x="1342" y="3518"/>
                    <a:pt x="380" y="124"/>
                  </a:cubicBezTo>
                  <a:cubicBezTo>
                    <a:pt x="348" y="39"/>
                    <a:pt x="278" y="0"/>
                    <a:pt x="20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99;p44"/>
            <p:cNvSpPr/>
            <p:nvPr/>
          </p:nvSpPr>
          <p:spPr>
            <a:xfrm>
              <a:off x="4614451" y="1423418"/>
              <a:ext cx="17524" cy="14290"/>
            </a:xfrm>
            <a:custGeom>
              <a:avLst/>
              <a:gdLst/>
              <a:ahLst/>
              <a:cxnLst/>
              <a:rect l="l" t="t" r="r" b="b"/>
              <a:pathLst>
                <a:path w="428" h="349" extrusionOk="0">
                  <a:moveTo>
                    <a:pt x="214" y="1"/>
                  </a:moveTo>
                  <a:cubicBezTo>
                    <a:pt x="0" y="1"/>
                    <a:pt x="0"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00;p44"/>
            <p:cNvSpPr/>
            <p:nvPr/>
          </p:nvSpPr>
          <p:spPr>
            <a:xfrm>
              <a:off x="4633039" y="1505511"/>
              <a:ext cx="17565" cy="14249"/>
            </a:xfrm>
            <a:custGeom>
              <a:avLst/>
              <a:gdLst/>
              <a:ahLst/>
              <a:cxnLst/>
              <a:rect l="l" t="t" r="r" b="b"/>
              <a:pathLst>
                <a:path w="429" h="348" extrusionOk="0">
                  <a:moveTo>
                    <a:pt x="214" y="0"/>
                  </a:moveTo>
                  <a:cubicBezTo>
                    <a:pt x="0" y="0"/>
                    <a:pt x="0" y="347"/>
                    <a:pt x="214" y="347"/>
                  </a:cubicBezTo>
                  <a:cubicBezTo>
                    <a:pt x="428" y="347"/>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01;p44"/>
            <p:cNvSpPr/>
            <p:nvPr/>
          </p:nvSpPr>
          <p:spPr>
            <a:xfrm>
              <a:off x="4648148" y="1579210"/>
              <a:ext cx="116448" cy="388240"/>
            </a:xfrm>
            <a:custGeom>
              <a:avLst/>
              <a:gdLst/>
              <a:ahLst/>
              <a:cxnLst/>
              <a:rect l="l" t="t" r="r" b="b"/>
              <a:pathLst>
                <a:path w="2844" h="9482" extrusionOk="0">
                  <a:moveTo>
                    <a:pt x="202" y="0"/>
                  </a:moveTo>
                  <a:cubicBezTo>
                    <a:pt x="103" y="0"/>
                    <a:pt x="0" y="87"/>
                    <a:pt x="32" y="231"/>
                  </a:cubicBezTo>
                  <a:cubicBezTo>
                    <a:pt x="834" y="3278"/>
                    <a:pt x="1663" y="6298"/>
                    <a:pt x="2491" y="9344"/>
                  </a:cubicBezTo>
                  <a:cubicBezTo>
                    <a:pt x="2512" y="9441"/>
                    <a:pt x="2577" y="9482"/>
                    <a:pt x="2643" y="9482"/>
                  </a:cubicBezTo>
                  <a:cubicBezTo>
                    <a:pt x="2742" y="9482"/>
                    <a:pt x="2844" y="9392"/>
                    <a:pt x="2812" y="9264"/>
                  </a:cubicBezTo>
                  <a:cubicBezTo>
                    <a:pt x="1983" y="6217"/>
                    <a:pt x="1181" y="3171"/>
                    <a:pt x="353" y="124"/>
                  </a:cubicBezTo>
                  <a:cubicBezTo>
                    <a:pt x="332" y="39"/>
                    <a:pt x="267" y="0"/>
                    <a:pt x="20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02;p44"/>
            <p:cNvSpPr/>
            <p:nvPr/>
          </p:nvSpPr>
          <p:spPr>
            <a:xfrm>
              <a:off x="4762136" y="2011292"/>
              <a:ext cx="14290" cy="19449"/>
            </a:xfrm>
            <a:custGeom>
              <a:avLst/>
              <a:gdLst/>
              <a:ahLst/>
              <a:cxnLst/>
              <a:rect l="l" t="t" r="r" b="b"/>
              <a:pathLst>
                <a:path w="349" h="475" extrusionOk="0">
                  <a:moveTo>
                    <a:pt x="175" y="1"/>
                  </a:moveTo>
                  <a:cubicBezTo>
                    <a:pt x="88" y="1"/>
                    <a:pt x="1" y="61"/>
                    <a:pt x="1" y="181"/>
                  </a:cubicBezTo>
                  <a:lnTo>
                    <a:pt x="1" y="315"/>
                  </a:lnTo>
                  <a:cubicBezTo>
                    <a:pt x="1" y="422"/>
                    <a:pt x="88" y="475"/>
                    <a:pt x="175" y="475"/>
                  </a:cubicBezTo>
                  <a:cubicBezTo>
                    <a:pt x="262" y="475"/>
                    <a:pt x="348" y="422"/>
                    <a:pt x="348" y="315"/>
                  </a:cubicBezTo>
                  <a:lnTo>
                    <a:pt x="348" y="181"/>
                  </a:lnTo>
                  <a:cubicBezTo>
                    <a:pt x="348" y="61"/>
                    <a:pt x="262" y="1"/>
                    <a:pt x="17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03;p44"/>
            <p:cNvSpPr/>
            <p:nvPr/>
          </p:nvSpPr>
          <p:spPr>
            <a:xfrm>
              <a:off x="4797184" y="2134657"/>
              <a:ext cx="17524" cy="14290"/>
            </a:xfrm>
            <a:custGeom>
              <a:avLst/>
              <a:gdLst/>
              <a:ahLst/>
              <a:cxnLst/>
              <a:rect l="l" t="t" r="r" b="b"/>
              <a:pathLst>
                <a:path w="428" h="349" extrusionOk="0">
                  <a:moveTo>
                    <a:pt x="214" y="1"/>
                  </a:moveTo>
                  <a:cubicBezTo>
                    <a:pt x="0" y="1"/>
                    <a:pt x="0"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04;p44"/>
            <p:cNvSpPr/>
            <p:nvPr/>
          </p:nvSpPr>
          <p:spPr>
            <a:xfrm>
              <a:off x="4821669" y="2261665"/>
              <a:ext cx="142079" cy="554354"/>
            </a:xfrm>
            <a:custGeom>
              <a:avLst/>
              <a:gdLst/>
              <a:ahLst/>
              <a:cxnLst/>
              <a:rect l="l" t="t" r="r" b="b"/>
              <a:pathLst>
                <a:path w="3470" h="13539" extrusionOk="0">
                  <a:moveTo>
                    <a:pt x="211" y="1"/>
                  </a:moveTo>
                  <a:cubicBezTo>
                    <a:pt x="114" y="1"/>
                    <a:pt x="0" y="82"/>
                    <a:pt x="17" y="213"/>
                  </a:cubicBezTo>
                  <a:cubicBezTo>
                    <a:pt x="952" y="4622"/>
                    <a:pt x="1994" y="9032"/>
                    <a:pt x="3117" y="13415"/>
                  </a:cubicBezTo>
                  <a:cubicBezTo>
                    <a:pt x="3138" y="13500"/>
                    <a:pt x="3202" y="13539"/>
                    <a:pt x="3268" y="13539"/>
                  </a:cubicBezTo>
                  <a:cubicBezTo>
                    <a:pt x="3367" y="13539"/>
                    <a:pt x="3470" y="13452"/>
                    <a:pt x="3438" y="13308"/>
                  </a:cubicBezTo>
                  <a:cubicBezTo>
                    <a:pt x="2315" y="8925"/>
                    <a:pt x="1300" y="4542"/>
                    <a:pt x="338" y="106"/>
                  </a:cubicBezTo>
                  <a:cubicBezTo>
                    <a:pt x="327" y="33"/>
                    <a:pt x="273" y="1"/>
                    <a:pt x="21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05;p44"/>
            <p:cNvSpPr/>
            <p:nvPr/>
          </p:nvSpPr>
          <p:spPr>
            <a:xfrm>
              <a:off x="4978812" y="2946576"/>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06;p44"/>
            <p:cNvSpPr/>
            <p:nvPr/>
          </p:nvSpPr>
          <p:spPr>
            <a:xfrm>
              <a:off x="5035724" y="3137662"/>
              <a:ext cx="14249" cy="22356"/>
            </a:xfrm>
            <a:custGeom>
              <a:avLst/>
              <a:gdLst/>
              <a:ahLst/>
              <a:cxnLst/>
              <a:rect l="l" t="t" r="r" b="b"/>
              <a:pathLst>
                <a:path w="348" h="546" extrusionOk="0">
                  <a:moveTo>
                    <a:pt x="182" y="0"/>
                  </a:moveTo>
                  <a:cubicBezTo>
                    <a:pt x="92" y="0"/>
                    <a:pt x="0" y="61"/>
                    <a:pt x="0" y="171"/>
                  </a:cubicBezTo>
                  <a:lnTo>
                    <a:pt x="0" y="385"/>
                  </a:lnTo>
                  <a:cubicBezTo>
                    <a:pt x="0" y="492"/>
                    <a:pt x="87" y="545"/>
                    <a:pt x="174" y="545"/>
                  </a:cubicBezTo>
                  <a:cubicBezTo>
                    <a:pt x="261" y="545"/>
                    <a:pt x="348" y="492"/>
                    <a:pt x="348" y="385"/>
                  </a:cubicBezTo>
                  <a:lnTo>
                    <a:pt x="348" y="171"/>
                  </a:lnTo>
                  <a:cubicBezTo>
                    <a:pt x="348" y="54"/>
                    <a:pt x="266" y="0"/>
                    <a:pt x="18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07;p44"/>
            <p:cNvSpPr/>
            <p:nvPr/>
          </p:nvSpPr>
          <p:spPr>
            <a:xfrm>
              <a:off x="3829881" y="2025254"/>
              <a:ext cx="18630" cy="14249"/>
            </a:xfrm>
            <a:custGeom>
              <a:avLst/>
              <a:gdLst/>
              <a:ahLst/>
              <a:cxnLst/>
              <a:rect l="l" t="t" r="r" b="b"/>
              <a:pathLst>
                <a:path w="455" h="348" extrusionOk="0">
                  <a:moveTo>
                    <a:pt x="241" y="0"/>
                  </a:moveTo>
                  <a:cubicBezTo>
                    <a:pt x="0" y="0"/>
                    <a:pt x="0" y="348"/>
                    <a:pt x="241" y="348"/>
                  </a:cubicBezTo>
                  <a:cubicBezTo>
                    <a:pt x="455" y="348"/>
                    <a:pt x="455" y="0"/>
                    <a:pt x="24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08;p44"/>
            <p:cNvSpPr/>
            <p:nvPr/>
          </p:nvSpPr>
          <p:spPr>
            <a:xfrm>
              <a:off x="3848469" y="1742945"/>
              <a:ext cx="17565" cy="13184"/>
            </a:xfrm>
            <a:custGeom>
              <a:avLst/>
              <a:gdLst/>
              <a:ahLst/>
              <a:cxnLst/>
              <a:rect l="l" t="t" r="r" b="b"/>
              <a:pathLst>
                <a:path w="429" h="322" extrusionOk="0">
                  <a:moveTo>
                    <a:pt x="215" y="0"/>
                  </a:moveTo>
                  <a:cubicBezTo>
                    <a:pt x="1" y="0"/>
                    <a:pt x="1" y="321"/>
                    <a:pt x="215" y="321"/>
                  </a:cubicBezTo>
                  <a:cubicBezTo>
                    <a:pt x="428" y="321"/>
                    <a:pt x="428" y="0"/>
                    <a:pt x="2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09;p44"/>
            <p:cNvSpPr/>
            <p:nvPr/>
          </p:nvSpPr>
          <p:spPr>
            <a:xfrm>
              <a:off x="4048727" y="2007730"/>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10;p44"/>
            <p:cNvSpPr/>
            <p:nvPr/>
          </p:nvSpPr>
          <p:spPr>
            <a:xfrm>
              <a:off x="3574922" y="1496749"/>
              <a:ext cx="17565" cy="13143"/>
            </a:xfrm>
            <a:custGeom>
              <a:avLst/>
              <a:gdLst/>
              <a:ahLst/>
              <a:cxnLst/>
              <a:rect l="l" t="t" r="r" b="b"/>
              <a:pathLst>
                <a:path w="429" h="321" extrusionOk="0">
                  <a:moveTo>
                    <a:pt x="214" y="0"/>
                  </a:moveTo>
                  <a:cubicBezTo>
                    <a:pt x="1" y="0"/>
                    <a:pt x="1"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11;p44"/>
            <p:cNvSpPr/>
            <p:nvPr/>
          </p:nvSpPr>
          <p:spPr>
            <a:xfrm>
              <a:off x="3321601" y="1797237"/>
              <a:ext cx="13717" cy="22356"/>
            </a:xfrm>
            <a:custGeom>
              <a:avLst/>
              <a:gdLst/>
              <a:ahLst/>
              <a:cxnLst/>
              <a:rect l="l" t="t" r="r" b="b"/>
              <a:pathLst>
                <a:path w="335" h="546" extrusionOk="0">
                  <a:moveTo>
                    <a:pt x="172" y="0"/>
                  </a:moveTo>
                  <a:cubicBezTo>
                    <a:pt x="86" y="0"/>
                    <a:pt x="0" y="61"/>
                    <a:pt x="14" y="171"/>
                  </a:cubicBezTo>
                  <a:lnTo>
                    <a:pt x="14" y="385"/>
                  </a:lnTo>
                  <a:cubicBezTo>
                    <a:pt x="14" y="492"/>
                    <a:pt x="94" y="545"/>
                    <a:pt x="174" y="545"/>
                  </a:cubicBezTo>
                  <a:cubicBezTo>
                    <a:pt x="255" y="545"/>
                    <a:pt x="335" y="492"/>
                    <a:pt x="335" y="385"/>
                  </a:cubicBezTo>
                  <a:lnTo>
                    <a:pt x="335" y="171"/>
                  </a:lnTo>
                  <a:cubicBezTo>
                    <a:pt x="335" y="54"/>
                    <a:pt x="253" y="0"/>
                    <a:pt x="1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12;p44"/>
            <p:cNvSpPr/>
            <p:nvPr/>
          </p:nvSpPr>
          <p:spPr>
            <a:xfrm>
              <a:off x="3374664" y="1314016"/>
              <a:ext cx="26328" cy="14249"/>
            </a:xfrm>
            <a:custGeom>
              <a:avLst/>
              <a:gdLst/>
              <a:ahLst/>
              <a:cxnLst/>
              <a:rect l="l" t="t" r="r" b="b"/>
              <a:pathLst>
                <a:path w="643" h="348" extrusionOk="0">
                  <a:moveTo>
                    <a:pt x="215" y="0"/>
                  </a:moveTo>
                  <a:cubicBezTo>
                    <a:pt x="1" y="0"/>
                    <a:pt x="1" y="348"/>
                    <a:pt x="215" y="348"/>
                  </a:cubicBezTo>
                  <a:lnTo>
                    <a:pt x="429" y="348"/>
                  </a:lnTo>
                  <a:cubicBezTo>
                    <a:pt x="642" y="348"/>
                    <a:pt x="642" y="0"/>
                    <a:pt x="4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13;p44"/>
            <p:cNvSpPr/>
            <p:nvPr/>
          </p:nvSpPr>
          <p:spPr>
            <a:xfrm>
              <a:off x="3903170" y="1332605"/>
              <a:ext cx="17565" cy="13184"/>
            </a:xfrm>
            <a:custGeom>
              <a:avLst/>
              <a:gdLst/>
              <a:ahLst/>
              <a:cxnLst/>
              <a:rect l="l" t="t" r="r" b="b"/>
              <a:pathLst>
                <a:path w="429" h="322" extrusionOk="0">
                  <a:moveTo>
                    <a:pt x="215" y="0"/>
                  </a:moveTo>
                  <a:cubicBezTo>
                    <a:pt x="1" y="0"/>
                    <a:pt x="1" y="321"/>
                    <a:pt x="215" y="321"/>
                  </a:cubicBezTo>
                  <a:cubicBezTo>
                    <a:pt x="429" y="321"/>
                    <a:pt x="429" y="0"/>
                    <a:pt x="2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14;p44"/>
            <p:cNvSpPr/>
            <p:nvPr/>
          </p:nvSpPr>
          <p:spPr>
            <a:xfrm>
              <a:off x="4122016" y="1542688"/>
              <a:ext cx="17565" cy="13184"/>
            </a:xfrm>
            <a:custGeom>
              <a:avLst/>
              <a:gdLst/>
              <a:ahLst/>
              <a:cxnLst/>
              <a:rect l="l" t="t" r="r" b="b"/>
              <a:pathLst>
                <a:path w="429" h="322" extrusionOk="0">
                  <a:moveTo>
                    <a:pt x="215" y="1"/>
                  </a:moveTo>
                  <a:cubicBezTo>
                    <a:pt x="1" y="1"/>
                    <a:pt x="1" y="321"/>
                    <a:pt x="215" y="321"/>
                  </a:cubicBezTo>
                  <a:cubicBezTo>
                    <a:pt x="429" y="321"/>
                    <a:pt x="429"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5;p44"/>
            <p:cNvSpPr/>
            <p:nvPr/>
          </p:nvSpPr>
          <p:spPr>
            <a:xfrm>
              <a:off x="4048727" y="1141109"/>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16;p44"/>
            <p:cNvSpPr/>
            <p:nvPr/>
          </p:nvSpPr>
          <p:spPr>
            <a:xfrm>
              <a:off x="3055178" y="2207987"/>
              <a:ext cx="17524" cy="13184"/>
            </a:xfrm>
            <a:custGeom>
              <a:avLst/>
              <a:gdLst/>
              <a:ahLst/>
              <a:cxnLst/>
              <a:rect l="l" t="t" r="r" b="b"/>
              <a:pathLst>
                <a:path w="428" h="322" extrusionOk="0">
                  <a:moveTo>
                    <a:pt x="214" y="0"/>
                  </a:moveTo>
                  <a:cubicBezTo>
                    <a:pt x="0" y="0"/>
                    <a:pt x="0"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17;p44"/>
            <p:cNvSpPr/>
            <p:nvPr/>
          </p:nvSpPr>
          <p:spPr>
            <a:xfrm>
              <a:off x="3011409" y="1514519"/>
              <a:ext cx="14249" cy="22765"/>
            </a:xfrm>
            <a:custGeom>
              <a:avLst/>
              <a:gdLst/>
              <a:ahLst/>
              <a:cxnLst/>
              <a:rect l="l" t="t" r="r" b="b"/>
              <a:pathLst>
                <a:path w="348" h="556" extrusionOk="0">
                  <a:moveTo>
                    <a:pt x="174" y="1"/>
                  </a:moveTo>
                  <a:cubicBezTo>
                    <a:pt x="87" y="1"/>
                    <a:pt x="0" y="61"/>
                    <a:pt x="0" y="181"/>
                  </a:cubicBezTo>
                  <a:lnTo>
                    <a:pt x="0" y="395"/>
                  </a:lnTo>
                  <a:cubicBezTo>
                    <a:pt x="0" y="502"/>
                    <a:pt x="87" y="555"/>
                    <a:pt x="174" y="555"/>
                  </a:cubicBezTo>
                  <a:cubicBezTo>
                    <a:pt x="261" y="555"/>
                    <a:pt x="348" y="502"/>
                    <a:pt x="348" y="395"/>
                  </a:cubicBezTo>
                  <a:lnTo>
                    <a:pt x="348" y="181"/>
                  </a:lnTo>
                  <a:cubicBezTo>
                    <a:pt x="348" y="61"/>
                    <a:pt x="261" y="1"/>
                    <a:pt x="17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18;p44"/>
            <p:cNvSpPr/>
            <p:nvPr/>
          </p:nvSpPr>
          <p:spPr>
            <a:xfrm>
              <a:off x="3739067" y="2372132"/>
              <a:ext cx="17524" cy="13143"/>
            </a:xfrm>
            <a:custGeom>
              <a:avLst/>
              <a:gdLst/>
              <a:ahLst/>
              <a:cxnLst/>
              <a:rect l="l" t="t" r="r" b="b"/>
              <a:pathLst>
                <a:path w="428" h="321" extrusionOk="0">
                  <a:moveTo>
                    <a:pt x="214" y="0"/>
                  </a:moveTo>
                  <a:cubicBezTo>
                    <a:pt x="0" y="0"/>
                    <a:pt x="0"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19;p44"/>
            <p:cNvSpPr/>
            <p:nvPr/>
          </p:nvSpPr>
          <p:spPr>
            <a:xfrm>
              <a:off x="3574922" y="1013078"/>
              <a:ext cx="17565" cy="14290"/>
            </a:xfrm>
            <a:custGeom>
              <a:avLst/>
              <a:gdLst/>
              <a:ahLst/>
              <a:cxnLst/>
              <a:rect l="l" t="t" r="r" b="b"/>
              <a:pathLst>
                <a:path w="429" h="349" extrusionOk="0">
                  <a:moveTo>
                    <a:pt x="214" y="1"/>
                  </a:moveTo>
                  <a:cubicBezTo>
                    <a:pt x="1" y="1"/>
                    <a:pt x="1"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20;p44"/>
            <p:cNvSpPr/>
            <p:nvPr/>
          </p:nvSpPr>
          <p:spPr>
            <a:xfrm>
              <a:off x="3236929" y="1077032"/>
              <a:ext cx="28170" cy="22520"/>
            </a:xfrm>
            <a:custGeom>
              <a:avLst/>
              <a:gdLst/>
              <a:ahLst/>
              <a:cxnLst/>
              <a:rect l="l" t="t" r="r" b="b"/>
              <a:pathLst>
                <a:path w="688" h="550" extrusionOk="0">
                  <a:moveTo>
                    <a:pt x="236" y="0"/>
                  </a:moveTo>
                  <a:cubicBezTo>
                    <a:pt x="107" y="0"/>
                    <a:pt x="0" y="158"/>
                    <a:pt x="104" y="283"/>
                  </a:cubicBezTo>
                  <a:lnTo>
                    <a:pt x="345" y="497"/>
                  </a:lnTo>
                  <a:cubicBezTo>
                    <a:pt x="376" y="534"/>
                    <a:pt x="414" y="550"/>
                    <a:pt x="451" y="550"/>
                  </a:cubicBezTo>
                  <a:cubicBezTo>
                    <a:pt x="571" y="550"/>
                    <a:pt x="688" y="385"/>
                    <a:pt x="586" y="283"/>
                  </a:cubicBezTo>
                  <a:lnTo>
                    <a:pt x="345" y="42"/>
                  </a:lnTo>
                  <a:cubicBezTo>
                    <a:pt x="310" y="13"/>
                    <a:pt x="272" y="0"/>
                    <a:pt x="23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21;p44"/>
            <p:cNvSpPr/>
            <p:nvPr/>
          </p:nvSpPr>
          <p:spPr>
            <a:xfrm>
              <a:off x="3158029" y="3283627"/>
              <a:ext cx="13184" cy="22724"/>
            </a:xfrm>
            <a:custGeom>
              <a:avLst/>
              <a:gdLst/>
              <a:ahLst/>
              <a:cxnLst/>
              <a:rect l="l" t="t" r="r" b="b"/>
              <a:pathLst>
                <a:path w="322" h="555" extrusionOk="0">
                  <a:moveTo>
                    <a:pt x="161" y="0"/>
                  </a:moveTo>
                  <a:cubicBezTo>
                    <a:pt x="81" y="0"/>
                    <a:pt x="0" y="53"/>
                    <a:pt x="0" y="160"/>
                  </a:cubicBezTo>
                  <a:lnTo>
                    <a:pt x="0" y="374"/>
                  </a:lnTo>
                  <a:cubicBezTo>
                    <a:pt x="0" y="494"/>
                    <a:pt x="81" y="555"/>
                    <a:pt x="161" y="555"/>
                  </a:cubicBezTo>
                  <a:cubicBezTo>
                    <a:pt x="241" y="555"/>
                    <a:pt x="321" y="494"/>
                    <a:pt x="321" y="374"/>
                  </a:cubicBezTo>
                  <a:lnTo>
                    <a:pt x="321" y="160"/>
                  </a:lnTo>
                  <a:cubicBezTo>
                    <a:pt x="321" y="53"/>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22;p44"/>
            <p:cNvSpPr/>
            <p:nvPr/>
          </p:nvSpPr>
          <p:spPr>
            <a:xfrm>
              <a:off x="4214222" y="3328952"/>
              <a:ext cx="26901" cy="31528"/>
            </a:xfrm>
            <a:custGeom>
              <a:avLst/>
              <a:gdLst/>
              <a:ahLst/>
              <a:cxnLst/>
              <a:rect l="l" t="t" r="r" b="b"/>
              <a:pathLst>
                <a:path w="657" h="770" extrusionOk="0">
                  <a:moveTo>
                    <a:pt x="229" y="0"/>
                  </a:moveTo>
                  <a:cubicBezTo>
                    <a:pt x="115" y="0"/>
                    <a:pt x="1" y="128"/>
                    <a:pt x="74" y="256"/>
                  </a:cubicBezTo>
                  <a:cubicBezTo>
                    <a:pt x="154" y="443"/>
                    <a:pt x="234" y="550"/>
                    <a:pt x="288" y="710"/>
                  </a:cubicBezTo>
                  <a:cubicBezTo>
                    <a:pt x="312" y="751"/>
                    <a:pt x="359" y="769"/>
                    <a:pt x="409" y="769"/>
                  </a:cubicBezTo>
                  <a:cubicBezTo>
                    <a:pt x="523" y="769"/>
                    <a:pt x="656" y="672"/>
                    <a:pt x="582" y="523"/>
                  </a:cubicBezTo>
                  <a:lnTo>
                    <a:pt x="368" y="96"/>
                  </a:lnTo>
                  <a:cubicBezTo>
                    <a:pt x="334" y="28"/>
                    <a:pt x="281" y="0"/>
                    <a:pt x="2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23;p44"/>
            <p:cNvSpPr/>
            <p:nvPr/>
          </p:nvSpPr>
          <p:spPr>
            <a:xfrm>
              <a:off x="2775039" y="2955338"/>
              <a:ext cx="13184" cy="22765"/>
            </a:xfrm>
            <a:custGeom>
              <a:avLst/>
              <a:gdLst/>
              <a:ahLst/>
              <a:cxnLst/>
              <a:rect l="l" t="t" r="r" b="b"/>
              <a:pathLst>
                <a:path w="322" h="556" extrusionOk="0">
                  <a:moveTo>
                    <a:pt x="161" y="1"/>
                  </a:moveTo>
                  <a:cubicBezTo>
                    <a:pt x="81" y="1"/>
                    <a:pt x="1" y="54"/>
                    <a:pt x="1" y="161"/>
                  </a:cubicBezTo>
                  <a:lnTo>
                    <a:pt x="1" y="375"/>
                  </a:lnTo>
                  <a:cubicBezTo>
                    <a:pt x="1" y="495"/>
                    <a:pt x="81" y="555"/>
                    <a:pt x="161" y="555"/>
                  </a:cubicBezTo>
                  <a:cubicBezTo>
                    <a:pt x="241" y="555"/>
                    <a:pt x="321" y="495"/>
                    <a:pt x="321" y="375"/>
                  </a:cubicBezTo>
                  <a:lnTo>
                    <a:pt x="321" y="161"/>
                  </a:lnTo>
                  <a:cubicBezTo>
                    <a:pt x="321" y="54"/>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24;p44"/>
            <p:cNvSpPr/>
            <p:nvPr/>
          </p:nvSpPr>
          <p:spPr>
            <a:xfrm>
              <a:off x="2583011" y="2699970"/>
              <a:ext cx="13717" cy="22356"/>
            </a:xfrm>
            <a:custGeom>
              <a:avLst/>
              <a:gdLst/>
              <a:ahLst/>
              <a:cxnLst/>
              <a:rect l="l" t="t" r="r" b="b"/>
              <a:pathLst>
                <a:path w="335" h="546" extrusionOk="0">
                  <a:moveTo>
                    <a:pt x="172" y="0"/>
                  </a:moveTo>
                  <a:cubicBezTo>
                    <a:pt x="85" y="0"/>
                    <a:pt x="0" y="61"/>
                    <a:pt x="14" y="171"/>
                  </a:cubicBezTo>
                  <a:lnTo>
                    <a:pt x="14" y="385"/>
                  </a:lnTo>
                  <a:cubicBezTo>
                    <a:pt x="14" y="492"/>
                    <a:pt x="94" y="545"/>
                    <a:pt x="174" y="545"/>
                  </a:cubicBezTo>
                  <a:cubicBezTo>
                    <a:pt x="254" y="545"/>
                    <a:pt x="335" y="492"/>
                    <a:pt x="335" y="385"/>
                  </a:cubicBezTo>
                  <a:lnTo>
                    <a:pt x="335" y="171"/>
                  </a:lnTo>
                  <a:cubicBezTo>
                    <a:pt x="335" y="54"/>
                    <a:pt x="253" y="0"/>
                    <a:pt x="1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25;p44"/>
            <p:cNvSpPr/>
            <p:nvPr/>
          </p:nvSpPr>
          <p:spPr>
            <a:xfrm>
              <a:off x="2891033" y="2709142"/>
              <a:ext cx="17565" cy="14249"/>
            </a:xfrm>
            <a:custGeom>
              <a:avLst/>
              <a:gdLst/>
              <a:ahLst/>
              <a:cxnLst/>
              <a:rect l="l" t="t" r="r" b="b"/>
              <a:pathLst>
                <a:path w="429" h="348" extrusionOk="0">
                  <a:moveTo>
                    <a:pt x="214" y="0"/>
                  </a:moveTo>
                  <a:cubicBezTo>
                    <a:pt x="1" y="0"/>
                    <a:pt x="1" y="348"/>
                    <a:pt x="214" y="348"/>
                  </a:cubicBezTo>
                  <a:cubicBezTo>
                    <a:pt x="428" y="348"/>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26;p44"/>
            <p:cNvSpPr/>
            <p:nvPr/>
          </p:nvSpPr>
          <p:spPr>
            <a:xfrm>
              <a:off x="4439783" y="3055856"/>
              <a:ext cx="29726" cy="23134"/>
            </a:xfrm>
            <a:custGeom>
              <a:avLst/>
              <a:gdLst/>
              <a:ahLst/>
              <a:cxnLst/>
              <a:rect l="l" t="t" r="r" b="b"/>
              <a:pathLst>
                <a:path w="726" h="565" extrusionOk="0">
                  <a:moveTo>
                    <a:pt x="492" y="1"/>
                  </a:moveTo>
                  <a:cubicBezTo>
                    <a:pt x="449" y="1"/>
                    <a:pt x="404" y="18"/>
                    <a:pt x="364" y="58"/>
                  </a:cubicBezTo>
                  <a:lnTo>
                    <a:pt x="124" y="271"/>
                  </a:lnTo>
                  <a:cubicBezTo>
                    <a:pt x="1" y="395"/>
                    <a:pt x="114" y="565"/>
                    <a:pt x="246" y="565"/>
                  </a:cubicBezTo>
                  <a:cubicBezTo>
                    <a:pt x="285" y="565"/>
                    <a:pt x="327" y="549"/>
                    <a:pt x="364" y="512"/>
                  </a:cubicBezTo>
                  <a:lnTo>
                    <a:pt x="605" y="271"/>
                  </a:lnTo>
                  <a:cubicBezTo>
                    <a:pt x="725" y="151"/>
                    <a:pt x="620" y="1"/>
                    <a:pt x="49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27;p44"/>
            <p:cNvSpPr/>
            <p:nvPr/>
          </p:nvSpPr>
          <p:spPr>
            <a:xfrm>
              <a:off x="4580508" y="2581397"/>
              <a:ext cx="13184" cy="19449"/>
            </a:xfrm>
            <a:custGeom>
              <a:avLst/>
              <a:gdLst/>
              <a:ahLst/>
              <a:cxnLst/>
              <a:rect l="l" t="t" r="r" b="b"/>
              <a:pathLst>
                <a:path w="322" h="475" extrusionOk="0">
                  <a:moveTo>
                    <a:pt x="161" y="0"/>
                  </a:moveTo>
                  <a:cubicBezTo>
                    <a:pt x="81" y="0"/>
                    <a:pt x="1" y="60"/>
                    <a:pt x="1" y="181"/>
                  </a:cubicBezTo>
                  <a:lnTo>
                    <a:pt x="1" y="314"/>
                  </a:lnTo>
                  <a:cubicBezTo>
                    <a:pt x="1" y="421"/>
                    <a:pt x="81" y="475"/>
                    <a:pt x="161" y="475"/>
                  </a:cubicBezTo>
                  <a:cubicBezTo>
                    <a:pt x="241" y="475"/>
                    <a:pt x="321" y="421"/>
                    <a:pt x="321" y="314"/>
                  </a:cubicBezTo>
                  <a:lnTo>
                    <a:pt x="321" y="181"/>
                  </a:lnTo>
                  <a:cubicBezTo>
                    <a:pt x="321" y="60"/>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2028;p44"/>
          <p:cNvGrpSpPr/>
          <p:nvPr/>
        </p:nvGrpSpPr>
        <p:grpSpPr>
          <a:xfrm>
            <a:off x="594557" y="1408047"/>
            <a:ext cx="1352289" cy="3124952"/>
            <a:chOff x="7438200" y="2571750"/>
            <a:chExt cx="295550" cy="682975"/>
          </a:xfrm>
        </p:grpSpPr>
        <p:sp>
          <p:nvSpPr>
            <p:cNvPr id="194" name="Google Shape;2029;p44"/>
            <p:cNvSpPr/>
            <p:nvPr/>
          </p:nvSpPr>
          <p:spPr>
            <a:xfrm>
              <a:off x="7438200" y="2571750"/>
              <a:ext cx="295550" cy="682975"/>
            </a:xfrm>
            <a:custGeom>
              <a:avLst/>
              <a:gdLst/>
              <a:ahLst/>
              <a:cxnLst/>
              <a:rect l="l" t="t" r="r" b="b"/>
              <a:pathLst>
                <a:path w="11822" h="27319" extrusionOk="0">
                  <a:moveTo>
                    <a:pt x="6142" y="1"/>
                  </a:moveTo>
                  <a:cubicBezTo>
                    <a:pt x="6040" y="1"/>
                    <a:pt x="3164" y="28"/>
                    <a:pt x="2866" y="3004"/>
                  </a:cubicBezTo>
                  <a:cubicBezTo>
                    <a:pt x="2646" y="4740"/>
                    <a:pt x="3445" y="6421"/>
                    <a:pt x="4905" y="7386"/>
                  </a:cubicBezTo>
                  <a:cubicBezTo>
                    <a:pt x="3031" y="7689"/>
                    <a:pt x="524" y="13034"/>
                    <a:pt x="249" y="14026"/>
                  </a:cubicBezTo>
                  <a:cubicBezTo>
                    <a:pt x="1" y="14991"/>
                    <a:pt x="111" y="15652"/>
                    <a:pt x="579" y="15790"/>
                  </a:cubicBezTo>
                  <a:cubicBezTo>
                    <a:pt x="601" y="15797"/>
                    <a:pt x="622" y="15800"/>
                    <a:pt x="641" y="15800"/>
                  </a:cubicBezTo>
                  <a:cubicBezTo>
                    <a:pt x="1007" y="15800"/>
                    <a:pt x="899" y="14620"/>
                    <a:pt x="1213" y="14384"/>
                  </a:cubicBezTo>
                  <a:cubicBezTo>
                    <a:pt x="1516" y="14164"/>
                    <a:pt x="1351" y="14164"/>
                    <a:pt x="1516" y="13447"/>
                  </a:cubicBezTo>
                  <a:cubicBezTo>
                    <a:pt x="1681" y="12704"/>
                    <a:pt x="4161" y="10059"/>
                    <a:pt x="4161" y="10058"/>
                  </a:cubicBezTo>
                  <a:lnTo>
                    <a:pt x="4161" y="10058"/>
                  </a:lnTo>
                  <a:cubicBezTo>
                    <a:pt x="4382" y="11491"/>
                    <a:pt x="3803" y="16258"/>
                    <a:pt x="3803" y="16258"/>
                  </a:cubicBezTo>
                  <a:cubicBezTo>
                    <a:pt x="3004" y="19592"/>
                    <a:pt x="2811" y="23863"/>
                    <a:pt x="2811" y="23863"/>
                  </a:cubicBezTo>
                  <a:cubicBezTo>
                    <a:pt x="2398" y="25709"/>
                    <a:pt x="2480" y="27197"/>
                    <a:pt x="2811" y="27307"/>
                  </a:cubicBezTo>
                  <a:cubicBezTo>
                    <a:pt x="2829" y="27315"/>
                    <a:pt x="2847" y="27319"/>
                    <a:pt x="2864" y="27319"/>
                  </a:cubicBezTo>
                  <a:cubicBezTo>
                    <a:pt x="3155" y="27319"/>
                    <a:pt x="3282" y="26250"/>
                    <a:pt x="3803" y="25599"/>
                  </a:cubicBezTo>
                  <a:cubicBezTo>
                    <a:pt x="4327" y="24910"/>
                    <a:pt x="3803" y="23753"/>
                    <a:pt x="3803" y="23753"/>
                  </a:cubicBezTo>
                  <a:cubicBezTo>
                    <a:pt x="4437" y="18021"/>
                    <a:pt x="5759" y="16616"/>
                    <a:pt x="5759" y="16616"/>
                  </a:cubicBezTo>
                  <a:cubicBezTo>
                    <a:pt x="6338" y="18931"/>
                    <a:pt x="6531" y="23891"/>
                    <a:pt x="6283" y="25020"/>
                  </a:cubicBezTo>
                  <a:cubicBezTo>
                    <a:pt x="6062" y="26122"/>
                    <a:pt x="6558" y="25654"/>
                    <a:pt x="7330" y="26756"/>
                  </a:cubicBezTo>
                  <a:cubicBezTo>
                    <a:pt x="7600" y="27142"/>
                    <a:pt x="7847" y="27305"/>
                    <a:pt x="8031" y="27305"/>
                  </a:cubicBezTo>
                  <a:cubicBezTo>
                    <a:pt x="8372" y="27305"/>
                    <a:pt x="8497" y="26746"/>
                    <a:pt x="8157" y="26012"/>
                  </a:cubicBezTo>
                  <a:cubicBezTo>
                    <a:pt x="7605" y="24882"/>
                    <a:pt x="7826" y="22623"/>
                    <a:pt x="7523" y="19124"/>
                  </a:cubicBezTo>
                  <a:cubicBezTo>
                    <a:pt x="7192" y="15624"/>
                    <a:pt x="7661" y="9562"/>
                    <a:pt x="7661" y="9562"/>
                  </a:cubicBezTo>
                  <a:cubicBezTo>
                    <a:pt x="7661" y="9562"/>
                    <a:pt x="9948" y="12593"/>
                    <a:pt x="10196" y="13199"/>
                  </a:cubicBezTo>
                  <a:cubicBezTo>
                    <a:pt x="10444" y="13778"/>
                    <a:pt x="10168" y="13916"/>
                    <a:pt x="10416" y="14274"/>
                  </a:cubicBezTo>
                  <a:cubicBezTo>
                    <a:pt x="10636" y="14632"/>
                    <a:pt x="10692" y="14991"/>
                    <a:pt x="11050" y="15624"/>
                  </a:cubicBezTo>
                  <a:cubicBezTo>
                    <a:pt x="11160" y="15836"/>
                    <a:pt x="11282" y="15906"/>
                    <a:pt x="11397" y="15906"/>
                  </a:cubicBezTo>
                  <a:cubicBezTo>
                    <a:pt x="11625" y="15906"/>
                    <a:pt x="11821" y="15624"/>
                    <a:pt x="11821" y="15624"/>
                  </a:cubicBezTo>
                  <a:cubicBezTo>
                    <a:pt x="11022" y="10058"/>
                    <a:pt x="7302" y="7358"/>
                    <a:pt x="7302" y="7358"/>
                  </a:cubicBezTo>
                  <a:cubicBezTo>
                    <a:pt x="7302" y="7358"/>
                    <a:pt x="8928" y="6697"/>
                    <a:pt x="9121" y="3445"/>
                  </a:cubicBezTo>
                  <a:cubicBezTo>
                    <a:pt x="9314" y="194"/>
                    <a:pt x="6145" y="1"/>
                    <a:pt x="6145" y="1"/>
                  </a:cubicBezTo>
                  <a:cubicBezTo>
                    <a:pt x="6145" y="1"/>
                    <a:pt x="6144" y="1"/>
                    <a:pt x="6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30;p44"/>
            <p:cNvSpPr/>
            <p:nvPr/>
          </p:nvSpPr>
          <p:spPr>
            <a:xfrm>
              <a:off x="7525675" y="2630450"/>
              <a:ext cx="51000" cy="70700"/>
            </a:xfrm>
            <a:custGeom>
              <a:avLst/>
              <a:gdLst/>
              <a:ahLst/>
              <a:cxnLst/>
              <a:rect l="l" t="t" r="r" b="b"/>
              <a:pathLst>
                <a:path w="2040" h="2828" extrusionOk="0">
                  <a:moveTo>
                    <a:pt x="725" y="1"/>
                  </a:moveTo>
                  <a:cubicBezTo>
                    <a:pt x="676" y="1"/>
                    <a:pt x="627" y="8"/>
                    <a:pt x="580" y="23"/>
                  </a:cubicBezTo>
                  <a:cubicBezTo>
                    <a:pt x="139" y="160"/>
                    <a:pt x="1" y="904"/>
                    <a:pt x="249" y="1676"/>
                  </a:cubicBezTo>
                  <a:cubicBezTo>
                    <a:pt x="446" y="2339"/>
                    <a:pt x="905" y="2828"/>
                    <a:pt x="1315" y="2828"/>
                  </a:cubicBezTo>
                  <a:cubicBezTo>
                    <a:pt x="1365" y="2828"/>
                    <a:pt x="1414" y="2821"/>
                    <a:pt x="1461" y="2806"/>
                  </a:cubicBezTo>
                  <a:cubicBezTo>
                    <a:pt x="1902" y="2668"/>
                    <a:pt x="2040" y="1924"/>
                    <a:pt x="1792" y="1180"/>
                  </a:cubicBezTo>
                  <a:cubicBezTo>
                    <a:pt x="1595" y="492"/>
                    <a:pt x="1135" y="1"/>
                    <a:pt x="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31;p44"/>
            <p:cNvSpPr/>
            <p:nvPr/>
          </p:nvSpPr>
          <p:spPr>
            <a:xfrm>
              <a:off x="7599400" y="2630450"/>
              <a:ext cx="51675" cy="70700"/>
            </a:xfrm>
            <a:custGeom>
              <a:avLst/>
              <a:gdLst/>
              <a:ahLst/>
              <a:cxnLst/>
              <a:rect l="l" t="t" r="r" b="b"/>
              <a:pathLst>
                <a:path w="2067" h="2828" extrusionOk="0">
                  <a:moveTo>
                    <a:pt x="1342" y="1"/>
                  </a:moveTo>
                  <a:cubicBezTo>
                    <a:pt x="932" y="1"/>
                    <a:pt x="469" y="492"/>
                    <a:pt x="248" y="1180"/>
                  </a:cubicBezTo>
                  <a:cubicBezTo>
                    <a:pt x="0" y="1924"/>
                    <a:pt x="166" y="2668"/>
                    <a:pt x="606" y="2806"/>
                  </a:cubicBezTo>
                  <a:cubicBezTo>
                    <a:pt x="654" y="2821"/>
                    <a:pt x="703" y="2828"/>
                    <a:pt x="752" y="2828"/>
                  </a:cubicBezTo>
                  <a:cubicBezTo>
                    <a:pt x="1157" y="2828"/>
                    <a:pt x="1598" y="2339"/>
                    <a:pt x="1819" y="1676"/>
                  </a:cubicBezTo>
                  <a:cubicBezTo>
                    <a:pt x="2067" y="904"/>
                    <a:pt x="1901" y="160"/>
                    <a:pt x="1488" y="23"/>
                  </a:cubicBezTo>
                  <a:cubicBezTo>
                    <a:pt x="1441" y="8"/>
                    <a:pt x="1392" y="1"/>
                    <a:pt x="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32;p44"/>
            <p:cNvSpPr/>
            <p:nvPr/>
          </p:nvSpPr>
          <p:spPr>
            <a:xfrm>
              <a:off x="7522925" y="2762050"/>
              <a:ext cx="41350" cy="33975"/>
            </a:xfrm>
            <a:custGeom>
              <a:avLst/>
              <a:gdLst/>
              <a:ahLst/>
              <a:cxnLst/>
              <a:rect l="l" t="t" r="r" b="b"/>
              <a:pathLst>
                <a:path w="1654" h="1359" extrusionOk="0">
                  <a:moveTo>
                    <a:pt x="1558" y="1"/>
                  </a:moveTo>
                  <a:cubicBezTo>
                    <a:pt x="1516" y="1"/>
                    <a:pt x="1461" y="8"/>
                    <a:pt x="1406" y="22"/>
                  </a:cubicBezTo>
                  <a:cubicBezTo>
                    <a:pt x="1351" y="49"/>
                    <a:pt x="1268" y="49"/>
                    <a:pt x="1213" y="104"/>
                  </a:cubicBezTo>
                  <a:cubicBezTo>
                    <a:pt x="1158" y="104"/>
                    <a:pt x="1075" y="104"/>
                    <a:pt x="1020" y="132"/>
                  </a:cubicBezTo>
                  <a:cubicBezTo>
                    <a:pt x="993" y="159"/>
                    <a:pt x="965" y="187"/>
                    <a:pt x="938" y="214"/>
                  </a:cubicBezTo>
                  <a:lnTo>
                    <a:pt x="882" y="214"/>
                  </a:lnTo>
                  <a:lnTo>
                    <a:pt x="882" y="242"/>
                  </a:lnTo>
                  <a:lnTo>
                    <a:pt x="800" y="325"/>
                  </a:lnTo>
                  <a:cubicBezTo>
                    <a:pt x="772" y="325"/>
                    <a:pt x="717" y="325"/>
                    <a:pt x="690" y="352"/>
                  </a:cubicBezTo>
                  <a:lnTo>
                    <a:pt x="607" y="462"/>
                  </a:lnTo>
                  <a:cubicBezTo>
                    <a:pt x="579" y="462"/>
                    <a:pt x="552" y="490"/>
                    <a:pt x="552" y="490"/>
                  </a:cubicBezTo>
                  <a:lnTo>
                    <a:pt x="28" y="1151"/>
                  </a:lnTo>
                  <a:cubicBezTo>
                    <a:pt x="1" y="1179"/>
                    <a:pt x="28" y="1179"/>
                    <a:pt x="56" y="1206"/>
                  </a:cubicBezTo>
                  <a:cubicBezTo>
                    <a:pt x="28" y="1234"/>
                    <a:pt x="28" y="1261"/>
                    <a:pt x="28" y="1317"/>
                  </a:cubicBezTo>
                  <a:cubicBezTo>
                    <a:pt x="18" y="1347"/>
                    <a:pt x="49" y="1359"/>
                    <a:pt x="93" y="1359"/>
                  </a:cubicBezTo>
                  <a:cubicBezTo>
                    <a:pt x="170" y="1359"/>
                    <a:pt x="286" y="1324"/>
                    <a:pt x="304" y="1289"/>
                  </a:cubicBezTo>
                  <a:cubicBezTo>
                    <a:pt x="524" y="931"/>
                    <a:pt x="855" y="655"/>
                    <a:pt x="1213" y="518"/>
                  </a:cubicBezTo>
                  <a:cubicBezTo>
                    <a:pt x="1489" y="435"/>
                    <a:pt x="1654" y="352"/>
                    <a:pt x="1626" y="22"/>
                  </a:cubicBezTo>
                  <a:cubicBezTo>
                    <a:pt x="1626" y="8"/>
                    <a:pt x="1599" y="1"/>
                    <a:pt x="1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33;p44"/>
            <p:cNvSpPr/>
            <p:nvPr/>
          </p:nvSpPr>
          <p:spPr>
            <a:xfrm>
              <a:off x="7611100" y="2762975"/>
              <a:ext cx="39175" cy="32175"/>
            </a:xfrm>
            <a:custGeom>
              <a:avLst/>
              <a:gdLst/>
              <a:ahLst/>
              <a:cxnLst/>
              <a:rect l="l" t="t" r="r" b="b"/>
              <a:pathLst>
                <a:path w="1567" h="1287" extrusionOk="0">
                  <a:moveTo>
                    <a:pt x="369" y="1"/>
                  </a:moveTo>
                  <a:cubicBezTo>
                    <a:pt x="350" y="1"/>
                    <a:pt x="328" y="4"/>
                    <a:pt x="304" y="12"/>
                  </a:cubicBezTo>
                  <a:cubicBezTo>
                    <a:pt x="138" y="67"/>
                    <a:pt x="56" y="150"/>
                    <a:pt x="83" y="233"/>
                  </a:cubicBezTo>
                  <a:cubicBezTo>
                    <a:pt x="56" y="260"/>
                    <a:pt x="1" y="315"/>
                    <a:pt x="1" y="370"/>
                  </a:cubicBezTo>
                  <a:cubicBezTo>
                    <a:pt x="1" y="398"/>
                    <a:pt x="1" y="398"/>
                    <a:pt x="1" y="425"/>
                  </a:cubicBezTo>
                  <a:cubicBezTo>
                    <a:pt x="386" y="728"/>
                    <a:pt x="800" y="1032"/>
                    <a:pt x="1241" y="1280"/>
                  </a:cubicBezTo>
                  <a:cubicBezTo>
                    <a:pt x="1250" y="1284"/>
                    <a:pt x="1267" y="1287"/>
                    <a:pt x="1288" y="1287"/>
                  </a:cubicBezTo>
                  <a:cubicBezTo>
                    <a:pt x="1384" y="1287"/>
                    <a:pt x="1566" y="1237"/>
                    <a:pt x="1544" y="1169"/>
                  </a:cubicBezTo>
                  <a:cubicBezTo>
                    <a:pt x="1323" y="784"/>
                    <a:pt x="1020" y="453"/>
                    <a:pt x="662" y="205"/>
                  </a:cubicBezTo>
                  <a:cubicBezTo>
                    <a:pt x="634" y="150"/>
                    <a:pt x="607" y="122"/>
                    <a:pt x="552" y="95"/>
                  </a:cubicBezTo>
                  <a:lnTo>
                    <a:pt x="524" y="67"/>
                  </a:lnTo>
                  <a:cubicBezTo>
                    <a:pt x="497" y="40"/>
                    <a:pt x="469" y="40"/>
                    <a:pt x="441" y="40"/>
                  </a:cubicBezTo>
                  <a:cubicBezTo>
                    <a:pt x="441" y="20"/>
                    <a:pt x="414"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34;p44"/>
            <p:cNvSpPr/>
            <p:nvPr/>
          </p:nvSpPr>
          <p:spPr>
            <a:xfrm>
              <a:off x="7536075" y="2580875"/>
              <a:ext cx="80375" cy="26475"/>
            </a:xfrm>
            <a:custGeom>
              <a:avLst/>
              <a:gdLst/>
              <a:ahLst/>
              <a:cxnLst/>
              <a:rect l="l" t="t" r="r" b="b"/>
              <a:pathLst>
                <a:path w="3215" h="1059" extrusionOk="0">
                  <a:moveTo>
                    <a:pt x="2074" y="0"/>
                  </a:moveTo>
                  <a:cubicBezTo>
                    <a:pt x="1858" y="0"/>
                    <a:pt x="1642" y="27"/>
                    <a:pt x="1431" y="77"/>
                  </a:cubicBezTo>
                  <a:lnTo>
                    <a:pt x="1376" y="104"/>
                  </a:lnTo>
                  <a:cubicBezTo>
                    <a:pt x="1362" y="91"/>
                    <a:pt x="1341" y="84"/>
                    <a:pt x="1321" y="84"/>
                  </a:cubicBezTo>
                  <a:cubicBezTo>
                    <a:pt x="1300" y="84"/>
                    <a:pt x="1279" y="91"/>
                    <a:pt x="1266" y="104"/>
                  </a:cubicBezTo>
                  <a:cubicBezTo>
                    <a:pt x="1128" y="132"/>
                    <a:pt x="1018" y="160"/>
                    <a:pt x="908" y="215"/>
                  </a:cubicBezTo>
                  <a:cubicBezTo>
                    <a:pt x="632" y="325"/>
                    <a:pt x="384" y="490"/>
                    <a:pt x="219" y="711"/>
                  </a:cubicBezTo>
                  <a:cubicBezTo>
                    <a:pt x="136" y="766"/>
                    <a:pt x="108" y="821"/>
                    <a:pt x="53" y="876"/>
                  </a:cubicBezTo>
                  <a:lnTo>
                    <a:pt x="53" y="903"/>
                  </a:lnTo>
                  <a:cubicBezTo>
                    <a:pt x="10" y="990"/>
                    <a:pt x="1" y="1059"/>
                    <a:pt x="117" y="1059"/>
                  </a:cubicBezTo>
                  <a:cubicBezTo>
                    <a:pt x="149" y="1059"/>
                    <a:pt x="192" y="1053"/>
                    <a:pt x="246" y="1041"/>
                  </a:cubicBezTo>
                  <a:cubicBezTo>
                    <a:pt x="494" y="1014"/>
                    <a:pt x="687" y="766"/>
                    <a:pt x="880" y="656"/>
                  </a:cubicBezTo>
                  <a:cubicBezTo>
                    <a:pt x="1373" y="462"/>
                    <a:pt x="1917" y="353"/>
                    <a:pt x="2459" y="353"/>
                  </a:cubicBezTo>
                  <a:cubicBezTo>
                    <a:pt x="2613" y="353"/>
                    <a:pt x="2767" y="362"/>
                    <a:pt x="2919" y="380"/>
                  </a:cubicBezTo>
                  <a:cubicBezTo>
                    <a:pt x="2923" y="384"/>
                    <a:pt x="2931" y="385"/>
                    <a:pt x="2943" y="385"/>
                  </a:cubicBezTo>
                  <a:cubicBezTo>
                    <a:pt x="3016" y="385"/>
                    <a:pt x="3215" y="317"/>
                    <a:pt x="3167" y="270"/>
                  </a:cubicBezTo>
                  <a:cubicBezTo>
                    <a:pt x="3084" y="215"/>
                    <a:pt x="2974" y="187"/>
                    <a:pt x="2891" y="160"/>
                  </a:cubicBezTo>
                  <a:lnTo>
                    <a:pt x="2864" y="132"/>
                  </a:lnTo>
                  <a:cubicBezTo>
                    <a:pt x="2606" y="41"/>
                    <a:pt x="2340" y="0"/>
                    <a:pt x="2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35;p44"/>
            <p:cNvSpPr/>
            <p:nvPr/>
          </p:nvSpPr>
          <p:spPr>
            <a:xfrm>
              <a:off x="7566775" y="2665550"/>
              <a:ext cx="27125" cy="38800"/>
            </a:xfrm>
            <a:custGeom>
              <a:avLst/>
              <a:gdLst/>
              <a:ahLst/>
              <a:cxnLst/>
              <a:rect l="l" t="t" r="r" b="b"/>
              <a:pathLst>
                <a:path w="1085" h="1552" extrusionOk="0">
                  <a:moveTo>
                    <a:pt x="860" y="0"/>
                  </a:moveTo>
                  <a:cubicBezTo>
                    <a:pt x="820" y="0"/>
                    <a:pt x="754" y="32"/>
                    <a:pt x="754" y="51"/>
                  </a:cubicBezTo>
                  <a:cubicBezTo>
                    <a:pt x="644" y="272"/>
                    <a:pt x="616" y="492"/>
                    <a:pt x="644" y="740"/>
                  </a:cubicBezTo>
                  <a:cubicBezTo>
                    <a:pt x="644" y="740"/>
                    <a:pt x="644" y="768"/>
                    <a:pt x="644" y="768"/>
                  </a:cubicBezTo>
                  <a:cubicBezTo>
                    <a:pt x="616" y="851"/>
                    <a:pt x="561" y="933"/>
                    <a:pt x="506" y="1016"/>
                  </a:cubicBezTo>
                  <a:cubicBezTo>
                    <a:pt x="396" y="1154"/>
                    <a:pt x="258" y="1291"/>
                    <a:pt x="93" y="1429"/>
                  </a:cubicBezTo>
                  <a:cubicBezTo>
                    <a:pt x="93" y="1429"/>
                    <a:pt x="93" y="1429"/>
                    <a:pt x="120" y="1457"/>
                  </a:cubicBezTo>
                  <a:cubicBezTo>
                    <a:pt x="93" y="1457"/>
                    <a:pt x="65" y="1484"/>
                    <a:pt x="38" y="1512"/>
                  </a:cubicBezTo>
                  <a:lnTo>
                    <a:pt x="10" y="1539"/>
                  </a:lnTo>
                  <a:cubicBezTo>
                    <a:pt x="1" y="1549"/>
                    <a:pt x="10" y="1552"/>
                    <a:pt x="28" y="1552"/>
                  </a:cubicBezTo>
                  <a:cubicBezTo>
                    <a:pt x="62" y="1552"/>
                    <a:pt x="130" y="1539"/>
                    <a:pt x="148" y="1539"/>
                  </a:cubicBezTo>
                  <a:lnTo>
                    <a:pt x="231" y="1539"/>
                  </a:lnTo>
                  <a:lnTo>
                    <a:pt x="286" y="1512"/>
                  </a:lnTo>
                  <a:cubicBezTo>
                    <a:pt x="341" y="1484"/>
                    <a:pt x="396" y="1457"/>
                    <a:pt x="423" y="1429"/>
                  </a:cubicBezTo>
                  <a:cubicBezTo>
                    <a:pt x="479" y="1347"/>
                    <a:pt x="506" y="1264"/>
                    <a:pt x="561" y="1209"/>
                  </a:cubicBezTo>
                  <a:lnTo>
                    <a:pt x="589" y="1209"/>
                  </a:lnTo>
                  <a:cubicBezTo>
                    <a:pt x="671" y="1154"/>
                    <a:pt x="864" y="1099"/>
                    <a:pt x="1002" y="1016"/>
                  </a:cubicBezTo>
                  <a:cubicBezTo>
                    <a:pt x="1002" y="1016"/>
                    <a:pt x="1030" y="988"/>
                    <a:pt x="1030" y="961"/>
                  </a:cubicBezTo>
                  <a:cubicBezTo>
                    <a:pt x="1057" y="933"/>
                    <a:pt x="1085" y="906"/>
                    <a:pt x="1085" y="878"/>
                  </a:cubicBezTo>
                  <a:cubicBezTo>
                    <a:pt x="1085" y="768"/>
                    <a:pt x="1057" y="658"/>
                    <a:pt x="1002" y="575"/>
                  </a:cubicBezTo>
                  <a:lnTo>
                    <a:pt x="975" y="465"/>
                  </a:lnTo>
                  <a:cubicBezTo>
                    <a:pt x="975" y="382"/>
                    <a:pt x="975" y="327"/>
                    <a:pt x="975" y="272"/>
                  </a:cubicBezTo>
                  <a:lnTo>
                    <a:pt x="975" y="24"/>
                  </a:lnTo>
                  <a:lnTo>
                    <a:pt x="892" y="24"/>
                  </a:lnTo>
                  <a:cubicBezTo>
                    <a:pt x="892" y="7"/>
                    <a:pt x="879" y="0"/>
                    <a:pt x="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725530" y="269141"/>
            <a:ext cx="8035239" cy="572700"/>
          </a:xfrm>
          <a:prstGeom prst="rect">
            <a:avLst/>
          </a:prstGeom>
        </p:spPr>
        <p:txBody>
          <a:bodyPr spcFirstLastPara="1" wrap="square" lIns="91425" tIns="91425" rIns="91425" bIns="91425" anchor="t" anchorCtr="0">
            <a:noAutofit/>
          </a:bodyPr>
          <a:lstStyle/>
          <a:p>
            <a:pPr lvl="0" algn="r"/>
            <a:r>
              <a:rPr lang="en" dirty="0" smtClean="0"/>
              <a:t>Write a paragraph of dialogue from chapter 3.</a:t>
            </a:r>
            <a:endParaRPr dirty="0"/>
          </a:p>
        </p:txBody>
      </p:sp>
      <p:cxnSp>
        <p:nvCxnSpPr>
          <p:cNvPr id="15" name="Straight Connector 14"/>
          <p:cNvCxnSpPr/>
          <p:nvPr/>
        </p:nvCxnSpPr>
        <p:spPr>
          <a:xfrm>
            <a:off x="3461953" y="1837229"/>
            <a:ext cx="514249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61953" y="1563638"/>
            <a:ext cx="5072697" cy="369332"/>
          </a:xfrm>
          <a:prstGeom prst="rect">
            <a:avLst/>
          </a:prstGeom>
          <a:noFill/>
        </p:spPr>
        <p:txBody>
          <a:bodyPr wrap="square" rtlCol="0">
            <a:spAutoFit/>
          </a:bodyPr>
          <a:lstStyle/>
          <a:p>
            <a:r>
              <a:rPr lang="en-GB" sz="1800" dirty="0" smtClean="0">
                <a:solidFill>
                  <a:schemeClr val="accent3"/>
                </a:solidFill>
              </a:rPr>
              <a:t>WAGOLL</a:t>
            </a:r>
            <a:endParaRPr lang="en-GB" sz="1800" dirty="0">
              <a:solidFill>
                <a:schemeClr val="accent3"/>
              </a:solidFill>
            </a:endParaRPr>
          </a:p>
        </p:txBody>
      </p:sp>
      <p:sp>
        <p:nvSpPr>
          <p:cNvPr id="230" name="TextBox 229"/>
          <p:cNvSpPr txBox="1"/>
          <p:nvPr/>
        </p:nvSpPr>
        <p:spPr>
          <a:xfrm>
            <a:off x="3461911" y="1914386"/>
            <a:ext cx="5179605" cy="2769989"/>
          </a:xfrm>
          <a:prstGeom prst="rect">
            <a:avLst/>
          </a:prstGeom>
          <a:noFill/>
        </p:spPr>
        <p:txBody>
          <a:bodyPr wrap="square" rtlCol="0">
            <a:spAutoFit/>
          </a:bodyPr>
          <a:lstStyle/>
          <a:p>
            <a:pPr>
              <a:spcAft>
                <a:spcPts val="1200"/>
              </a:spcAft>
            </a:pPr>
            <a:r>
              <a:rPr lang="en-GB" sz="1600" dirty="0" smtClean="0">
                <a:solidFill>
                  <a:schemeClr val="accent3"/>
                </a:solidFill>
                <a:latin typeface="Barlow" charset="0"/>
              </a:rPr>
              <a:t>Officer Eltran’s magnificent coat flapped around her as I gazed on in amazement</a:t>
            </a:r>
            <a:r>
              <a:rPr lang="en-GB" sz="1600" dirty="0" smtClean="0">
                <a:solidFill>
                  <a:srgbClr val="D41CC7"/>
                </a:solidFill>
                <a:latin typeface="Barlow" charset="0"/>
              </a:rPr>
              <a:t>. </a:t>
            </a:r>
          </a:p>
          <a:p>
            <a:pPr>
              <a:spcAft>
                <a:spcPts val="1200"/>
              </a:spcAft>
            </a:pPr>
            <a:r>
              <a:rPr lang="en-GB" sz="1600" dirty="0" smtClean="0">
                <a:solidFill>
                  <a:srgbClr val="D41CC7"/>
                </a:solidFill>
                <a:latin typeface="Barlow" charset="0"/>
              </a:rPr>
              <a:t>“</a:t>
            </a:r>
            <a:r>
              <a:rPr lang="en-GB" sz="1600" dirty="0" smtClean="0">
                <a:solidFill>
                  <a:schemeClr val="accent3"/>
                </a:solidFill>
                <a:latin typeface="Barlow" charset="0"/>
              </a:rPr>
              <a:t>Back off, Blast, you can’t have the Orb</a:t>
            </a:r>
            <a:r>
              <a:rPr lang="en-GB" sz="1600" dirty="0" smtClean="0">
                <a:solidFill>
                  <a:srgbClr val="D41CC7"/>
                </a:solidFill>
                <a:latin typeface="Barlow" charset="0"/>
              </a:rPr>
              <a:t>,”</a:t>
            </a:r>
            <a:r>
              <a:rPr lang="en-GB" sz="1600" dirty="0" smtClean="0">
                <a:solidFill>
                  <a:schemeClr val="accent3"/>
                </a:solidFill>
                <a:latin typeface="Barlow" charset="0"/>
              </a:rPr>
              <a:t> </a:t>
            </a:r>
            <a:r>
              <a:rPr lang="en-GB" sz="1600" dirty="0" smtClean="0">
                <a:solidFill>
                  <a:srgbClr val="FFC000"/>
                </a:solidFill>
                <a:latin typeface="Barlow" charset="0"/>
              </a:rPr>
              <a:t>she told him</a:t>
            </a:r>
            <a:r>
              <a:rPr lang="en-GB" sz="1600" dirty="0" smtClean="0">
                <a:solidFill>
                  <a:srgbClr val="D41CC7"/>
                </a:solidFill>
                <a:latin typeface="Barlow" charset="0"/>
              </a:rPr>
              <a:t>.</a:t>
            </a:r>
            <a:r>
              <a:rPr lang="en-GB" sz="1600" dirty="0" smtClean="0">
                <a:solidFill>
                  <a:schemeClr val="accent3"/>
                </a:solidFill>
                <a:latin typeface="Barlow" charset="0"/>
              </a:rPr>
              <a:t> I couldn’t believe what I was hearing</a:t>
            </a:r>
            <a:r>
              <a:rPr lang="en-GB" sz="1600" dirty="0" smtClean="0">
                <a:solidFill>
                  <a:srgbClr val="D41CC7"/>
                </a:solidFill>
                <a:latin typeface="Barlow" charset="0"/>
              </a:rPr>
              <a:t>. </a:t>
            </a:r>
          </a:p>
          <a:p>
            <a:pPr>
              <a:spcAft>
                <a:spcPts val="1200"/>
              </a:spcAft>
            </a:pPr>
            <a:r>
              <a:rPr lang="en-GB" sz="1600" dirty="0" smtClean="0">
                <a:solidFill>
                  <a:schemeClr val="accent3"/>
                </a:solidFill>
                <a:latin typeface="Barlow" charset="0"/>
              </a:rPr>
              <a:t>Captain Blast glared and narrowed his eyes. </a:t>
            </a:r>
            <a:r>
              <a:rPr lang="en-GB" sz="1600" dirty="0" smtClean="0">
                <a:solidFill>
                  <a:srgbClr val="00B0F0"/>
                </a:solidFill>
                <a:latin typeface="Barlow" charset="0"/>
              </a:rPr>
              <a:t>Grinding his teeth</a:t>
            </a:r>
            <a:r>
              <a:rPr lang="en-GB" sz="1600" dirty="0" smtClean="0">
                <a:solidFill>
                  <a:schemeClr val="accent3"/>
                </a:solidFill>
                <a:latin typeface="Barlow" charset="0"/>
              </a:rPr>
              <a:t>, </a:t>
            </a:r>
            <a:r>
              <a:rPr lang="en-GB" sz="1600" dirty="0" smtClean="0">
                <a:solidFill>
                  <a:srgbClr val="FFC000"/>
                </a:solidFill>
                <a:latin typeface="Barlow" charset="0"/>
              </a:rPr>
              <a:t>he muttered</a:t>
            </a:r>
            <a:r>
              <a:rPr lang="en-GB" sz="1600" dirty="0" smtClean="0">
                <a:solidFill>
                  <a:srgbClr val="D41CC7"/>
                </a:solidFill>
                <a:latin typeface="Barlow" charset="0"/>
              </a:rPr>
              <a:t>, “</a:t>
            </a:r>
            <a:r>
              <a:rPr lang="en-GB" sz="1600" dirty="0" smtClean="0">
                <a:solidFill>
                  <a:schemeClr val="accent3"/>
                </a:solidFill>
                <a:latin typeface="Barlow" charset="0"/>
              </a:rPr>
              <a:t>Look</a:t>
            </a:r>
            <a:r>
              <a:rPr lang="en-GB" sz="1600" dirty="0" smtClean="0">
                <a:solidFill>
                  <a:srgbClr val="D41CC7"/>
                </a:solidFill>
                <a:latin typeface="Barlow" charset="0"/>
              </a:rPr>
              <a:t>,</a:t>
            </a:r>
            <a:r>
              <a:rPr lang="en-GB" sz="1600" dirty="0" smtClean="0">
                <a:solidFill>
                  <a:schemeClr val="accent3"/>
                </a:solidFill>
                <a:latin typeface="Barlow" charset="0"/>
              </a:rPr>
              <a:t> Eltran</a:t>
            </a:r>
            <a:r>
              <a:rPr lang="en-GB" sz="1600" dirty="0" smtClean="0">
                <a:solidFill>
                  <a:srgbClr val="D41CC7"/>
                </a:solidFill>
                <a:latin typeface="Barlow" charset="0"/>
              </a:rPr>
              <a:t>.</a:t>
            </a:r>
            <a:r>
              <a:rPr lang="en-GB" sz="1600" dirty="0" smtClean="0">
                <a:solidFill>
                  <a:schemeClr val="accent3"/>
                </a:solidFill>
                <a:latin typeface="Barlow" charset="0"/>
              </a:rPr>
              <a:t> The primitive human is holding the Orb with her hands – her bare hands</a:t>
            </a:r>
            <a:r>
              <a:rPr lang="en-GB" sz="1600" dirty="0" smtClean="0">
                <a:solidFill>
                  <a:srgbClr val="D41CC7"/>
                </a:solidFill>
                <a:latin typeface="Barlow" charset="0"/>
              </a:rPr>
              <a:t>.”</a:t>
            </a:r>
          </a:p>
          <a:p>
            <a:pPr>
              <a:spcAft>
                <a:spcPts val="1200"/>
              </a:spcAft>
            </a:pPr>
            <a:r>
              <a:rPr lang="en-GB" sz="1600" dirty="0" smtClean="0">
                <a:solidFill>
                  <a:schemeClr val="accent3"/>
                </a:solidFill>
                <a:latin typeface="Barlow" charset="0"/>
              </a:rPr>
              <a:t>Officer Eltran gasped, turning on her heel</a:t>
            </a:r>
            <a:r>
              <a:rPr lang="en-GB" sz="1600" dirty="0" smtClean="0">
                <a:solidFill>
                  <a:srgbClr val="D41CC7"/>
                </a:solidFill>
                <a:latin typeface="Barlow" charset="0"/>
              </a:rPr>
              <a:t>. “</a:t>
            </a:r>
            <a:r>
              <a:rPr lang="en-GB" sz="1600" dirty="0" smtClean="0">
                <a:solidFill>
                  <a:schemeClr val="accent3"/>
                </a:solidFill>
                <a:latin typeface="Barlow" charset="0"/>
              </a:rPr>
              <a:t>This shouldn’t be possible</a:t>
            </a:r>
            <a:r>
              <a:rPr lang="en-GB" sz="1600" dirty="0" smtClean="0">
                <a:solidFill>
                  <a:srgbClr val="D41CC7"/>
                </a:solidFill>
                <a:latin typeface="Barlow" charset="0"/>
              </a:rPr>
              <a:t>!”</a:t>
            </a:r>
            <a:r>
              <a:rPr lang="en-GB" sz="1600" dirty="0" smtClean="0">
                <a:solidFill>
                  <a:schemeClr val="accent3"/>
                </a:solidFill>
                <a:latin typeface="Barlow" charset="0"/>
              </a:rPr>
              <a:t> </a:t>
            </a:r>
            <a:r>
              <a:rPr lang="en-GB" sz="1600" dirty="0" smtClean="0">
                <a:solidFill>
                  <a:srgbClr val="FFC000"/>
                </a:solidFill>
                <a:latin typeface="Barlow" charset="0"/>
              </a:rPr>
              <a:t>she cried </a:t>
            </a:r>
            <a:r>
              <a:rPr lang="en-GB" sz="1600" dirty="0" smtClean="0">
                <a:solidFill>
                  <a:srgbClr val="00B0F0"/>
                </a:solidFill>
                <a:latin typeface="Barlow" charset="0"/>
              </a:rPr>
              <a:t>in amazement</a:t>
            </a:r>
            <a:r>
              <a:rPr lang="en-GB" sz="1600" dirty="0" smtClean="0">
                <a:solidFill>
                  <a:srgbClr val="D41CC7"/>
                </a:solidFill>
                <a:latin typeface="Barlow" charset="0"/>
              </a:rPr>
              <a:t>. </a:t>
            </a:r>
            <a:endParaRPr lang="en-GB" sz="1600" dirty="0">
              <a:solidFill>
                <a:srgbClr val="D41CC7"/>
              </a:solidFill>
              <a:latin typeface="Barlow" charset="0"/>
            </a:endParaRPr>
          </a:p>
        </p:txBody>
      </p:sp>
    </p:spTree>
    <p:extLst>
      <p:ext uri="{BB962C8B-B14F-4D97-AF65-F5344CB8AC3E}">
        <p14:creationId xmlns:p14="http://schemas.microsoft.com/office/powerpoint/2010/main" val="25743624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barn(inVertical)">
                                      <p:cBhvr>
                                        <p:cTn id="1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9"/>
        <p:cNvGrpSpPr/>
        <p:nvPr/>
      </p:nvGrpSpPr>
      <p:grpSpPr>
        <a:xfrm>
          <a:off x="0" y="0"/>
          <a:ext cx="0" cy="0"/>
          <a:chOff x="0" y="0"/>
          <a:chExt cx="0" cy="0"/>
        </a:xfrm>
      </p:grpSpPr>
      <p:sp>
        <p:nvSpPr>
          <p:cNvPr id="3670" name="Google Shape;3670;p72"/>
          <p:cNvSpPr/>
          <p:nvPr/>
        </p:nvSpPr>
        <p:spPr>
          <a:xfrm>
            <a:off x="6923875" y="17955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2"/>
          <p:cNvSpPr/>
          <p:nvPr/>
        </p:nvSpPr>
        <p:spPr>
          <a:xfrm>
            <a:off x="7657675" y="1795536"/>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2"/>
          <p:cNvSpPr/>
          <p:nvPr/>
        </p:nvSpPr>
        <p:spPr>
          <a:xfrm>
            <a:off x="6923863"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2"/>
          <p:cNvSpPr/>
          <p:nvPr/>
        </p:nvSpPr>
        <p:spPr>
          <a:xfrm>
            <a:off x="7657675"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2"/>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
        <p:nvSpPr>
          <p:cNvPr id="3675" name="Google Shape;3675;p72"/>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r>
              <a:rPr lang="en"/>
              <a:t>addyouremail@freepik.com</a:t>
            </a:r>
            <a:endParaRPr/>
          </a:p>
          <a:p>
            <a:pPr marL="0" lvl="0" indent="0" algn="ctr" rtl="0">
              <a:spcBef>
                <a:spcPts val="0"/>
              </a:spcBef>
              <a:spcAft>
                <a:spcPts val="0"/>
              </a:spcAft>
              <a:buNone/>
            </a:pPr>
            <a:r>
              <a:rPr lang="en"/>
              <a:t>+91 620 421 838</a:t>
            </a:r>
            <a:endParaRPr/>
          </a:p>
          <a:p>
            <a:pPr marL="0" lvl="0" indent="0" algn="ctr" rtl="0">
              <a:spcBef>
                <a:spcPts val="0"/>
              </a:spcBef>
              <a:spcAft>
                <a:spcPts val="0"/>
              </a:spcAft>
              <a:buNone/>
            </a:pPr>
            <a:r>
              <a:rPr lang="en"/>
              <a:t>yourcompany.com</a:t>
            </a:r>
            <a:endParaRPr/>
          </a:p>
        </p:txBody>
      </p:sp>
      <p:grpSp>
        <p:nvGrpSpPr>
          <p:cNvPr id="3676" name="Google Shape;3676;p72"/>
          <p:cNvGrpSpPr/>
          <p:nvPr/>
        </p:nvGrpSpPr>
        <p:grpSpPr>
          <a:xfrm rot="453705">
            <a:off x="5378417" y="547556"/>
            <a:ext cx="4598753" cy="865593"/>
            <a:chOff x="803812" y="3251782"/>
            <a:chExt cx="7536387" cy="1418293"/>
          </a:xfrm>
        </p:grpSpPr>
        <p:sp>
          <p:nvSpPr>
            <p:cNvPr id="3677" name="Google Shape;3677;p72"/>
            <p:cNvSpPr/>
            <p:nvPr/>
          </p:nvSpPr>
          <p:spPr>
            <a:xfrm>
              <a:off x="4385815" y="4453896"/>
              <a:ext cx="54071" cy="46203"/>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2"/>
            <p:cNvSpPr/>
            <p:nvPr/>
          </p:nvSpPr>
          <p:spPr>
            <a:xfrm>
              <a:off x="6923554" y="4343096"/>
              <a:ext cx="37005" cy="31688"/>
            </a:xfrm>
            <a:custGeom>
              <a:avLst/>
              <a:gdLst/>
              <a:ahLst/>
              <a:cxnLst/>
              <a:rect l="l" t="t" r="r" b="b"/>
              <a:pathLst>
                <a:path w="696" h="596" extrusionOk="0">
                  <a:moveTo>
                    <a:pt x="401" y="0"/>
                  </a:moveTo>
                  <a:cubicBezTo>
                    <a:pt x="134" y="0"/>
                    <a:pt x="0" y="321"/>
                    <a:pt x="187" y="508"/>
                  </a:cubicBezTo>
                  <a:cubicBezTo>
                    <a:pt x="248" y="568"/>
                    <a:pt x="322" y="595"/>
                    <a:pt x="394" y="595"/>
                  </a:cubicBezTo>
                  <a:cubicBezTo>
                    <a:pt x="548" y="595"/>
                    <a:pt x="695" y="476"/>
                    <a:pt x="695" y="294"/>
                  </a:cubicBezTo>
                  <a:cubicBezTo>
                    <a:pt x="695" y="134"/>
                    <a:pt x="56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2"/>
            <p:cNvSpPr/>
            <p:nvPr/>
          </p:nvSpPr>
          <p:spPr>
            <a:xfrm>
              <a:off x="4490076" y="4343308"/>
              <a:ext cx="23713" cy="15525"/>
            </a:xfrm>
            <a:custGeom>
              <a:avLst/>
              <a:gdLst/>
              <a:ahLst/>
              <a:cxnLst/>
              <a:rect l="l" t="t" r="r" b="b"/>
              <a:pathLst>
                <a:path w="446" h="292" extrusionOk="0">
                  <a:moveTo>
                    <a:pt x="365" y="0"/>
                  </a:moveTo>
                  <a:cubicBezTo>
                    <a:pt x="232" y="0"/>
                    <a:pt x="0" y="291"/>
                    <a:pt x="209" y="291"/>
                  </a:cubicBezTo>
                  <a:cubicBezTo>
                    <a:pt x="216" y="291"/>
                    <a:pt x="223" y="291"/>
                    <a:pt x="231" y="290"/>
                  </a:cubicBezTo>
                  <a:cubicBezTo>
                    <a:pt x="338" y="290"/>
                    <a:pt x="445" y="210"/>
                    <a:pt x="445" y="103"/>
                  </a:cubicBezTo>
                  <a:cubicBezTo>
                    <a:pt x="439" y="29"/>
                    <a:pt x="407"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2"/>
            <p:cNvSpPr/>
            <p:nvPr/>
          </p:nvSpPr>
          <p:spPr>
            <a:xfrm>
              <a:off x="3112718" y="4493719"/>
              <a:ext cx="41258" cy="35463"/>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2"/>
            <p:cNvSpPr/>
            <p:nvPr/>
          </p:nvSpPr>
          <p:spPr>
            <a:xfrm>
              <a:off x="4645857" y="3268902"/>
              <a:ext cx="39822" cy="39822"/>
            </a:xfrm>
            <a:custGeom>
              <a:avLst/>
              <a:gdLst/>
              <a:ahLst/>
              <a:cxnLst/>
              <a:rect l="l" t="t" r="r" b="b"/>
              <a:pathLst>
                <a:path w="749" h="749" extrusionOk="0">
                  <a:moveTo>
                    <a:pt x="375" y="0"/>
                  </a:moveTo>
                  <a:cubicBezTo>
                    <a:pt x="188" y="0"/>
                    <a:pt x="0" y="161"/>
                    <a:pt x="0" y="374"/>
                  </a:cubicBezTo>
                  <a:cubicBezTo>
                    <a:pt x="0" y="588"/>
                    <a:pt x="188" y="749"/>
                    <a:pt x="375" y="749"/>
                  </a:cubicBezTo>
                  <a:cubicBezTo>
                    <a:pt x="588" y="749"/>
                    <a:pt x="749" y="588"/>
                    <a:pt x="749" y="374"/>
                  </a:cubicBezTo>
                  <a:cubicBezTo>
                    <a:pt x="749" y="161"/>
                    <a:pt x="58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2"/>
            <p:cNvSpPr/>
            <p:nvPr/>
          </p:nvSpPr>
          <p:spPr>
            <a:xfrm>
              <a:off x="3709471" y="3278844"/>
              <a:ext cx="1726455" cy="1102641"/>
            </a:xfrm>
            <a:custGeom>
              <a:avLst/>
              <a:gdLst/>
              <a:ahLst/>
              <a:cxnLst/>
              <a:rect l="l" t="t" r="r" b="b"/>
              <a:pathLst>
                <a:path w="32472" h="20739" extrusionOk="0">
                  <a:moveTo>
                    <a:pt x="16250" y="0"/>
                  </a:moveTo>
                  <a:cubicBezTo>
                    <a:pt x="7270" y="0"/>
                    <a:pt x="1" y="4651"/>
                    <a:pt x="1" y="10370"/>
                  </a:cubicBezTo>
                  <a:cubicBezTo>
                    <a:pt x="1" y="16089"/>
                    <a:pt x="7270" y="20739"/>
                    <a:pt x="16250" y="20739"/>
                  </a:cubicBezTo>
                  <a:cubicBezTo>
                    <a:pt x="25202" y="20739"/>
                    <a:pt x="32471" y="16089"/>
                    <a:pt x="32471" y="10370"/>
                  </a:cubicBezTo>
                  <a:cubicBezTo>
                    <a:pt x="32471" y="4651"/>
                    <a:pt x="25202" y="0"/>
                    <a:pt x="1625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2"/>
            <p:cNvSpPr/>
            <p:nvPr/>
          </p:nvSpPr>
          <p:spPr>
            <a:xfrm>
              <a:off x="833586" y="3560153"/>
              <a:ext cx="7479657" cy="962013"/>
            </a:xfrm>
            <a:custGeom>
              <a:avLst/>
              <a:gdLst/>
              <a:ahLst/>
              <a:cxnLst/>
              <a:rect l="l" t="t" r="r" b="b"/>
              <a:pathLst>
                <a:path w="140681" h="18094" extrusionOk="0">
                  <a:moveTo>
                    <a:pt x="70341" y="1"/>
                  </a:moveTo>
                  <a:cubicBezTo>
                    <a:pt x="38805" y="1"/>
                    <a:pt x="1" y="17880"/>
                    <a:pt x="1" y="17880"/>
                  </a:cubicBezTo>
                  <a:lnTo>
                    <a:pt x="883" y="18094"/>
                  </a:lnTo>
                  <a:lnTo>
                    <a:pt x="139798" y="18094"/>
                  </a:lnTo>
                  <a:lnTo>
                    <a:pt x="140680" y="17880"/>
                  </a:lnTo>
                  <a:cubicBezTo>
                    <a:pt x="140680" y="17880"/>
                    <a:pt x="101849" y="1"/>
                    <a:pt x="703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2"/>
            <p:cNvSpPr/>
            <p:nvPr/>
          </p:nvSpPr>
          <p:spPr>
            <a:xfrm>
              <a:off x="833586" y="3619860"/>
              <a:ext cx="7479657" cy="902306"/>
            </a:xfrm>
            <a:custGeom>
              <a:avLst/>
              <a:gdLst/>
              <a:ahLst/>
              <a:cxnLst/>
              <a:rect l="l" t="t" r="r" b="b"/>
              <a:pathLst>
                <a:path w="140681" h="16971" extrusionOk="0">
                  <a:moveTo>
                    <a:pt x="70341" y="0"/>
                  </a:moveTo>
                  <a:cubicBezTo>
                    <a:pt x="38805" y="0"/>
                    <a:pt x="1" y="16757"/>
                    <a:pt x="1" y="16757"/>
                  </a:cubicBezTo>
                  <a:lnTo>
                    <a:pt x="883" y="16971"/>
                  </a:lnTo>
                  <a:lnTo>
                    <a:pt x="139798" y="16971"/>
                  </a:lnTo>
                  <a:lnTo>
                    <a:pt x="140680" y="16757"/>
                  </a:lnTo>
                  <a:cubicBezTo>
                    <a:pt x="140680" y="16757"/>
                    <a:pt x="101849" y="0"/>
                    <a:pt x="70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2"/>
            <p:cNvSpPr/>
            <p:nvPr/>
          </p:nvSpPr>
          <p:spPr>
            <a:xfrm>
              <a:off x="820826" y="4308962"/>
              <a:ext cx="7505177" cy="333998"/>
            </a:xfrm>
            <a:custGeom>
              <a:avLst/>
              <a:gdLst/>
              <a:ahLst/>
              <a:cxnLst/>
              <a:rect l="l" t="t" r="r" b="b"/>
              <a:pathLst>
                <a:path w="141161" h="6282" extrusionOk="0">
                  <a:moveTo>
                    <a:pt x="70581" y="1"/>
                  </a:moveTo>
                  <a:cubicBezTo>
                    <a:pt x="31589" y="1"/>
                    <a:pt x="0" y="2727"/>
                    <a:pt x="0" y="4010"/>
                  </a:cubicBezTo>
                  <a:cubicBezTo>
                    <a:pt x="0" y="5292"/>
                    <a:pt x="31589" y="6281"/>
                    <a:pt x="70581" y="6281"/>
                  </a:cubicBezTo>
                  <a:cubicBezTo>
                    <a:pt x="109545" y="6281"/>
                    <a:pt x="141161" y="5266"/>
                    <a:pt x="141161" y="4010"/>
                  </a:cubicBezTo>
                  <a:cubicBezTo>
                    <a:pt x="141161" y="2754"/>
                    <a:pt x="109545" y="1"/>
                    <a:pt x="70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2"/>
            <p:cNvSpPr/>
            <p:nvPr/>
          </p:nvSpPr>
          <p:spPr>
            <a:xfrm>
              <a:off x="2554300" y="4488030"/>
              <a:ext cx="4036796" cy="129357"/>
            </a:xfrm>
            <a:custGeom>
              <a:avLst/>
              <a:gdLst/>
              <a:ahLst/>
              <a:cxnLst/>
              <a:rect l="l" t="t" r="r" b="b"/>
              <a:pathLst>
                <a:path w="75926" h="2433" extrusionOk="0">
                  <a:moveTo>
                    <a:pt x="37977" y="0"/>
                  </a:moveTo>
                  <a:cubicBezTo>
                    <a:pt x="16998" y="0"/>
                    <a:pt x="1" y="535"/>
                    <a:pt x="1" y="1203"/>
                  </a:cubicBezTo>
                  <a:cubicBezTo>
                    <a:pt x="1" y="1898"/>
                    <a:pt x="16998" y="2432"/>
                    <a:pt x="37977" y="2432"/>
                  </a:cubicBezTo>
                  <a:cubicBezTo>
                    <a:pt x="58929" y="2432"/>
                    <a:pt x="75926" y="1898"/>
                    <a:pt x="75926" y="1203"/>
                  </a:cubicBezTo>
                  <a:cubicBezTo>
                    <a:pt x="75926" y="535"/>
                    <a:pt x="58929" y="0"/>
                    <a:pt x="37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2"/>
            <p:cNvSpPr/>
            <p:nvPr/>
          </p:nvSpPr>
          <p:spPr>
            <a:xfrm>
              <a:off x="3490686" y="4517857"/>
              <a:ext cx="2164077" cy="69703"/>
            </a:xfrm>
            <a:custGeom>
              <a:avLst/>
              <a:gdLst/>
              <a:ahLst/>
              <a:cxnLst/>
              <a:rect l="l" t="t" r="r" b="b"/>
              <a:pathLst>
                <a:path w="40703" h="1311" extrusionOk="0">
                  <a:moveTo>
                    <a:pt x="20365" y="1"/>
                  </a:moveTo>
                  <a:cubicBezTo>
                    <a:pt x="9113" y="1"/>
                    <a:pt x="0" y="294"/>
                    <a:pt x="0" y="642"/>
                  </a:cubicBezTo>
                  <a:cubicBezTo>
                    <a:pt x="0" y="1016"/>
                    <a:pt x="9113" y="1310"/>
                    <a:pt x="20365" y="1310"/>
                  </a:cubicBezTo>
                  <a:cubicBezTo>
                    <a:pt x="31589" y="1310"/>
                    <a:pt x="40702" y="1016"/>
                    <a:pt x="40702" y="642"/>
                  </a:cubicBezTo>
                  <a:cubicBezTo>
                    <a:pt x="40702" y="294"/>
                    <a:pt x="31589" y="1"/>
                    <a:pt x="2036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2"/>
            <p:cNvSpPr/>
            <p:nvPr/>
          </p:nvSpPr>
          <p:spPr>
            <a:xfrm>
              <a:off x="803812" y="3537823"/>
              <a:ext cx="7536387" cy="994817"/>
            </a:xfrm>
            <a:custGeom>
              <a:avLst/>
              <a:gdLst/>
              <a:ahLst/>
              <a:cxnLst/>
              <a:rect l="l" t="t" r="r" b="b"/>
              <a:pathLst>
                <a:path w="141748" h="18711" extrusionOk="0">
                  <a:moveTo>
                    <a:pt x="72597" y="0"/>
                  </a:moveTo>
                  <a:cubicBezTo>
                    <a:pt x="58189" y="0"/>
                    <a:pt x="43720" y="2983"/>
                    <a:pt x="29958" y="6915"/>
                  </a:cubicBezTo>
                  <a:cubicBezTo>
                    <a:pt x="19829" y="9828"/>
                    <a:pt x="9914" y="13516"/>
                    <a:pt x="347" y="17899"/>
                  </a:cubicBezTo>
                  <a:cubicBezTo>
                    <a:pt x="0" y="18061"/>
                    <a:pt x="214" y="18523"/>
                    <a:pt x="537" y="18523"/>
                  </a:cubicBezTo>
                  <a:cubicBezTo>
                    <a:pt x="588" y="18523"/>
                    <a:pt x="641" y="18512"/>
                    <a:pt x="694" y="18487"/>
                  </a:cubicBezTo>
                  <a:cubicBezTo>
                    <a:pt x="17718" y="10630"/>
                    <a:pt x="35757" y="5151"/>
                    <a:pt x="54278" y="2211"/>
                  </a:cubicBezTo>
                  <a:cubicBezTo>
                    <a:pt x="60465" y="1243"/>
                    <a:pt x="66727" y="641"/>
                    <a:pt x="72983" y="641"/>
                  </a:cubicBezTo>
                  <a:cubicBezTo>
                    <a:pt x="76563" y="641"/>
                    <a:pt x="80141" y="838"/>
                    <a:pt x="83702" y="1276"/>
                  </a:cubicBezTo>
                  <a:cubicBezTo>
                    <a:pt x="93136" y="2425"/>
                    <a:pt x="102516" y="4750"/>
                    <a:pt x="111629" y="7476"/>
                  </a:cubicBezTo>
                  <a:cubicBezTo>
                    <a:pt x="121704" y="10469"/>
                    <a:pt x="131539" y="14211"/>
                    <a:pt x="141080" y="18674"/>
                  </a:cubicBezTo>
                  <a:cubicBezTo>
                    <a:pt x="141130" y="18699"/>
                    <a:pt x="141180" y="18710"/>
                    <a:pt x="141228" y="18710"/>
                  </a:cubicBezTo>
                  <a:cubicBezTo>
                    <a:pt x="141534" y="18710"/>
                    <a:pt x="141747" y="18252"/>
                    <a:pt x="141401" y="18113"/>
                  </a:cubicBezTo>
                  <a:cubicBezTo>
                    <a:pt x="124190" y="10069"/>
                    <a:pt x="105723" y="3949"/>
                    <a:pt x="86909" y="1062"/>
                  </a:cubicBezTo>
                  <a:cubicBezTo>
                    <a:pt x="82164" y="329"/>
                    <a:pt x="77384" y="0"/>
                    <a:pt x="72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2"/>
            <p:cNvSpPr/>
            <p:nvPr/>
          </p:nvSpPr>
          <p:spPr>
            <a:xfrm>
              <a:off x="805195" y="4494144"/>
              <a:ext cx="2748069" cy="175931"/>
            </a:xfrm>
            <a:custGeom>
              <a:avLst/>
              <a:gdLst/>
              <a:ahLst/>
              <a:cxnLst/>
              <a:rect l="l" t="t" r="r" b="b"/>
              <a:pathLst>
                <a:path w="51687" h="3309" extrusionOk="0">
                  <a:moveTo>
                    <a:pt x="635" y="1"/>
                  </a:moveTo>
                  <a:cubicBezTo>
                    <a:pt x="533" y="1"/>
                    <a:pt x="434" y="53"/>
                    <a:pt x="374" y="179"/>
                  </a:cubicBezTo>
                  <a:lnTo>
                    <a:pt x="374" y="153"/>
                  </a:lnTo>
                  <a:lnTo>
                    <a:pt x="374" y="153"/>
                  </a:lnTo>
                  <a:cubicBezTo>
                    <a:pt x="0" y="874"/>
                    <a:pt x="455" y="1248"/>
                    <a:pt x="1176" y="1382"/>
                  </a:cubicBezTo>
                  <a:cubicBezTo>
                    <a:pt x="3314" y="1809"/>
                    <a:pt x="5666" y="1729"/>
                    <a:pt x="7831" y="1890"/>
                  </a:cubicBezTo>
                  <a:cubicBezTo>
                    <a:pt x="12641" y="2210"/>
                    <a:pt x="17478" y="2478"/>
                    <a:pt x="22289" y="2691"/>
                  </a:cubicBezTo>
                  <a:cubicBezTo>
                    <a:pt x="31399" y="3095"/>
                    <a:pt x="40509" y="3308"/>
                    <a:pt x="49641" y="3308"/>
                  </a:cubicBezTo>
                  <a:cubicBezTo>
                    <a:pt x="50180" y="3308"/>
                    <a:pt x="50719" y="3308"/>
                    <a:pt x="51258" y="3306"/>
                  </a:cubicBezTo>
                  <a:cubicBezTo>
                    <a:pt x="51686" y="3306"/>
                    <a:pt x="51686" y="2638"/>
                    <a:pt x="51258" y="2638"/>
                  </a:cubicBezTo>
                  <a:cubicBezTo>
                    <a:pt x="42920" y="2638"/>
                    <a:pt x="34582" y="2504"/>
                    <a:pt x="26244" y="2184"/>
                  </a:cubicBezTo>
                  <a:cubicBezTo>
                    <a:pt x="22182" y="2050"/>
                    <a:pt x="18120" y="1836"/>
                    <a:pt x="14084" y="1622"/>
                  </a:cubicBezTo>
                  <a:cubicBezTo>
                    <a:pt x="12000" y="1489"/>
                    <a:pt x="9915" y="1355"/>
                    <a:pt x="7831" y="1222"/>
                  </a:cubicBezTo>
                  <a:lnTo>
                    <a:pt x="4544" y="981"/>
                  </a:lnTo>
                  <a:cubicBezTo>
                    <a:pt x="4196" y="954"/>
                    <a:pt x="909" y="607"/>
                    <a:pt x="962" y="500"/>
                  </a:cubicBezTo>
                  <a:cubicBezTo>
                    <a:pt x="1090" y="244"/>
                    <a:pt x="856" y="1"/>
                    <a:pt x="6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2"/>
            <p:cNvSpPr/>
            <p:nvPr/>
          </p:nvSpPr>
          <p:spPr>
            <a:xfrm>
              <a:off x="5596439" y="4505894"/>
              <a:ext cx="2735787" cy="161204"/>
            </a:xfrm>
            <a:custGeom>
              <a:avLst/>
              <a:gdLst/>
              <a:ahLst/>
              <a:cxnLst/>
              <a:rect l="l" t="t" r="r" b="b"/>
              <a:pathLst>
                <a:path w="51456" h="3032" extrusionOk="0">
                  <a:moveTo>
                    <a:pt x="51063" y="1"/>
                  </a:moveTo>
                  <a:cubicBezTo>
                    <a:pt x="50928" y="1"/>
                    <a:pt x="50795" y="77"/>
                    <a:pt x="50751" y="252"/>
                  </a:cubicBezTo>
                  <a:cubicBezTo>
                    <a:pt x="50510" y="1001"/>
                    <a:pt x="44845" y="867"/>
                    <a:pt x="43989" y="920"/>
                  </a:cubicBezTo>
                  <a:cubicBezTo>
                    <a:pt x="41985" y="1027"/>
                    <a:pt x="40007" y="1134"/>
                    <a:pt x="38003" y="1214"/>
                  </a:cubicBezTo>
                  <a:cubicBezTo>
                    <a:pt x="33807" y="1428"/>
                    <a:pt x="29585" y="1588"/>
                    <a:pt x="25389" y="1749"/>
                  </a:cubicBezTo>
                  <a:cubicBezTo>
                    <a:pt x="17078" y="2043"/>
                    <a:pt x="8739" y="2257"/>
                    <a:pt x="428" y="2364"/>
                  </a:cubicBezTo>
                  <a:cubicBezTo>
                    <a:pt x="0" y="2364"/>
                    <a:pt x="0" y="3032"/>
                    <a:pt x="428" y="3032"/>
                  </a:cubicBezTo>
                  <a:cubicBezTo>
                    <a:pt x="9648" y="2898"/>
                    <a:pt x="18841" y="2684"/>
                    <a:pt x="28035" y="2310"/>
                  </a:cubicBezTo>
                  <a:cubicBezTo>
                    <a:pt x="32578" y="2150"/>
                    <a:pt x="37121" y="1936"/>
                    <a:pt x="41664" y="1695"/>
                  </a:cubicBezTo>
                  <a:cubicBezTo>
                    <a:pt x="43883" y="1588"/>
                    <a:pt x="46074" y="1455"/>
                    <a:pt x="48292" y="1321"/>
                  </a:cubicBezTo>
                  <a:cubicBezTo>
                    <a:pt x="48382" y="1316"/>
                    <a:pt x="48478" y="1315"/>
                    <a:pt x="48581" y="1315"/>
                  </a:cubicBezTo>
                  <a:cubicBezTo>
                    <a:pt x="48815" y="1315"/>
                    <a:pt x="49078" y="1324"/>
                    <a:pt x="49346" y="1324"/>
                  </a:cubicBezTo>
                  <a:cubicBezTo>
                    <a:pt x="50217" y="1324"/>
                    <a:pt x="51151" y="1228"/>
                    <a:pt x="51392" y="413"/>
                  </a:cubicBezTo>
                  <a:cubicBezTo>
                    <a:pt x="51455" y="160"/>
                    <a:pt x="51257" y="1"/>
                    <a:pt x="5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2"/>
            <p:cNvSpPr/>
            <p:nvPr/>
          </p:nvSpPr>
          <p:spPr>
            <a:xfrm>
              <a:off x="3756949" y="3251782"/>
              <a:ext cx="1625703" cy="383125"/>
            </a:xfrm>
            <a:custGeom>
              <a:avLst/>
              <a:gdLst/>
              <a:ahLst/>
              <a:cxnLst/>
              <a:rect l="l" t="t" r="r" b="b"/>
              <a:pathLst>
                <a:path w="30577" h="7206" extrusionOk="0">
                  <a:moveTo>
                    <a:pt x="14967" y="1"/>
                  </a:moveTo>
                  <a:cubicBezTo>
                    <a:pt x="14892" y="1"/>
                    <a:pt x="14817" y="1"/>
                    <a:pt x="14742" y="2"/>
                  </a:cubicBezTo>
                  <a:cubicBezTo>
                    <a:pt x="9263" y="55"/>
                    <a:pt x="3250" y="1872"/>
                    <a:pt x="150" y="6710"/>
                  </a:cubicBezTo>
                  <a:cubicBezTo>
                    <a:pt x="1" y="6971"/>
                    <a:pt x="229" y="7206"/>
                    <a:pt x="463" y="7206"/>
                  </a:cubicBezTo>
                  <a:cubicBezTo>
                    <a:pt x="564" y="7206"/>
                    <a:pt x="665" y="7162"/>
                    <a:pt x="738" y="7057"/>
                  </a:cubicBezTo>
                  <a:cubicBezTo>
                    <a:pt x="3715" y="2383"/>
                    <a:pt x="9601" y="694"/>
                    <a:pt x="14880" y="694"/>
                  </a:cubicBezTo>
                  <a:cubicBezTo>
                    <a:pt x="15004" y="694"/>
                    <a:pt x="15127" y="695"/>
                    <a:pt x="15250" y="696"/>
                  </a:cubicBezTo>
                  <a:cubicBezTo>
                    <a:pt x="20701" y="750"/>
                    <a:pt x="26020" y="2701"/>
                    <a:pt x="29868" y="6576"/>
                  </a:cubicBezTo>
                  <a:cubicBezTo>
                    <a:pt x="29935" y="6643"/>
                    <a:pt x="30011" y="6671"/>
                    <a:pt x="30086" y="6671"/>
                  </a:cubicBezTo>
                  <a:cubicBezTo>
                    <a:pt x="30340" y="6671"/>
                    <a:pt x="30576" y="6343"/>
                    <a:pt x="30349" y="6095"/>
                  </a:cubicBezTo>
                  <a:cubicBezTo>
                    <a:pt x="26313" y="2006"/>
                    <a:pt x="20663" y="1"/>
                    <a:pt x="14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2"/>
            <p:cNvSpPr/>
            <p:nvPr/>
          </p:nvSpPr>
          <p:spPr>
            <a:xfrm>
              <a:off x="845442" y="4299020"/>
              <a:ext cx="2937983" cy="217561"/>
            </a:xfrm>
            <a:custGeom>
              <a:avLst/>
              <a:gdLst/>
              <a:ahLst/>
              <a:cxnLst/>
              <a:rect l="l" t="t" r="r" b="b"/>
              <a:pathLst>
                <a:path w="55259" h="4092" extrusionOk="0">
                  <a:moveTo>
                    <a:pt x="55045" y="1"/>
                  </a:moveTo>
                  <a:lnTo>
                    <a:pt x="33050" y="910"/>
                  </a:lnTo>
                  <a:cubicBezTo>
                    <a:pt x="25888" y="1203"/>
                    <a:pt x="18699" y="1337"/>
                    <a:pt x="11563" y="1979"/>
                  </a:cubicBezTo>
                  <a:cubicBezTo>
                    <a:pt x="7742" y="2272"/>
                    <a:pt x="3947" y="2887"/>
                    <a:pt x="205" y="3742"/>
                  </a:cubicBezTo>
                  <a:cubicBezTo>
                    <a:pt x="0" y="3794"/>
                    <a:pt x="66" y="4091"/>
                    <a:pt x="261" y="4091"/>
                  </a:cubicBezTo>
                  <a:cubicBezTo>
                    <a:pt x="269" y="4091"/>
                    <a:pt x="277" y="4091"/>
                    <a:pt x="286" y="4090"/>
                  </a:cubicBezTo>
                  <a:lnTo>
                    <a:pt x="312" y="4063"/>
                  </a:lnTo>
                  <a:cubicBezTo>
                    <a:pt x="7127" y="2433"/>
                    <a:pt x="14129" y="2005"/>
                    <a:pt x="21104" y="1738"/>
                  </a:cubicBezTo>
                  <a:cubicBezTo>
                    <a:pt x="28320" y="1417"/>
                    <a:pt x="35509" y="1123"/>
                    <a:pt x="42725" y="829"/>
                  </a:cubicBezTo>
                  <a:lnTo>
                    <a:pt x="55045" y="322"/>
                  </a:lnTo>
                  <a:cubicBezTo>
                    <a:pt x="55259" y="322"/>
                    <a:pt x="55259" y="1"/>
                    <a:pt x="550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2"/>
            <p:cNvSpPr/>
            <p:nvPr/>
          </p:nvSpPr>
          <p:spPr>
            <a:xfrm>
              <a:off x="3803258" y="4291949"/>
              <a:ext cx="110907" cy="25627"/>
            </a:xfrm>
            <a:custGeom>
              <a:avLst/>
              <a:gdLst/>
              <a:ahLst/>
              <a:cxnLst/>
              <a:rect l="l" t="t" r="r" b="b"/>
              <a:pathLst>
                <a:path w="2086" h="482" extrusionOk="0">
                  <a:moveTo>
                    <a:pt x="1871" y="0"/>
                  </a:moveTo>
                  <a:lnTo>
                    <a:pt x="214" y="161"/>
                  </a:lnTo>
                  <a:cubicBezTo>
                    <a:pt x="1" y="161"/>
                    <a:pt x="1" y="481"/>
                    <a:pt x="214" y="481"/>
                  </a:cubicBezTo>
                  <a:lnTo>
                    <a:pt x="1871" y="348"/>
                  </a:lnTo>
                  <a:cubicBezTo>
                    <a:pt x="2085" y="321"/>
                    <a:pt x="2085" y="0"/>
                    <a:pt x="18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2"/>
            <p:cNvSpPr/>
            <p:nvPr/>
          </p:nvSpPr>
          <p:spPr>
            <a:xfrm>
              <a:off x="3932561" y="4293331"/>
              <a:ext cx="29880" cy="18555"/>
            </a:xfrm>
            <a:custGeom>
              <a:avLst/>
              <a:gdLst/>
              <a:ahLst/>
              <a:cxnLst/>
              <a:rect l="l" t="t" r="r" b="b"/>
              <a:pathLst>
                <a:path w="562" h="349" extrusionOk="0">
                  <a:moveTo>
                    <a:pt x="214" y="1"/>
                  </a:moveTo>
                  <a:cubicBezTo>
                    <a:pt x="1" y="1"/>
                    <a:pt x="1" y="348"/>
                    <a:pt x="214" y="348"/>
                  </a:cubicBezTo>
                  <a:lnTo>
                    <a:pt x="321" y="348"/>
                  </a:lnTo>
                  <a:cubicBezTo>
                    <a:pt x="562" y="348"/>
                    <a:pt x="562" y="1"/>
                    <a:pt x="3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2"/>
            <p:cNvSpPr/>
            <p:nvPr/>
          </p:nvSpPr>
          <p:spPr>
            <a:xfrm>
              <a:off x="4002211" y="4294713"/>
              <a:ext cx="2451075" cy="68320"/>
            </a:xfrm>
            <a:custGeom>
              <a:avLst/>
              <a:gdLst/>
              <a:ahLst/>
              <a:cxnLst/>
              <a:rect l="l" t="t" r="r" b="b"/>
              <a:pathLst>
                <a:path w="46101" h="1285" extrusionOk="0">
                  <a:moveTo>
                    <a:pt x="11764" y="0"/>
                  </a:moveTo>
                  <a:cubicBezTo>
                    <a:pt x="11308" y="0"/>
                    <a:pt x="10852" y="1"/>
                    <a:pt x="10396" y="2"/>
                  </a:cubicBezTo>
                  <a:cubicBezTo>
                    <a:pt x="7002" y="2"/>
                    <a:pt x="3608" y="28"/>
                    <a:pt x="241" y="82"/>
                  </a:cubicBezTo>
                  <a:cubicBezTo>
                    <a:pt x="0" y="82"/>
                    <a:pt x="0" y="429"/>
                    <a:pt x="241" y="429"/>
                  </a:cubicBezTo>
                  <a:lnTo>
                    <a:pt x="241" y="403"/>
                  </a:lnTo>
                  <a:cubicBezTo>
                    <a:pt x="3694" y="348"/>
                    <a:pt x="7147" y="321"/>
                    <a:pt x="10599" y="321"/>
                  </a:cubicBezTo>
                  <a:cubicBezTo>
                    <a:pt x="18984" y="321"/>
                    <a:pt x="27364" y="482"/>
                    <a:pt x="35731" y="803"/>
                  </a:cubicBezTo>
                  <a:cubicBezTo>
                    <a:pt x="39125" y="937"/>
                    <a:pt x="42493" y="1097"/>
                    <a:pt x="45887" y="1284"/>
                  </a:cubicBezTo>
                  <a:cubicBezTo>
                    <a:pt x="46100" y="1284"/>
                    <a:pt x="46100" y="937"/>
                    <a:pt x="45887" y="937"/>
                  </a:cubicBezTo>
                  <a:cubicBezTo>
                    <a:pt x="34529" y="320"/>
                    <a:pt x="23147" y="0"/>
                    <a:pt x="11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2"/>
            <p:cNvSpPr/>
            <p:nvPr/>
          </p:nvSpPr>
          <p:spPr>
            <a:xfrm>
              <a:off x="6471683" y="4347349"/>
              <a:ext cx="29933" cy="17120"/>
            </a:xfrm>
            <a:custGeom>
              <a:avLst/>
              <a:gdLst/>
              <a:ahLst/>
              <a:cxnLst/>
              <a:rect l="l" t="t" r="r" b="b"/>
              <a:pathLst>
                <a:path w="563" h="322" extrusionOk="0">
                  <a:moveTo>
                    <a:pt x="241" y="1"/>
                  </a:moveTo>
                  <a:cubicBezTo>
                    <a:pt x="1" y="1"/>
                    <a:pt x="1" y="321"/>
                    <a:pt x="241" y="321"/>
                  </a:cubicBezTo>
                  <a:lnTo>
                    <a:pt x="348" y="321"/>
                  </a:lnTo>
                  <a:cubicBezTo>
                    <a:pt x="562" y="321"/>
                    <a:pt x="562" y="1"/>
                    <a:pt x="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2"/>
            <p:cNvSpPr/>
            <p:nvPr/>
          </p:nvSpPr>
          <p:spPr>
            <a:xfrm>
              <a:off x="6522671" y="4338895"/>
              <a:ext cx="23660" cy="20363"/>
            </a:xfrm>
            <a:custGeom>
              <a:avLst/>
              <a:gdLst/>
              <a:ahLst/>
              <a:cxnLst/>
              <a:rect l="l" t="t" r="r" b="b"/>
              <a:pathLst>
                <a:path w="445" h="383" extrusionOk="0">
                  <a:moveTo>
                    <a:pt x="198" y="1"/>
                  </a:moveTo>
                  <a:cubicBezTo>
                    <a:pt x="123" y="1"/>
                    <a:pt x="53" y="47"/>
                    <a:pt x="31" y="160"/>
                  </a:cubicBezTo>
                  <a:cubicBezTo>
                    <a:pt x="1" y="308"/>
                    <a:pt x="87" y="382"/>
                    <a:pt x="178" y="382"/>
                  </a:cubicBezTo>
                  <a:cubicBezTo>
                    <a:pt x="201" y="382"/>
                    <a:pt x="225" y="377"/>
                    <a:pt x="247" y="368"/>
                  </a:cubicBezTo>
                  <a:lnTo>
                    <a:pt x="247" y="368"/>
                  </a:lnTo>
                  <a:cubicBezTo>
                    <a:pt x="262" y="372"/>
                    <a:pt x="276" y="373"/>
                    <a:pt x="291" y="373"/>
                  </a:cubicBezTo>
                  <a:cubicBezTo>
                    <a:pt x="371" y="373"/>
                    <a:pt x="445" y="320"/>
                    <a:pt x="432" y="213"/>
                  </a:cubicBezTo>
                  <a:cubicBezTo>
                    <a:pt x="416" y="89"/>
                    <a:pt x="30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2"/>
            <p:cNvSpPr/>
            <p:nvPr/>
          </p:nvSpPr>
          <p:spPr>
            <a:xfrm>
              <a:off x="6578284" y="4345914"/>
              <a:ext cx="1226255" cy="93947"/>
            </a:xfrm>
            <a:custGeom>
              <a:avLst/>
              <a:gdLst/>
              <a:ahLst/>
              <a:cxnLst/>
              <a:rect l="l" t="t" r="r" b="b"/>
              <a:pathLst>
                <a:path w="23064" h="1767" extrusionOk="0">
                  <a:moveTo>
                    <a:pt x="241" y="1"/>
                  </a:moveTo>
                  <a:cubicBezTo>
                    <a:pt x="0" y="1"/>
                    <a:pt x="0" y="321"/>
                    <a:pt x="241" y="321"/>
                  </a:cubicBezTo>
                  <a:cubicBezTo>
                    <a:pt x="7777" y="455"/>
                    <a:pt x="15314" y="963"/>
                    <a:pt x="22850" y="1765"/>
                  </a:cubicBezTo>
                  <a:cubicBezTo>
                    <a:pt x="22858" y="1766"/>
                    <a:pt x="22867" y="1766"/>
                    <a:pt x="22875" y="1766"/>
                  </a:cubicBezTo>
                  <a:cubicBezTo>
                    <a:pt x="23063" y="1766"/>
                    <a:pt x="23055" y="1470"/>
                    <a:pt x="22850" y="1444"/>
                  </a:cubicBezTo>
                  <a:cubicBezTo>
                    <a:pt x="15340" y="615"/>
                    <a:pt x="7804" y="134"/>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2"/>
            <p:cNvSpPr/>
            <p:nvPr/>
          </p:nvSpPr>
          <p:spPr>
            <a:xfrm>
              <a:off x="7832771" y="4424708"/>
              <a:ext cx="65556" cy="23287"/>
            </a:xfrm>
            <a:custGeom>
              <a:avLst/>
              <a:gdLst/>
              <a:ahLst/>
              <a:cxnLst/>
              <a:rect l="l" t="t" r="r" b="b"/>
              <a:pathLst>
                <a:path w="1233" h="438" extrusionOk="0">
                  <a:moveTo>
                    <a:pt x="254" y="1"/>
                  </a:moveTo>
                  <a:cubicBezTo>
                    <a:pt x="102" y="1"/>
                    <a:pt x="0" y="216"/>
                    <a:pt x="164" y="309"/>
                  </a:cubicBezTo>
                  <a:cubicBezTo>
                    <a:pt x="359" y="388"/>
                    <a:pt x="569" y="437"/>
                    <a:pt x="783" y="437"/>
                  </a:cubicBezTo>
                  <a:cubicBezTo>
                    <a:pt x="861" y="437"/>
                    <a:pt x="940" y="431"/>
                    <a:pt x="1019" y="416"/>
                  </a:cubicBezTo>
                  <a:cubicBezTo>
                    <a:pt x="1224" y="391"/>
                    <a:pt x="1232" y="94"/>
                    <a:pt x="1043" y="94"/>
                  </a:cubicBezTo>
                  <a:cubicBezTo>
                    <a:pt x="1035" y="94"/>
                    <a:pt x="1027" y="95"/>
                    <a:pt x="1019" y="96"/>
                  </a:cubicBezTo>
                  <a:cubicBezTo>
                    <a:pt x="959" y="102"/>
                    <a:pt x="899" y="106"/>
                    <a:pt x="839" y="106"/>
                  </a:cubicBezTo>
                  <a:cubicBezTo>
                    <a:pt x="660" y="106"/>
                    <a:pt x="484" y="76"/>
                    <a:pt x="324" y="15"/>
                  </a:cubicBezTo>
                  <a:cubicBezTo>
                    <a:pt x="300" y="5"/>
                    <a:pt x="277" y="1"/>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2"/>
            <p:cNvSpPr/>
            <p:nvPr/>
          </p:nvSpPr>
          <p:spPr>
            <a:xfrm>
              <a:off x="7922412" y="4435447"/>
              <a:ext cx="24244" cy="18502"/>
            </a:xfrm>
            <a:custGeom>
              <a:avLst/>
              <a:gdLst/>
              <a:ahLst/>
              <a:cxnLst/>
              <a:rect l="l" t="t" r="r" b="b"/>
              <a:pathLst>
                <a:path w="456" h="348" extrusionOk="0">
                  <a:moveTo>
                    <a:pt x="241" y="0"/>
                  </a:moveTo>
                  <a:cubicBezTo>
                    <a:pt x="1" y="0"/>
                    <a:pt x="1" y="348"/>
                    <a:pt x="241" y="348"/>
                  </a:cubicBezTo>
                  <a:cubicBezTo>
                    <a:pt x="455" y="348"/>
                    <a:pt x="455"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2"/>
            <p:cNvSpPr/>
            <p:nvPr/>
          </p:nvSpPr>
          <p:spPr>
            <a:xfrm>
              <a:off x="7975473" y="4445283"/>
              <a:ext cx="285722" cy="64439"/>
            </a:xfrm>
            <a:custGeom>
              <a:avLst/>
              <a:gdLst/>
              <a:ahLst/>
              <a:cxnLst/>
              <a:rect l="l" t="t" r="r" b="b"/>
              <a:pathLst>
                <a:path w="5374" h="1212" extrusionOk="0">
                  <a:moveTo>
                    <a:pt x="261" y="1"/>
                  </a:moveTo>
                  <a:cubicBezTo>
                    <a:pt x="66" y="1"/>
                    <a:pt x="0" y="299"/>
                    <a:pt x="206" y="350"/>
                  </a:cubicBezTo>
                  <a:lnTo>
                    <a:pt x="5096" y="1205"/>
                  </a:lnTo>
                  <a:cubicBezTo>
                    <a:pt x="5112" y="1209"/>
                    <a:pt x="5128" y="1211"/>
                    <a:pt x="5143" y="1211"/>
                  </a:cubicBezTo>
                  <a:cubicBezTo>
                    <a:pt x="5320" y="1211"/>
                    <a:pt x="5374" y="934"/>
                    <a:pt x="5176" y="884"/>
                  </a:cubicBezTo>
                  <a:lnTo>
                    <a:pt x="286" y="3"/>
                  </a:lnTo>
                  <a:cubicBezTo>
                    <a:pt x="277" y="1"/>
                    <a:pt x="269" y="1"/>
                    <a:pt x="2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2" name="Google Shape;3702;p72"/>
          <p:cNvSpPr/>
          <p:nvPr/>
        </p:nvSpPr>
        <p:spPr>
          <a:xfrm>
            <a:off x="7051922" y="1923574"/>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3" name="Google Shape;3703;p72"/>
          <p:cNvGrpSpPr/>
          <p:nvPr/>
        </p:nvGrpSpPr>
        <p:grpSpPr>
          <a:xfrm>
            <a:off x="7785543" y="1923599"/>
            <a:ext cx="346056" cy="345674"/>
            <a:chOff x="3303268" y="3817349"/>
            <a:chExt cx="346056" cy="345674"/>
          </a:xfrm>
        </p:grpSpPr>
        <p:sp>
          <p:nvSpPr>
            <p:cNvPr id="3704" name="Google Shape;3704;p72"/>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2"/>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2"/>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2"/>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72"/>
          <p:cNvGrpSpPr/>
          <p:nvPr/>
        </p:nvGrpSpPr>
        <p:grpSpPr>
          <a:xfrm>
            <a:off x="7051936" y="2697674"/>
            <a:ext cx="345642" cy="345674"/>
            <a:chOff x="5549861" y="3817349"/>
            <a:chExt cx="345642" cy="345674"/>
          </a:xfrm>
        </p:grpSpPr>
        <p:sp>
          <p:nvSpPr>
            <p:cNvPr id="3709" name="Google Shape;3709;p72"/>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2"/>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2"/>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712;p72"/>
          <p:cNvGrpSpPr/>
          <p:nvPr/>
        </p:nvGrpSpPr>
        <p:grpSpPr>
          <a:xfrm>
            <a:off x="7785585" y="2697686"/>
            <a:ext cx="346024" cy="345674"/>
            <a:chOff x="4201447" y="3817349"/>
            <a:chExt cx="346024" cy="345674"/>
          </a:xfrm>
        </p:grpSpPr>
        <p:sp>
          <p:nvSpPr>
            <p:cNvPr id="3713" name="Google Shape;3713;p72"/>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2"/>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214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Quick Vocab Quiz</a:t>
            </a:r>
            <a:endParaRPr dirty="0"/>
          </a:p>
        </p:txBody>
      </p:sp>
      <p:sp>
        <p:nvSpPr>
          <p:cNvPr id="6" name="Google Shape;1619;p39"/>
          <p:cNvSpPr txBox="1">
            <a:spLocks noGrp="1"/>
          </p:cNvSpPr>
          <p:nvPr>
            <p:ph type="title"/>
          </p:nvPr>
        </p:nvSpPr>
        <p:spPr>
          <a:xfrm>
            <a:off x="1331640" y="98757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solidFill>
                  <a:schemeClr val="accent2"/>
                </a:solidFill>
              </a:rPr>
              <a:t>Match the vocab to the definition</a:t>
            </a:r>
            <a:endParaRPr sz="2000" dirty="0"/>
          </a:p>
        </p:txBody>
      </p:sp>
      <p:sp>
        <p:nvSpPr>
          <p:cNvPr id="7" name="Google Shape;1693;p42"/>
          <p:cNvSpPr txBox="1">
            <a:spLocks noGrp="1"/>
          </p:cNvSpPr>
          <p:nvPr>
            <p:ph type="title"/>
          </p:nvPr>
        </p:nvSpPr>
        <p:spPr>
          <a:xfrm>
            <a:off x="-828600" y="1707654"/>
            <a:ext cx="4789800" cy="5205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GB" sz="2400" dirty="0">
                <a:solidFill>
                  <a:schemeClr val="accent2"/>
                </a:solidFill>
              </a:rPr>
              <a:t>q</a:t>
            </a:r>
            <a:r>
              <a:rPr lang="en" sz="2400" dirty="0" smtClean="0">
                <a:solidFill>
                  <a:schemeClr val="accent2"/>
                </a:solidFill>
              </a:rPr>
              <a:t>uizzically</a:t>
            </a:r>
            <a:br>
              <a:rPr lang="en" sz="2400" dirty="0" smtClean="0">
                <a:solidFill>
                  <a:schemeClr val="accent2"/>
                </a:solidFill>
              </a:rPr>
            </a:br>
            <a:r>
              <a:rPr lang="en" sz="2400" dirty="0" smtClean="0">
                <a:solidFill>
                  <a:schemeClr val="accent2"/>
                </a:solidFill>
              </a:rPr>
              <a:t>particularly</a:t>
            </a:r>
            <a:br>
              <a:rPr lang="en" sz="2400" dirty="0" smtClean="0">
                <a:solidFill>
                  <a:schemeClr val="accent2"/>
                </a:solidFill>
              </a:rPr>
            </a:br>
            <a:r>
              <a:rPr lang="en" sz="2400" dirty="0" smtClean="0">
                <a:solidFill>
                  <a:schemeClr val="accent2"/>
                </a:solidFill>
              </a:rPr>
              <a:t>dull</a:t>
            </a:r>
            <a:br>
              <a:rPr lang="en" sz="2400" dirty="0" smtClean="0">
                <a:solidFill>
                  <a:schemeClr val="accent2"/>
                </a:solidFill>
              </a:rPr>
            </a:br>
            <a:r>
              <a:rPr lang="en" sz="2400" dirty="0" smtClean="0">
                <a:solidFill>
                  <a:schemeClr val="accent2"/>
                </a:solidFill>
              </a:rPr>
              <a:t>darted</a:t>
            </a:r>
            <a:endParaRPr sz="2400" dirty="0"/>
          </a:p>
        </p:txBody>
      </p:sp>
      <p:sp>
        <p:nvSpPr>
          <p:cNvPr id="8" name="Google Shape;1619;p39"/>
          <p:cNvSpPr txBox="1">
            <a:spLocks noGrp="1"/>
          </p:cNvSpPr>
          <p:nvPr>
            <p:ph type="title"/>
          </p:nvPr>
        </p:nvSpPr>
        <p:spPr>
          <a:xfrm>
            <a:off x="3635896" y="1851670"/>
            <a:ext cx="5400600" cy="572700"/>
          </a:xfrm>
          <a:prstGeom prst="rect">
            <a:avLst/>
          </a:prstGeom>
        </p:spPr>
        <p:txBody>
          <a:bodyPr spcFirstLastPara="1" wrap="square" lIns="91425" tIns="91425" rIns="91425" bIns="91425" anchor="t" anchorCtr="0">
            <a:noAutofit/>
          </a:bodyPr>
          <a:lstStyle/>
          <a:p>
            <a:pPr algn="l"/>
            <a:r>
              <a:rPr lang="en-GB" sz="1500" b="0" dirty="0">
                <a:latin typeface="+mj-lt"/>
              </a:rPr>
              <a:t>Lacking interest, excitement, or brightness; uninteresting or </a:t>
            </a:r>
            <a:r>
              <a:rPr lang="en-GB" sz="1500" b="0" dirty="0" smtClean="0">
                <a:latin typeface="+mj-lt"/>
              </a:rPr>
              <a:t>monotonous.</a:t>
            </a:r>
            <a:br>
              <a:rPr lang="en-GB" sz="1500" b="0" dirty="0" smtClean="0">
                <a:latin typeface="+mj-lt"/>
              </a:rPr>
            </a:br>
            <a:r>
              <a:rPr lang="en-GB" sz="1500" b="0" dirty="0" smtClean="0">
                <a:latin typeface="+mj-lt"/>
              </a:rPr>
              <a:t/>
            </a:r>
            <a:br>
              <a:rPr lang="en-GB" sz="1500" b="0" dirty="0" smtClean="0">
                <a:latin typeface="+mj-lt"/>
              </a:rPr>
            </a:br>
            <a:r>
              <a:rPr lang="en-GB" sz="1500" b="0" dirty="0" smtClean="0">
                <a:latin typeface="+mj-lt"/>
              </a:rPr>
              <a:t>In </a:t>
            </a:r>
            <a:r>
              <a:rPr lang="en-GB" sz="1500" b="0" dirty="0">
                <a:latin typeface="+mj-lt"/>
              </a:rPr>
              <a:t>a way that suggests puzzlement or confusion, often involving a questioning or curious expression or manner</a:t>
            </a:r>
            <a:r>
              <a:rPr lang="en-GB" sz="1500" b="0" dirty="0" smtClean="0">
                <a:latin typeface="+mj-lt"/>
              </a:rPr>
              <a:t>.</a:t>
            </a:r>
            <a:br>
              <a:rPr lang="en-GB" sz="1500" b="0" dirty="0" smtClean="0">
                <a:latin typeface="+mj-lt"/>
              </a:rPr>
            </a:br>
            <a:r>
              <a:rPr lang="en-GB" sz="1500" b="0" dirty="0">
                <a:latin typeface="+mj-lt"/>
              </a:rPr>
              <a:t/>
            </a:r>
            <a:br>
              <a:rPr lang="en-GB" sz="1500" b="0" dirty="0">
                <a:latin typeface="+mj-lt"/>
              </a:rPr>
            </a:br>
            <a:r>
              <a:rPr lang="en-GB" sz="1500" b="0" dirty="0" smtClean="0">
                <a:latin typeface="+mj-lt"/>
              </a:rPr>
              <a:t>Moved </a:t>
            </a:r>
            <a:r>
              <a:rPr lang="en-GB" sz="1500" b="0" dirty="0">
                <a:latin typeface="+mj-lt"/>
              </a:rPr>
              <a:t>or ran quickly and suddenly in a particular direction, often with short, sudden movements</a:t>
            </a:r>
            <a:r>
              <a:rPr lang="en-GB" sz="1500" b="0" dirty="0" smtClean="0">
                <a:latin typeface="+mj-lt"/>
              </a:rPr>
              <a:t>.</a:t>
            </a:r>
            <a:br>
              <a:rPr lang="en-GB" sz="1500" b="0" dirty="0" smtClean="0">
                <a:latin typeface="+mj-lt"/>
              </a:rPr>
            </a:br>
            <a:r>
              <a:rPr lang="en-GB" sz="1500" b="0" dirty="0" smtClean="0">
                <a:latin typeface="+mj-lt"/>
              </a:rPr>
              <a:t/>
            </a:r>
            <a:br>
              <a:rPr lang="en-GB" sz="1500" b="0" dirty="0" smtClean="0">
                <a:latin typeface="+mj-lt"/>
              </a:rPr>
            </a:br>
            <a:r>
              <a:rPr lang="en-GB" sz="1500" b="0" dirty="0">
                <a:latin typeface="+mj-lt"/>
              </a:rPr>
              <a:t/>
            </a:r>
            <a:br>
              <a:rPr lang="en-GB" sz="1500" b="0" dirty="0">
                <a:latin typeface="+mj-lt"/>
              </a:rPr>
            </a:br>
            <a:r>
              <a:rPr lang="en-GB" sz="1500" b="0" dirty="0" smtClean="0">
                <a:latin typeface="+mj-lt"/>
              </a:rPr>
              <a:t>Especially</a:t>
            </a:r>
            <a:r>
              <a:rPr lang="en-GB" sz="1500" b="0" dirty="0">
                <a:latin typeface="+mj-lt"/>
              </a:rPr>
              <a:t>, to a greater extent or degree than usual or average, or in a specific or significant way.</a:t>
            </a:r>
          </a:p>
        </p:txBody>
      </p:sp>
    </p:spTree>
    <p:extLst>
      <p:ext uri="{BB962C8B-B14F-4D97-AF65-F5344CB8AC3E}">
        <p14:creationId xmlns:p14="http://schemas.microsoft.com/office/powerpoint/2010/main" val="30785318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When we use </a:t>
            </a:r>
            <a:r>
              <a:rPr lang="en" sz="2400" dirty="0" smtClean="0">
                <a:solidFill>
                  <a:schemeClr val="accent2">
                    <a:lumMod val="60000"/>
                    <a:lumOff val="40000"/>
                  </a:schemeClr>
                </a:solidFill>
              </a:rPr>
              <a:t>possessive apostrophes... </a:t>
            </a:r>
            <a:endParaRPr sz="2400" dirty="0">
              <a:solidFill>
                <a:schemeClr val="accent2">
                  <a:lumMod val="60000"/>
                  <a:lumOff val="40000"/>
                </a:schemeClr>
              </a:solidFill>
            </a:endParaRPr>
          </a:p>
        </p:txBody>
      </p:sp>
      <p:sp>
        <p:nvSpPr>
          <p:cNvPr id="1626" name="Google Shape;1626;p40"/>
          <p:cNvSpPr txBox="1">
            <a:spLocks noGrp="1"/>
          </p:cNvSpPr>
          <p:nvPr>
            <p:ph type="title" idx="2"/>
          </p:nvPr>
        </p:nvSpPr>
        <p:spPr>
          <a:xfrm>
            <a:off x="539552" y="2564800"/>
            <a:ext cx="6605690" cy="6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lumMod val="60000"/>
                    <a:lumOff val="40000"/>
                  </a:schemeClr>
                </a:solidFill>
              </a:rPr>
              <a:t>Can you spot the </a:t>
            </a:r>
            <a:r>
              <a:rPr lang="en" dirty="0" smtClean="0">
                <a:solidFill>
                  <a:srgbClr val="D41CC7"/>
                </a:solidFill>
              </a:rPr>
              <a:t>possessive apostrophes</a:t>
            </a:r>
            <a:r>
              <a:rPr lang="en" dirty="0" smtClean="0">
                <a:solidFill>
                  <a:schemeClr val="accent2">
                    <a:lumMod val="60000"/>
                    <a:lumOff val="40000"/>
                  </a:schemeClr>
                </a:solidFill>
              </a:rPr>
              <a:t>?</a:t>
            </a:r>
            <a:endParaRPr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08518" y="3003798"/>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p:cNvSpPr/>
          <p:nvPr/>
        </p:nvSpPr>
        <p:spPr>
          <a:xfrm>
            <a:off x="0" y="1851670"/>
            <a:ext cx="9036496" cy="538609"/>
          </a:xfrm>
          <a:prstGeom prst="rect">
            <a:avLst/>
          </a:prstGeom>
        </p:spPr>
        <p:txBody>
          <a:bodyPr wrap="square">
            <a:spAutoFit/>
          </a:bodyPr>
          <a:lstStyle/>
          <a:p>
            <a:pPr algn="ctr"/>
            <a:r>
              <a:rPr lang="en-GB" sz="2900" b="1" dirty="0">
                <a:solidFill>
                  <a:schemeClr val="accent3"/>
                </a:solidFill>
              </a:rPr>
              <a:t>Lexi’s hair     Lexi’s backpack    Lexi’s binoculars</a:t>
            </a:r>
          </a:p>
        </p:txBody>
      </p:sp>
      <p:sp>
        <p:nvSpPr>
          <p:cNvPr id="79" name="Google Shape;1626;p40"/>
          <p:cNvSpPr txBox="1">
            <a:spLocks noGrp="1"/>
          </p:cNvSpPr>
          <p:nvPr>
            <p:ph type="title" idx="2"/>
          </p:nvPr>
        </p:nvSpPr>
        <p:spPr>
          <a:xfrm>
            <a:off x="107504" y="964020"/>
            <a:ext cx="9036496"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dirty="0" smtClean="0">
                <a:solidFill>
                  <a:schemeClr val="accent2">
                    <a:lumMod val="60000"/>
                    <a:lumOff val="40000"/>
                  </a:schemeClr>
                </a:solidFill>
              </a:rPr>
              <a:t>if it belongs to someone, we put </a:t>
            </a:r>
            <a:r>
              <a:rPr lang="en" sz="2400" dirty="0" smtClean="0">
                <a:solidFill>
                  <a:srgbClr val="D41CC7"/>
                </a:solidFill>
              </a:rPr>
              <a:t>‘s</a:t>
            </a:r>
            <a:r>
              <a:rPr lang="en" sz="1500" dirty="0" smtClean="0">
                <a:solidFill>
                  <a:schemeClr val="accent2">
                    <a:lumMod val="60000"/>
                    <a:lumOff val="40000"/>
                  </a:schemeClr>
                </a:solidFill>
              </a:rPr>
              <a:t> before after their name and before the noun</a:t>
            </a:r>
            <a:endParaRPr sz="1500" dirty="0">
              <a:solidFill>
                <a:schemeClr val="accent2">
                  <a:lumMod val="60000"/>
                  <a:lumOff val="40000"/>
                </a:schemeClr>
              </a:solidFill>
            </a:endParaRPr>
          </a:p>
        </p:txBody>
      </p:sp>
    </p:spTree>
    <p:extLst>
      <p:ext uri="{BB962C8B-B14F-4D97-AF65-F5344CB8AC3E}">
        <p14:creationId xmlns:p14="http://schemas.microsoft.com/office/powerpoint/2010/main" val="25889869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When we use </a:t>
            </a:r>
            <a:r>
              <a:rPr lang="en" sz="2400" dirty="0" smtClean="0">
                <a:solidFill>
                  <a:schemeClr val="accent2">
                    <a:lumMod val="60000"/>
                    <a:lumOff val="40000"/>
                  </a:schemeClr>
                </a:solidFill>
              </a:rPr>
              <a:t>possessive apostrophes... </a:t>
            </a:r>
            <a:endParaRPr sz="2400" dirty="0">
              <a:solidFill>
                <a:schemeClr val="accent2">
                  <a:lumMod val="60000"/>
                  <a:lumOff val="40000"/>
                </a:schemeClr>
              </a:solidFill>
            </a:endParaRPr>
          </a:p>
        </p:txBody>
      </p:sp>
      <p:sp>
        <p:nvSpPr>
          <p:cNvPr id="1626" name="Google Shape;1626;p40"/>
          <p:cNvSpPr txBox="1">
            <a:spLocks noGrp="1"/>
          </p:cNvSpPr>
          <p:nvPr>
            <p:ph type="title" idx="2"/>
          </p:nvPr>
        </p:nvSpPr>
        <p:spPr>
          <a:xfrm>
            <a:off x="539552" y="2564800"/>
            <a:ext cx="6605690" cy="6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lumMod val="60000"/>
                    <a:lumOff val="40000"/>
                  </a:schemeClr>
                </a:solidFill>
              </a:rPr>
              <a:t>Which possessive apostrophe is correct?</a:t>
            </a:r>
            <a:endParaRPr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88206" y="2645179"/>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p:cNvSpPr/>
          <p:nvPr/>
        </p:nvSpPr>
        <p:spPr>
          <a:xfrm>
            <a:off x="0" y="1851670"/>
            <a:ext cx="9036496" cy="538609"/>
          </a:xfrm>
          <a:prstGeom prst="rect">
            <a:avLst/>
          </a:prstGeom>
        </p:spPr>
        <p:txBody>
          <a:bodyPr wrap="square">
            <a:spAutoFit/>
          </a:bodyPr>
          <a:lstStyle/>
          <a:p>
            <a:pPr algn="ctr"/>
            <a:r>
              <a:rPr lang="en-GB" sz="2900" b="1" dirty="0">
                <a:solidFill>
                  <a:schemeClr val="accent3"/>
                </a:solidFill>
              </a:rPr>
              <a:t>Lexi</a:t>
            </a:r>
            <a:r>
              <a:rPr lang="en-GB" sz="2900" b="1" dirty="0">
                <a:solidFill>
                  <a:srgbClr val="D41CC7"/>
                </a:solidFill>
              </a:rPr>
              <a:t>’s</a:t>
            </a:r>
            <a:r>
              <a:rPr lang="en-GB" sz="2900" b="1" dirty="0">
                <a:solidFill>
                  <a:schemeClr val="accent3"/>
                </a:solidFill>
              </a:rPr>
              <a:t> hair     Lexi</a:t>
            </a:r>
            <a:r>
              <a:rPr lang="en-GB" sz="2900" b="1" dirty="0">
                <a:solidFill>
                  <a:srgbClr val="D41CC7"/>
                </a:solidFill>
              </a:rPr>
              <a:t>’s</a:t>
            </a:r>
            <a:r>
              <a:rPr lang="en-GB" sz="2900" b="1" dirty="0">
                <a:solidFill>
                  <a:schemeClr val="accent3"/>
                </a:solidFill>
              </a:rPr>
              <a:t> backpack    Lexi</a:t>
            </a:r>
            <a:r>
              <a:rPr lang="en-GB" sz="2900" b="1" dirty="0">
                <a:solidFill>
                  <a:srgbClr val="D41CC7"/>
                </a:solidFill>
              </a:rPr>
              <a:t>’s</a:t>
            </a:r>
            <a:r>
              <a:rPr lang="en-GB" sz="2900" b="1" dirty="0">
                <a:solidFill>
                  <a:schemeClr val="accent3"/>
                </a:solidFill>
              </a:rPr>
              <a:t> binoculars</a:t>
            </a:r>
          </a:p>
        </p:txBody>
      </p:sp>
      <p:sp>
        <p:nvSpPr>
          <p:cNvPr id="79" name="Google Shape;1626;p40"/>
          <p:cNvSpPr txBox="1">
            <a:spLocks noGrp="1"/>
          </p:cNvSpPr>
          <p:nvPr>
            <p:ph type="title" idx="2"/>
          </p:nvPr>
        </p:nvSpPr>
        <p:spPr>
          <a:xfrm>
            <a:off x="107504" y="964020"/>
            <a:ext cx="9036496"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dirty="0" smtClean="0">
                <a:solidFill>
                  <a:schemeClr val="accent2">
                    <a:lumMod val="60000"/>
                    <a:lumOff val="40000"/>
                  </a:schemeClr>
                </a:solidFill>
              </a:rPr>
              <a:t>if it belongs to someone, we put </a:t>
            </a:r>
            <a:r>
              <a:rPr lang="en" sz="2400" dirty="0" smtClean="0">
                <a:solidFill>
                  <a:srgbClr val="D41CC7"/>
                </a:solidFill>
              </a:rPr>
              <a:t>‘s</a:t>
            </a:r>
            <a:r>
              <a:rPr lang="en" sz="1500" dirty="0" smtClean="0">
                <a:solidFill>
                  <a:schemeClr val="accent2">
                    <a:lumMod val="60000"/>
                    <a:lumOff val="40000"/>
                  </a:schemeClr>
                </a:solidFill>
              </a:rPr>
              <a:t> before after their name and before the noun</a:t>
            </a:r>
            <a:endParaRPr sz="1500" dirty="0">
              <a:solidFill>
                <a:schemeClr val="accent2">
                  <a:lumMod val="60000"/>
                  <a:lumOff val="40000"/>
                </a:schemeClr>
              </a:solidFill>
            </a:endParaRPr>
          </a:p>
        </p:txBody>
      </p:sp>
      <p:sp>
        <p:nvSpPr>
          <p:cNvPr id="50" name="Rectangle 49"/>
          <p:cNvSpPr/>
          <p:nvPr/>
        </p:nvSpPr>
        <p:spPr>
          <a:xfrm>
            <a:off x="18036" y="3286914"/>
            <a:ext cx="9036496" cy="538609"/>
          </a:xfrm>
          <a:prstGeom prst="rect">
            <a:avLst/>
          </a:prstGeom>
        </p:spPr>
        <p:txBody>
          <a:bodyPr wrap="square">
            <a:spAutoFit/>
          </a:bodyPr>
          <a:lstStyle/>
          <a:p>
            <a:pPr algn="ctr"/>
            <a:r>
              <a:rPr lang="en-GB" sz="2900" b="1" dirty="0" err="1" smtClean="0">
                <a:solidFill>
                  <a:schemeClr val="accent3"/>
                </a:solidFill>
              </a:rPr>
              <a:t>Tims</a:t>
            </a:r>
            <a:r>
              <a:rPr lang="en-GB" sz="2900" b="1" dirty="0" smtClean="0">
                <a:solidFill>
                  <a:schemeClr val="accent3"/>
                </a:solidFill>
              </a:rPr>
              <a:t>’ glasses       </a:t>
            </a:r>
            <a:r>
              <a:rPr lang="en-GB" sz="2900" b="1" dirty="0" err="1" smtClean="0">
                <a:solidFill>
                  <a:schemeClr val="accent3"/>
                </a:solidFill>
              </a:rPr>
              <a:t>Tims</a:t>
            </a:r>
            <a:r>
              <a:rPr lang="en-GB" sz="2900" b="1" dirty="0">
                <a:solidFill>
                  <a:schemeClr val="accent3"/>
                </a:solidFill>
              </a:rPr>
              <a:t> </a:t>
            </a:r>
            <a:r>
              <a:rPr lang="en-GB" sz="2900" b="1" dirty="0" smtClean="0">
                <a:solidFill>
                  <a:schemeClr val="accent3"/>
                </a:solidFill>
              </a:rPr>
              <a:t>‘trainers       Tim’s hair</a:t>
            </a:r>
            <a:endParaRPr lang="en-GB" sz="2900" b="1" dirty="0">
              <a:solidFill>
                <a:schemeClr val="accent3"/>
              </a:solidFill>
            </a:endParaRPr>
          </a:p>
        </p:txBody>
      </p:sp>
    </p:spTree>
    <p:extLst>
      <p:ext uri="{BB962C8B-B14F-4D97-AF65-F5344CB8AC3E}">
        <p14:creationId xmlns:p14="http://schemas.microsoft.com/office/powerpoint/2010/main" val="2043660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26"/>
                                        </p:tgtEl>
                                        <p:attrNameLst>
                                          <p:attrName>style.visibility</p:attrName>
                                        </p:attrNameLst>
                                      </p:cBhvr>
                                      <p:to>
                                        <p:strVal val="visible"/>
                                      </p:to>
                                    </p:set>
                                    <p:animEffect transition="in" filter="barn(inVertical)">
                                      <p:cBhvr>
                                        <p:cTn id="7" dur="500"/>
                                        <p:tgtEl>
                                          <p:spTgt spid="16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6"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When we use </a:t>
            </a:r>
            <a:r>
              <a:rPr lang="en" sz="2400" dirty="0" smtClean="0">
                <a:solidFill>
                  <a:schemeClr val="accent2">
                    <a:lumMod val="60000"/>
                    <a:lumOff val="40000"/>
                  </a:schemeClr>
                </a:solidFill>
              </a:rPr>
              <a:t>possessive apostrophes... </a:t>
            </a:r>
            <a:endParaRPr sz="2400" dirty="0">
              <a:solidFill>
                <a:schemeClr val="accent2">
                  <a:lumMod val="60000"/>
                  <a:lumOff val="40000"/>
                </a:schemeClr>
              </a:solidFill>
            </a:endParaRPr>
          </a:p>
        </p:txBody>
      </p:sp>
      <p:sp>
        <p:nvSpPr>
          <p:cNvPr id="1626" name="Google Shape;1626;p40"/>
          <p:cNvSpPr txBox="1">
            <a:spLocks noGrp="1"/>
          </p:cNvSpPr>
          <p:nvPr>
            <p:ph type="title" idx="2"/>
          </p:nvPr>
        </p:nvSpPr>
        <p:spPr>
          <a:xfrm>
            <a:off x="539552" y="2564800"/>
            <a:ext cx="6605690" cy="6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lumMod val="60000"/>
                    <a:lumOff val="40000"/>
                  </a:schemeClr>
                </a:solidFill>
              </a:rPr>
              <a:t>Which possessive apostrophe is correct?</a:t>
            </a:r>
            <a:endParaRPr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88206" y="2645179"/>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p:cNvSpPr/>
          <p:nvPr/>
        </p:nvSpPr>
        <p:spPr>
          <a:xfrm>
            <a:off x="0" y="1851670"/>
            <a:ext cx="9036496" cy="538609"/>
          </a:xfrm>
          <a:prstGeom prst="rect">
            <a:avLst/>
          </a:prstGeom>
        </p:spPr>
        <p:txBody>
          <a:bodyPr wrap="square">
            <a:spAutoFit/>
          </a:bodyPr>
          <a:lstStyle/>
          <a:p>
            <a:pPr algn="ctr"/>
            <a:r>
              <a:rPr lang="en-GB" sz="2900" b="1" dirty="0">
                <a:solidFill>
                  <a:schemeClr val="accent3"/>
                </a:solidFill>
              </a:rPr>
              <a:t>Lexi</a:t>
            </a:r>
            <a:r>
              <a:rPr lang="en-GB" sz="2900" b="1" dirty="0">
                <a:solidFill>
                  <a:srgbClr val="D41CC7"/>
                </a:solidFill>
              </a:rPr>
              <a:t>’s</a:t>
            </a:r>
            <a:r>
              <a:rPr lang="en-GB" sz="2900" b="1" dirty="0">
                <a:solidFill>
                  <a:schemeClr val="accent3"/>
                </a:solidFill>
              </a:rPr>
              <a:t> hair     Lexi</a:t>
            </a:r>
            <a:r>
              <a:rPr lang="en-GB" sz="2900" b="1" dirty="0">
                <a:solidFill>
                  <a:srgbClr val="D41CC7"/>
                </a:solidFill>
              </a:rPr>
              <a:t>’s</a:t>
            </a:r>
            <a:r>
              <a:rPr lang="en-GB" sz="2900" b="1" dirty="0">
                <a:solidFill>
                  <a:schemeClr val="accent3"/>
                </a:solidFill>
              </a:rPr>
              <a:t> backpack    Lexi</a:t>
            </a:r>
            <a:r>
              <a:rPr lang="en-GB" sz="2900" b="1" dirty="0">
                <a:solidFill>
                  <a:srgbClr val="D41CC7"/>
                </a:solidFill>
              </a:rPr>
              <a:t>’s</a:t>
            </a:r>
            <a:r>
              <a:rPr lang="en-GB" sz="2900" b="1" dirty="0">
                <a:solidFill>
                  <a:schemeClr val="accent3"/>
                </a:solidFill>
              </a:rPr>
              <a:t> binoculars</a:t>
            </a:r>
          </a:p>
        </p:txBody>
      </p:sp>
      <p:sp>
        <p:nvSpPr>
          <p:cNvPr id="79" name="Google Shape;1626;p40"/>
          <p:cNvSpPr txBox="1">
            <a:spLocks noGrp="1"/>
          </p:cNvSpPr>
          <p:nvPr>
            <p:ph type="title" idx="2"/>
          </p:nvPr>
        </p:nvSpPr>
        <p:spPr>
          <a:xfrm>
            <a:off x="107504" y="964020"/>
            <a:ext cx="9036496"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dirty="0" smtClean="0">
                <a:solidFill>
                  <a:schemeClr val="accent2">
                    <a:lumMod val="60000"/>
                    <a:lumOff val="40000"/>
                  </a:schemeClr>
                </a:solidFill>
              </a:rPr>
              <a:t>if it belongs to someone, we put </a:t>
            </a:r>
            <a:r>
              <a:rPr lang="en" sz="2400" dirty="0" smtClean="0">
                <a:solidFill>
                  <a:srgbClr val="D41CC7"/>
                </a:solidFill>
              </a:rPr>
              <a:t>‘s</a:t>
            </a:r>
            <a:r>
              <a:rPr lang="en" sz="1500" dirty="0" smtClean="0">
                <a:solidFill>
                  <a:schemeClr val="accent2">
                    <a:lumMod val="60000"/>
                    <a:lumOff val="40000"/>
                  </a:schemeClr>
                </a:solidFill>
              </a:rPr>
              <a:t> before after their name and before the noun</a:t>
            </a:r>
            <a:endParaRPr sz="1500" dirty="0">
              <a:solidFill>
                <a:schemeClr val="accent2">
                  <a:lumMod val="60000"/>
                  <a:lumOff val="40000"/>
                </a:schemeClr>
              </a:solidFill>
            </a:endParaRPr>
          </a:p>
        </p:txBody>
      </p:sp>
      <p:sp>
        <p:nvSpPr>
          <p:cNvPr id="50" name="Rectangle 49"/>
          <p:cNvSpPr/>
          <p:nvPr/>
        </p:nvSpPr>
        <p:spPr>
          <a:xfrm>
            <a:off x="18036" y="3286914"/>
            <a:ext cx="9036496" cy="538609"/>
          </a:xfrm>
          <a:prstGeom prst="rect">
            <a:avLst/>
          </a:prstGeom>
        </p:spPr>
        <p:txBody>
          <a:bodyPr wrap="square">
            <a:spAutoFit/>
          </a:bodyPr>
          <a:lstStyle/>
          <a:p>
            <a:pPr algn="ctr"/>
            <a:r>
              <a:rPr lang="en-GB" sz="2900" b="1" dirty="0" err="1" smtClean="0">
                <a:solidFill>
                  <a:schemeClr val="accent3"/>
                </a:solidFill>
              </a:rPr>
              <a:t>Tims</a:t>
            </a:r>
            <a:r>
              <a:rPr lang="en-GB" sz="2900" b="1" dirty="0" smtClean="0">
                <a:solidFill>
                  <a:schemeClr val="accent3"/>
                </a:solidFill>
              </a:rPr>
              <a:t>’ glasses       </a:t>
            </a:r>
            <a:r>
              <a:rPr lang="en-GB" sz="2900" b="1" dirty="0" err="1" smtClean="0">
                <a:solidFill>
                  <a:schemeClr val="accent3"/>
                </a:solidFill>
              </a:rPr>
              <a:t>Tims</a:t>
            </a:r>
            <a:r>
              <a:rPr lang="en-GB" sz="2900" b="1" dirty="0">
                <a:solidFill>
                  <a:schemeClr val="accent3"/>
                </a:solidFill>
              </a:rPr>
              <a:t> </a:t>
            </a:r>
            <a:r>
              <a:rPr lang="en-GB" sz="2900" b="1" dirty="0" smtClean="0">
                <a:solidFill>
                  <a:schemeClr val="accent3"/>
                </a:solidFill>
              </a:rPr>
              <a:t>‘trainers       Tim</a:t>
            </a:r>
            <a:r>
              <a:rPr lang="en-GB" sz="2900" b="1" dirty="0" smtClean="0">
                <a:solidFill>
                  <a:srgbClr val="D41CC7"/>
                </a:solidFill>
              </a:rPr>
              <a:t>’s</a:t>
            </a:r>
            <a:r>
              <a:rPr lang="en-GB" sz="2900" b="1" dirty="0" smtClean="0">
                <a:solidFill>
                  <a:schemeClr val="accent3"/>
                </a:solidFill>
              </a:rPr>
              <a:t> hair</a:t>
            </a:r>
            <a:endParaRPr lang="en-GB" sz="2900" b="1" dirty="0">
              <a:solidFill>
                <a:schemeClr val="accent3"/>
              </a:solidFill>
            </a:endParaRPr>
          </a:p>
        </p:txBody>
      </p:sp>
    </p:spTree>
    <p:extLst>
      <p:ext uri="{BB962C8B-B14F-4D97-AF65-F5344CB8AC3E}">
        <p14:creationId xmlns:p14="http://schemas.microsoft.com/office/powerpoint/2010/main" val="2580271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Practice adding apostrophes. </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626;p40"/>
          <p:cNvSpPr txBox="1">
            <a:spLocks noGrp="1"/>
          </p:cNvSpPr>
          <p:nvPr>
            <p:ph type="title" idx="2"/>
          </p:nvPr>
        </p:nvSpPr>
        <p:spPr>
          <a:xfrm>
            <a:off x="2507630" y="4550538"/>
            <a:ext cx="6605690"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smtClean="0">
                <a:solidFill>
                  <a:schemeClr val="accent2">
                    <a:lumMod val="60000"/>
                    <a:lumOff val="40000"/>
                  </a:schemeClr>
                </a:solidFill>
              </a:rPr>
              <a:t>We can mark these together!</a:t>
            </a:r>
            <a:endParaRPr dirty="0">
              <a:solidFill>
                <a:schemeClr val="accent2">
                  <a:lumMod val="60000"/>
                  <a:lumOff val="40000"/>
                </a:schemeClr>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863764"/>
            <a:ext cx="5184576" cy="352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4591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randombar(horizont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Mark my work. </a:t>
            </a:r>
            <a:r>
              <a:rPr lang="en" sz="2400" dirty="0" smtClean="0">
                <a:solidFill>
                  <a:schemeClr val="accent2">
                    <a:lumMod val="60000"/>
                    <a:lumOff val="40000"/>
                  </a:schemeClr>
                </a:solidFill>
              </a:rPr>
              <a:t>How did I do? </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131590"/>
            <a:ext cx="6575077" cy="322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9905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2"/>
          <p:cNvSpPr txBox="1">
            <a:spLocks noGrp="1"/>
          </p:cNvSpPr>
          <p:nvPr>
            <p:ph type="title"/>
          </p:nvPr>
        </p:nvSpPr>
        <p:spPr>
          <a:xfrm flipH="1">
            <a:off x="351288" y="0"/>
            <a:ext cx="4724767"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Chapter </a:t>
            </a:r>
            <a:r>
              <a:rPr lang="en" dirty="0" smtClean="0">
                <a:solidFill>
                  <a:schemeClr val="accent2">
                    <a:lumMod val="60000"/>
                    <a:lumOff val="40000"/>
                  </a:schemeClr>
                </a:solidFill>
              </a:rPr>
              <a:t>3</a:t>
            </a:r>
            <a:endParaRPr dirty="0">
              <a:solidFill>
                <a:schemeClr val="accent2">
                  <a:lumMod val="60000"/>
                  <a:lumOff val="40000"/>
                </a:schemeClr>
              </a:solidFill>
            </a:endParaRPr>
          </a:p>
        </p:txBody>
      </p:sp>
      <p:grpSp>
        <p:nvGrpSpPr>
          <p:cNvPr id="2424" name="Google Shape;2424;p52"/>
          <p:cNvGrpSpPr/>
          <p:nvPr/>
        </p:nvGrpSpPr>
        <p:grpSpPr>
          <a:xfrm>
            <a:off x="-371819" y="3098839"/>
            <a:ext cx="2667669" cy="2547169"/>
            <a:chOff x="-371804" y="2876411"/>
            <a:chExt cx="2900586" cy="2769866"/>
          </a:xfrm>
        </p:grpSpPr>
        <p:sp>
          <p:nvSpPr>
            <p:cNvPr id="2425" name="Google Shape;2425;p52"/>
            <p:cNvSpPr/>
            <p:nvPr/>
          </p:nvSpPr>
          <p:spPr>
            <a:xfrm rot="2945883">
              <a:off x="115565" y="3894525"/>
              <a:ext cx="905361" cy="1703505"/>
            </a:xfrm>
            <a:prstGeom prst="trapezoid">
              <a:avLst>
                <a:gd name="adj" fmla="val 31712"/>
              </a:avLst>
            </a:pr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26" name="Google Shape;2426;p52"/>
            <p:cNvCxnSpPr/>
            <p:nvPr/>
          </p:nvCxnSpPr>
          <p:spPr>
            <a:xfrm rot="10800000" flipH="1">
              <a:off x="414440" y="4111530"/>
              <a:ext cx="607800" cy="376800"/>
            </a:xfrm>
            <a:prstGeom prst="straightConnector1">
              <a:avLst/>
            </a:prstGeom>
            <a:noFill/>
            <a:ln w="19050" cap="flat" cmpd="sng">
              <a:solidFill>
                <a:schemeClr val="accent2"/>
              </a:solidFill>
              <a:prstDash val="solid"/>
              <a:round/>
              <a:headEnd type="none" w="med" len="med"/>
              <a:tailEnd type="none" w="med" len="med"/>
            </a:ln>
          </p:spPr>
        </p:cxnSp>
        <p:grpSp>
          <p:nvGrpSpPr>
            <p:cNvPr id="2427" name="Google Shape;2427;p52"/>
            <p:cNvGrpSpPr/>
            <p:nvPr/>
          </p:nvGrpSpPr>
          <p:grpSpPr>
            <a:xfrm rot="5400000">
              <a:off x="737402" y="2875010"/>
              <a:ext cx="1789977" cy="1792780"/>
              <a:chOff x="1690910" y="933688"/>
              <a:chExt cx="1569742" cy="1572063"/>
            </a:xfrm>
          </p:grpSpPr>
          <p:sp>
            <p:nvSpPr>
              <p:cNvPr id="2428" name="Google Shape;2428;p52"/>
              <p:cNvSpPr/>
              <p:nvPr/>
            </p:nvSpPr>
            <p:spPr>
              <a:xfrm>
                <a:off x="2687370" y="1932487"/>
                <a:ext cx="328775" cy="328794"/>
              </a:xfrm>
              <a:custGeom>
                <a:avLst/>
                <a:gdLst/>
                <a:ahLst/>
                <a:cxnLst/>
                <a:rect l="l" t="t" r="r" b="b"/>
                <a:pathLst>
                  <a:path w="17288" h="17289" extrusionOk="0">
                    <a:moveTo>
                      <a:pt x="9513" y="1"/>
                    </a:moveTo>
                    <a:lnTo>
                      <a:pt x="6540" y="6495"/>
                    </a:lnTo>
                    <a:lnTo>
                      <a:pt x="1" y="9513"/>
                    </a:lnTo>
                    <a:lnTo>
                      <a:pt x="3613" y="17288"/>
                    </a:lnTo>
                    <a:lnTo>
                      <a:pt x="10473" y="10474"/>
                    </a:lnTo>
                    <a:lnTo>
                      <a:pt x="17288" y="3614"/>
                    </a:lnTo>
                    <a:lnTo>
                      <a:pt x="9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2"/>
              <p:cNvSpPr/>
              <p:nvPr/>
            </p:nvSpPr>
            <p:spPr>
              <a:xfrm>
                <a:off x="2811745" y="1984672"/>
                <a:ext cx="158302" cy="147005"/>
              </a:xfrm>
              <a:custGeom>
                <a:avLst/>
                <a:gdLst/>
                <a:ahLst/>
                <a:cxnLst/>
                <a:rect l="l" t="t" r="r" b="b"/>
                <a:pathLst>
                  <a:path w="8324" h="7730" extrusionOk="0">
                    <a:moveTo>
                      <a:pt x="1692" y="1"/>
                    </a:moveTo>
                    <a:lnTo>
                      <a:pt x="0" y="3751"/>
                    </a:lnTo>
                    <a:lnTo>
                      <a:pt x="3933" y="7730"/>
                    </a:lnTo>
                    <a:lnTo>
                      <a:pt x="8324" y="3294"/>
                    </a:lnTo>
                    <a:lnTo>
                      <a:pt x="1692"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2"/>
              <p:cNvSpPr/>
              <p:nvPr/>
            </p:nvSpPr>
            <p:spPr>
              <a:xfrm>
                <a:off x="2091609" y="2193408"/>
                <a:ext cx="446189" cy="300077"/>
              </a:xfrm>
              <a:custGeom>
                <a:avLst/>
                <a:gdLst/>
                <a:ahLst/>
                <a:cxnLst/>
                <a:rect l="l" t="t" r="r" b="b"/>
                <a:pathLst>
                  <a:path w="23462" h="15779" extrusionOk="0">
                    <a:moveTo>
                      <a:pt x="21220" y="1"/>
                    </a:moveTo>
                    <a:lnTo>
                      <a:pt x="5991" y="367"/>
                    </a:lnTo>
                    <a:cubicBezTo>
                      <a:pt x="0" y="10520"/>
                      <a:pt x="23461" y="15779"/>
                      <a:pt x="23461" y="15779"/>
                    </a:cubicBezTo>
                    <a:cubicBezTo>
                      <a:pt x="23461" y="15779"/>
                      <a:pt x="16007" y="5855"/>
                      <a:pt x="2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2"/>
              <p:cNvSpPr/>
              <p:nvPr/>
            </p:nvSpPr>
            <p:spPr>
              <a:xfrm>
                <a:off x="2205543" y="2194282"/>
                <a:ext cx="332255" cy="300077"/>
              </a:xfrm>
              <a:custGeom>
                <a:avLst/>
                <a:gdLst/>
                <a:ahLst/>
                <a:cxnLst/>
                <a:rect l="l" t="t" r="r" b="b"/>
                <a:pathLst>
                  <a:path w="17471" h="15779" extrusionOk="0">
                    <a:moveTo>
                      <a:pt x="15229" y="1"/>
                    </a:moveTo>
                    <a:lnTo>
                      <a:pt x="0" y="321"/>
                    </a:lnTo>
                    <a:lnTo>
                      <a:pt x="6403" y="4711"/>
                    </a:lnTo>
                    <a:cubicBezTo>
                      <a:pt x="6403" y="4711"/>
                      <a:pt x="8369" y="12303"/>
                      <a:pt x="17470" y="15779"/>
                    </a:cubicBezTo>
                    <a:cubicBezTo>
                      <a:pt x="17470" y="15779"/>
                      <a:pt x="10016" y="5854"/>
                      <a:pt x="15229"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2"/>
              <p:cNvSpPr/>
              <p:nvPr/>
            </p:nvSpPr>
            <p:spPr>
              <a:xfrm>
                <a:off x="2949165" y="1431776"/>
                <a:ext cx="300077" cy="350283"/>
              </a:xfrm>
              <a:custGeom>
                <a:avLst/>
                <a:gdLst/>
                <a:ahLst/>
                <a:cxnLst/>
                <a:rect l="l" t="t" r="r" b="b"/>
                <a:pathLst>
                  <a:path w="15779" h="18419" extrusionOk="0">
                    <a:moveTo>
                      <a:pt x="3603" y="1"/>
                    </a:moveTo>
                    <a:cubicBezTo>
                      <a:pt x="2572" y="1"/>
                      <a:pt x="1478" y="306"/>
                      <a:pt x="320" y="994"/>
                    </a:cubicBezTo>
                    <a:lnTo>
                      <a:pt x="0" y="16223"/>
                    </a:lnTo>
                    <a:cubicBezTo>
                      <a:pt x="1512" y="14866"/>
                      <a:pt x="3306" y="14364"/>
                      <a:pt x="5132" y="14364"/>
                    </a:cubicBezTo>
                    <a:cubicBezTo>
                      <a:pt x="10323" y="14364"/>
                      <a:pt x="15778" y="18418"/>
                      <a:pt x="15778" y="18418"/>
                    </a:cubicBezTo>
                    <a:cubicBezTo>
                      <a:pt x="15778" y="18418"/>
                      <a:pt x="11614" y="1"/>
                      <a:pt x="3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2"/>
              <p:cNvSpPr/>
              <p:nvPr/>
            </p:nvSpPr>
            <p:spPr>
              <a:xfrm>
                <a:off x="2949165" y="1450660"/>
                <a:ext cx="300933" cy="331399"/>
              </a:xfrm>
              <a:custGeom>
                <a:avLst/>
                <a:gdLst/>
                <a:ahLst/>
                <a:cxnLst/>
                <a:rect l="l" t="t" r="r" b="b"/>
                <a:pathLst>
                  <a:path w="15824" h="17426" extrusionOk="0">
                    <a:moveTo>
                      <a:pt x="320" y="1"/>
                    </a:moveTo>
                    <a:lnTo>
                      <a:pt x="0" y="15230"/>
                    </a:lnTo>
                    <a:cubicBezTo>
                      <a:pt x="1512" y="13873"/>
                      <a:pt x="3306" y="13371"/>
                      <a:pt x="5133" y="13371"/>
                    </a:cubicBezTo>
                    <a:cubicBezTo>
                      <a:pt x="10326" y="13371"/>
                      <a:pt x="15790" y="17425"/>
                      <a:pt x="15824" y="17425"/>
                    </a:cubicBezTo>
                    <a:cubicBezTo>
                      <a:pt x="12302" y="8324"/>
                      <a:pt x="4756" y="6403"/>
                      <a:pt x="4756" y="6403"/>
                    </a:cubicBezTo>
                    <a:lnTo>
                      <a:pt x="320"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2"/>
              <p:cNvSpPr/>
              <p:nvPr/>
            </p:nvSpPr>
            <p:spPr>
              <a:xfrm>
                <a:off x="1703709" y="947952"/>
                <a:ext cx="1349843" cy="1288949"/>
              </a:xfrm>
              <a:custGeom>
                <a:avLst/>
                <a:gdLst/>
                <a:ahLst/>
                <a:cxnLst/>
                <a:rect l="l" t="t" r="r" b="b"/>
                <a:pathLst>
                  <a:path w="70979" h="67777" extrusionOk="0">
                    <a:moveTo>
                      <a:pt x="0" y="1"/>
                    </a:moveTo>
                    <a:cubicBezTo>
                      <a:pt x="0" y="1"/>
                      <a:pt x="2744" y="44637"/>
                      <a:pt x="18980" y="60872"/>
                    </a:cubicBezTo>
                    <a:cubicBezTo>
                      <a:pt x="23592" y="65506"/>
                      <a:pt x="29768" y="67777"/>
                      <a:pt x="36218" y="67777"/>
                    </a:cubicBezTo>
                    <a:cubicBezTo>
                      <a:pt x="43901" y="67777"/>
                      <a:pt x="51975" y="64555"/>
                      <a:pt x="58264" y="58265"/>
                    </a:cubicBezTo>
                    <a:cubicBezTo>
                      <a:pt x="69789" y="46740"/>
                      <a:pt x="70978" y="29133"/>
                      <a:pt x="60825" y="19026"/>
                    </a:cubicBezTo>
                    <a:cubicBezTo>
                      <a:pt x="44636" y="2791"/>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2"/>
              <p:cNvSpPr/>
              <p:nvPr/>
            </p:nvSpPr>
            <p:spPr>
              <a:xfrm>
                <a:off x="1703709" y="947952"/>
                <a:ext cx="495767" cy="496642"/>
              </a:xfrm>
              <a:custGeom>
                <a:avLst/>
                <a:gdLst/>
                <a:ahLst/>
                <a:cxnLst/>
                <a:rect l="l" t="t" r="r" b="b"/>
                <a:pathLst>
                  <a:path w="26069" h="26115" extrusionOk="0">
                    <a:moveTo>
                      <a:pt x="0" y="1"/>
                    </a:moveTo>
                    <a:lnTo>
                      <a:pt x="0" y="1"/>
                    </a:lnTo>
                    <a:cubicBezTo>
                      <a:pt x="641" y="8782"/>
                      <a:pt x="1921" y="17517"/>
                      <a:pt x="3750" y="26115"/>
                    </a:cubicBezTo>
                    <a:cubicBezTo>
                      <a:pt x="8552" y="23691"/>
                      <a:pt x="12943" y="20535"/>
                      <a:pt x="16693" y="16739"/>
                    </a:cubicBezTo>
                    <a:cubicBezTo>
                      <a:pt x="20534" y="12989"/>
                      <a:pt x="23690" y="8599"/>
                      <a:pt x="26068" y="3797"/>
                    </a:cubicBezTo>
                    <a:cubicBezTo>
                      <a:pt x="17470" y="1967"/>
                      <a:pt x="8735" y="68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2"/>
              <p:cNvSpPr/>
              <p:nvPr/>
            </p:nvSpPr>
            <p:spPr>
              <a:xfrm>
                <a:off x="2115096" y="1328035"/>
                <a:ext cx="687977" cy="687977"/>
              </a:xfrm>
              <a:custGeom>
                <a:avLst/>
                <a:gdLst/>
                <a:ahLst/>
                <a:cxnLst/>
                <a:rect l="l" t="t" r="r" b="b"/>
                <a:pathLst>
                  <a:path w="36176" h="36176" extrusionOk="0">
                    <a:moveTo>
                      <a:pt x="18110" y="0"/>
                    </a:moveTo>
                    <a:cubicBezTo>
                      <a:pt x="8095" y="0"/>
                      <a:pt x="0" y="8095"/>
                      <a:pt x="0" y="18065"/>
                    </a:cubicBezTo>
                    <a:cubicBezTo>
                      <a:pt x="0" y="28081"/>
                      <a:pt x="8095" y="36175"/>
                      <a:pt x="18110" y="36175"/>
                    </a:cubicBezTo>
                    <a:cubicBezTo>
                      <a:pt x="28080" y="36175"/>
                      <a:pt x="36175" y="28081"/>
                      <a:pt x="36175" y="18065"/>
                    </a:cubicBezTo>
                    <a:cubicBezTo>
                      <a:pt x="36175" y="8095"/>
                      <a:pt x="28080" y="0"/>
                      <a:pt x="18110"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2"/>
              <p:cNvSpPr/>
              <p:nvPr/>
            </p:nvSpPr>
            <p:spPr>
              <a:xfrm>
                <a:off x="2105530" y="1350647"/>
                <a:ext cx="641879" cy="641879"/>
              </a:xfrm>
              <a:custGeom>
                <a:avLst/>
                <a:gdLst/>
                <a:ahLst/>
                <a:cxnLst/>
                <a:rect l="l" t="t" r="r" b="b"/>
                <a:pathLst>
                  <a:path w="33752" h="33752" extrusionOk="0">
                    <a:moveTo>
                      <a:pt x="16876" y="0"/>
                    </a:moveTo>
                    <a:cubicBezTo>
                      <a:pt x="7592" y="0"/>
                      <a:pt x="0" y="7592"/>
                      <a:pt x="0" y="16876"/>
                    </a:cubicBezTo>
                    <a:cubicBezTo>
                      <a:pt x="0" y="26206"/>
                      <a:pt x="7592" y="33751"/>
                      <a:pt x="16876" y="33751"/>
                    </a:cubicBezTo>
                    <a:cubicBezTo>
                      <a:pt x="26205" y="33751"/>
                      <a:pt x="33751" y="26206"/>
                      <a:pt x="33751" y="16876"/>
                    </a:cubicBezTo>
                    <a:cubicBezTo>
                      <a:pt x="33751" y="7592"/>
                      <a:pt x="26205" y="0"/>
                      <a:pt x="16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2"/>
              <p:cNvSpPr/>
              <p:nvPr/>
            </p:nvSpPr>
            <p:spPr>
              <a:xfrm>
                <a:off x="2226405" y="1471541"/>
                <a:ext cx="400965" cy="400965"/>
              </a:xfrm>
              <a:custGeom>
                <a:avLst/>
                <a:gdLst/>
                <a:ahLst/>
                <a:cxnLst/>
                <a:rect l="l" t="t" r="r" b="b"/>
                <a:pathLst>
                  <a:path w="21084" h="21084" extrusionOk="0">
                    <a:moveTo>
                      <a:pt x="10520" y="0"/>
                    </a:moveTo>
                    <a:cubicBezTo>
                      <a:pt x="4711" y="0"/>
                      <a:pt x="1" y="4711"/>
                      <a:pt x="1" y="10519"/>
                    </a:cubicBezTo>
                    <a:cubicBezTo>
                      <a:pt x="1" y="16373"/>
                      <a:pt x="4711" y="21083"/>
                      <a:pt x="10520" y="21083"/>
                    </a:cubicBezTo>
                    <a:cubicBezTo>
                      <a:pt x="16373" y="21083"/>
                      <a:pt x="21084" y="16373"/>
                      <a:pt x="21084" y="10519"/>
                    </a:cubicBezTo>
                    <a:cubicBezTo>
                      <a:pt x="21084" y="4711"/>
                      <a:pt x="16373" y="0"/>
                      <a:pt x="10520" y="0"/>
                    </a:cubicBezTo>
                    <a:close/>
                  </a:path>
                </a:pathLst>
              </a:custGeom>
              <a:solidFill>
                <a:srgbClr val="76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2"/>
              <p:cNvSpPr/>
              <p:nvPr/>
            </p:nvSpPr>
            <p:spPr>
              <a:xfrm>
                <a:off x="2245556" y="1593520"/>
                <a:ext cx="193959" cy="145046"/>
              </a:xfrm>
              <a:custGeom>
                <a:avLst/>
                <a:gdLst/>
                <a:ahLst/>
                <a:cxnLst/>
                <a:rect l="l" t="t" r="r" b="b"/>
                <a:pathLst>
                  <a:path w="10199" h="7627" extrusionOk="0">
                    <a:moveTo>
                      <a:pt x="5105" y="0"/>
                    </a:moveTo>
                    <a:cubicBezTo>
                      <a:pt x="4127" y="0"/>
                      <a:pt x="3156" y="378"/>
                      <a:pt x="2424" y="1132"/>
                    </a:cubicBezTo>
                    <a:cubicBezTo>
                      <a:pt x="0" y="3510"/>
                      <a:pt x="1738" y="7626"/>
                      <a:pt x="5122" y="7626"/>
                    </a:cubicBezTo>
                    <a:cubicBezTo>
                      <a:pt x="8506" y="7626"/>
                      <a:pt x="10199" y="3510"/>
                      <a:pt x="7820" y="1132"/>
                    </a:cubicBezTo>
                    <a:cubicBezTo>
                      <a:pt x="7066" y="378"/>
                      <a:pt x="6083" y="0"/>
                      <a:pt x="5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2"/>
              <p:cNvSpPr/>
              <p:nvPr/>
            </p:nvSpPr>
            <p:spPr>
              <a:xfrm>
                <a:off x="2389062" y="1639618"/>
                <a:ext cx="104387" cy="78067"/>
              </a:xfrm>
              <a:custGeom>
                <a:avLst/>
                <a:gdLst/>
                <a:ahLst/>
                <a:cxnLst/>
                <a:rect l="l" t="t" r="r" b="b"/>
                <a:pathLst>
                  <a:path w="5489" h="4105" extrusionOk="0">
                    <a:moveTo>
                      <a:pt x="2744" y="0"/>
                    </a:moveTo>
                    <a:cubicBezTo>
                      <a:pt x="2218" y="0"/>
                      <a:pt x="1692" y="195"/>
                      <a:pt x="1281" y="583"/>
                    </a:cubicBezTo>
                    <a:cubicBezTo>
                      <a:pt x="0" y="1864"/>
                      <a:pt x="915" y="4105"/>
                      <a:pt x="2744" y="4105"/>
                    </a:cubicBezTo>
                    <a:cubicBezTo>
                      <a:pt x="4573" y="4105"/>
                      <a:pt x="5488" y="1864"/>
                      <a:pt x="4207" y="583"/>
                    </a:cubicBezTo>
                    <a:cubicBezTo>
                      <a:pt x="3796" y="195"/>
                      <a:pt x="3270" y="0"/>
                      <a:pt x="2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2"/>
              <p:cNvSpPr/>
              <p:nvPr/>
            </p:nvSpPr>
            <p:spPr>
              <a:xfrm>
                <a:off x="1703709" y="947952"/>
                <a:ext cx="1312436" cy="819312"/>
              </a:xfrm>
              <a:custGeom>
                <a:avLst/>
                <a:gdLst/>
                <a:ahLst/>
                <a:cxnLst/>
                <a:rect l="l" t="t" r="r" b="b"/>
                <a:pathLst>
                  <a:path w="69012" h="43082" extrusionOk="0">
                    <a:moveTo>
                      <a:pt x="0" y="1"/>
                    </a:moveTo>
                    <a:lnTo>
                      <a:pt x="0" y="1"/>
                    </a:lnTo>
                    <a:cubicBezTo>
                      <a:pt x="42761" y="12349"/>
                      <a:pt x="66130" y="21999"/>
                      <a:pt x="66908" y="43082"/>
                    </a:cubicBezTo>
                    <a:cubicBezTo>
                      <a:pt x="69012" y="34301"/>
                      <a:pt x="67091" y="25246"/>
                      <a:pt x="60825" y="19026"/>
                    </a:cubicBezTo>
                    <a:cubicBezTo>
                      <a:pt x="44636" y="2791"/>
                      <a:pt x="1" y="1"/>
                      <a:pt x="0"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2"/>
              <p:cNvSpPr/>
              <p:nvPr/>
            </p:nvSpPr>
            <p:spPr>
              <a:xfrm>
                <a:off x="1760229" y="1185385"/>
                <a:ext cx="610576" cy="999389"/>
              </a:xfrm>
              <a:custGeom>
                <a:avLst/>
                <a:gdLst/>
                <a:ahLst/>
                <a:cxnLst/>
                <a:rect l="l" t="t" r="r" b="b"/>
                <a:pathLst>
                  <a:path w="32106" h="52551" extrusionOk="0">
                    <a:moveTo>
                      <a:pt x="1" y="1"/>
                    </a:moveTo>
                    <a:cubicBezTo>
                      <a:pt x="1" y="2"/>
                      <a:pt x="7450" y="52550"/>
                      <a:pt x="31852" y="52550"/>
                    </a:cubicBezTo>
                    <a:cubicBezTo>
                      <a:pt x="31936" y="52550"/>
                      <a:pt x="32021" y="52550"/>
                      <a:pt x="32106" y="52549"/>
                    </a:cubicBezTo>
                    <a:cubicBezTo>
                      <a:pt x="32106" y="52549"/>
                      <a:pt x="12440" y="40429"/>
                      <a:pt x="1" y="1"/>
                    </a:cubicBezTo>
                    <a:close/>
                  </a:path>
                </a:pathLst>
              </a:custGeom>
              <a:solidFill>
                <a:srgbClr val="FFFFF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2"/>
              <p:cNvSpPr/>
              <p:nvPr/>
            </p:nvSpPr>
            <p:spPr>
              <a:xfrm>
                <a:off x="2793469" y="2160374"/>
                <a:ext cx="13940" cy="11315"/>
              </a:xfrm>
              <a:custGeom>
                <a:avLst/>
                <a:gdLst/>
                <a:ahLst/>
                <a:cxnLst/>
                <a:rect l="l" t="t" r="r" b="b"/>
                <a:pathLst>
                  <a:path w="733" h="595" extrusionOk="0">
                    <a:moveTo>
                      <a:pt x="367" y="0"/>
                    </a:moveTo>
                    <a:cubicBezTo>
                      <a:pt x="1" y="0"/>
                      <a:pt x="1" y="595"/>
                      <a:pt x="367" y="595"/>
                    </a:cubicBezTo>
                    <a:cubicBezTo>
                      <a:pt x="733" y="595"/>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2"/>
              <p:cNvSpPr/>
              <p:nvPr/>
            </p:nvSpPr>
            <p:spPr>
              <a:xfrm>
                <a:off x="2899587" y="2022954"/>
                <a:ext cx="13940" cy="10441"/>
              </a:xfrm>
              <a:custGeom>
                <a:avLst/>
                <a:gdLst/>
                <a:ahLst/>
                <a:cxnLst/>
                <a:rect l="l" t="t" r="r" b="b"/>
                <a:pathLst>
                  <a:path w="733"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2"/>
              <p:cNvSpPr/>
              <p:nvPr/>
            </p:nvSpPr>
            <p:spPr>
              <a:xfrm>
                <a:off x="2799574" y="210208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2"/>
              <p:cNvSpPr/>
              <p:nvPr/>
            </p:nvSpPr>
            <p:spPr>
              <a:xfrm>
                <a:off x="2398628" y="2388242"/>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2"/>
              <p:cNvSpPr/>
              <p:nvPr/>
            </p:nvSpPr>
            <p:spPr>
              <a:xfrm>
                <a:off x="2385582" y="2370841"/>
                <a:ext cx="14796" cy="11334"/>
              </a:xfrm>
              <a:custGeom>
                <a:avLst/>
                <a:gdLst/>
                <a:ahLst/>
                <a:cxnLst/>
                <a:rect l="l" t="t" r="r" b="b"/>
                <a:pathLst>
                  <a:path w="778" h="596"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2"/>
              <p:cNvSpPr/>
              <p:nvPr/>
            </p:nvSpPr>
            <p:spPr>
              <a:xfrm>
                <a:off x="2384707" y="2259512"/>
                <a:ext cx="13940" cy="10460"/>
              </a:xfrm>
              <a:custGeom>
                <a:avLst/>
                <a:gdLst/>
                <a:ahLst/>
                <a:cxnLst/>
                <a:rect l="l" t="t" r="r" b="b"/>
                <a:pathLst>
                  <a:path w="733"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2"/>
              <p:cNvSpPr/>
              <p:nvPr/>
            </p:nvSpPr>
            <p:spPr>
              <a:xfrm>
                <a:off x="3071790" y="1582870"/>
                <a:ext cx="14815" cy="11315"/>
              </a:xfrm>
              <a:custGeom>
                <a:avLst/>
                <a:gdLst/>
                <a:ahLst/>
                <a:cxnLst/>
                <a:rect l="l" t="t" r="r" b="b"/>
                <a:pathLst>
                  <a:path w="779" h="595" extrusionOk="0">
                    <a:moveTo>
                      <a:pt x="366" y="0"/>
                    </a:moveTo>
                    <a:cubicBezTo>
                      <a:pt x="1" y="0"/>
                      <a:pt x="1"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2"/>
              <p:cNvSpPr/>
              <p:nvPr/>
            </p:nvSpPr>
            <p:spPr>
              <a:xfrm>
                <a:off x="3085711" y="1592436"/>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2"/>
              <p:cNvSpPr/>
              <p:nvPr/>
            </p:nvSpPr>
            <p:spPr>
              <a:xfrm>
                <a:off x="3151816" y="1669837"/>
                <a:ext cx="14796" cy="10460"/>
              </a:xfrm>
              <a:custGeom>
                <a:avLst/>
                <a:gdLst/>
                <a:ahLst/>
                <a:cxnLst/>
                <a:rect l="l" t="t" r="r" b="b"/>
                <a:pathLst>
                  <a:path w="778" h="550" extrusionOk="0">
                    <a:moveTo>
                      <a:pt x="412" y="0"/>
                    </a:moveTo>
                    <a:cubicBezTo>
                      <a:pt x="0" y="0"/>
                      <a:pt x="0" y="549"/>
                      <a:pt x="412" y="549"/>
                    </a:cubicBezTo>
                    <a:cubicBezTo>
                      <a:pt x="778" y="549"/>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2"/>
              <p:cNvSpPr/>
              <p:nvPr/>
            </p:nvSpPr>
            <p:spPr>
              <a:xfrm>
                <a:off x="2667364" y="1532416"/>
                <a:ext cx="14815" cy="10460"/>
              </a:xfrm>
              <a:custGeom>
                <a:avLst/>
                <a:gdLst/>
                <a:ahLst/>
                <a:cxnLst/>
                <a:rect l="l" t="t" r="r" b="b"/>
                <a:pathLst>
                  <a:path w="779" h="550" extrusionOk="0">
                    <a:moveTo>
                      <a:pt x="367" y="1"/>
                    </a:moveTo>
                    <a:cubicBezTo>
                      <a:pt x="1" y="1"/>
                      <a:pt x="1" y="549"/>
                      <a:pt x="367" y="549"/>
                    </a:cubicBezTo>
                    <a:cubicBezTo>
                      <a:pt x="778" y="549"/>
                      <a:pt x="778"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2"/>
              <p:cNvSpPr/>
              <p:nvPr/>
            </p:nvSpPr>
            <p:spPr>
              <a:xfrm>
                <a:off x="2578647" y="1442844"/>
                <a:ext cx="14815" cy="11315"/>
              </a:xfrm>
              <a:custGeom>
                <a:avLst/>
                <a:gdLst/>
                <a:ahLst/>
                <a:cxnLst/>
                <a:rect l="l" t="t" r="r" b="b"/>
                <a:pathLst>
                  <a:path w="779" h="595" extrusionOk="0">
                    <a:moveTo>
                      <a:pt x="367" y="0"/>
                    </a:moveTo>
                    <a:cubicBezTo>
                      <a:pt x="1" y="0"/>
                      <a:pt x="1" y="595"/>
                      <a:pt x="367" y="595"/>
                    </a:cubicBezTo>
                    <a:cubicBezTo>
                      <a:pt x="778" y="595"/>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2"/>
              <p:cNvSpPr/>
              <p:nvPr/>
            </p:nvSpPr>
            <p:spPr>
              <a:xfrm>
                <a:off x="2678679" y="1748988"/>
                <a:ext cx="13921" cy="10441"/>
              </a:xfrm>
              <a:custGeom>
                <a:avLst/>
                <a:gdLst/>
                <a:ahLst/>
                <a:cxnLst/>
                <a:rect l="l" t="t" r="r" b="b"/>
                <a:pathLst>
                  <a:path w="732"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2"/>
              <p:cNvSpPr/>
              <p:nvPr/>
            </p:nvSpPr>
            <p:spPr>
              <a:xfrm>
                <a:off x="2941330" y="1517640"/>
                <a:ext cx="14815" cy="11315"/>
              </a:xfrm>
              <a:custGeom>
                <a:avLst/>
                <a:gdLst/>
                <a:ahLst/>
                <a:cxnLst/>
                <a:rect l="l" t="t" r="r" b="b"/>
                <a:pathLst>
                  <a:path w="779" h="595" extrusionOk="0">
                    <a:moveTo>
                      <a:pt x="412" y="0"/>
                    </a:moveTo>
                    <a:cubicBezTo>
                      <a:pt x="1" y="0"/>
                      <a:pt x="1"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2"/>
              <p:cNvSpPr/>
              <p:nvPr/>
            </p:nvSpPr>
            <p:spPr>
              <a:xfrm>
                <a:off x="2842192" y="1355858"/>
                <a:ext cx="13921" cy="10460"/>
              </a:xfrm>
              <a:custGeom>
                <a:avLst/>
                <a:gdLst/>
                <a:ahLst/>
                <a:cxnLst/>
                <a:rect l="l" t="t" r="r" b="b"/>
                <a:pathLst>
                  <a:path w="732" h="550" extrusionOk="0">
                    <a:moveTo>
                      <a:pt x="366" y="1"/>
                    </a:moveTo>
                    <a:cubicBezTo>
                      <a:pt x="0" y="1"/>
                      <a:pt x="0"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2"/>
              <p:cNvSpPr/>
              <p:nvPr/>
            </p:nvSpPr>
            <p:spPr>
              <a:xfrm>
                <a:off x="2858699" y="1332371"/>
                <a:ext cx="13940" cy="11334"/>
              </a:xfrm>
              <a:custGeom>
                <a:avLst/>
                <a:gdLst/>
                <a:ahLst/>
                <a:cxnLst/>
                <a:rect l="l" t="t" r="r" b="b"/>
                <a:pathLst>
                  <a:path w="733" h="596" extrusionOk="0">
                    <a:moveTo>
                      <a:pt x="367" y="1"/>
                    </a:moveTo>
                    <a:cubicBezTo>
                      <a:pt x="1" y="1"/>
                      <a:pt x="1" y="595"/>
                      <a:pt x="367" y="595"/>
                    </a:cubicBezTo>
                    <a:cubicBezTo>
                      <a:pt x="733" y="595"/>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2"/>
              <p:cNvSpPr/>
              <p:nvPr/>
            </p:nvSpPr>
            <p:spPr>
              <a:xfrm>
                <a:off x="2798699" y="1268891"/>
                <a:ext cx="14796" cy="10460"/>
              </a:xfrm>
              <a:custGeom>
                <a:avLst/>
                <a:gdLst/>
                <a:ahLst/>
                <a:cxnLst/>
                <a:rect l="l" t="t" r="r" b="b"/>
                <a:pathLst>
                  <a:path w="778" h="550" extrusionOk="0">
                    <a:moveTo>
                      <a:pt x="366" y="0"/>
                    </a:moveTo>
                    <a:cubicBezTo>
                      <a:pt x="0" y="0"/>
                      <a:pt x="0" y="549"/>
                      <a:pt x="366" y="549"/>
                    </a:cubicBezTo>
                    <a:cubicBezTo>
                      <a:pt x="778" y="549"/>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2"/>
              <p:cNvSpPr/>
              <p:nvPr/>
            </p:nvSpPr>
            <p:spPr>
              <a:xfrm>
                <a:off x="2734344" y="1272371"/>
                <a:ext cx="14796" cy="11315"/>
              </a:xfrm>
              <a:custGeom>
                <a:avLst/>
                <a:gdLst/>
                <a:ahLst/>
                <a:cxnLst/>
                <a:rect l="l" t="t" r="r" b="b"/>
                <a:pathLst>
                  <a:path w="778" h="595" extrusionOk="0">
                    <a:moveTo>
                      <a:pt x="412" y="0"/>
                    </a:moveTo>
                    <a:cubicBezTo>
                      <a:pt x="0" y="0"/>
                      <a:pt x="0"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2"/>
              <p:cNvSpPr/>
              <p:nvPr/>
            </p:nvSpPr>
            <p:spPr>
              <a:xfrm>
                <a:off x="2617785" y="1150602"/>
                <a:ext cx="13940" cy="10460"/>
              </a:xfrm>
              <a:custGeom>
                <a:avLst/>
                <a:gdLst/>
                <a:ahLst/>
                <a:cxnLst/>
                <a:rect l="l" t="t" r="r" b="b"/>
                <a:pathLst>
                  <a:path w="733" h="550" extrusionOk="0">
                    <a:moveTo>
                      <a:pt x="367" y="1"/>
                    </a:moveTo>
                    <a:cubicBezTo>
                      <a:pt x="1" y="1"/>
                      <a:pt x="1" y="549"/>
                      <a:pt x="367" y="549"/>
                    </a:cubicBezTo>
                    <a:cubicBezTo>
                      <a:pt x="733" y="549"/>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2"/>
              <p:cNvSpPr/>
              <p:nvPr/>
            </p:nvSpPr>
            <p:spPr>
              <a:xfrm>
                <a:off x="2188142" y="1092332"/>
                <a:ext cx="14815" cy="10460"/>
              </a:xfrm>
              <a:custGeom>
                <a:avLst/>
                <a:gdLst/>
                <a:ahLst/>
                <a:cxnLst/>
                <a:rect l="l" t="t" r="r" b="b"/>
                <a:pathLst>
                  <a:path w="779" h="550" extrusionOk="0">
                    <a:moveTo>
                      <a:pt x="412" y="1"/>
                    </a:moveTo>
                    <a:cubicBezTo>
                      <a:pt x="1" y="1"/>
                      <a:pt x="1" y="549"/>
                      <a:pt x="412" y="549"/>
                    </a:cubicBezTo>
                    <a:cubicBezTo>
                      <a:pt x="778" y="549"/>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2"/>
              <p:cNvSpPr/>
              <p:nvPr/>
            </p:nvSpPr>
            <p:spPr>
              <a:xfrm>
                <a:off x="2209879" y="1098418"/>
                <a:ext cx="14815" cy="11334"/>
              </a:xfrm>
              <a:custGeom>
                <a:avLst/>
                <a:gdLst/>
                <a:ahLst/>
                <a:cxnLst/>
                <a:rect l="l" t="t" r="r" b="b"/>
                <a:pathLst>
                  <a:path w="779" h="596" extrusionOk="0">
                    <a:moveTo>
                      <a:pt x="413" y="1"/>
                    </a:moveTo>
                    <a:cubicBezTo>
                      <a:pt x="1" y="1"/>
                      <a:pt x="1" y="595"/>
                      <a:pt x="413" y="595"/>
                    </a:cubicBezTo>
                    <a:cubicBezTo>
                      <a:pt x="778" y="595"/>
                      <a:pt x="778" y="1"/>
                      <a:pt x="41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2"/>
              <p:cNvSpPr/>
              <p:nvPr/>
            </p:nvSpPr>
            <p:spPr>
              <a:xfrm>
                <a:off x="2287299" y="1088852"/>
                <a:ext cx="13921" cy="10460"/>
              </a:xfrm>
              <a:custGeom>
                <a:avLst/>
                <a:gdLst/>
                <a:ahLst/>
                <a:cxnLst/>
                <a:rect l="l" t="t" r="r" b="b"/>
                <a:pathLst>
                  <a:path w="732"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2"/>
              <p:cNvSpPr/>
              <p:nvPr/>
            </p:nvSpPr>
            <p:spPr>
              <a:xfrm>
                <a:off x="2383832" y="1101023"/>
                <a:ext cx="13940" cy="10460"/>
              </a:xfrm>
              <a:custGeom>
                <a:avLst/>
                <a:gdLst/>
                <a:ahLst/>
                <a:cxnLst/>
                <a:rect l="l" t="t" r="r" b="b"/>
                <a:pathLst>
                  <a:path w="733" h="550" extrusionOk="0">
                    <a:moveTo>
                      <a:pt x="366" y="1"/>
                    </a:moveTo>
                    <a:cubicBezTo>
                      <a:pt x="1" y="1"/>
                      <a:pt x="1"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2"/>
              <p:cNvSpPr/>
              <p:nvPr/>
            </p:nvSpPr>
            <p:spPr>
              <a:xfrm>
                <a:off x="2409924" y="1098418"/>
                <a:ext cx="13940" cy="11334"/>
              </a:xfrm>
              <a:custGeom>
                <a:avLst/>
                <a:gdLst/>
                <a:ahLst/>
                <a:cxnLst/>
                <a:rect l="l" t="t" r="r" b="b"/>
                <a:pathLst>
                  <a:path w="733" h="596" extrusionOk="0">
                    <a:moveTo>
                      <a:pt x="366" y="1"/>
                    </a:moveTo>
                    <a:cubicBezTo>
                      <a:pt x="1" y="1"/>
                      <a:pt x="1" y="595"/>
                      <a:pt x="366" y="595"/>
                    </a:cubicBezTo>
                    <a:cubicBezTo>
                      <a:pt x="732" y="595"/>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2"/>
              <p:cNvSpPr/>
              <p:nvPr/>
            </p:nvSpPr>
            <p:spPr>
              <a:xfrm>
                <a:off x="2124662" y="1030583"/>
                <a:ext cx="13921" cy="10460"/>
              </a:xfrm>
              <a:custGeom>
                <a:avLst/>
                <a:gdLst/>
                <a:ahLst/>
                <a:cxnLst/>
                <a:rect l="l" t="t" r="r" b="b"/>
                <a:pathLst>
                  <a:path w="732" h="550"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2"/>
              <p:cNvSpPr/>
              <p:nvPr/>
            </p:nvSpPr>
            <p:spPr>
              <a:xfrm>
                <a:off x="1862867" y="133672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2"/>
              <p:cNvSpPr/>
              <p:nvPr/>
            </p:nvSpPr>
            <p:spPr>
              <a:xfrm>
                <a:off x="1778505" y="1391516"/>
                <a:ext cx="14796" cy="10460"/>
              </a:xfrm>
              <a:custGeom>
                <a:avLst/>
                <a:gdLst/>
                <a:ahLst/>
                <a:cxnLst/>
                <a:rect l="l" t="t" r="r" b="b"/>
                <a:pathLst>
                  <a:path w="778" h="550" extrusionOk="0">
                    <a:moveTo>
                      <a:pt x="412" y="1"/>
                    </a:moveTo>
                    <a:cubicBezTo>
                      <a:pt x="0" y="1"/>
                      <a:pt x="0" y="550"/>
                      <a:pt x="412" y="550"/>
                    </a:cubicBezTo>
                    <a:cubicBezTo>
                      <a:pt x="778" y="550"/>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2"/>
              <p:cNvSpPr/>
              <p:nvPr/>
            </p:nvSpPr>
            <p:spPr>
              <a:xfrm>
                <a:off x="1789801" y="1458495"/>
                <a:ext cx="13940" cy="10460"/>
              </a:xfrm>
              <a:custGeom>
                <a:avLst/>
                <a:gdLst/>
                <a:ahLst/>
                <a:cxnLst/>
                <a:rect l="l" t="t" r="r" b="b"/>
                <a:pathLst>
                  <a:path w="733" h="550" extrusionOk="0">
                    <a:moveTo>
                      <a:pt x="367" y="0"/>
                    </a:moveTo>
                    <a:cubicBezTo>
                      <a:pt x="1" y="0"/>
                      <a:pt x="1" y="549"/>
                      <a:pt x="367" y="549"/>
                    </a:cubicBezTo>
                    <a:cubicBezTo>
                      <a:pt x="733" y="549"/>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2"/>
              <p:cNvSpPr/>
              <p:nvPr/>
            </p:nvSpPr>
            <p:spPr>
              <a:xfrm>
                <a:off x="2073333" y="1122779"/>
                <a:ext cx="14815" cy="10441"/>
              </a:xfrm>
              <a:custGeom>
                <a:avLst/>
                <a:gdLst/>
                <a:ahLst/>
                <a:cxnLst/>
                <a:rect l="l" t="t" r="r" b="b"/>
                <a:pathLst>
                  <a:path w="779" h="549" extrusionOk="0">
                    <a:moveTo>
                      <a:pt x="367" y="0"/>
                    </a:moveTo>
                    <a:cubicBezTo>
                      <a:pt x="1" y="0"/>
                      <a:pt x="1" y="549"/>
                      <a:pt x="367" y="549"/>
                    </a:cubicBezTo>
                    <a:cubicBezTo>
                      <a:pt x="778" y="549"/>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2"/>
              <p:cNvSpPr/>
              <p:nvPr/>
            </p:nvSpPr>
            <p:spPr>
              <a:xfrm>
                <a:off x="2147273" y="1153207"/>
                <a:ext cx="14796" cy="10460"/>
              </a:xfrm>
              <a:custGeom>
                <a:avLst/>
                <a:gdLst/>
                <a:ahLst/>
                <a:cxnLst/>
                <a:rect l="l" t="t" r="r" b="b"/>
                <a:pathLst>
                  <a:path w="778" h="550" extrusionOk="0">
                    <a:moveTo>
                      <a:pt x="366" y="1"/>
                    </a:moveTo>
                    <a:cubicBezTo>
                      <a:pt x="0" y="1"/>
                      <a:pt x="0" y="550"/>
                      <a:pt x="366" y="550"/>
                    </a:cubicBezTo>
                    <a:cubicBezTo>
                      <a:pt x="778" y="550"/>
                      <a:pt x="778"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2"/>
              <p:cNvSpPr/>
              <p:nvPr/>
            </p:nvSpPr>
            <p:spPr>
              <a:xfrm>
                <a:off x="1690910" y="933688"/>
                <a:ext cx="1569742" cy="1572063"/>
              </a:xfrm>
              <a:custGeom>
                <a:avLst/>
                <a:gdLst/>
                <a:ahLst/>
                <a:cxnLst/>
                <a:rect l="l" t="t" r="r" b="b"/>
                <a:pathLst>
                  <a:path w="82542" h="82664" extrusionOk="0">
                    <a:moveTo>
                      <a:pt x="24043" y="4501"/>
                    </a:moveTo>
                    <a:lnTo>
                      <a:pt x="26192" y="4958"/>
                    </a:lnTo>
                    <a:lnTo>
                      <a:pt x="25918" y="5461"/>
                    </a:lnTo>
                    <a:cubicBezTo>
                      <a:pt x="25232" y="5324"/>
                      <a:pt x="24592" y="5004"/>
                      <a:pt x="24043" y="4501"/>
                    </a:cubicBezTo>
                    <a:close/>
                    <a:moveTo>
                      <a:pt x="26650" y="5050"/>
                    </a:moveTo>
                    <a:cubicBezTo>
                      <a:pt x="26970" y="5095"/>
                      <a:pt x="27290" y="5187"/>
                      <a:pt x="27564" y="5233"/>
                    </a:cubicBezTo>
                    <a:cubicBezTo>
                      <a:pt x="27199" y="5370"/>
                      <a:pt x="26833" y="5461"/>
                      <a:pt x="26421" y="5553"/>
                    </a:cubicBezTo>
                    <a:lnTo>
                      <a:pt x="26650" y="5050"/>
                    </a:lnTo>
                    <a:close/>
                    <a:moveTo>
                      <a:pt x="29577" y="5690"/>
                    </a:moveTo>
                    <a:cubicBezTo>
                      <a:pt x="30811" y="5964"/>
                      <a:pt x="32046" y="6239"/>
                      <a:pt x="33281" y="6559"/>
                    </a:cubicBezTo>
                    <a:cubicBezTo>
                      <a:pt x="32859" y="6725"/>
                      <a:pt x="32411" y="6806"/>
                      <a:pt x="31964" y="6806"/>
                    </a:cubicBezTo>
                    <a:cubicBezTo>
                      <a:pt x="31054" y="6806"/>
                      <a:pt x="30144" y="6471"/>
                      <a:pt x="29439" y="5827"/>
                    </a:cubicBezTo>
                    <a:cubicBezTo>
                      <a:pt x="29485" y="5781"/>
                      <a:pt x="29531" y="5690"/>
                      <a:pt x="29577" y="5690"/>
                    </a:cubicBezTo>
                    <a:close/>
                    <a:moveTo>
                      <a:pt x="35751" y="7153"/>
                    </a:moveTo>
                    <a:cubicBezTo>
                      <a:pt x="36437" y="7336"/>
                      <a:pt x="37123" y="7519"/>
                      <a:pt x="37809" y="7748"/>
                    </a:cubicBezTo>
                    <a:cubicBezTo>
                      <a:pt x="37538" y="7828"/>
                      <a:pt x="37250" y="7868"/>
                      <a:pt x="36961" y="7868"/>
                    </a:cubicBezTo>
                    <a:cubicBezTo>
                      <a:pt x="36421" y="7868"/>
                      <a:pt x="35877" y="7726"/>
                      <a:pt x="35430" y="7428"/>
                    </a:cubicBezTo>
                    <a:lnTo>
                      <a:pt x="35751" y="7153"/>
                    </a:lnTo>
                    <a:close/>
                    <a:moveTo>
                      <a:pt x="51529" y="12824"/>
                    </a:moveTo>
                    <a:lnTo>
                      <a:pt x="51529" y="12824"/>
                    </a:lnTo>
                    <a:cubicBezTo>
                      <a:pt x="51849" y="13007"/>
                      <a:pt x="52169" y="13145"/>
                      <a:pt x="52489" y="13327"/>
                    </a:cubicBezTo>
                    <a:lnTo>
                      <a:pt x="52489" y="13373"/>
                    </a:lnTo>
                    <a:cubicBezTo>
                      <a:pt x="52535" y="13556"/>
                      <a:pt x="52535" y="13693"/>
                      <a:pt x="52580" y="13831"/>
                    </a:cubicBezTo>
                    <a:lnTo>
                      <a:pt x="52535" y="13831"/>
                    </a:lnTo>
                    <a:cubicBezTo>
                      <a:pt x="52169" y="13510"/>
                      <a:pt x="51849" y="13190"/>
                      <a:pt x="51529" y="12824"/>
                    </a:cubicBezTo>
                    <a:close/>
                    <a:moveTo>
                      <a:pt x="56056" y="15568"/>
                    </a:moveTo>
                    <a:cubicBezTo>
                      <a:pt x="56494" y="15875"/>
                      <a:pt x="56975" y="16182"/>
                      <a:pt x="57376" y="16529"/>
                    </a:cubicBezTo>
                    <a:lnTo>
                      <a:pt x="57376" y="16529"/>
                    </a:lnTo>
                    <a:cubicBezTo>
                      <a:pt x="57024" y="16533"/>
                      <a:pt x="56634" y="16577"/>
                      <a:pt x="56285" y="16620"/>
                    </a:cubicBezTo>
                    <a:cubicBezTo>
                      <a:pt x="56193" y="16254"/>
                      <a:pt x="56102" y="15889"/>
                      <a:pt x="56056" y="15568"/>
                    </a:cubicBezTo>
                    <a:close/>
                    <a:moveTo>
                      <a:pt x="57245" y="17043"/>
                    </a:moveTo>
                    <a:cubicBezTo>
                      <a:pt x="57520" y="17043"/>
                      <a:pt x="57794" y="17055"/>
                      <a:pt x="58068" y="17078"/>
                    </a:cubicBezTo>
                    <a:cubicBezTo>
                      <a:pt x="58701" y="17584"/>
                      <a:pt x="59295" y="18129"/>
                      <a:pt x="59886" y="18677"/>
                    </a:cubicBezTo>
                    <a:lnTo>
                      <a:pt x="59886" y="18677"/>
                    </a:lnTo>
                    <a:cubicBezTo>
                      <a:pt x="59438" y="18637"/>
                      <a:pt x="58989" y="18615"/>
                      <a:pt x="58545" y="18615"/>
                    </a:cubicBezTo>
                    <a:cubicBezTo>
                      <a:pt x="57996" y="18615"/>
                      <a:pt x="57454" y="18648"/>
                      <a:pt x="56925" y="18724"/>
                    </a:cubicBezTo>
                    <a:lnTo>
                      <a:pt x="56788" y="18312"/>
                    </a:lnTo>
                    <a:lnTo>
                      <a:pt x="56879" y="18312"/>
                    </a:lnTo>
                    <a:lnTo>
                      <a:pt x="57474" y="18175"/>
                    </a:lnTo>
                    <a:cubicBezTo>
                      <a:pt x="57765" y="18092"/>
                      <a:pt x="57678" y="17706"/>
                      <a:pt x="57419" y="17706"/>
                    </a:cubicBezTo>
                    <a:cubicBezTo>
                      <a:pt x="57393" y="17706"/>
                      <a:pt x="57366" y="17710"/>
                      <a:pt x="57337" y="17718"/>
                    </a:cubicBezTo>
                    <a:lnTo>
                      <a:pt x="56742" y="17855"/>
                    </a:lnTo>
                    <a:lnTo>
                      <a:pt x="56651" y="17901"/>
                    </a:lnTo>
                    <a:cubicBezTo>
                      <a:pt x="56559" y="17626"/>
                      <a:pt x="56514" y="17352"/>
                      <a:pt x="56422" y="17078"/>
                    </a:cubicBezTo>
                    <a:cubicBezTo>
                      <a:pt x="56696" y="17055"/>
                      <a:pt x="56971" y="17043"/>
                      <a:pt x="57245" y="17043"/>
                    </a:cubicBezTo>
                    <a:close/>
                    <a:moveTo>
                      <a:pt x="58486" y="19078"/>
                    </a:moveTo>
                    <a:cubicBezTo>
                      <a:pt x="58949" y="19078"/>
                      <a:pt x="59418" y="19113"/>
                      <a:pt x="59898" y="19181"/>
                    </a:cubicBezTo>
                    <a:cubicBezTo>
                      <a:pt x="59943" y="19181"/>
                      <a:pt x="59989" y="19181"/>
                      <a:pt x="60035" y="19136"/>
                    </a:cubicBezTo>
                    <a:lnTo>
                      <a:pt x="60035" y="19501"/>
                    </a:lnTo>
                    <a:cubicBezTo>
                      <a:pt x="59829" y="19491"/>
                      <a:pt x="59624" y="19486"/>
                      <a:pt x="59419" y="19486"/>
                    </a:cubicBezTo>
                    <a:cubicBezTo>
                      <a:pt x="58711" y="19486"/>
                      <a:pt x="58010" y="19553"/>
                      <a:pt x="57337" y="19730"/>
                    </a:cubicBezTo>
                    <a:cubicBezTo>
                      <a:pt x="57245" y="19593"/>
                      <a:pt x="57199" y="19410"/>
                      <a:pt x="57108" y="19227"/>
                    </a:cubicBezTo>
                    <a:lnTo>
                      <a:pt x="57108" y="19181"/>
                    </a:lnTo>
                    <a:cubicBezTo>
                      <a:pt x="57565" y="19113"/>
                      <a:pt x="58023" y="19078"/>
                      <a:pt x="58486" y="19078"/>
                    </a:cubicBezTo>
                    <a:close/>
                    <a:moveTo>
                      <a:pt x="59761" y="19959"/>
                    </a:moveTo>
                    <a:cubicBezTo>
                      <a:pt x="59578" y="20233"/>
                      <a:pt x="59395" y="20553"/>
                      <a:pt x="59303" y="20919"/>
                    </a:cubicBezTo>
                    <a:cubicBezTo>
                      <a:pt x="59247" y="21089"/>
                      <a:pt x="59400" y="21206"/>
                      <a:pt x="59547" y="21206"/>
                    </a:cubicBezTo>
                    <a:cubicBezTo>
                      <a:pt x="59637" y="21206"/>
                      <a:pt x="59726" y="21161"/>
                      <a:pt x="59761" y="21056"/>
                    </a:cubicBezTo>
                    <a:cubicBezTo>
                      <a:pt x="59852" y="20828"/>
                      <a:pt x="59943" y="20599"/>
                      <a:pt x="60081" y="20416"/>
                    </a:cubicBezTo>
                    <a:cubicBezTo>
                      <a:pt x="60081" y="20691"/>
                      <a:pt x="60126" y="20965"/>
                      <a:pt x="60218" y="21239"/>
                    </a:cubicBezTo>
                    <a:lnTo>
                      <a:pt x="60172" y="21285"/>
                    </a:lnTo>
                    <a:cubicBezTo>
                      <a:pt x="59395" y="22657"/>
                      <a:pt x="59120" y="24303"/>
                      <a:pt x="59440" y="25858"/>
                    </a:cubicBezTo>
                    <a:cubicBezTo>
                      <a:pt x="59303" y="25721"/>
                      <a:pt x="59212" y="25584"/>
                      <a:pt x="59075" y="25447"/>
                    </a:cubicBezTo>
                    <a:cubicBezTo>
                      <a:pt x="58937" y="24578"/>
                      <a:pt x="58937" y="23755"/>
                      <a:pt x="59120" y="22931"/>
                    </a:cubicBezTo>
                    <a:lnTo>
                      <a:pt x="59075" y="22886"/>
                    </a:lnTo>
                    <a:cubicBezTo>
                      <a:pt x="59114" y="22727"/>
                      <a:pt x="58982" y="22602"/>
                      <a:pt x="58826" y="22602"/>
                    </a:cubicBezTo>
                    <a:cubicBezTo>
                      <a:pt x="58803" y="22602"/>
                      <a:pt x="58778" y="22605"/>
                      <a:pt x="58754" y="22611"/>
                    </a:cubicBezTo>
                    <a:cubicBezTo>
                      <a:pt x="58480" y="22154"/>
                      <a:pt x="58251" y="21742"/>
                      <a:pt x="58023" y="21285"/>
                    </a:cubicBezTo>
                    <a:lnTo>
                      <a:pt x="58389" y="21148"/>
                    </a:lnTo>
                    <a:cubicBezTo>
                      <a:pt x="58638" y="21065"/>
                      <a:pt x="58585" y="20678"/>
                      <a:pt x="58332" y="20678"/>
                    </a:cubicBezTo>
                    <a:cubicBezTo>
                      <a:pt x="58307" y="20678"/>
                      <a:pt x="58280" y="20682"/>
                      <a:pt x="58251" y="20691"/>
                    </a:cubicBezTo>
                    <a:lnTo>
                      <a:pt x="57931" y="20782"/>
                    </a:lnTo>
                    <a:cubicBezTo>
                      <a:pt x="57885" y="20828"/>
                      <a:pt x="57840" y="20828"/>
                      <a:pt x="57794" y="20873"/>
                    </a:cubicBezTo>
                    <a:cubicBezTo>
                      <a:pt x="57703" y="20645"/>
                      <a:pt x="57611" y="20416"/>
                      <a:pt x="57474" y="20187"/>
                    </a:cubicBezTo>
                    <a:cubicBezTo>
                      <a:pt x="58251" y="20005"/>
                      <a:pt x="59029" y="19959"/>
                      <a:pt x="59761" y="19959"/>
                    </a:cubicBezTo>
                    <a:close/>
                    <a:moveTo>
                      <a:pt x="1039" y="1071"/>
                    </a:moveTo>
                    <a:lnTo>
                      <a:pt x="1039" y="1071"/>
                    </a:lnTo>
                    <a:cubicBezTo>
                      <a:pt x="7808" y="1894"/>
                      <a:pt x="14668" y="2809"/>
                      <a:pt x="21482" y="4044"/>
                    </a:cubicBezTo>
                    <a:lnTo>
                      <a:pt x="21711" y="4364"/>
                    </a:lnTo>
                    <a:cubicBezTo>
                      <a:pt x="21755" y="4438"/>
                      <a:pt x="21824" y="4469"/>
                      <a:pt x="21893" y="4469"/>
                    </a:cubicBezTo>
                    <a:cubicBezTo>
                      <a:pt x="22037" y="4469"/>
                      <a:pt x="22184" y="4335"/>
                      <a:pt x="22122" y="4181"/>
                    </a:cubicBezTo>
                    <a:lnTo>
                      <a:pt x="22122" y="4181"/>
                    </a:lnTo>
                    <a:lnTo>
                      <a:pt x="23265" y="4364"/>
                    </a:lnTo>
                    <a:cubicBezTo>
                      <a:pt x="23860" y="5141"/>
                      <a:pt x="24729" y="5690"/>
                      <a:pt x="25735" y="5919"/>
                    </a:cubicBezTo>
                    <a:cubicBezTo>
                      <a:pt x="25644" y="6102"/>
                      <a:pt x="25552" y="6239"/>
                      <a:pt x="25506" y="6422"/>
                    </a:cubicBezTo>
                    <a:cubicBezTo>
                      <a:pt x="24912" y="6285"/>
                      <a:pt x="24409" y="6102"/>
                      <a:pt x="23951" y="5781"/>
                    </a:cubicBezTo>
                    <a:cubicBezTo>
                      <a:pt x="23903" y="5749"/>
                      <a:pt x="23857" y="5736"/>
                      <a:pt x="23814" y="5736"/>
                    </a:cubicBezTo>
                    <a:cubicBezTo>
                      <a:pt x="23611" y="5736"/>
                      <a:pt x="23488" y="6042"/>
                      <a:pt x="23677" y="6193"/>
                    </a:cubicBezTo>
                    <a:cubicBezTo>
                      <a:pt x="24180" y="6513"/>
                      <a:pt x="24683" y="6742"/>
                      <a:pt x="25278" y="6833"/>
                    </a:cubicBezTo>
                    <a:cubicBezTo>
                      <a:pt x="25095" y="7199"/>
                      <a:pt x="24912" y="7519"/>
                      <a:pt x="24683" y="7885"/>
                    </a:cubicBezTo>
                    <a:lnTo>
                      <a:pt x="11466" y="3815"/>
                    </a:lnTo>
                    <a:cubicBezTo>
                      <a:pt x="11442" y="3807"/>
                      <a:pt x="11418" y="3803"/>
                      <a:pt x="11396" y="3803"/>
                    </a:cubicBezTo>
                    <a:cubicBezTo>
                      <a:pt x="11171" y="3803"/>
                      <a:pt x="11079" y="4189"/>
                      <a:pt x="11329" y="4272"/>
                    </a:cubicBezTo>
                    <a:lnTo>
                      <a:pt x="24455" y="8297"/>
                    </a:lnTo>
                    <a:cubicBezTo>
                      <a:pt x="22488" y="11681"/>
                      <a:pt x="20018" y="14791"/>
                      <a:pt x="17229" y="17489"/>
                    </a:cubicBezTo>
                    <a:cubicBezTo>
                      <a:pt x="13479" y="21148"/>
                      <a:pt x="9225" y="24761"/>
                      <a:pt x="4240" y="26453"/>
                    </a:cubicBezTo>
                    <a:cubicBezTo>
                      <a:pt x="2411" y="18129"/>
                      <a:pt x="1314" y="9623"/>
                      <a:pt x="1039" y="1071"/>
                    </a:cubicBezTo>
                    <a:close/>
                    <a:moveTo>
                      <a:pt x="62322" y="25401"/>
                    </a:moveTo>
                    <a:cubicBezTo>
                      <a:pt x="62550" y="25630"/>
                      <a:pt x="62779" y="25858"/>
                      <a:pt x="63008" y="26041"/>
                    </a:cubicBezTo>
                    <a:cubicBezTo>
                      <a:pt x="63008" y="26041"/>
                      <a:pt x="63008" y="26087"/>
                      <a:pt x="62962" y="26087"/>
                    </a:cubicBezTo>
                    <a:cubicBezTo>
                      <a:pt x="62870" y="26361"/>
                      <a:pt x="62779" y="26682"/>
                      <a:pt x="62733" y="26956"/>
                    </a:cubicBezTo>
                    <a:cubicBezTo>
                      <a:pt x="62505" y="26910"/>
                      <a:pt x="62276" y="26819"/>
                      <a:pt x="62001" y="26773"/>
                    </a:cubicBezTo>
                    <a:cubicBezTo>
                      <a:pt x="62001" y="26773"/>
                      <a:pt x="62001" y="26727"/>
                      <a:pt x="62001" y="26727"/>
                    </a:cubicBezTo>
                    <a:cubicBezTo>
                      <a:pt x="62047" y="26270"/>
                      <a:pt x="62139" y="25813"/>
                      <a:pt x="62322" y="25401"/>
                    </a:cubicBezTo>
                    <a:close/>
                    <a:moveTo>
                      <a:pt x="60447" y="19227"/>
                    </a:moveTo>
                    <a:lnTo>
                      <a:pt x="60447" y="19227"/>
                    </a:lnTo>
                    <a:cubicBezTo>
                      <a:pt x="61270" y="20005"/>
                      <a:pt x="62047" y="20828"/>
                      <a:pt x="62733" y="21697"/>
                    </a:cubicBezTo>
                    <a:cubicBezTo>
                      <a:pt x="63191" y="22931"/>
                      <a:pt x="63877" y="24029"/>
                      <a:pt x="64837" y="24898"/>
                    </a:cubicBezTo>
                    <a:cubicBezTo>
                      <a:pt x="64883" y="24989"/>
                      <a:pt x="64974" y="24989"/>
                      <a:pt x="65066" y="24989"/>
                    </a:cubicBezTo>
                    <a:cubicBezTo>
                      <a:pt x="65249" y="25310"/>
                      <a:pt x="65477" y="25675"/>
                      <a:pt x="65614" y="25996"/>
                    </a:cubicBezTo>
                    <a:cubicBezTo>
                      <a:pt x="64151" y="25127"/>
                      <a:pt x="62962" y="23846"/>
                      <a:pt x="62184" y="22245"/>
                    </a:cubicBezTo>
                    <a:cubicBezTo>
                      <a:pt x="62144" y="22165"/>
                      <a:pt x="62081" y="22132"/>
                      <a:pt x="62014" y="22132"/>
                    </a:cubicBezTo>
                    <a:cubicBezTo>
                      <a:pt x="61853" y="22132"/>
                      <a:pt x="61676" y="22326"/>
                      <a:pt x="61773" y="22520"/>
                    </a:cubicBezTo>
                    <a:cubicBezTo>
                      <a:pt x="62687" y="24349"/>
                      <a:pt x="64197" y="25858"/>
                      <a:pt x="66026" y="26773"/>
                    </a:cubicBezTo>
                    <a:cubicBezTo>
                      <a:pt x="66117" y="26865"/>
                      <a:pt x="66163" y="26956"/>
                      <a:pt x="66209" y="27093"/>
                    </a:cubicBezTo>
                    <a:lnTo>
                      <a:pt x="66163" y="27093"/>
                    </a:lnTo>
                    <a:cubicBezTo>
                      <a:pt x="64059" y="26590"/>
                      <a:pt x="62322" y="25218"/>
                      <a:pt x="61453" y="23252"/>
                    </a:cubicBezTo>
                    <a:cubicBezTo>
                      <a:pt x="61413" y="23171"/>
                      <a:pt x="61345" y="23138"/>
                      <a:pt x="61274" y="23138"/>
                    </a:cubicBezTo>
                    <a:cubicBezTo>
                      <a:pt x="61103" y="23138"/>
                      <a:pt x="60912" y="23332"/>
                      <a:pt x="61041" y="23526"/>
                    </a:cubicBezTo>
                    <a:cubicBezTo>
                      <a:pt x="61087" y="23617"/>
                      <a:pt x="61133" y="23709"/>
                      <a:pt x="61178" y="23800"/>
                    </a:cubicBezTo>
                    <a:cubicBezTo>
                      <a:pt x="61151" y="23787"/>
                      <a:pt x="61129" y="23781"/>
                      <a:pt x="61109" y="23781"/>
                    </a:cubicBezTo>
                    <a:cubicBezTo>
                      <a:pt x="61060" y="23781"/>
                      <a:pt x="61028" y="23814"/>
                      <a:pt x="60995" y="23846"/>
                    </a:cubicBezTo>
                    <a:lnTo>
                      <a:pt x="60950" y="23892"/>
                    </a:lnTo>
                    <a:cubicBezTo>
                      <a:pt x="60772" y="24070"/>
                      <a:pt x="60953" y="24330"/>
                      <a:pt x="61129" y="24330"/>
                    </a:cubicBezTo>
                    <a:cubicBezTo>
                      <a:pt x="61179" y="24330"/>
                      <a:pt x="61229" y="24309"/>
                      <a:pt x="61270" y="24258"/>
                    </a:cubicBezTo>
                    <a:lnTo>
                      <a:pt x="61361" y="24212"/>
                    </a:lnTo>
                    <a:lnTo>
                      <a:pt x="61361" y="24166"/>
                    </a:lnTo>
                    <a:cubicBezTo>
                      <a:pt x="61498" y="24441"/>
                      <a:pt x="61727" y="24715"/>
                      <a:pt x="61910" y="24989"/>
                    </a:cubicBezTo>
                    <a:cubicBezTo>
                      <a:pt x="61681" y="25538"/>
                      <a:pt x="61544" y="26133"/>
                      <a:pt x="61498" y="26727"/>
                    </a:cubicBezTo>
                    <a:cubicBezTo>
                      <a:pt x="61315" y="26682"/>
                      <a:pt x="61133" y="26682"/>
                      <a:pt x="60904" y="26636"/>
                    </a:cubicBezTo>
                    <a:cubicBezTo>
                      <a:pt x="60904" y="26087"/>
                      <a:pt x="60950" y="25538"/>
                      <a:pt x="61178" y="24989"/>
                    </a:cubicBezTo>
                    <a:cubicBezTo>
                      <a:pt x="61232" y="24827"/>
                      <a:pt x="61094" y="24713"/>
                      <a:pt x="60954" y="24713"/>
                    </a:cubicBezTo>
                    <a:cubicBezTo>
                      <a:pt x="60857" y="24713"/>
                      <a:pt x="60758" y="24767"/>
                      <a:pt x="60721" y="24898"/>
                    </a:cubicBezTo>
                    <a:cubicBezTo>
                      <a:pt x="60492" y="25447"/>
                      <a:pt x="60401" y="26041"/>
                      <a:pt x="60447" y="26636"/>
                    </a:cubicBezTo>
                    <a:lnTo>
                      <a:pt x="60126" y="26636"/>
                    </a:lnTo>
                    <a:lnTo>
                      <a:pt x="60081" y="26544"/>
                    </a:lnTo>
                    <a:cubicBezTo>
                      <a:pt x="59532" y="24898"/>
                      <a:pt x="59715" y="23114"/>
                      <a:pt x="60538" y="21651"/>
                    </a:cubicBezTo>
                    <a:cubicBezTo>
                      <a:pt x="60629" y="21605"/>
                      <a:pt x="60721" y="21468"/>
                      <a:pt x="60675" y="21331"/>
                    </a:cubicBezTo>
                    <a:cubicBezTo>
                      <a:pt x="60492" y="20645"/>
                      <a:pt x="60401" y="19959"/>
                      <a:pt x="60447" y="19227"/>
                    </a:cubicBezTo>
                    <a:close/>
                    <a:moveTo>
                      <a:pt x="63373" y="26316"/>
                    </a:moveTo>
                    <a:lnTo>
                      <a:pt x="63373" y="26316"/>
                    </a:lnTo>
                    <a:cubicBezTo>
                      <a:pt x="63556" y="26453"/>
                      <a:pt x="63739" y="26544"/>
                      <a:pt x="63877" y="26682"/>
                    </a:cubicBezTo>
                    <a:cubicBezTo>
                      <a:pt x="63831" y="26910"/>
                      <a:pt x="63785" y="27139"/>
                      <a:pt x="63694" y="27368"/>
                    </a:cubicBezTo>
                    <a:cubicBezTo>
                      <a:pt x="63556" y="27322"/>
                      <a:pt x="63373" y="27230"/>
                      <a:pt x="63191" y="27139"/>
                    </a:cubicBezTo>
                    <a:cubicBezTo>
                      <a:pt x="63191" y="26865"/>
                      <a:pt x="63282" y="26590"/>
                      <a:pt x="63419" y="26361"/>
                    </a:cubicBezTo>
                    <a:lnTo>
                      <a:pt x="63373" y="26316"/>
                    </a:lnTo>
                    <a:close/>
                    <a:moveTo>
                      <a:pt x="64288" y="26910"/>
                    </a:moveTo>
                    <a:cubicBezTo>
                      <a:pt x="64563" y="27002"/>
                      <a:pt x="64791" y="27139"/>
                      <a:pt x="65020" y="27230"/>
                    </a:cubicBezTo>
                    <a:cubicBezTo>
                      <a:pt x="64883" y="27505"/>
                      <a:pt x="64837" y="27825"/>
                      <a:pt x="64883" y="28145"/>
                    </a:cubicBezTo>
                    <a:lnTo>
                      <a:pt x="64883" y="28191"/>
                    </a:lnTo>
                    <a:cubicBezTo>
                      <a:pt x="64654" y="27962"/>
                      <a:pt x="64380" y="27779"/>
                      <a:pt x="64151" y="27642"/>
                    </a:cubicBezTo>
                    <a:lnTo>
                      <a:pt x="64151" y="27596"/>
                    </a:lnTo>
                    <a:lnTo>
                      <a:pt x="64288" y="26910"/>
                    </a:lnTo>
                    <a:close/>
                    <a:moveTo>
                      <a:pt x="65477" y="27368"/>
                    </a:moveTo>
                    <a:lnTo>
                      <a:pt x="65797" y="27459"/>
                    </a:lnTo>
                    <a:cubicBezTo>
                      <a:pt x="65601" y="27688"/>
                      <a:pt x="65452" y="27940"/>
                      <a:pt x="65349" y="28199"/>
                    </a:cubicBezTo>
                    <a:lnTo>
                      <a:pt x="65349" y="28199"/>
                    </a:lnTo>
                    <a:cubicBezTo>
                      <a:pt x="65349" y="28182"/>
                      <a:pt x="65346" y="28163"/>
                      <a:pt x="65340" y="28145"/>
                    </a:cubicBezTo>
                    <a:cubicBezTo>
                      <a:pt x="65340" y="27916"/>
                      <a:pt x="65386" y="27642"/>
                      <a:pt x="65477" y="27413"/>
                    </a:cubicBezTo>
                    <a:cubicBezTo>
                      <a:pt x="65477" y="27413"/>
                      <a:pt x="65477" y="27368"/>
                      <a:pt x="65477" y="27368"/>
                    </a:cubicBezTo>
                    <a:close/>
                    <a:moveTo>
                      <a:pt x="65307" y="28315"/>
                    </a:moveTo>
                    <a:cubicBezTo>
                      <a:pt x="65284" y="28380"/>
                      <a:pt x="65265" y="28445"/>
                      <a:pt x="65249" y="28511"/>
                    </a:cubicBezTo>
                    <a:lnTo>
                      <a:pt x="65111" y="28374"/>
                    </a:lnTo>
                    <a:lnTo>
                      <a:pt x="65111" y="28374"/>
                    </a:lnTo>
                    <a:cubicBezTo>
                      <a:pt x="65130" y="28380"/>
                      <a:pt x="65148" y="28383"/>
                      <a:pt x="65166" y="28383"/>
                    </a:cubicBezTo>
                    <a:cubicBezTo>
                      <a:pt x="65221" y="28383"/>
                      <a:pt x="65272" y="28356"/>
                      <a:pt x="65307" y="28315"/>
                    </a:cubicBezTo>
                    <a:close/>
                    <a:moveTo>
                      <a:pt x="63070" y="30206"/>
                    </a:moveTo>
                    <a:lnTo>
                      <a:pt x="63070" y="30206"/>
                    </a:lnTo>
                    <a:cubicBezTo>
                      <a:pt x="63567" y="30298"/>
                      <a:pt x="64064" y="30480"/>
                      <a:pt x="64517" y="30706"/>
                    </a:cubicBezTo>
                    <a:cubicBezTo>
                      <a:pt x="64197" y="30752"/>
                      <a:pt x="63922" y="30843"/>
                      <a:pt x="63648" y="30981"/>
                    </a:cubicBezTo>
                    <a:cubicBezTo>
                      <a:pt x="63465" y="30706"/>
                      <a:pt x="63282" y="30477"/>
                      <a:pt x="63099" y="30249"/>
                    </a:cubicBezTo>
                    <a:cubicBezTo>
                      <a:pt x="63099" y="30221"/>
                      <a:pt x="63083" y="30210"/>
                      <a:pt x="63070" y="30206"/>
                    </a:cubicBezTo>
                    <a:close/>
                    <a:moveTo>
                      <a:pt x="66438" y="27596"/>
                    </a:moveTo>
                    <a:cubicBezTo>
                      <a:pt x="66575" y="27871"/>
                      <a:pt x="66666" y="28145"/>
                      <a:pt x="66803" y="28419"/>
                    </a:cubicBezTo>
                    <a:cubicBezTo>
                      <a:pt x="66346" y="29105"/>
                      <a:pt x="66117" y="29883"/>
                      <a:pt x="66209" y="30660"/>
                    </a:cubicBezTo>
                    <a:cubicBezTo>
                      <a:pt x="66232" y="30820"/>
                      <a:pt x="66369" y="30900"/>
                      <a:pt x="66495" y="30900"/>
                    </a:cubicBezTo>
                    <a:cubicBezTo>
                      <a:pt x="66621" y="30900"/>
                      <a:pt x="66735" y="30820"/>
                      <a:pt x="66712" y="30660"/>
                    </a:cubicBezTo>
                    <a:cubicBezTo>
                      <a:pt x="66666" y="30112"/>
                      <a:pt x="66758" y="29517"/>
                      <a:pt x="67032" y="29014"/>
                    </a:cubicBezTo>
                    <a:cubicBezTo>
                      <a:pt x="67261" y="29700"/>
                      <a:pt x="67489" y="30386"/>
                      <a:pt x="67672" y="31072"/>
                    </a:cubicBezTo>
                    <a:lnTo>
                      <a:pt x="67124" y="30889"/>
                    </a:lnTo>
                    <a:cubicBezTo>
                      <a:pt x="67091" y="30873"/>
                      <a:pt x="67060" y="30865"/>
                      <a:pt x="67032" y="30865"/>
                    </a:cubicBezTo>
                    <a:cubicBezTo>
                      <a:pt x="66823" y="30865"/>
                      <a:pt x="66750" y="31266"/>
                      <a:pt x="67032" y="31346"/>
                    </a:cubicBezTo>
                    <a:lnTo>
                      <a:pt x="67764" y="31667"/>
                    </a:lnTo>
                    <a:lnTo>
                      <a:pt x="67810" y="31667"/>
                    </a:lnTo>
                    <a:cubicBezTo>
                      <a:pt x="67810" y="31758"/>
                      <a:pt x="67855" y="31804"/>
                      <a:pt x="67855" y="31895"/>
                    </a:cubicBezTo>
                    <a:cubicBezTo>
                      <a:pt x="67718" y="31987"/>
                      <a:pt x="67627" y="32078"/>
                      <a:pt x="67489" y="32170"/>
                    </a:cubicBezTo>
                    <a:cubicBezTo>
                      <a:pt x="67489" y="32078"/>
                      <a:pt x="67444" y="32032"/>
                      <a:pt x="67352" y="32032"/>
                    </a:cubicBezTo>
                    <a:cubicBezTo>
                      <a:pt x="66872" y="31895"/>
                      <a:pt x="66369" y="31827"/>
                      <a:pt x="65866" y="31827"/>
                    </a:cubicBezTo>
                    <a:cubicBezTo>
                      <a:pt x="65363" y="31827"/>
                      <a:pt x="64860" y="31895"/>
                      <a:pt x="64380" y="32032"/>
                    </a:cubicBezTo>
                    <a:lnTo>
                      <a:pt x="64334" y="32032"/>
                    </a:lnTo>
                    <a:cubicBezTo>
                      <a:pt x="64197" y="31804"/>
                      <a:pt x="64059" y="31575"/>
                      <a:pt x="63922" y="31346"/>
                    </a:cubicBezTo>
                    <a:cubicBezTo>
                      <a:pt x="64272" y="31207"/>
                      <a:pt x="64648" y="31147"/>
                      <a:pt x="65010" y="31147"/>
                    </a:cubicBezTo>
                    <a:cubicBezTo>
                      <a:pt x="65122" y="31147"/>
                      <a:pt x="65232" y="31153"/>
                      <a:pt x="65340" y="31163"/>
                    </a:cubicBezTo>
                    <a:cubicBezTo>
                      <a:pt x="65363" y="31186"/>
                      <a:pt x="65386" y="31198"/>
                      <a:pt x="65414" y="31198"/>
                    </a:cubicBezTo>
                    <a:cubicBezTo>
                      <a:pt x="65443" y="31198"/>
                      <a:pt x="65477" y="31186"/>
                      <a:pt x="65523" y="31163"/>
                    </a:cubicBezTo>
                    <a:cubicBezTo>
                      <a:pt x="65569" y="31163"/>
                      <a:pt x="65614" y="31118"/>
                      <a:pt x="65614" y="31072"/>
                    </a:cubicBezTo>
                    <a:cubicBezTo>
                      <a:pt x="65660" y="30981"/>
                      <a:pt x="65660" y="30935"/>
                      <a:pt x="65614" y="30889"/>
                    </a:cubicBezTo>
                    <a:cubicBezTo>
                      <a:pt x="65523" y="29791"/>
                      <a:pt x="65523" y="28374"/>
                      <a:pt x="66438" y="27596"/>
                    </a:cubicBezTo>
                    <a:close/>
                    <a:moveTo>
                      <a:pt x="65889" y="32272"/>
                    </a:moveTo>
                    <a:cubicBezTo>
                      <a:pt x="66335" y="32272"/>
                      <a:pt x="66781" y="32330"/>
                      <a:pt x="67215" y="32444"/>
                    </a:cubicBezTo>
                    <a:cubicBezTo>
                      <a:pt x="67124" y="32535"/>
                      <a:pt x="67078" y="32627"/>
                      <a:pt x="67032" y="32718"/>
                    </a:cubicBezTo>
                    <a:cubicBezTo>
                      <a:pt x="66939" y="32905"/>
                      <a:pt x="67100" y="33071"/>
                      <a:pt x="67255" y="33071"/>
                    </a:cubicBezTo>
                    <a:cubicBezTo>
                      <a:pt x="67328" y="33071"/>
                      <a:pt x="67400" y="33035"/>
                      <a:pt x="67444" y="32947"/>
                    </a:cubicBezTo>
                    <a:cubicBezTo>
                      <a:pt x="67581" y="32718"/>
                      <a:pt x="67718" y="32535"/>
                      <a:pt x="67947" y="32398"/>
                    </a:cubicBezTo>
                    <a:cubicBezTo>
                      <a:pt x="68080" y="32842"/>
                      <a:pt x="68084" y="33287"/>
                      <a:pt x="68168" y="33731"/>
                    </a:cubicBezTo>
                    <a:lnTo>
                      <a:pt x="68168" y="33731"/>
                    </a:lnTo>
                    <a:cubicBezTo>
                      <a:pt x="67578" y="34234"/>
                      <a:pt x="67215" y="34963"/>
                      <a:pt x="67215" y="35783"/>
                    </a:cubicBezTo>
                    <a:cubicBezTo>
                      <a:pt x="66986" y="35783"/>
                      <a:pt x="66712" y="35783"/>
                      <a:pt x="66483" y="35828"/>
                    </a:cubicBezTo>
                    <a:cubicBezTo>
                      <a:pt x="66483" y="35371"/>
                      <a:pt x="66529" y="34868"/>
                      <a:pt x="66712" y="34456"/>
                    </a:cubicBezTo>
                    <a:cubicBezTo>
                      <a:pt x="66766" y="34266"/>
                      <a:pt x="66627" y="34157"/>
                      <a:pt x="66486" y="34157"/>
                    </a:cubicBezTo>
                    <a:cubicBezTo>
                      <a:pt x="66389" y="34157"/>
                      <a:pt x="66292" y="34208"/>
                      <a:pt x="66255" y="34319"/>
                    </a:cubicBezTo>
                    <a:cubicBezTo>
                      <a:pt x="66117" y="34639"/>
                      <a:pt x="66072" y="34959"/>
                      <a:pt x="66026" y="35325"/>
                    </a:cubicBezTo>
                    <a:cubicBezTo>
                      <a:pt x="65752" y="34685"/>
                      <a:pt x="65431" y="34090"/>
                      <a:pt x="65157" y="33496"/>
                    </a:cubicBezTo>
                    <a:cubicBezTo>
                      <a:pt x="65547" y="33319"/>
                      <a:pt x="65992" y="33251"/>
                      <a:pt x="66428" y="33251"/>
                    </a:cubicBezTo>
                    <a:cubicBezTo>
                      <a:pt x="66554" y="33251"/>
                      <a:pt x="66680" y="33257"/>
                      <a:pt x="66803" y="33267"/>
                    </a:cubicBezTo>
                    <a:cubicBezTo>
                      <a:pt x="66815" y="33269"/>
                      <a:pt x="66827" y="33270"/>
                      <a:pt x="66838" y="33270"/>
                    </a:cubicBezTo>
                    <a:cubicBezTo>
                      <a:pt x="67077" y="33270"/>
                      <a:pt x="67066" y="32810"/>
                      <a:pt x="66803" y="32810"/>
                    </a:cubicBezTo>
                    <a:cubicBezTo>
                      <a:pt x="66638" y="32786"/>
                      <a:pt x="66473" y="32775"/>
                      <a:pt x="66308" y="32775"/>
                    </a:cubicBezTo>
                    <a:cubicBezTo>
                      <a:pt x="65835" y="32775"/>
                      <a:pt x="65369" y="32869"/>
                      <a:pt x="64928" y="33039"/>
                    </a:cubicBezTo>
                    <a:lnTo>
                      <a:pt x="64563" y="32444"/>
                    </a:lnTo>
                    <a:cubicBezTo>
                      <a:pt x="64997" y="32330"/>
                      <a:pt x="65443" y="32272"/>
                      <a:pt x="65889" y="32272"/>
                    </a:cubicBezTo>
                    <a:close/>
                    <a:moveTo>
                      <a:pt x="68267" y="34365"/>
                    </a:moveTo>
                    <a:cubicBezTo>
                      <a:pt x="68313" y="34914"/>
                      <a:pt x="68358" y="35462"/>
                      <a:pt x="68358" y="36011"/>
                    </a:cubicBezTo>
                    <a:cubicBezTo>
                      <a:pt x="68130" y="35920"/>
                      <a:pt x="67901" y="35874"/>
                      <a:pt x="67672" y="35874"/>
                    </a:cubicBezTo>
                    <a:cubicBezTo>
                      <a:pt x="67672" y="35325"/>
                      <a:pt x="67901" y="34776"/>
                      <a:pt x="68267" y="34365"/>
                    </a:cubicBezTo>
                    <a:close/>
                    <a:moveTo>
                      <a:pt x="69456" y="33999"/>
                    </a:moveTo>
                    <a:cubicBezTo>
                      <a:pt x="69365" y="34090"/>
                      <a:pt x="69319" y="34182"/>
                      <a:pt x="69365" y="34273"/>
                    </a:cubicBezTo>
                    <a:lnTo>
                      <a:pt x="69365" y="34228"/>
                    </a:lnTo>
                    <a:cubicBezTo>
                      <a:pt x="69822" y="34959"/>
                      <a:pt x="69959" y="35828"/>
                      <a:pt x="69776" y="36697"/>
                    </a:cubicBezTo>
                    <a:cubicBezTo>
                      <a:pt x="69639" y="36606"/>
                      <a:pt x="69502" y="36560"/>
                      <a:pt x="69365" y="36514"/>
                    </a:cubicBezTo>
                    <a:cubicBezTo>
                      <a:pt x="69365" y="35645"/>
                      <a:pt x="69273" y="34822"/>
                      <a:pt x="69182" y="33999"/>
                    </a:cubicBezTo>
                    <a:close/>
                    <a:moveTo>
                      <a:pt x="67208" y="36297"/>
                    </a:moveTo>
                    <a:cubicBezTo>
                      <a:pt x="67605" y="36297"/>
                      <a:pt x="67998" y="36358"/>
                      <a:pt x="68358" y="36469"/>
                    </a:cubicBezTo>
                    <a:lnTo>
                      <a:pt x="68358" y="37063"/>
                    </a:lnTo>
                    <a:cubicBezTo>
                      <a:pt x="68131" y="37025"/>
                      <a:pt x="67896" y="37003"/>
                      <a:pt x="67663" y="37003"/>
                    </a:cubicBezTo>
                    <a:cubicBezTo>
                      <a:pt x="67333" y="37003"/>
                      <a:pt x="67007" y="37047"/>
                      <a:pt x="66712" y="37155"/>
                    </a:cubicBezTo>
                    <a:cubicBezTo>
                      <a:pt x="66621" y="36880"/>
                      <a:pt x="66529" y="36697"/>
                      <a:pt x="66438" y="36377"/>
                    </a:cubicBezTo>
                    <a:cubicBezTo>
                      <a:pt x="66690" y="36323"/>
                      <a:pt x="66950" y="36297"/>
                      <a:pt x="67208" y="36297"/>
                    </a:cubicBezTo>
                    <a:close/>
                    <a:moveTo>
                      <a:pt x="67680" y="37457"/>
                    </a:moveTo>
                    <a:cubicBezTo>
                      <a:pt x="67906" y="37457"/>
                      <a:pt x="68132" y="37479"/>
                      <a:pt x="68358" y="37520"/>
                    </a:cubicBezTo>
                    <a:cubicBezTo>
                      <a:pt x="68358" y="37595"/>
                      <a:pt x="68358" y="37640"/>
                      <a:pt x="68358" y="37703"/>
                    </a:cubicBezTo>
                    <a:cubicBezTo>
                      <a:pt x="68107" y="37658"/>
                      <a:pt x="67867" y="37635"/>
                      <a:pt x="67627" y="37635"/>
                    </a:cubicBezTo>
                    <a:cubicBezTo>
                      <a:pt x="67387" y="37635"/>
                      <a:pt x="67146" y="37658"/>
                      <a:pt x="66895" y="37703"/>
                    </a:cubicBezTo>
                    <a:cubicBezTo>
                      <a:pt x="66895" y="37658"/>
                      <a:pt x="66895" y="37612"/>
                      <a:pt x="66849" y="37566"/>
                    </a:cubicBezTo>
                    <a:cubicBezTo>
                      <a:pt x="67126" y="37491"/>
                      <a:pt x="67403" y="37457"/>
                      <a:pt x="67680" y="37457"/>
                    </a:cubicBezTo>
                    <a:close/>
                    <a:moveTo>
                      <a:pt x="67678" y="38138"/>
                    </a:moveTo>
                    <a:cubicBezTo>
                      <a:pt x="67901" y="38138"/>
                      <a:pt x="68130" y="38161"/>
                      <a:pt x="68358" y="38206"/>
                    </a:cubicBezTo>
                    <a:lnTo>
                      <a:pt x="68358" y="38527"/>
                    </a:lnTo>
                    <a:cubicBezTo>
                      <a:pt x="68255" y="38515"/>
                      <a:pt x="68153" y="38509"/>
                      <a:pt x="68051" y="38509"/>
                    </a:cubicBezTo>
                    <a:cubicBezTo>
                      <a:pt x="67747" y="38509"/>
                      <a:pt x="67455" y="38561"/>
                      <a:pt x="67215" y="38664"/>
                    </a:cubicBezTo>
                    <a:cubicBezTo>
                      <a:pt x="67124" y="38527"/>
                      <a:pt x="67078" y="38389"/>
                      <a:pt x="67032" y="38206"/>
                    </a:cubicBezTo>
                    <a:cubicBezTo>
                      <a:pt x="67238" y="38161"/>
                      <a:pt x="67455" y="38138"/>
                      <a:pt x="67678" y="38138"/>
                    </a:cubicBezTo>
                    <a:close/>
                    <a:moveTo>
                      <a:pt x="69319" y="38161"/>
                    </a:moveTo>
                    <a:cubicBezTo>
                      <a:pt x="70279" y="38664"/>
                      <a:pt x="71148" y="39350"/>
                      <a:pt x="71926" y="40081"/>
                    </a:cubicBezTo>
                    <a:lnTo>
                      <a:pt x="71102" y="40081"/>
                    </a:lnTo>
                    <a:cubicBezTo>
                      <a:pt x="70645" y="39487"/>
                      <a:pt x="70005" y="39075"/>
                      <a:pt x="69273" y="38847"/>
                    </a:cubicBezTo>
                    <a:lnTo>
                      <a:pt x="69273" y="38801"/>
                    </a:lnTo>
                    <a:cubicBezTo>
                      <a:pt x="69273" y="38572"/>
                      <a:pt x="69273" y="38389"/>
                      <a:pt x="69319" y="38161"/>
                    </a:cubicBezTo>
                    <a:close/>
                    <a:moveTo>
                      <a:pt x="69227" y="39350"/>
                    </a:moveTo>
                    <a:cubicBezTo>
                      <a:pt x="69685" y="39487"/>
                      <a:pt x="70096" y="39761"/>
                      <a:pt x="70462" y="40127"/>
                    </a:cubicBezTo>
                    <a:cubicBezTo>
                      <a:pt x="70005" y="40127"/>
                      <a:pt x="69593" y="40127"/>
                      <a:pt x="69136" y="40173"/>
                    </a:cubicBezTo>
                    <a:cubicBezTo>
                      <a:pt x="69182" y="39899"/>
                      <a:pt x="69227" y="39578"/>
                      <a:pt x="69227" y="39350"/>
                    </a:cubicBezTo>
                    <a:close/>
                    <a:moveTo>
                      <a:pt x="69730" y="33999"/>
                    </a:moveTo>
                    <a:cubicBezTo>
                      <a:pt x="70005" y="33999"/>
                      <a:pt x="70325" y="34045"/>
                      <a:pt x="70645" y="34090"/>
                    </a:cubicBezTo>
                    <a:cubicBezTo>
                      <a:pt x="70599" y="34136"/>
                      <a:pt x="70599" y="34228"/>
                      <a:pt x="70645" y="34273"/>
                    </a:cubicBezTo>
                    <a:cubicBezTo>
                      <a:pt x="70691" y="34365"/>
                      <a:pt x="70691" y="34456"/>
                      <a:pt x="70737" y="34502"/>
                    </a:cubicBezTo>
                    <a:cubicBezTo>
                      <a:pt x="70794" y="34588"/>
                      <a:pt x="70873" y="34624"/>
                      <a:pt x="70951" y="34624"/>
                    </a:cubicBezTo>
                    <a:cubicBezTo>
                      <a:pt x="71123" y="34624"/>
                      <a:pt x="71288" y="34448"/>
                      <a:pt x="71194" y="34228"/>
                    </a:cubicBezTo>
                    <a:lnTo>
                      <a:pt x="71148" y="34136"/>
                    </a:lnTo>
                    <a:lnTo>
                      <a:pt x="71148" y="34136"/>
                    </a:lnTo>
                    <a:cubicBezTo>
                      <a:pt x="71423" y="34182"/>
                      <a:pt x="71697" y="34273"/>
                      <a:pt x="71971" y="34365"/>
                    </a:cubicBezTo>
                    <a:cubicBezTo>
                      <a:pt x="72429" y="35691"/>
                      <a:pt x="72337" y="37155"/>
                      <a:pt x="71834" y="38481"/>
                    </a:cubicBezTo>
                    <a:cubicBezTo>
                      <a:pt x="71788" y="38618"/>
                      <a:pt x="71880" y="38755"/>
                      <a:pt x="72017" y="38755"/>
                    </a:cubicBezTo>
                    <a:cubicBezTo>
                      <a:pt x="72063" y="38847"/>
                      <a:pt x="72109" y="38892"/>
                      <a:pt x="72200" y="38938"/>
                    </a:cubicBezTo>
                    <a:cubicBezTo>
                      <a:pt x="72154" y="39030"/>
                      <a:pt x="72200" y="39075"/>
                      <a:pt x="72246" y="39167"/>
                    </a:cubicBezTo>
                    <a:cubicBezTo>
                      <a:pt x="72612" y="39487"/>
                      <a:pt x="72932" y="39853"/>
                      <a:pt x="73206" y="40219"/>
                    </a:cubicBezTo>
                    <a:lnTo>
                      <a:pt x="72657" y="40173"/>
                    </a:lnTo>
                    <a:cubicBezTo>
                      <a:pt x="71697" y="39167"/>
                      <a:pt x="70554" y="38298"/>
                      <a:pt x="69319" y="37658"/>
                    </a:cubicBezTo>
                    <a:lnTo>
                      <a:pt x="69319" y="37017"/>
                    </a:lnTo>
                    <a:cubicBezTo>
                      <a:pt x="69730" y="37155"/>
                      <a:pt x="70142" y="37429"/>
                      <a:pt x="70462" y="37749"/>
                    </a:cubicBezTo>
                    <a:cubicBezTo>
                      <a:pt x="70500" y="37807"/>
                      <a:pt x="70555" y="37832"/>
                      <a:pt x="70612" y="37832"/>
                    </a:cubicBezTo>
                    <a:cubicBezTo>
                      <a:pt x="70691" y="37832"/>
                      <a:pt x="70775" y="37783"/>
                      <a:pt x="70828" y="37703"/>
                    </a:cubicBezTo>
                    <a:cubicBezTo>
                      <a:pt x="70863" y="37738"/>
                      <a:pt x="70911" y="37753"/>
                      <a:pt x="70960" y="37753"/>
                    </a:cubicBezTo>
                    <a:cubicBezTo>
                      <a:pt x="71039" y="37753"/>
                      <a:pt x="71120" y="37714"/>
                      <a:pt x="71148" y="37658"/>
                    </a:cubicBezTo>
                    <a:cubicBezTo>
                      <a:pt x="71423" y="37155"/>
                      <a:pt x="71468" y="36560"/>
                      <a:pt x="71331" y="36011"/>
                    </a:cubicBezTo>
                    <a:cubicBezTo>
                      <a:pt x="71294" y="35900"/>
                      <a:pt x="71197" y="35849"/>
                      <a:pt x="71100" y="35849"/>
                    </a:cubicBezTo>
                    <a:cubicBezTo>
                      <a:pt x="70959" y="35849"/>
                      <a:pt x="70819" y="35958"/>
                      <a:pt x="70874" y="36148"/>
                    </a:cubicBezTo>
                    <a:cubicBezTo>
                      <a:pt x="70965" y="36560"/>
                      <a:pt x="70919" y="36972"/>
                      <a:pt x="70737" y="37383"/>
                    </a:cubicBezTo>
                    <a:cubicBezTo>
                      <a:pt x="70554" y="37200"/>
                      <a:pt x="70371" y="37063"/>
                      <a:pt x="70188" y="36926"/>
                    </a:cubicBezTo>
                    <a:cubicBezTo>
                      <a:pt x="70416" y="35965"/>
                      <a:pt x="70279" y="34914"/>
                      <a:pt x="69776" y="34045"/>
                    </a:cubicBezTo>
                    <a:cubicBezTo>
                      <a:pt x="69730" y="34045"/>
                      <a:pt x="69730" y="34045"/>
                      <a:pt x="69730" y="33999"/>
                    </a:cubicBezTo>
                    <a:close/>
                    <a:moveTo>
                      <a:pt x="72657" y="37292"/>
                    </a:moveTo>
                    <a:cubicBezTo>
                      <a:pt x="73115" y="37612"/>
                      <a:pt x="73481" y="38115"/>
                      <a:pt x="73663" y="38664"/>
                    </a:cubicBezTo>
                    <a:cubicBezTo>
                      <a:pt x="73755" y="38938"/>
                      <a:pt x="73801" y="39258"/>
                      <a:pt x="73801" y="39533"/>
                    </a:cubicBezTo>
                    <a:cubicBezTo>
                      <a:pt x="73801" y="39761"/>
                      <a:pt x="73755" y="39990"/>
                      <a:pt x="73801" y="40219"/>
                    </a:cubicBezTo>
                    <a:cubicBezTo>
                      <a:pt x="73435" y="39670"/>
                      <a:pt x="73069" y="39213"/>
                      <a:pt x="72612" y="38801"/>
                    </a:cubicBezTo>
                    <a:cubicBezTo>
                      <a:pt x="72566" y="38801"/>
                      <a:pt x="72566" y="38755"/>
                      <a:pt x="72520" y="38755"/>
                    </a:cubicBezTo>
                    <a:cubicBezTo>
                      <a:pt x="72566" y="38618"/>
                      <a:pt x="72520" y="38481"/>
                      <a:pt x="72383" y="38435"/>
                    </a:cubicBezTo>
                    <a:cubicBezTo>
                      <a:pt x="72474" y="38069"/>
                      <a:pt x="72612" y="37658"/>
                      <a:pt x="72657" y="37292"/>
                    </a:cubicBezTo>
                    <a:close/>
                    <a:moveTo>
                      <a:pt x="68002" y="39012"/>
                    </a:moveTo>
                    <a:cubicBezTo>
                      <a:pt x="68092" y="39012"/>
                      <a:pt x="68181" y="39017"/>
                      <a:pt x="68267" y="39030"/>
                    </a:cubicBezTo>
                    <a:cubicBezTo>
                      <a:pt x="68175" y="40127"/>
                      <a:pt x="68038" y="41179"/>
                      <a:pt x="67810" y="42231"/>
                    </a:cubicBezTo>
                    <a:cubicBezTo>
                      <a:pt x="67718" y="41179"/>
                      <a:pt x="67489" y="40173"/>
                      <a:pt x="67261" y="39121"/>
                    </a:cubicBezTo>
                    <a:cubicBezTo>
                      <a:pt x="67495" y="39054"/>
                      <a:pt x="67754" y="39012"/>
                      <a:pt x="68002" y="39012"/>
                    </a:cubicBezTo>
                    <a:close/>
                    <a:moveTo>
                      <a:pt x="69711" y="26711"/>
                    </a:moveTo>
                    <a:cubicBezTo>
                      <a:pt x="75254" y="26711"/>
                      <a:pt x="79453" y="38061"/>
                      <a:pt x="81072" y="43283"/>
                    </a:cubicBezTo>
                    <a:cubicBezTo>
                      <a:pt x="79700" y="42322"/>
                      <a:pt x="78191" y="41591"/>
                      <a:pt x="76636" y="41042"/>
                    </a:cubicBezTo>
                    <a:cubicBezTo>
                      <a:pt x="76773" y="41042"/>
                      <a:pt x="76865" y="40950"/>
                      <a:pt x="76865" y="40813"/>
                    </a:cubicBezTo>
                    <a:lnTo>
                      <a:pt x="76865" y="40585"/>
                    </a:lnTo>
                    <a:cubicBezTo>
                      <a:pt x="76865" y="40424"/>
                      <a:pt x="76739" y="40344"/>
                      <a:pt x="76613" y="40344"/>
                    </a:cubicBezTo>
                    <a:cubicBezTo>
                      <a:pt x="76487" y="40344"/>
                      <a:pt x="76362" y="40424"/>
                      <a:pt x="76362" y="40585"/>
                    </a:cubicBezTo>
                    <a:lnTo>
                      <a:pt x="76362" y="40813"/>
                    </a:lnTo>
                    <a:cubicBezTo>
                      <a:pt x="76362" y="40859"/>
                      <a:pt x="76407" y="40950"/>
                      <a:pt x="76453" y="40996"/>
                    </a:cubicBezTo>
                    <a:lnTo>
                      <a:pt x="75996" y="40859"/>
                    </a:lnTo>
                    <a:cubicBezTo>
                      <a:pt x="76087" y="40356"/>
                      <a:pt x="76316" y="39899"/>
                      <a:pt x="76636" y="39578"/>
                    </a:cubicBezTo>
                    <a:cubicBezTo>
                      <a:pt x="76814" y="39401"/>
                      <a:pt x="76632" y="39140"/>
                      <a:pt x="76457" y="39140"/>
                    </a:cubicBezTo>
                    <a:cubicBezTo>
                      <a:pt x="76407" y="39140"/>
                      <a:pt x="76357" y="39162"/>
                      <a:pt x="76316" y="39213"/>
                    </a:cubicBezTo>
                    <a:cubicBezTo>
                      <a:pt x="75904" y="39624"/>
                      <a:pt x="75630" y="40173"/>
                      <a:pt x="75539" y="40722"/>
                    </a:cubicBezTo>
                    <a:lnTo>
                      <a:pt x="75035" y="40585"/>
                    </a:lnTo>
                    <a:cubicBezTo>
                      <a:pt x="75173" y="40356"/>
                      <a:pt x="75218" y="40127"/>
                      <a:pt x="75218" y="39899"/>
                    </a:cubicBezTo>
                    <a:cubicBezTo>
                      <a:pt x="75218" y="39441"/>
                      <a:pt x="75218" y="38984"/>
                      <a:pt x="75127" y="38527"/>
                    </a:cubicBezTo>
                    <a:cubicBezTo>
                      <a:pt x="75109" y="38399"/>
                      <a:pt x="75026" y="38344"/>
                      <a:pt x="74935" y="38344"/>
                    </a:cubicBezTo>
                    <a:cubicBezTo>
                      <a:pt x="74797" y="38344"/>
                      <a:pt x="74642" y="38471"/>
                      <a:pt x="74670" y="38664"/>
                    </a:cubicBezTo>
                    <a:cubicBezTo>
                      <a:pt x="74715" y="38938"/>
                      <a:pt x="74761" y="39213"/>
                      <a:pt x="74715" y="39533"/>
                    </a:cubicBezTo>
                    <a:cubicBezTo>
                      <a:pt x="74715" y="39670"/>
                      <a:pt x="74715" y="40310"/>
                      <a:pt x="74624" y="40356"/>
                    </a:cubicBezTo>
                    <a:cubicBezTo>
                      <a:pt x="74578" y="40356"/>
                      <a:pt x="74532" y="40402"/>
                      <a:pt x="74487" y="40447"/>
                    </a:cubicBezTo>
                    <a:lnTo>
                      <a:pt x="74258" y="40402"/>
                    </a:lnTo>
                    <a:cubicBezTo>
                      <a:pt x="74349" y="39899"/>
                      <a:pt x="74304" y="39350"/>
                      <a:pt x="74167" y="38847"/>
                    </a:cubicBezTo>
                    <a:cubicBezTo>
                      <a:pt x="73984" y="37978"/>
                      <a:pt x="73481" y="37246"/>
                      <a:pt x="72749" y="36743"/>
                    </a:cubicBezTo>
                    <a:cubicBezTo>
                      <a:pt x="72749" y="36423"/>
                      <a:pt x="72749" y="36103"/>
                      <a:pt x="72749" y="35783"/>
                    </a:cubicBezTo>
                    <a:cubicBezTo>
                      <a:pt x="73206" y="36057"/>
                      <a:pt x="73526" y="36469"/>
                      <a:pt x="73801" y="36926"/>
                    </a:cubicBezTo>
                    <a:cubicBezTo>
                      <a:pt x="73844" y="37013"/>
                      <a:pt x="73916" y="37050"/>
                      <a:pt x="73989" y="37050"/>
                    </a:cubicBezTo>
                    <a:cubicBezTo>
                      <a:pt x="74145" y="37050"/>
                      <a:pt x="74306" y="36884"/>
                      <a:pt x="74212" y="36697"/>
                    </a:cubicBezTo>
                    <a:cubicBezTo>
                      <a:pt x="73892" y="36057"/>
                      <a:pt x="73389" y="35554"/>
                      <a:pt x="72749" y="35234"/>
                    </a:cubicBezTo>
                    <a:cubicBezTo>
                      <a:pt x="72726" y="35211"/>
                      <a:pt x="72703" y="35199"/>
                      <a:pt x="72686" y="35199"/>
                    </a:cubicBezTo>
                    <a:cubicBezTo>
                      <a:pt x="72669" y="35199"/>
                      <a:pt x="72657" y="35211"/>
                      <a:pt x="72657" y="35234"/>
                    </a:cubicBezTo>
                    <a:cubicBezTo>
                      <a:pt x="72612" y="34868"/>
                      <a:pt x="72520" y="34548"/>
                      <a:pt x="72429" y="34228"/>
                    </a:cubicBezTo>
                    <a:cubicBezTo>
                      <a:pt x="72383" y="34182"/>
                      <a:pt x="72383" y="34136"/>
                      <a:pt x="72337" y="34136"/>
                    </a:cubicBezTo>
                    <a:cubicBezTo>
                      <a:pt x="72291" y="34045"/>
                      <a:pt x="72246" y="33953"/>
                      <a:pt x="72154" y="33953"/>
                    </a:cubicBezTo>
                    <a:cubicBezTo>
                      <a:pt x="71314" y="33673"/>
                      <a:pt x="70404" y="33533"/>
                      <a:pt x="69484" y="33533"/>
                    </a:cubicBezTo>
                    <a:cubicBezTo>
                      <a:pt x="69353" y="33533"/>
                      <a:pt x="69222" y="33536"/>
                      <a:pt x="69090" y="33542"/>
                    </a:cubicBezTo>
                    <a:cubicBezTo>
                      <a:pt x="68816" y="31438"/>
                      <a:pt x="68313" y="29334"/>
                      <a:pt x="67489" y="27322"/>
                    </a:cubicBezTo>
                    <a:cubicBezTo>
                      <a:pt x="68251" y="26902"/>
                      <a:pt x="68992" y="26711"/>
                      <a:pt x="69711" y="26711"/>
                    </a:cubicBezTo>
                    <a:close/>
                    <a:moveTo>
                      <a:pt x="63785" y="53939"/>
                    </a:moveTo>
                    <a:lnTo>
                      <a:pt x="68907" y="56042"/>
                    </a:lnTo>
                    <a:cubicBezTo>
                      <a:pt x="68038" y="56866"/>
                      <a:pt x="67169" y="57689"/>
                      <a:pt x="66346" y="58512"/>
                    </a:cubicBezTo>
                    <a:lnTo>
                      <a:pt x="65203" y="57872"/>
                    </a:lnTo>
                    <a:cubicBezTo>
                      <a:pt x="65164" y="57853"/>
                      <a:pt x="65128" y="57844"/>
                      <a:pt x="65094" y="57844"/>
                    </a:cubicBezTo>
                    <a:cubicBezTo>
                      <a:pt x="64885" y="57844"/>
                      <a:pt x="64777" y="58165"/>
                      <a:pt x="64974" y="58283"/>
                    </a:cubicBezTo>
                    <a:lnTo>
                      <a:pt x="66026" y="58878"/>
                    </a:lnTo>
                    <a:cubicBezTo>
                      <a:pt x="65523" y="59335"/>
                      <a:pt x="65066" y="59838"/>
                      <a:pt x="64563" y="60341"/>
                    </a:cubicBezTo>
                    <a:cubicBezTo>
                      <a:pt x="64563" y="60296"/>
                      <a:pt x="64517" y="60296"/>
                      <a:pt x="64517" y="60250"/>
                    </a:cubicBezTo>
                    <a:lnTo>
                      <a:pt x="60812" y="57689"/>
                    </a:lnTo>
                    <a:cubicBezTo>
                      <a:pt x="61133" y="57323"/>
                      <a:pt x="61453" y="56957"/>
                      <a:pt x="61773" y="56591"/>
                    </a:cubicBezTo>
                    <a:lnTo>
                      <a:pt x="63099" y="57323"/>
                    </a:lnTo>
                    <a:cubicBezTo>
                      <a:pt x="63124" y="57333"/>
                      <a:pt x="63149" y="57337"/>
                      <a:pt x="63173" y="57337"/>
                    </a:cubicBezTo>
                    <a:cubicBezTo>
                      <a:pt x="63372" y="57337"/>
                      <a:pt x="63532" y="57034"/>
                      <a:pt x="63328" y="56911"/>
                    </a:cubicBezTo>
                    <a:lnTo>
                      <a:pt x="62047" y="56225"/>
                    </a:lnTo>
                    <a:cubicBezTo>
                      <a:pt x="62322" y="55905"/>
                      <a:pt x="62596" y="55585"/>
                      <a:pt x="62870" y="55219"/>
                    </a:cubicBezTo>
                    <a:lnTo>
                      <a:pt x="65797" y="56683"/>
                    </a:lnTo>
                    <a:cubicBezTo>
                      <a:pt x="65836" y="56702"/>
                      <a:pt x="65873" y="56710"/>
                      <a:pt x="65908" y="56710"/>
                    </a:cubicBezTo>
                    <a:cubicBezTo>
                      <a:pt x="66126" y="56710"/>
                      <a:pt x="66262" y="56389"/>
                      <a:pt x="66026" y="56271"/>
                    </a:cubicBezTo>
                    <a:lnTo>
                      <a:pt x="63145" y="54853"/>
                    </a:lnTo>
                    <a:cubicBezTo>
                      <a:pt x="63328" y="54533"/>
                      <a:pt x="63556" y="54259"/>
                      <a:pt x="63785" y="53939"/>
                    </a:cubicBezTo>
                    <a:close/>
                    <a:moveTo>
                      <a:pt x="60474" y="58073"/>
                    </a:moveTo>
                    <a:lnTo>
                      <a:pt x="64197" y="60661"/>
                    </a:lnTo>
                    <a:cubicBezTo>
                      <a:pt x="63694" y="61210"/>
                      <a:pt x="63191" y="61713"/>
                      <a:pt x="62642" y="62262"/>
                    </a:cubicBezTo>
                    <a:cubicBezTo>
                      <a:pt x="61544" y="61256"/>
                      <a:pt x="60447" y="60204"/>
                      <a:pt x="59349" y="59198"/>
                    </a:cubicBezTo>
                    <a:cubicBezTo>
                      <a:pt x="59754" y="58838"/>
                      <a:pt x="60114" y="58435"/>
                      <a:pt x="60474" y="58073"/>
                    </a:cubicBezTo>
                    <a:close/>
                    <a:moveTo>
                      <a:pt x="58983" y="59518"/>
                    </a:moveTo>
                    <a:cubicBezTo>
                      <a:pt x="60081" y="60570"/>
                      <a:pt x="61224" y="61576"/>
                      <a:pt x="62322" y="62628"/>
                    </a:cubicBezTo>
                    <a:cubicBezTo>
                      <a:pt x="61819" y="63131"/>
                      <a:pt x="61315" y="63680"/>
                      <a:pt x="60812" y="64229"/>
                    </a:cubicBezTo>
                    <a:cubicBezTo>
                      <a:pt x="60858" y="64137"/>
                      <a:pt x="60858" y="64000"/>
                      <a:pt x="60812" y="63954"/>
                    </a:cubicBezTo>
                    <a:lnTo>
                      <a:pt x="59532" y="62399"/>
                    </a:lnTo>
                    <a:cubicBezTo>
                      <a:pt x="59477" y="62345"/>
                      <a:pt x="59415" y="62321"/>
                      <a:pt x="59354" y="62321"/>
                    </a:cubicBezTo>
                    <a:cubicBezTo>
                      <a:pt x="59162" y="62321"/>
                      <a:pt x="58992" y="62556"/>
                      <a:pt x="59166" y="62765"/>
                    </a:cubicBezTo>
                    <a:lnTo>
                      <a:pt x="60492" y="64320"/>
                    </a:lnTo>
                    <a:cubicBezTo>
                      <a:pt x="60519" y="64374"/>
                      <a:pt x="60577" y="64396"/>
                      <a:pt x="60630" y="64396"/>
                    </a:cubicBezTo>
                    <a:cubicBezTo>
                      <a:pt x="60667" y="64396"/>
                      <a:pt x="60702" y="64385"/>
                      <a:pt x="60721" y="64366"/>
                    </a:cubicBezTo>
                    <a:lnTo>
                      <a:pt x="60721" y="64366"/>
                    </a:lnTo>
                    <a:cubicBezTo>
                      <a:pt x="60218" y="64869"/>
                      <a:pt x="59761" y="65418"/>
                      <a:pt x="59257" y="65966"/>
                    </a:cubicBezTo>
                    <a:cubicBezTo>
                      <a:pt x="59166" y="65921"/>
                      <a:pt x="59120" y="65784"/>
                      <a:pt x="59120" y="65692"/>
                    </a:cubicBezTo>
                    <a:cubicBezTo>
                      <a:pt x="59120" y="65532"/>
                      <a:pt x="58995" y="65452"/>
                      <a:pt x="58869" y="65452"/>
                    </a:cubicBezTo>
                    <a:cubicBezTo>
                      <a:pt x="58743" y="65452"/>
                      <a:pt x="58617" y="65532"/>
                      <a:pt x="58617" y="65692"/>
                    </a:cubicBezTo>
                    <a:cubicBezTo>
                      <a:pt x="58617" y="65921"/>
                      <a:pt x="58754" y="66149"/>
                      <a:pt x="58937" y="66332"/>
                    </a:cubicBezTo>
                    <a:cubicBezTo>
                      <a:pt x="58526" y="66790"/>
                      <a:pt x="58160" y="67201"/>
                      <a:pt x="57794" y="67659"/>
                    </a:cubicBezTo>
                    <a:cubicBezTo>
                      <a:pt x="56834" y="66058"/>
                      <a:pt x="55965" y="64457"/>
                      <a:pt x="55142" y="62811"/>
                    </a:cubicBezTo>
                    <a:cubicBezTo>
                      <a:pt x="55507" y="62536"/>
                      <a:pt x="55873" y="62262"/>
                      <a:pt x="56285" y="61942"/>
                    </a:cubicBezTo>
                    <a:cubicBezTo>
                      <a:pt x="56742" y="62765"/>
                      <a:pt x="57291" y="63588"/>
                      <a:pt x="57840" y="64366"/>
                    </a:cubicBezTo>
                    <a:cubicBezTo>
                      <a:pt x="57880" y="64433"/>
                      <a:pt x="57948" y="64461"/>
                      <a:pt x="58019" y="64461"/>
                    </a:cubicBezTo>
                    <a:cubicBezTo>
                      <a:pt x="58190" y="64461"/>
                      <a:pt x="58381" y="64299"/>
                      <a:pt x="58251" y="64137"/>
                    </a:cubicBezTo>
                    <a:lnTo>
                      <a:pt x="58206" y="64091"/>
                    </a:lnTo>
                    <a:cubicBezTo>
                      <a:pt x="57657" y="63314"/>
                      <a:pt x="57108" y="62491"/>
                      <a:pt x="56605" y="61622"/>
                    </a:cubicBezTo>
                    <a:cubicBezTo>
                      <a:pt x="56971" y="61347"/>
                      <a:pt x="57337" y="61073"/>
                      <a:pt x="57657" y="60753"/>
                    </a:cubicBezTo>
                    <a:lnTo>
                      <a:pt x="58023" y="61256"/>
                    </a:lnTo>
                    <a:cubicBezTo>
                      <a:pt x="58064" y="61338"/>
                      <a:pt x="58129" y="61371"/>
                      <a:pt x="58197" y="61371"/>
                    </a:cubicBezTo>
                    <a:cubicBezTo>
                      <a:pt x="58357" y="61371"/>
                      <a:pt x="58531" y="61188"/>
                      <a:pt x="58434" y="61027"/>
                    </a:cubicBezTo>
                    <a:lnTo>
                      <a:pt x="58023" y="60433"/>
                    </a:lnTo>
                    <a:cubicBezTo>
                      <a:pt x="58343" y="60158"/>
                      <a:pt x="58709" y="59838"/>
                      <a:pt x="58983" y="59518"/>
                    </a:cubicBezTo>
                    <a:close/>
                    <a:moveTo>
                      <a:pt x="28433" y="5416"/>
                    </a:moveTo>
                    <a:lnTo>
                      <a:pt x="29028" y="5553"/>
                    </a:lnTo>
                    <a:cubicBezTo>
                      <a:pt x="28982" y="5553"/>
                      <a:pt x="28891" y="5599"/>
                      <a:pt x="28845" y="5644"/>
                    </a:cubicBezTo>
                    <a:cubicBezTo>
                      <a:pt x="28718" y="5813"/>
                      <a:pt x="28826" y="6061"/>
                      <a:pt x="29024" y="6061"/>
                    </a:cubicBezTo>
                    <a:cubicBezTo>
                      <a:pt x="29040" y="6061"/>
                      <a:pt x="29056" y="6059"/>
                      <a:pt x="29074" y="6056"/>
                    </a:cubicBezTo>
                    <a:cubicBezTo>
                      <a:pt x="29074" y="6102"/>
                      <a:pt x="29119" y="6147"/>
                      <a:pt x="29119" y="6147"/>
                    </a:cubicBezTo>
                    <a:cubicBezTo>
                      <a:pt x="29906" y="6907"/>
                      <a:pt x="30935" y="7297"/>
                      <a:pt x="31976" y="7297"/>
                    </a:cubicBezTo>
                    <a:cubicBezTo>
                      <a:pt x="32689" y="7297"/>
                      <a:pt x="33408" y="7114"/>
                      <a:pt x="34059" y="6742"/>
                    </a:cubicBezTo>
                    <a:lnTo>
                      <a:pt x="35202" y="7016"/>
                    </a:lnTo>
                    <a:cubicBezTo>
                      <a:pt x="34882" y="7245"/>
                      <a:pt x="34562" y="7382"/>
                      <a:pt x="34196" y="7565"/>
                    </a:cubicBezTo>
                    <a:cubicBezTo>
                      <a:pt x="34150" y="7565"/>
                      <a:pt x="34104" y="7565"/>
                      <a:pt x="34059" y="7611"/>
                    </a:cubicBezTo>
                    <a:cubicBezTo>
                      <a:pt x="33555" y="7839"/>
                      <a:pt x="33052" y="7977"/>
                      <a:pt x="32504" y="8068"/>
                    </a:cubicBezTo>
                    <a:cubicBezTo>
                      <a:pt x="32199" y="8112"/>
                      <a:pt x="32309" y="8529"/>
                      <a:pt x="32557" y="8529"/>
                    </a:cubicBezTo>
                    <a:cubicBezTo>
                      <a:pt x="32569" y="8529"/>
                      <a:pt x="32582" y="8528"/>
                      <a:pt x="32595" y="8525"/>
                    </a:cubicBezTo>
                    <a:cubicBezTo>
                      <a:pt x="33144" y="8434"/>
                      <a:pt x="33647" y="8297"/>
                      <a:pt x="34150" y="8114"/>
                    </a:cubicBezTo>
                    <a:cubicBezTo>
                      <a:pt x="34562" y="8571"/>
                      <a:pt x="35110" y="8937"/>
                      <a:pt x="35705" y="9074"/>
                    </a:cubicBezTo>
                    <a:cubicBezTo>
                      <a:pt x="35731" y="9082"/>
                      <a:pt x="35757" y="9085"/>
                      <a:pt x="35781" y="9085"/>
                    </a:cubicBezTo>
                    <a:cubicBezTo>
                      <a:pt x="36045" y="9085"/>
                      <a:pt x="36136" y="8659"/>
                      <a:pt x="35842" y="8617"/>
                    </a:cubicBezTo>
                    <a:cubicBezTo>
                      <a:pt x="35385" y="8480"/>
                      <a:pt x="34927" y="8251"/>
                      <a:pt x="34607" y="7885"/>
                    </a:cubicBezTo>
                    <a:cubicBezTo>
                      <a:pt x="34744" y="7839"/>
                      <a:pt x="34836" y="7748"/>
                      <a:pt x="34973" y="7702"/>
                    </a:cubicBezTo>
                    <a:cubicBezTo>
                      <a:pt x="35558" y="8135"/>
                      <a:pt x="36257" y="8355"/>
                      <a:pt x="36958" y="8355"/>
                    </a:cubicBezTo>
                    <a:cubicBezTo>
                      <a:pt x="37518" y="8355"/>
                      <a:pt x="38079" y="8215"/>
                      <a:pt x="38586" y="7931"/>
                    </a:cubicBezTo>
                    <a:cubicBezTo>
                      <a:pt x="40278" y="8434"/>
                      <a:pt x="42016" y="8983"/>
                      <a:pt x="43708" y="9532"/>
                    </a:cubicBezTo>
                    <a:cubicBezTo>
                      <a:pt x="46086" y="10309"/>
                      <a:pt x="48373" y="11269"/>
                      <a:pt x="50568" y="12367"/>
                    </a:cubicBezTo>
                    <a:cubicBezTo>
                      <a:pt x="51117" y="13145"/>
                      <a:pt x="51757" y="13876"/>
                      <a:pt x="52489" y="14471"/>
                    </a:cubicBezTo>
                    <a:cubicBezTo>
                      <a:pt x="52535" y="14471"/>
                      <a:pt x="52535" y="14517"/>
                      <a:pt x="52580" y="14517"/>
                    </a:cubicBezTo>
                    <a:cubicBezTo>
                      <a:pt x="52626" y="14745"/>
                      <a:pt x="52672" y="15020"/>
                      <a:pt x="52718" y="15294"/>
                    </a:cubicBezTo>
                    <a:cubicBezTo>
                      <a:pt x="52169" y="14928"/>
                      <a:pt x="51620" y="14517"/>
                      <a:pt x="51208" y="14013"/>
                    </a:cubicBezTo>
                    <a:cubicBezTo>
                      <a:pt x="51157" y="13962"/>
                      <a:pt x="51102" y="13941"/>
                      <a:pt x="51049" y="13941"/>
                    </a:cubicBezTo>
                    <a:cubicBezTo>
                      <a:pt x="50862" y="13941"/>
                      <a:pt x="50700" y="14202"/>
                      <a:pt x="50843" y="14379"/>
                    </a:cubicBezTo>
                    <a:cubicBezTo>
                      <a:pt x="51391" y="14974"/>
                      <a:pt x="51986" y="15477"/>
                      <a:pt x="52718" y="15797"/>
                    </a:cubicBezTo>
                    <a:cubicBezTo>
                      <a:pt x="52741" y="15820"/>
                      <a:pt x="52763" y="15831"/>
                      <a:pt x="52786" y="15831"/>
                    </a:cubicBezTo>
                    <a:cubicBezTo>
                      <a:pt x="52809" y="15831"/>
                      <a:pt x="52832" y="15820"/>
                      <a:pt x="52855" y="15797"/>
                    </a:cubicBezTo>
                    <a:cubicBezTo>
                      <a:pt x="52901" y="15980"/>
                      <a:pt x="52946" y="16117"/>
                      <a:pt x="52992" y="16254"/>
                    </a:cubicBezTo>
                    <a:cubicBezTo>
                      <a:pt x="53029" y="16366"/>
                      <a:pt x="53127" y="16417"/>
                      <a:pt x="53223" y="16417"/>
                    </a:cubicBezTo>
                    <a:cubicBezTo>
                      <a:pt x="53364" y="16417"/>
                      <a:pt x="53504" y="16307"/>
                      <a:pt x="53449" y="16117"/>
                    </a:cubicBezTo>
                    <a:cubicBezTo>
                      <a:pt x="53175" y="15294"/>
                      <a:pt x="53038" y="14471"/>
                      <a:pt x="52992" y="13648"/>
                    </a:cubicBezTo>
                    <a:lnTo>
                      <a:pt x="52992" y="13648"/>
                    </a:lnTo>
                    <a:cubicBezTo>
                      <a:pt x="53404" y="13876"/>
                      <a:pt x="53770" y="14105"/>
                      <a:pt x="54181" y="14334"/>
                    </a:cubicBezTo>
                    <a:cubicBezTo>
                      <a:pt x="54181" y="14562"/>
                      <a:pt x="54273" y="14837"/>
                      <a:pt x="54318" y="15020"/>
                    </a:cubicBezTo>
                    <a:cubicBezTo>
                      <a:pt x="54364" y="15706"/>
                      <a:pt x="54501" y="16346"/>
                      <a:pt x="54638" y="16986"/>
                    </a:cubicBezTo>
                    <a:cubicBezTo>
                      <a:pt x="54675" y="17113"/>
                      <a:pt x="54769" y="17168"/>
                      <a:pt x="54863" y="17168"/>
                    </a:cubicBezTo>
                    <a:cubicBezTo>
                      <a:pt x="55007" y="17168"/>
                      <a:pt x="55151" y="17042"/>
                      <a:pt x="55096" y="16849"/>
                    </a:cubicBezTo>
                    <a:cubicBezTo>
                      <a:pt x="55004" y="16392"/>
                      <a:pt x="54913" y="15889"/>
                      <a:pt x="54821" y="15431"/>
                    </a:cubicBezTo>
                    <a:cubicBezTo>
                      <a:pt x="54821" y="15157"/>
                      <a:pt x="54776" y="14928"/>
                      <a:pt x="54730" y="14699"/>
                    </a:cubicBezTo>
                    <a:lnTo>
                      <a:pt x="54730" y="14699"/>
                    </a:lnTo>
                    <a:lnTo>
                      <a:pt x="55462" y="15157"/>
                    </a:lnTo>
                    <a:cubicBezTo>
                      <a:pt x="55965" y="17992"/>
                      <a:pt x="56971" y="20736"/>
                      <a:pt x="58480" y="23160"/>
                    </a:cubicBezTo>
                    <a:cubicBezTo>
                      <a:pt x="58480" y="23206"/>
                      <a:pt x="58526" y="23206"/>
                      <a:pt x="58526" y="23252"/>
                    </a:cubicBezTo>
                    <a:cubicBezTo>
                      <a:pt x="58526" y="23435"/>
                      <a:pt x="58480" y="23663"/>
                      <a:pt x="58480" y="23892"/>
                    </a:cubicBezTo>
                    <a:cubicBezTo>
                      <a:pt x="57199" y="22749"/>
                      <a:pt x="56422" y="20736"/>
                      <a:pt x="55828" y="19227"/>
                    </a:cubicBezTo>
                    <a:cubicBezTo>
                      <a:pt x="55790" y="19116"/>
                      <a:pt x="55693" y="19065"/>
                      <a:pt x="55596" y="19065"/>
                    </a:cubicBezTo>
                    <a:cubicBezTo>
                      <a:pt x="55455" y="19065"/>
                      <a:pt x="55316" y="19174"/>
                      <a:pt x="55370" y="19364"/>
                    </a:cubicBezTo>
                    <a:cubicBezTo>
                      <a:pt x="56010" y="21056"/>
                      <a:pt x="56879" y="23252"/>
                      <a:pt x="58343" y="24441"/>
                    </a:cubicBezTo>
                    <a:cubicBezTo>
                      <a:pt x="58389" y="24441"/>
                      <a:pt x="58434" y="24486"/>
                      <a:pt x="58480" y="24486"/>
                    </a:cubicBezTo>
                    <a:lnTo>
                      <a:pt x="58480" y="24898"/>
                    </a:lnTo>
                    <a:cubicBezTo>
                      <a:pt x="57840" y="24349"/>
                      <a:pt x="57245" y="23755"/>
                      <a:pt x="56559" y="23206"/>
                    </a:cubicBezTo>
                    <a:cubicBezTo>
                      <a:pt x="56559" y="23160"/>
                      <a:pt x="56559" y="23114"/>
                      <a:pt x="56514" y="23114"/>
                    </a:cubicBezTo>
                    <a:cubicBezTo>
                      <a:pt x="55462" y="21697"/>
                      <a:pt x="54638" y="20096"/>
                      <a:pt x="54090" y="18404"/>
                    </a:cubicBezTo>
                    <a:cubicBezTo>
                      <a:pt x="54053" y="18277"/>
                      <a:pt x="53959" y="18222"/>
                      <a:pt x="53865" y="18222"/>
                    </a:cubicBezTo>
                    <a:cubicBezTo>
                      <a:pt x="53721" y="18222"/>
                      <a:pt x="53577" y="18348"/>
                      <a:pt x="53632" y="18541"/>
                    </a:cubicBezTo>
                    <a:cubicBezTo>
                      <a:pt x="54044" y="19822"/>
                      <a:pt x="54638" y="21056"/>
                      <a:pt x="55370" y="22245"/>
                    </a:cubicBezTo>
                    <a:cubicBezTo>
                      <a:pt x="54090" y="21285"/>
                      <a:pt x="52763" y="20416"/>
                      <a:pt x="51391" y="19639"/>
                    </a:cubicBezTo>
                    <a:cubicBezTo>
                      <a:pt x="51347" y="19609"/>
                      <a:pt x="51303" y="19596"/>
                      <a:pt x="51263" y="19596"/>
                    </a:cubicBezTo>
                    <a:cubicBezTo>
                      <a:pt x="51056" y="19596"/>
                      <a:pt x="50933" y="19935"/>
                      <a:pt x="51163" y="20050"/>
                    </a:cubicBezTo>
                    <a:cubicBezTo>
                      <a:pt x="53861" y="21559"/>
                      <a:pt x="56376" y="23480"/>
                      <a:pt x="58571" y="25630"/>
                    </a:cubicBezTo>
                    <a:cubicBezTo>
                      <a:pt x="58571" y="25675"/>
                      <a:pt x="58571" y="25675"/>
                      <a:pt x="58571" y="25675"/>
                    </a:cubicBezTo>
                    <a:cubicBezTo>
                      <a:pt x="58571" y="25813"/>
                      <a:pt x="58663" y="25858"/>
                      <a:pt x="58800" y="25858"/>
                    </a:cubicBezTo>
                    <a:cubicBezTo>
                      <a:pt x="59532" y="26590"/>
                      <a:pt x="60218" y="27322"/>
                      <a:pt x="60858" y="28099"/>
                    </a:cubicBezTo>
                    <a:cubicBezTo>
                      <a:pt x="60903" y="28155"/>
                      <a:pt x="60958" y="28178"/>
                      <a:pt x="61013" y="28178"/>
                    </a:cubicBezTo>
                    <a:cubicBezTo>
                      <a:pt x="61184" y="28178"/>
                      <a:pt x="61351" y="27952"/>
                      <a:pt x="61178" y="27779"/>
                    </a:cubicBezTo>
                    <a:cubicBezTo>
                      <a:pt x="60950" y="27505"/>
                      <a:pt x="60812" y="27322"/>
                      <a:pt x="60629" y="27093"/>
                    </a:cubicBezTo>
                    <a:cubicBezTo>
                      <a:pt x="62276" y="27093"/>
                      <a:pt x="63877" y="27779"/>
                      <a:pt x="65020" y="28968"/>
                    </a:cubicBezTo>
                    <a:cubicBezTo>
                      <a:pt x="65066" y="28968"/>
                      <a:pt x="65111" y="29014"/>
                      <a:pt x="65203" y="29014"/>
                    </a:cubicBezTo>
                    <a:cubicBezTo>
                      <a:pt x="65203" y="29151"/>
                      <a:pt x="65157" y="29334"/>
                      <a:pt x="65111" y="29471"/>
                    </a:cubicBezTo>
                    <a:cubicBezTo>
                      <a:pt x="64745" y="29151"/>
                      <a:pt x="64334" y="28923"/>
                      <a:pt x="63877" y="28785"/>
                    </a:cubicBezTo>
                    <a:cubicBezTo>
                      <a:pt x="63191" y="28511"/>
                      <a:pt x="62505" y="28328"/>
                      <a:pt x="61773" y="28282"/>
                    </a:cubicBezTo>
                    <a:cubicBezTo>
                      <a:pt x="61636" y="28282"/>
                      <a:pt x="61544" y="28374"/>
                      <a:pt x="61544" y="28511"/>
                    </a:cubicBezTo>
                    <a:cubicBezTo>
                      <a:pt x="61498" y="28511"/>
                      <a:pt x="61453" y="28511"/>
                      <a:pt x="61407" y="28557"/>
                    </a:cubicBezTo>
                    <a:lnTo>
                      <a:pt x="61361" y="28602"/>
                    </a:lnTo>
                    <a:cubicBezTo>
                      <a:pt x="61184" y="28780"/>
                      <a:pt x="61365" y="29041"/>
                      <a:pt x="61562" y="29041"/>
                    </a:cubicBezTo>
                    <a:cubicBezTo>
                      <a:pt x="61618" y="29041"/>
                      <a:pt x="61676" y="29019"/>
                      <a:pt x="61727" y="28968"/>
                    </a:cubicBezTo>
                    <a:lnTo>
                      <a:pt x="61773" y="28923"/>
                    </a:lnTo>
                    <a:cubicBezTo>
                      <a:pt x="61819" y="28877"/>
                      <a:pt x="61819" y="28831"/>
                      <a:pt x="61819" y="28785"/>
                    </a:cubicBezTo>
                    <a:cubicBezTo>
                      <a:pt x="62367" y="28831"/>
                      <a:pt x="62916" y="28923"/>
                      <a:pt x="63419" y="29105"/>
                    </a:cubicBezTo>
                    <a:cubicBezTo>
                      <a:pt x="63694" y="29197"/>
                      <a:pt x="63922" y="29334"/>
                      <a:pt x="64197" y="29471"/>
                    </a:cubicBezTo>
                    <a:cubicBezTo>
                      <a:pt x="64288" y="29517"/>
                      <a:pt x="64425" y="29609"/>
                      <a:pt x="64517" y="29654"/>
                    </a:cubicBezTo>
                    <a:cubicBezTo>
                      <a:pt x="64608" y="29746"/>
                      <a:pt x="64654" y="29791"/>
                      <a:pt x="64745" y="29791"/>
                    </a:cubicBezTo>
                    <a:cubicBezTo>
                      <a:pt x="64745" y="29929"/>
                      <a:pt x="64791" y="30020"/>
                      <a:pt x="64928" y="30066"/>
                    </a:cubicBezTo>
                    <a:lnTo>
                      <a:pt x="64974" y="30066"/>
                    </a:lnTo>
                    <a:cubicBezTo>
                      <a:pt x="64997" y="30089"/>
                      <a:pt x="65020" y="30100"/>
                      <a:pt x="65043" y="30100"/>
                    </a:cubicBezTo>
                    <a:cubicBezTo>
                      <a:pt x="65066" y="30100"/>
                      <a:pt x="65088" y="30089"/>
                      <a:pt x="65111" y="30066"/>
                    </a:cubicBezTo>
                    <a:lnTo>
                      <a:pt x="65111" y="30523"/>
                    </a:lnTo>
                    <a:cubicBezTo>
                      <a:pt x="64425" y="30066"/>
                      <a:pt x="63602" y="29746"/>
                      <a:pt x="62779" y="29654"/>
                    </a:cubicBezTo>
                    <a:cubicBezTo>
                      <a:pt x="62764" y="29652"/>
                      <a:pt x="62749" y="29651"/>
                      <a:pt x="62735" y="29651"/>
                    </a:cubicBezTo>
                    <a:cubicBezTo>
                      <a:pt x="62447" y="29651"/>
                      <a:pt x="62337" y="30068"/>
                      <a:pt x="62642" y="30112"/>
                    </a:cubicBezTo>
                    <a:cubicBezTo>
                      <a:pt x="62733" y="30112"/>
                      <a:pt x="62779" y="30112"/>
                      <a:pt x="62870" y="30157"/>
                    </a:cubicBezTo>
                    <a:cubicBezTo>
                      <a:pt x="62687" y="30157"/>
                      <a:pt x="62550" y="30340"/>
                      <a:pt x="62687" y="30477"/>
                    </a:cubicBezTo>
                    <a:cubicBezTo>
                      <a:pt x="64334" y="32718"/>
                      <a:pt x="65614" y="35234"/>
                      <a:pt x="66438" y="37932"/>
                    </a:cubicBezTo>
                    <a:cubicBezTo>
                      <a:pt x="66392" y="38023"/>
                      <a:pt x="66438" y="38115"/>
                      <a:pt x="66529" y="38206"/>
                    </a:cubicBezTo>
                    <a:cubicBezTo>
                      <a:pt x="67032" y="40036"/>
                      <a:pt x="67398" y="41865"/>
                      <a:pt x="67489" y="43786"/>
                    </a:cubicBezTo>
                    <a:cubicBezTo>
                      <a:pt x="65386" y="51606"/>
                      <a:pt x="59989" y="58558"/>
                      <a:pt x="53084" y="63040"/>
                    </a:cubicBezTo>
                    <a:cubicBezTo>
                      <a:pt x="52855" y="63040"/>
                      <a:pt x="52626" y="63177"/>
                      <a:pt x="52535" y="63360"/>
                    </a:cubicBezTo>
                    <a:cubicBezTo>
                      <a:pt x="49150" y="65509"/>
                      <a:pt x="45400" y="66973"/>
                      <a:pt x="41467" y="67704"/>
                    </a:cubicBezTo>
                    <a:cubicBezTo>
                      <a:pt x="39931" y="67977"/>
                      <a:pt x="38369" y="68114"/>
                      <a:pt x="36808" y="68114"/>
                    </a:cubicBezTo>
                    <a:cubicBezTo>
                      <a:pt x="31815" y="68114"/>
                      <a:pt x="26828" y="66709"/>
                      <a:pt x="22717" y="63817"/>
                    </a:cubicBezTo>
                    <a:cubicBezTo>
                      <a:pt x="16451" y="59472"/>
                      <a:pt x="12655" y="52338"/>
                      <a:pt x="9911" y="45341"/>
                    </a:cubicBezTo>
                    <a:cubicBezTo>
                      <a:pt x="7579" y="39350"/>
                      <a:pt x="5750" y="33221"/>
                      <a:pt x="4332" y="26956"/>
                    </a:cubicBezTo>
                    <a:cubicBezTo>
                      <a:pt x="9271" y="25264"/>
                      <a:pt x="13524" y="21742"/>
                      <a:pt x="17229" y="18175"/>
                    </a:cubicBezTo>
                    <a:cubicBezTo>
                      <a:pt x="20247" y="15294"/>
                      <a:pt x="22854" y="12047"/>
                      <a:pt x="24958" y="8434"/>
                    </a:cubicBezTo>
                    <a:lnTo>
                      <a:pt x="25278" y="8525"/>
                    </a:lnTo>
                    <a:cubicBezTo>
                      <a:pt x="25316" y="8542"/>
                      <a:pt x="25351" y="8549"/>
                      <a:pt x="25382" y="8549"/>
                    </a:cubicBezTo>
                    <a:cubicBezTo>
                      <a:pt x="25614" y="8549"/>
                      <a:pt x="25657" y="8149"/>
                      <a:pt x="25415" y="8068"/>
                    </a:cubicBezTo>
                    <a:lnTo>
                      <a:pt x="25186" y="8022"/>
                    </a:lnTo>
                    <a:cubicBezTo>
                      <a:pt x="25369" y="7702"/>
                      <a:pt x="25552" y="7336"/>
                      <a:pt x="25781" y="6971"/>
                    </a:cubicBezTo>
                    <a:cubicBezTo>
                      <a:pt x="25781" y="7062"/>
                      <a:pt x="25872" y="7153"/>
                      <a:pt x="25964" y="7153"/>
                    </a:cubicBezTo>
                    <a:cubicBezTo>
                      <a:pt x="26467" y="7108"/>
                      <a:pt x="26970" y="7016"/>
                      <a:pt x="27427" y="6833"/>
                    </a:cubicBezTo>
                    <a:cubicBezTo>
                      <a:pt x="27677" y="6750"/>
                      <a:pt x="27624" y="6364"/>
                      <a:pt x="27371" y="6364"/>
                    </a:cubicBezTo>
                    <a:cubicBezTo>
                      <a:pt x="27346" y="6364"/>
                      <a:pt x="27319" y="6368"/>
                      <a:pt x="27290" y="6376"/>
                    </a:cubicBezTo>
                    <a:cubicBezTo>
                      <a:pt x="26878" y="6559"/>
                      <a:pt x="26421" y="6650"/>
                      <a:pt x="25964" y="6650"/>
                    </a:cubicBezTo>
                    <a:lnTo>
                      <a:pt x="25918" y="6650"/>
                    </a:lnTo>
                    <a:lnTo>
                      <a:pt x="26192" y="6102"/>
                    </a:lnTo>
                    <a:lnTo>
                      <a:pt x="26238" y="6102"/>
                    </a:lnTo>
                    <a:cubicBezTo>
                      <a:pt x="26970" y="5964"/>
                      <a:pt x="27702" y="5736"/>
                      <a:pt x="28433" y="5416"/>
                    </a:cubicBezTo>
                    <a:close/>
                    <a:moveTo>
                      <a:pt x="40187" y="68848"/>
                    </a:moveTo>
                    <a:cubicBezTo>
                      <a:pt x="40187" y="68848"/>
                      <a:pt x="40187" y="68893"/>
                      <a:pt x="40187" y="68893"/>
                    </a:cubicBezTo>
                    <a:lnTo>
                      <a:pt x="40141" y="68893"/>
                    </a:lnTo>
                    <a:cubicBezTo>
                      <a:pt x="40141" y="68848"/>
                      <a:pt x="40095" y="68848"/>
                      <a:pt x="40050" y="68848"/>
                    </a:cubicBezTo>
                    <a:close/>
                    <a:moveTo>
                      <a:pt x="54730" y="63085"/>
                    </a:moveTo>
                    <a:cubicBezTo>
                      <a:pt x="55599" y="64732"/>
                      <a:pt x="56468" y="66378"/>
                      <a:pt x="57428" y="68024"/>
                    </a:cubicBezTo>
                    <a:cubicBezTo>
                      <a:pt x="57017" y="68482"/>
                      <a:pt x="56651" y="68893"/>
                      <a:pt x="56285" y="69351"/>
                    </a:cubicBezTo>
                    <a:lnTo>
                      <a:pt x="53632" y="63817"/>
                    </a:lnTo>
                    <a:cubicBezTo>
                      <a:pt x="53998" y="63543"/>
                      <a:pt x="54364" y="63314"/>
                      <a:pt x="54730" y="63085"/>
                    </a:cubicBezTo>
                    <a:close/>
                    <a:moveTo>
                      <a:pt x="33601" y="68893"/>
                    </a:moveTo>
                    <a:lnTo>
                      <a:pt x="33601" y="68893"/>
                    </a:lnTo>
                    <a:cubicBezTo>
                      <a:pt x="34013" y="68939"/>
                      <a:pt x="34424" y="68939"/>
                      <a:pt x="34836" y="68985"/>
                    </a:cubicBezTo>
                    <a:cubicBezTo>
                      <a:pt x="34790" y="69214"/>
                      <a:pt x="34790" y="69442"/>
                      <a:pt x="34790" y="69671"/>
                    </a:cubicBezTo>
                    <a:lnTo>
                      <a:pt x="34744" y="69671"/>
                    </a:lnTo>
                    <a:cubicBezTo>
                      <a:pt x="34333" y="69488"/>
                      <a:pt x="33921" y="69214"/>
                      <a:pt x="33601" y="68893"/>
                    </a:cubicBezTo>
                    <a:close/>
                    <a:moveTo>
                      <a:pt x="32458" y="68710"/>
                    </a:moveTo>
                    <a:cubicBezTo>
                      <a:pt x="32641" y="68710"/>
                      <a:pt x="32778" y="68756"/>
                      <a:pt x="32961" y="68756"/>
                    </a:cubicBezTo>
                    <a:cubicBezTo>
                      <a:pt x="33418" y="69396"/>
                      <a:pt x="34013" y="69900"/>
                      <a:pt x="34744" y="70174"/>
                    </a:cubicBezTo>
                    <a:cubicBezTo>
                      <a:pt x="34744" y="70311"/>
                      <a:pt x="34790" y="70448"/>
                      <a:pt x="34790" y="70586"/>
                    </a:cubicBezTo>
                    <a:cubicBezTo>
                      <a:pt x="33876" y="70128"/>
                      <a:pt x="33052" y="69488"/>
                      <a:pt x="32458" y="68710"/>
                    </a:cubicBezTo>
                    <a:close/>
                    <a:moveTo>
                      <a:pt x="39867" y="71043"/>
                    </a:moveTo>
                    <a:cubicBezTo>
                      <a:pt x="39867" y="71775"/>
                      <a:pt x="39958" y="72552"/>
                      <a:pt x="40095" y="73284"/>
                    </a:cubicBezTo>
                    <a:lnTo>
                      <a:pt x="40050" y="73238"/>
                    </a:lnTo>
                    <a:cubicBezTo>
                      <a:pt x="39318" y="72826"/>
                      <a:pt x="38723" y="72140"/>
                      <a:pt x="38357" y="71409"/>
                    </a:cubicBezTo>
                    <a:cubicBezTo>
                      <a:pt x="38860" y="71409"/>
                      <a:pt x="39409" y="71272"/>
                      <a:pt x="39867" y="71043"/>
                    </a:cubicBezTo>
                    <a:close/>
                    <a:moveTo>
                      <a:pt x="40736" y="75708"/>
                    </a:moveTo>
                    <a:cubicBezTo>
                      <a:pt x="40873" y="76119"/>
                      <a:pt x="41010" y="76531"/>
                      <a:pt x="41193" y="76942"/>
                    </a:cubicBezTo>
                    <a:cubicBezTo>
                      <a:pt x="40781" y="76851"/>
                      <a:pt x="40415" y="76714"/>
                      <a:pt x="40050" y="76485"/>
                    </a:cubicBezTo>
                    <a:lnTo>
                      <a:pt x="39958" y="76485"/>
                    </a:lnTo>
                    <a:cubicBezTo>
                      <a:pt x="40141" y="76165"/>
                      <a:pt x="40415" y="75891"/>
                      <a:pt x="40736" y="75708"/>
                    </a:cubicBezTo>
                    <a:close/>
                    <a:moveTo>
                      <a:pt x="27061" y="67201"/>
                    </a:moveTo>
                    <a:cubicBezTo>
                      <a:pt x="28571" y="67796"/>
                      <a:pt x="30125" y="68253"/>
                      <a:pt x="31726" y="68528"/>
                    </a:cubicBezTo>
                    <a:cubicBezTo>
                      <a:pt x="32458" y="69625"/>
                      <a:pt x="33418" y="70494"/>
                      <a:pt x="34607" y="70997"/>
                    </a:cubicBezTo>
                    <a:cubicBezTo>
                      <a:pt x="34653" y="71020"/>
                      <a:pt x="34699" y="71031"/>
                      <a:pt x="34744" y="71031"/>
                    </a:cubicBezTo>
                    <a:cubicBezTo>
                      <a:pt x="34790" y="71031"/>
                      <a:pt x="34836" y="71020"/>
                      <a:pt x="34882" y="70997"/>
                    </a:cubicBezTo>
                    <a:cubicBezTo>
                      <a:pt x="34882" y="71180"/>
                      <a:pt x="34927" y="71317"/>
                      <a:pt x="35019" y="71454"/>
                    </a:cubicBezTo>
                    <a:cubicBezTo>
                      <a:pt x="35056" y="71585"/>
                      <a:pt x="35155" y="71640"/>
                      <a:pt x="35252" y="71640"/>
                    </a:cubicBezTo>
                    <a:cubicBezTo>
                      <a:pt x="35392" y="71640"/>
                      <a:pt x="35530" y="71525"/>
                      <a:pt x="35476" y="71363"/>
                    </a:cubicBezTo>
                    <a:cubicBezTo>
                      <a:pt x="35202" y="70586"/>
                      <a:pt x="35156" y="69762"/>
                      <a:pt x="35339" y="68985"/>
                    </a:cubicBezTo>
                    <a:lnTo>
                      <a:pt x="35705" y="68985"/>
                    </a:lnTo>
                    <a:cubicBezTo>
                      <a:pt x="35476" y="69900"/>
                      <a:pt x="35613" y="70860"/>
                      <a:pt x="35979" y="71683"/>
                    </a:cubicBezTo>
                    <a:cubicBezTo>
                      <a:pt x="36023" y="71771"/>
                      <a:pt x="36095" y="71807"/>
                      <a:pt x="36168" y="71807"/>
                    </a:cubicBezTo>
                    <a:cubicBezTo>
                      <a:pt x="36323" y="71807"/>
                      <a:pt x="36484" y="71641"/>
                      <a:pt x="36391" y="71454"/>
                    </a:cubicBezTo>
                    <a:cubicBezTo>
                      <a:pt x="36071" y="70677"/>
                      <a:pt x="35979" y="69808"/>
                      <a:pt x="36162" y="68985"/>
                    </a:cubicBezTo>
                    <a:lnTo>
                      <a:pt x="36757" y="68985"/>
                    </a:lnTo>
                    <a:cubicBezTo>
                      <a:pt x="36780" y="69122"/>
                      <a:pt x="36883" y="69191"/>
                      <a:pt x="36985" y="69191"/>
                    </a:cubicBezTo>
                    <a:cubicBezTo>
                      <a:pt x="37088" y="69191"/>
                      <a:pt x="37191" y="69122"/>
                      <a:pt x="37214" y="68985"/>
                    </a:cubicBezTo>
                    <a:cubicBezTo>
                      <a:pt x="37976" y="69175"/>
                      <a:pt x="38770" y="69271"/>
                      <a:pt x="39543" y="69271"/>
                    </a:cubicBezTo>
                    <a:cubicBezTo>
                      <a:pt x="39698" y="69271"/>
                      <a:pt x="39851" y="69267"/>
                      <a:pt x="40004" y="69259"/>
                    </a:cubicBezTo>
                    <a:lnTo>
                      <a:pt x="40050" y="69259"/>
                    </a:lnTo>
                    <a:cubicBezTo>
                      <a:pt x="40050" y="69442"/>
                      <a:pt x="40004" y="69579"/>
                      <a:pt x="39958" y="69762"/>
                    </a:cubicBezTo>
                    <a:cubicBezTo>
                      <a:pt x="39935" y="69739"/>
                      <a:pt x="39912" y="69728"/>
                      <a:pt x="39889" y="69728"/>
                    </a:cubicBezTo>
                    <a:cubicBezTo>
                      <a:pt x="39867" y="69728"/>
                      <a:pt x="39844" y="69739"/>
                      <a:pt x="39821" y="69762"/>
                    </a:cubicBezTo>
                    <a:cubicBezTo>
                      <a:pt x="39403" y="69894"/>
                      <a:pt x="38964" y="69963"/>
                      <a:pt x="38520" y="69963"/>
                    </a:cubicBezTo>
                    <a:cubicBezTo>
                      <a:pt x="38039" y="69963"/>
                      <a:pt x="37552" y="69883"/>
                      <a:pt x="37077" y="69717"/>
                    </a:cubicBezTo>
                    <a:cubicBezTo>
                      <a:pt x="37052" y="69708"/>
                      <a:pt x="37029" y="69705"/>
                      <a:pt x="37006" y="69705"/>
                    </a:cubicBezTo>
                    <a:cubicBezTo>
                      <a:pt x="36781" y="69705"/>
                      <a:pt x="36694" y="70091"/>
                      <a:pt x="36985" y="70174"/>
                    </a:cubicBezTo>
                    <a:cubicBezTo>
                      <a:pt x="37475" y="70345"/>
                      <a:pt x="38004" y="70438"/>
                      <a:pt x="38538" y="70438"/>
                    </a:cubicBezTo>
                    <a:cubicBezTo>
                      <a:pt x="39000" y="70438"/>
                      <a:pt x="39466" y="70368"/>
                      <a:pt x="39912" y="70220"/>
                    </a:cubicBezTo>
                    <a:lnTo>
                      <a:pt x="39912" y="70631"/>
                    </a:lnTo>
                    <a:cubicBezTo>
                      <a:pt x="39867" y="70608"/>
                      <a:pt x="39821" y="70597"/>
                      <a:pt x="39781" y="70597"/>
                    </a:cubicBezTo>
                    <a:cubicBezTo>
                      <a:pt x="39741" y="70597"/>
                      <a:pt x="39707" y="70608"/>
                      <a:pt x="39684" y="70631"/>
                    </a:cubicBezTo>
                    <a:cubicBezTo>
                      <a:pt x="39267" y="70827"/>
                      <a:pt x="38837" y="70918"/>
                      <a:pt x="38408" y="70918"/>
                    </a:cubicBezTo>
                    <a:cubicBezTo>
                      <a:pt x="38037" y="70918"/>
                      <a:pt x="37666" y="70850"/>
                      <a:pt x="37306" y="70723"/>
                    </a:cubicBezTo>
                    <a:cubicBezTo>
                      <a:pt x="37283" y="70700"/>
                      <a:pt x="37260" y="70688"/>
                      <a:pt x="37237" y="70688"/>
                    </a:cubicBezTo>
                    <a:cubicBezTo>
                      <a:pt x="37214" y="70688"/>
                      <a:pt x="37191" y="70700"/>
                      <a:pt x="37168" y="70723"/>
                    </a:cubicBezTo>
                    <a:cubicBezTo>
                      <a:pt x="37129" y="70624"/>
                      <a:pt x="37029" y="70576"/>
                      <a:pt x="36933" y="70576"/>
                    </a:cubicBezTo>
                    <a:cubicBezTo>
                      <a:pt x="36807" y="70576"/>
                      <a:pt x="36685" y="70658"/>
                      <a:pt x="36711" y="70814"/>
                    </a:cubicBezTo>
                    <a:cubicBezTo>
                      <a:pt x="36757" y="71226"/>
                      <a:pt x="36848" y="71592"/>
                      <a:pt x="37031" y="71958"/>
                    </a:cubicBezTo>
                    <a:cubicBezTo>
                      <a:pt x="37090" y="72045"/>
                      <a:pt x="37171" y="72081"/>
                      <a:pt x="37251" y="72081"/>
                    </a:cubicBezTo>
                    <a:cubicBezTo>
                      <a:pt x="37421" y="72081"/>
                      <a:pt x="37582" y="71916"/>
                      <a:pt x="37488" y="71729"/>
                    </a:cubicBezTo>
                    <a:cubicBezTo>
                      <a:pt x="37397" y="71546"/>
                      <a:pt x="37306" y="71409"/>
                      <a:pt x="37260" y="71226"/>
                    </a:cubicBezTo>
                    <a:lnTo>
                      <a:pt x="37260" y="71226"/>
                    </a:lnTo>
                    <a:cubicBezTo>
                      <a:pt x="37443" y="71272"/>
                      <a:pt x="37626" y="71317"/>
                      <a:pt x="37809" y="71363"/>
                    </a:cubicBezTo>
                    <a:cubicBezTo>
                      <a:pt x="38266" y="72461"/>
                      <a:pt x="39089" y="73330"/>
                      <a:pt x="40187" y="73878"/>
                    </a:cubicBezTo>
                    <a:cubicBezTo>
                      <a:pt x="40187" y="73970"/>
                      <a:pt x="40187" y="74016"/>
                      <a:pt x="40232" y="74107"/>
                    </a:cubicBezTo>
                    <a:cubicBezTo>
                      <a:pt x="40210" y="74084"/>
                      <a:pt x="40187" y="74073"/>
                      <a:pt x="40164" y="74073"/>
                    </a:cubicBezTo>
                    <a:cubicBezTo>
                      <a:pt x="40141" y="74073"/>
                      <a:pt x="40118" y="74084"/>
                      <a:pt x="40095" y="74107"/>
                    </a:cubicBezTo>
                    <a:lnTo>
                      <a:pt x="40004" y="74153"/>
                    </a:lnTo>
                    <a:cubicBezTo>
                      <a:pt x="39409" y="73878"/>
                      <a:pt x="38860" y="73512"/>
                      <a:pt x="38495" y="73009"/>
                    </a:cubicBezTo>
                    <a:cubicBezTo>
                      <a:pt x="38439" y="72954"/>
                      <a:pt x="38378" y="72931"/>
                      <a:pt x="38320" y="72931"/>
                    </a:cubicBezTo>
                    <a:cubicBezTo>
                      <a:pt x="38140" y="72931"/>
                      <a:pt x="37990" y="73156"/>
                      <a:pt x="38129" y="73330"/>
                    </a:cubicBezTo>
                    <a:cubicBezTo>
                      <a:pt x="37671" y="73558"/>
                      <a:pt x="37260" y="73833"/>
                      <a:pt x="36894" y="74153"/>
                    </a:cubicBezTo>
                    <a:cubicBezTo>
                      <a:pt x="36681" y="74294"/>
                      <a:pt x="36853" y="74546"/>
                      <a:pt x="37047" y="74546"/>
                    </a:cubicBezTo>
                    <a:cubicBezTo>
                      <a:pt x="37104" y="74546"/>
                      <a:pt x="37163" y="74524"/>
                      <a:pt x="37214" y="74473"/>
                    </a:cubicBezTo>
                    <a:cubicBezTo>
                      <a:pt x="37580" y="74153"/>
                      <a:pt x="38037" y="73924"/>
                      <a:pt x="38495" y="73695"/>
                    </a:cubicBezTo>
                    <a:lnTo>
                      <a:pt x="38769" y="73970"/>
                    </a:lnTo>
                    <a:cubicBezTo>
                      <a:pt x="38357" y="74244"/>
                      <a:pt x="37946" y="74610"/>
                      <a:pt x="37580" y="74976"/>
                    </a:cubicBezTo>
                    <a:cubicBezTo>
                      <a:pt x="37441" y="75149"/>
                      <a:pt x="37591" y="75375"/>
                      <a:pt x="37772" y="75375"/>
                    </a:cubicBezTo>
                    <a:cubicBezTo>
                      <a:pt x="37829" y="75375"/>
                      <a:pt x="37890" y="75352"/>
                      <a:pt x="37946" y="75296"/>
                    </a:cubicBezTo>
                    <a:cubicBezTo>
                      <a:pt x="38266" y="74930"/>
                      <a:pt x="38678" y="74610"/>
                      <a:pt x="39135" y="74290"/>
                    </a:cubicBezTo>
                    <a:cubicBezTo>
                      <a:pt x="39135" y="74290"/>
                      <a:pt x="39135" y="74244"/>
                      <a:pt x="39181" y="74244"/>
                    </a:cubicBezTo>
                    <a:cubicBezTo>
                      <a:pt x="39272" y="74290"/>
                      <a:pt x="39364" y="74381"/>
                      <a:pt x="39501" y="74427"/>
                    </a:cubicBezTo>
                    <a:cubicBezTo>
                      <a:pt x="39318" y="74564"/>
                      <a:pt x="39226" y="74702"/>
                      <a:pt x="39135" y="74930"/>
                    </a:cubicBezTo>
                    <a:cubicBezTo>
                      <a:pt x="39041" y="75117"/>
                      <a:pt x="39224" y="75283"/>
                      <a:pt x="39378" y="75283"/>
                    </a:cubicBezTo>
                    <a:cubicBezTo>
                      <a:pt x="39451" y="75283"/>
                      <a:pt x="39517" y="75246"/>
                      <a:pt x="39546" y="75159"/>
                    </a:cubicBezTo>
                    <a:cubicBezTo>
                      <a:pt x="39638" y="74930"/>
                      <a:pt x="39775" y="74747"/>
                      <a:pt x="40004" y="74610"/>
                    </a:cubicBezTo>
                    <a:cubicBezTo>
                      <a:pt x="40095" y="74656"/>
                      <a:pt x="40232" y="74702"/>
                      <a:pt x="40370" y="74747"/>
                    </a:cubicBezTo>
                    <a:cubicBezTo>
                      <a:pt x="40415" y="74884"/>
                      <a:pt x="40461" y="75067"/>
                      <a:pt x="40507" y="75205"/>
                    </a:cubicBezTo>
                    <a:cubicBezTo>
                      <a:pt x="40004" y="75525"/>
                      <a:pt x="39546" y="75982"/>
                      <a:pt x="39272" y="76531"/>
                    </a:cubicBezTo>
                    <a:cubicBezTo>
                      <a:pt x="39138" y="76699"/>
                      <a:pt x="39324" y="76891"/>
                      <a:pt x="39505" y="76891"/>
                    </a:cubicBezTo>
                    <a:cubicBezTo>
                      <a:pt x="39570" y="76891"/>
                      <a:pt x="39635" y="76866"/>
                      <a:pt x="39684" y="76805"/>
                    </a:cubicBezTo>
                    <a:cubicBezTo>
                      <a:pt x="39684" y="76805"/>
                      <a:pt x="39729" y="76851"/>
                      <a:pt x="39775" y="76897"/>
                    </a:cubicBezTo>
                    <a:cubicBezTo>
                      <a:pt x="40232" y="77171"/>
                      <a:pt x="40781" y="77354"/>
                      <a:pt x="41376" y="77400"/>
                    </a:cubicBezTo>
                    <a:cubicBezTo>
                      <a:pt x="41467" y="77628"/>
                      <a:pt x="41559" y="77811"/>
                      <a:pt x="41696" y="78040"/>
                    </a:cubicBezTo>
                    <a:cubicBezTo>
                      <a:pt x="41147" y="77949"/>
                      <a:pt x="40644" y="77766"/>
                      <a:pt x="40141" y="77583"/>
                    </a:cubicBezTo>
                    <a:cubicBezTo>
                      <a:pt x="40116" y="77575"/>
                      <a:pt x="40093" y="77571"/>
                      <a:pt x="40070" y="77571"/>
                    </a:cubicBezTo>
                    <a:cubicBezTo>
                      <a:pt x="39846" y="77571"/>
                      <a:pt x="39758" y="77957"/>
                      <a:pt x="40050" y="78040"/>
                    </a:cubicBezTo>
                    <a:cubicBezTo>
                      <a:pt x="40644" y="78314"/>
                      <a:pt x="41239" y="78452"/>
                      <a:pt x="41925" y="78589"/>
                    </a:cubicBezTo>
                    <a:lnTo>
                      <a:pt x="41970" y="78589"/>
                    </a:lnTo>
                    <a:cubicBezTo>
                      <a:pt x="42062" y="78726"/>
                      <a:pt x="42108" y="78863"/>
                      <a:pt x="42199" y="79000"/>
                    </a:cubicBezTo>
                    <a:cubicBezTo>
                      <a:pt x="41970" y="79000"/>
                      <a:pt x="41742" y="78909"/>
                      <a:pt x="41513" y="78818"/>
                    </a:cubicBezTo>
                    <a:cubicBezTo>
                      <a:pt x="41488" y="78809"/>
                      <a:pt x="41465" y="78806"/>
                      <a:pt x="41443" y="78806"/>
                    </a:cubicBezTo>
                    <a:cubicBezTo>
                      <a:pt x="41217" y="78806"/>
                      <a:pt x="41126" y="79196"/>
                      <a:pt x="41376" y="79321"/>
                    </a:cubicBezTo>
                    <a:cubicBezTo>
                      <a:pt x="41742" y="79458"/>
                      <a:pt x="42153" y="79504"/>
                      <a:pt x="42519" y="79549"/>
                    </a:cubicBezTo>
                    <a:cubicBezTo>
                      <a:pt x="42839" y="80052"/>
                      <a:pt x="43205" y="80601"/>
                      <a:pt x="43525" y="81104"/>
                    </a:cubicBezTo>
                    <a:cubicBezTo>
                      <a:pt x="41513" y="80555"/>
                      <a:pt x="39821" y="79092"/>
                      <a:pt x="38357" y="77674"/>
                    </a:cubicBezTo>
                    <a:cubicBezTo>
                      <a:pt x="38306" y="77623"/>
                      <a:pt x="38247" y="77601"/>
                      <a:pt x="38190" y="77601"/>
                    </a:cubicBezTo>
                    <a:cubicBezTo>
                      <a:pt x="37994" y="77601"/>
                      <a:pt x="37814" y="77853"/>
                      <a:pt x="37992" y="77994"/>
                    </a:cubicBezTo>
                    <a:cubicBezTo>
                      <a:pt x="39181" y="79183"/>
                      <a:pt x="40507" y="80235"/>
                      <a:pt x="41970" y="81013"/>
                    </a:cubicBezTo>
                    <a:cubicBezTo>
                      <a:pt x="35019" y="79229"/>
                      <a:pt x="24043" y="74564"/>
                      <a:pt x="27061" y="67201"/>
                    </a:cubicBezTo>
                    <a:close/>
                    <a:moveTo>
                      <a:pt x="478" y="0"/>
                    </a:moveTo>
                    <a:cubicBezTo>
                      <a:pt x="228" y="0"/>
                      <a:pt x="0" y="225"/>
                      <a:pt x="33" y="522"/>
                    </a:cubicBezTo>
                    <a:cubicBezTo>
                      <a:pt x="445" y="15797"/>
                      <a:pt x="3417" y="30889"/>
                      <a:pt x="8814" y="45204"/>
                    </a:cubicBezTo>
                    <a:cubicBezTo>
                      <a:pt x="11421" y="51881"/>
                      <a:pt x="14805" y="58649"/>
                      <a:pt x="20476" y="63314"/>
                    </a:cubicBezTo>
                    <a:cubicBezTo>
                      <a:pt x="22214" y="64777"/>
                      <a:pt x="24134" y="65966"/>
                      <a:pt x="26238" y="66881"/>
                    </a:cubicBezTo>
                    <a:cubicBezTo>
                      <a:pt x="22442" y="76256"/>
                      <a:pt x="38174" y="81562"/>
                      <a:pt x="44760" y="82659"/>
                    </a:cubicBezTo>
                    <a:cubicBezTo>
                      <a:pt x="44781" y="82662"/>
                      <a:pt x="44802" y="82663"/>
                      <a:pt x="44823" y="82663"/>
                    </a:cubicBezTo>
                    <a:cubicBezTo>
                      <a:pt x="45176" y="82663"/>
                      <a:pt x="45570" y="82316"/>
                      <a:pt x="45355" y="81927"/>
                    </a:cubicBezTo>
                    <a:cubicBezTo>
                      <a:pt x="42519" y="78040"/>
                      <a:pt x="39958" y="73604"/>
                      <a:pt x="41193" y="68710"/>
                    </a:cubicBezTo>
                    <a:cubicBezTo>
                      <a:pt x="45309" y="67979"/>
                      <a:pt x="49242" y="66515"/>
                      <a:pt x="52809" y="64320"/>
                    </a:cubicBezTo>
                    <a:lnTo>
                      <a:pt x="55736" y="70494"/>
                    </a:lnTo>
                    <a:cubicBezTo>
                      <a:pt x="55814" y="70650"/>
                      <a:pt x="55966" y="70732"/>
                      <a:pt x="56124" y="70732"/>
                    </a:cubicBezTo>
                    <a:cubicBezTo>
                      <a:pt x="56244" y="70732"/>
                      <a:pt x="56369" y="70684"/>
                      <a:pt x="56468" y="70586"/>
                    </a:cubicBezTo>
                    <a:cubicBezTo>
                      <a:pt x="60721" y="65509"/>
                      <a:pt x="65294" y="60707"/>
                      <a:pt x="70142" y="56225"/>
                    </a:cubicBezTo>
                    <a:cubicBezTo>
                      <a:pt x="70371" y="55997"/>
                      <a:pt x="70325" y="55631"/>
                      <a:pt x="70051" y="55448"/>
                    </a:cubicBezTo>
                    <a:lnTo>
                      <a:pt x="64288" y="53115"/>
                    </a:lnTo>
                    <a:cubicBezTo>
                      <a:pt x="65980" y="50554"/>
                      <a:pt x="67261" y="47719"/>
                      <a:pt x="68175" y="44792"/>
                    </a:cubicBezTo>
                    <a:cubicBezTo>
                      <a:pt x="68541" y="43603"/>
                      <a:pt x="68770" y="42368"/>
                      <a:pt x="68999" y="41133"/>
                    </a:cubicBezTo>
                    <a:cubicBezTo>
                      <a:pt x="69585" y="41074"/>
                      <a:pt x="70171" y="41045"/>
                      <a:pt x="70755" y="41045"/>
                    </a:cubicBezTo>
                    <a:cubicBezTo>
                      <a:pt x="74683" y="41045"/>
                      <a:pt x="78516" y="42369"/>
                      <a:pt x="81621" y="44838"/>
                    </a:cubicBezTo>
                    <a:cubicBezTo>
                      <a:pt x="81715" y="44918"/>
                      <a:pt x="81835" y="44955"/>
                      <a:pt x="81956" y="44955"/>
                    </a:cubicBezTo>
                    <a:cubicBezTo>
                      <a:pt x="82249" y="44955"/>
                      <a:pt x="82541" y="44736"/>
                      <a:pt x="82444" y="44380"/>
                    </a:cubicBezTo>
                    <a:cubicBezTo>
                      <a:pt x="80981" y="39350"/>
                      <a:pt x="78786" y="34548"/>
                      <a:pt x="75950" y="30157"/>
                    </a:cubicBezTo>
                    <a:cubicBezTo>
                      <a:pt x="74447" y="27886"/>
                      <a:pt x="72170" y="25801"/>
                      <a:pt x="69588" y="25801"/>
                    </a:cubicBezTo>
                    <a:cubicBezTo>
                      <a:pt x="68791" y="25801"/>
                      <a:pt x="67965" y="26000"/>
                      <a:pt x="67124" y="26453"/>
                    </a:cubicBezTo>
                    <a:cubicBezTo>
                      <a:pt x="64197" y="20096"/>
                      <a:pt x="58571" y="15248"/>
                      <a:pt x="52443" y="12093"/>
                    </a:cubicBezTo>
                    <a:cubicBezTo>
                      <a:pt x="45446" y="8480"/>
                      <a:pt x="37717" y="6650"/>
                      <a:pt x="30080" y="5004"/>
                    </a:cubicBezTo>
                    <a:cubicBezTo>
                      <a:pt x="30034" y="4958"/>
                      <a:pt x="29943" y="4958"/>
                      <a:pt x="29897" y="4958"/>
                    </a:cubicBezTo>
                    <a:lnTo>
                      <a:pt x="27839" y="4501"/>
                    </a:lnTo>
                    <a:cubicBezTo>
                      <a:pt x="18967" y="2626"/>
                      <a:pt x="10003" y="1162"/>
                      <a:pt x="993" y="111"/>
                    </a:cubicBezTo>
                    <a:cubicBezTo>
                      <a:pt x="948" y="88"/>
                      <a:pt x="913" y="76"/>
                      <a:pt x="879" y="76"/>
                    </a:cubicBezTo>
                    <a:cubicBezTo>
                      <a:pt x="845" y="76"/>
                      <a:pt x="810" y="88"/>
                      <a:pt x="765" y="111"/>
                    </a:cubicBezTo>
                    <a:cubicBezTo>
                      <a:pt x="675" y="34"/>
                      <a:pt x="575"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2"/>
              <p:cNvSpPr/>
              <p:nvPr/>
            </p:nvSpPr>
            <p:spPr>
              <a:xfrm>
                <a:off x="2087254" y="1338400"/>
                <a:ext cx="698418" cy="667400"/>
              </a:xfrm>
              <a:custGeom>
                <a:avLst/>
                <a:gdLst/>
                <a:ahLst/>
                <a:cxnLst/>
                <a:rect l="l" t="t" r="r" b="b"/>
                <a:pathLst>
                  <a:path w="36725" h="35094" extrusionOk="0">
                    <a:moveTo>
                      <a:pt x="26663" y="3800"/>
                    </a:moveTo>
                    <a:lnTo>
                      <a:pt x="26663" y="3800"/>
                    </a:lnTo>
                    <a:cubicBezTo>
                      <a:pt x="27062" y="4110"/>
                      <a:pt x="27461" y="4377"/>
                      <a:pt x="27818" y="4727"/>
                    </a:cubicBezTo>
                    <a:lnTo>
                      <a:pt x="27818" y="4727"/>
                    </a:lnTo>
                    <a:cubicBezTo>
                      <a:pt x="27686" y="4775"/>
                      <a:pt x="27521" y="4859"/>
                      <a:pt x="27395" y="4943"/>
                    </a:cubicBezTo>
                    <a:cubicBezTo>
                      <a:pt x="27120" y="4577"/>
                      <a:pt x="26846" y="4212"/>
                      <a:pt x="26663" y="3800"/>
                    </a:cubicBezTo>
                    <a:close/>
                    <a:moveTo>
                      <a:pt x="30871" y="7779"/>
                    </a:moveTo>
                    <a:lnTo>
                      <a:pt x="30871" y="7779"/>
                    </a:lnTo>
                    <a:cubicBezTo>
                      <a:pt x="31099" y="8099"/>
                      <a:pt x="31328" y="8373"/>
                      <a:pt x="31557" y="8693"/>
                    </a:cubicBezTo>
                    <a:cubicBezTo>
                      <a:pt x="31374" y="8693"/>
                      <a:pt x="31145" y="8693"/>
                      <a:pt x="30962" y="8739"/>
                    </a:cubicBezTo>
                    <a:cubicBezTo>
                      <a:pt x="30916" y="8419"/>
                      <a:pt x="30871" y="8099"/>
                      <a:pt x="30871" y="7779"/>
                    </a:cubicBezTo>
                    <a:close/>
                    <a:moveTo>
                      <a:pt x="30093" y="6818"/>
                    </a:moveTo>
                    <a:cubicBezTo>
                      <a:pt x="30093" y="6864"/>
                      <a:pt x="30139" y="6910"/>
                      <a:pt x="30185" y="6956"/>
                    </a:cubicBezTo>
                    <a:lnTo>
                      <a:pt x="30139" y="6910"/>
                    </a:lnTo>
                    <a:lnTo>
                      <a:pt x="30367" y="7184"/>
                    </a:lnTo>
                    <a:cubicBezTo>
                      <a:pt x="30367" y="7687"/>
                      <a:pt x="30367" y="8236"/>
                      <a:pt x="30459" y="8739"/>
                    </a:cubicBezTo>
                    <a:lnTo>
                      <a:pt x="30093" y="8831"/>
                    </a:lnTo>
                    <a:cubicBezTo>
                      <a:pt x="29910" y="8190"/>
                      <a:pt x="29910" y="7504"/>
                      <a:pt x="30093" y="6864"/>
                    </a:cubicBezTo>
                    <a:lnTo>
                      <a:pt x="30093" y="6818"/>
                    </a:lnTo>
                    <a:close/>
                    <a:moveTo>
                      <a:pt x="33294" y="14913"/>
                    </a:moveTo>
                    <a:cubicBezTo>
                      <a:pt x="33386" y="14959"/>
                      <a:pt x="33477" y="14959"/>
                      <a:pt x="33569" y="15005"/>
                    </a:cubicBezTo>
                    <a:lnTo>
                      <a:pt x="33477" y="15050"/>
                    </a:lnTo>
                    <a:cubicBezTo>
                      <a:pt x="33157" y="15279"/>
                      <a:pt x="32883" y="15508"/>
                      <a:pt x="32654" y="15782"/>
                    </a:cubicBezTo>
                    <a:lnTo>
                      <a:pt x="32380" y="15645"/>
                    </a:lnTo>
                    <a:lnTo>
                      <a:pt x="33294" y="14913"/>
                    </a:lnTo>
                    <a:close/>
                    <a:moveTo>
                      <a:pt x="34072" y="15370"/>
                    </a:moveTo>
                    <a:cubicBezTo>
                      <a:pt x="34163" y="15736"/>
                      <a:pt x="34209" y="16102"/>
                      <a:pt x="34209" y="16560"/>
                    </a:cubicBezTo>
                    <a:cubicBezTo>
                      <a:pt x="33843" y="16377"/>
                      <a:pt x="33477" y="16194"/>
                      <a:pt x="33066" y="16011"/>
                    </a:cubicBezTo>
                    <a:cubicBezTo>
                      <a:pt x="33249" y="15828"/>
                      <a:pt x="33432" y="15645"/>
                      <a:pt x="33615" y="15508"/>
                    </a:cubicBezTo>
                    <a:lnTo>
                      <a:pt x="33889" y="15370"/>
                    </a:lnTo>
                    <a:close/>
                    <a:moveTo>
                      <a:pt x="34255" y="18983"/>
                    </a:moveTo>
                    <a:lnTo>
                      <a:pt x="34255" y="19029"/>
                    </a:lnTo>
                    <a:cubicBezTo>
                      <a:pt x="34255" y="19715"/>
                      <a:pt x="34163" y="20355"/>
                      <a:pt x="34072" y="21041"/>
                    </a:cubicBezTo>
                    <a:lnTo>
                      <a:pt x="34072" y="20996"/>
                    </a:lnTo>
                    <a:cubicBezTo>
                      <a:pt x="34072" y="20950"/>
                      <a:pt x="34026" y="20904"/>
                      <a:pt x="33980" y="20858"/>
                    </a:cubicBezTo>
                    <a:cubicBezTo>
                      <a:pt x="33523" y="20538"/>
                      <a:pt x="33111" y="20172"/>
                      <a:pt x="32791" y="19715"/>
                    </a:cubicBezTo>
                    <a:cubicBezTo>
                      <a:pt x="33249" y="19395"/>
                      <a:pt x="33752" y="19166"/>
                      <a:pt x="34255" y="18983"/>
                    </a:cubicBezTo>
                    <a:close/>
                    <a:moveTo>
                      <a:pt x="18026" y="969"/>
                    </a:moveTo>
                    <a:cubicBezTo>
                      <a:pt x="18401" y="969"/>
                      <a:pt x="18780" y="983"/>
                      <a:pt x="19163" y="1010"/>
                    </a:cubicBezTo>
                    <a:cubicBezTo>
                      <a:pt x="20763" y="1147"/>
                      <a:pt x="22364" y="1513"/>
                      <a:pt x="23828" y="2199"/>
                    </a:cubicBezTo>
                    <a:cubicBezTo>
                      <a:pt x="23599" y="2336"/>
                      <a:pt x="23370" y="2565"/>
                      <a:pt x="23187" y="2748"/>
                    </a:cubicBezTo>
                    <a:cubicBezTo>
                      <a:pt x="23045" y="2926"/>
                      <a:pt x="23234" y="3186"/>
                      <a:pt x="23412" y="3186"/>
                    </a:cubicBezTo>
                    <a:cubicBezTo>
                      <a:pt x="23463" y="3186"/>
                      <a:pt x="23512" y="3165"/>
                      <a:pt x="23553" y="3114"/>
                    </a:cubicBezTo>
                    <a:cubicBezTo>
                      <a:pt x="23782" y="2840"/>
                      <a:pt x="24011" y="2565"/>
                      <a:pt x="24331" y="2382"/>
                    </a:cubicBezTo>
                    <a:lnTo>
                      <a:pt x="24605" y="2565"/>
                    </a:lnTo>
                    <a:lnTo>
                      <a:pt x="23965" y="3480"/>
                    </a:lnTo>
                    <a:cubicBezTo>
                      <a:pt x="23840" y="3667"/>
                      <a:pt x="23991" y="3832"/>
                      <a:pt x="24158" y="3832"/>
                    </a:cubicBezTo>
                    <a:cubicBezTo>
                      <a:pt x="24236" y="3832"/>
                      <a:pt x="24318" y="3796"/>
                      <a:pt x="24376" y="3708"/>
                    </a:cubicBezTo>
                    <a:lnTo>
                      <a:pt x="24879" y="2977"/>
                    </a:lnTo>
                    <a:cubicBezTo>
                      <a:pt x="25108" y="3708"/>
                      <a:pt x="25428" y="4394"/>
                      <a:pt x="25840" y="5035"/>
                    </a:cubicBezTo>
                    <a:cubicBezTo>
                      <a:pt x="25881" y="5117"/>
                      <a:pt x="25946" y="5150"/>
                      <a:pt x="26014" y="5150"/>
                    </a:cubicBezTo>
                    <a:cubicBezTo>
                      <a:pt x="26174" y="5150"/>
                      <a:pt x="26348" y="4967"/>
                      <a:pt x="26251" y="4806"/>
                    </a:cubicBezTo>
                    <a:cubicBezTo>
                      <a:pt x="25886" y="4212"/>
                      <a:pt x="25565" y="3617"/>
                      <a:pt x="25383" y="2977"/>
                    </a:cubicBezTo>
                    <a:lnTo>
                      <a:pt x="25383" y="2977"/>
                    </a:lnTo>
                    <a:lnTo>
                      <a:pt x="26069" y="3388"/>
                    </a:lnTo>
                    <a:cubicBezTo>
                      <a:pt x="26023" y="3480"/>
                      <a:pt x="26023" y="3571"/>
                      <a:pt x="26069" y="3617"/>
                    </a:cubicBezTo>
                    <a:cubicBezTo>
                      <a:pt x="26343" y="4166"/>
                      <a:pt x="26663" y="4715"/>
                      <a:pt x="27029" y="5218"/>
                    </a:cubicBezTo>
                    <a:lnTo>
                      <a:pt x="26983" y="5263"/>
                    </a:lnTo>
                    <a:cubicBezTo>
                      <a:pt x="26806" y="5405"/>
                      <a:pt x="26958" y="5656"/>
                      <a:pt x="27142" y="5656"/>
                    </a:cubicBezTo>
                    <a:cubicBezTo>
                      <a:pt x="27196" y="5656"/>
                      <a:pt x="27252" y="5635"/>
                      <a:pt x="27303" y="5584"/>
                    </a:cubicBezTo>
                    <a:cubicBezTo>
                      <a:pt x="27623" y="5355"/>
                      <a:pt x="27944" y="5218"/>
                      <a:pt x="28309" y="5126"/>
                    </a:cubicBezTo>
                    <a:lnTo>
                      <a:pt x="28538" y="5355"/>
                    </a:lnTo>
                    <a:cubicBezTo>
                      <a:pt x="28127" y="5538"/>
                      <a:pt x="27715" y="5766"/>
                      <a:pt x="27303" y="5995"/>
                    </a:cubicBezTo>
                    <a:cubicBezTo>
                      <a:pt x="27077" y="6146"/>
                      <a:pt x="27224" y="6453"/>
                      <a:pt x="27411" y="6453"/>
                    </a:cubicBezTo>
                    <a:cubicBezTo>
                      <a:pt x="27451" y="6453"/>
                      <a:pt x="27492" y="6439"/>
                      <a:pt x="27532" y="6407"/>
                    </a:cubicBezTo>
                    <a:cubicBezTo>
                      <a:pt x="27852" y="6224"/>
                      <a:pt x="28172" y="6041"/>
                      <a:pt x="28538" y="5904"/>
                    </a:cubicBezTo>
                    <a:lnTo>
                      <a:pt x="28538" y="6132"/>
                    </a:lnTo>
                    <a:cubicBezTo>
                      <a:pt x="28492" y="6864"/>
                      <a:pt x="28538" y="7596"/>
                      <a:pt x="28630" y="8282"/>
                    </a:cubicBezTo>
                    <a:cubicBezTo>
                      <a:pt x="28630" y="8442"/>
                      <a:pt x="28755" y="8522"/>
                      <a:pt x="28875" y="8522"/>
                    </a:cubicBezTo>
                    <a:cubicBezTo>
                      <a:pt x="28995" y="8522"/>
                      <a:pt x="29110" y="8442"/>
                      <a:pt x="29087" y="8282"/>
                    </a:cubicBezTo>
                    <a:cubicBezTo>
                      <a:pt x="29041" y="7870"/>
                      <a:pt x="28995" y="7367"/>
                      <a:pt x="28995" y="6956"/>
                    </a:cubicBezTo>
                    <a:lnTo>
                      <a:pt x="28995" y="5766"/>
                    </a:lnTo>
                    <a:cubicBezTo>
                      <a:pt x="29270" y="5995"/>
                      <a:pt x="29590" y="6315"/>
                      <a:pt x="29819" y="6590"/>
                    </a:cubicBezTo>
                    <a:cubicBezTo>
                      <a:pt x="29802" y="6582"/>
                      <a:pt x="29786" y="6578"/>
                      <a:pt x="29770" y="6578"/>
                    </a:cubicBezTo>
                    <a:cubicBezTo>
                      <a:pt x="29696" y="6578"/>
                      <a:pt x="29628" y="6660"/>
                      <a:pt x="29590" y="6773"/>
                    </a:cubicBezTo>
                    <a:cubicBezTo>
                      <a:pt x="29361" y="7550"/>
                      <a:pt x="29407" y="8419"/>
                      <a:pt x="29727" y="9196"/>
                    </a:cubicBezTo>
                    <a:cubicBezTo>
                      <a:pt x="29765" y="9309"/>
                      <a:pt x="29864" y="9391"/>
                      <a:pt x="29975" y="9391"/>
                    </a:cubicBezTo>
                    <a:cubicBezTo>
                      <a:pt x="29999" y="9391"/>
                      <a:pt x="30023" y="9387"/>
                      <a:pt x="30047" y="9379"/>
                    </a:cubicBezTo>
                    <a:lnTo>
                      <a:pt x="30093" y="9379"/>
                    </a:lnTo>
                    <a:cubicBezTo>
                      <a:pt x="30512" y="9240"/>
                      <a:pt x="30958" y="9180"/>
                      <a:pt x="31431" y="9180"/>
                    </a:cubicBezTo>
                    <a:cubicBezTo>
                      <a:pt x="31577" y="9180"/>
                      <a:pt x="31726" y="9186"/>
                      <a:pt x="31877" y="9196"/>
                    </a:cubicBezTo>
                    <a:lnTo>
                      <a:pt x="32060" y="9517"/>
                    </a:lnTo>
                    <a:cubicBezTo>
                      <a:pt x="31953" y="9509"/>
                      <a:pt x="31845" y="9505"/>
                      <a:pt x="31736" y="9505"/>
                    </a:cubicBezTo>
                    <a:cubicBezTo>
                      <a:pt x="31193" y="9505"/>
                      <a:pt x="30634" y="9600"/>
                      <a:pt x="30139" y="9791"/>
                    </a:cubicBezTo>
                    <a:cubicBezTo>
                      <a:pt x="29847" y="9874"/>
                      <a:pt x="29935" y="10260"/>
                      <a:pt x="30160" y="10260"/>
                    </a:cubicBezTo>
                    <a:cubicBezTo>
                      <a:pt x="30182" y="10260"/>
                      <a:pt x="30206" y="10257"/>
                      <a:pt x="30230" y="10248"/>
                    </a:cubicBezTo>
                    <a:cubicBezTo>
                      <a:pt x="30739" y="10079"/>
                      <a:pt x="31248" y="9985"/>
                      <a:pt x="31757" y="9985"/>
                    </a:cubicBezTo>
                    <a:cubicBezTo>
                      <a:pt x="31934" y="9985"/>
                      <a:pt x="32111" y="9996"/>
                      <a:pt x="32288" y="10020"/>
                    </a:cubicBezTo>
                    <a:lnTo>
                      <a:pt x="32334" y="10020"/>
                    </a:lnTo>
                    <a:cubicBezTo>
                      <a:pt x="32471" y="10294"/>
                      <a:pt x="32608" y="10523"/>
                      <a:pt x="32746" y="10797"/>
                    </a:cubicBezTo>
                    <a:cubicBezTo>
                      <a:pt x="32425" y="10614"/>
                      <a:pt x="32197" y="10431"/>
                      <a:pt x="31968" y="10157"/>
                    </a:cubicBezTo>
                    <a:cubicBezTo>
                      <a:pt x="31917" y="10106"/>
                      <a:pt x="31862" y="10084"/>
                      <a:pt x="31809" y="10084"/>
                    </a:cubicBezTo>
                    <a:cubicBezTo>
                      <a:pt x="31624" y="10084"/>
                      <a:pt x="31470" y="10345"/>
                      <a:pt x="31648" y="10523"/>
                    </a:cubicBezTo>
                    <a:cubicBezTo>
                      <a:pt x="32014" y="10934"/>
                      <a:pt x="32471" y="11254"/>
                      <a:pt x="33020" y="11483"/>
                    </a:cubicBezTo>
                    <a:cubicBezTo>
                      <a:pt x="33111" y="11712"/>
                      <a:pt x="33249" y="11986"/>
                      <a:pt x="33340" y="12261"/>
                    </a:cubicBezTo>
                    <a:cubicBezTo>
                      <a:pt x="32654" y="12032"/>
                      <a:pt x="32060" y="11620"/>
                      <a:pt x="31602" y="11117"/>
                    </a:cubicBezTo>
                    <a:cubicBezTo>
                      <a:pt x="31558" y="11062"/>
                      <a:pt x="31503" y="11039"/>
                      <a:pt x="31448" y="11039"/>
                    </a:cubicBezTo>
                    <a:cubicBezTo>
                      <a:pt x="31277" y="11039"/>
                      <a:pt x="31109" y="11264"/>
                      <a:pt x="31282" y="11437"/>
                    </a:cubicBezTo>
                    <a:cubicBezTo>
                      <a:pt x="31831" y="12123"/>
                      <a:pt x="32608" y="12626"/>
                      <a:pt x="33523" y="12809"/>
                    </a:cubicBezTo>
                    <a:cubicBezTo>
                      <a:pt x="33569" y="13038"/>
                      <a:pt x="33660" y="13267"/>
                      <a:pt x="33706" y="13495"/>
                    </a:cubicBezTo>
                    <a:cubicBezTo>
                      <a:pt x="32791" y="13267"/>
                      <a:pt x="32014" y="12809"/>
                      <a:pt x="31374" y="12123"/>
                    </a:cubicBezTo>
                    <a:cubicBezTo>
                      <a:pt x="31323" y="12072"/>
                      <a:pt x="31265" y="12051"/>
                      <a:pt x="31208" y="12051"/>
                    </a:cubicBezTo>
                    <a:cubicBezTo>
                      <a:pt x="31011" y="12051"/>
                      <a:pt x="30830" y="12312"/>
                      <a:pt x="31008" y="12489"/>
                    </a:cubicBezTo>
                    <a:cubicBezTo>
                      <a:pt x="31739" y="13267"/>
                      <a:pt x="32700" y="13816"/>
                      <a:pt x="33752" y="13998"/>
                    </a:cubicBezTo>
                    <a:lnTo>
                      <a:pt x="33843" y="13998"/>
                    </a:lnTo>
                    <a:cubicBezTo>
                      <a:pt x="33843" y="14181"/>
                      <a:pt x="33889" y="14364"/>
                      <a:pt x="33935" y="14593"/>
                    </a:cubicBezTo>
                    <a:cubicBezTo>
                      <a:pt x="32974" y="14410"/>
                      <a:pt x="32105" y="13907"/>
                      <a:pt x="31419" y="13221"/>
                    </a:cubicBezTo>
                    <a:cubicBezTo>
                      <a:pt x="31368" y="13170"/>
                      <a:pt x="31313" y="13149"/>
                      <a:pt x="31260" y="13149"/>
                    </a:cubicBezTo>
                    <a:cubicBezTo>
                      <a:pt x="31075" y="13149"/>
                      <a:pt x="30921" y="13409"/>
                      <a:pt x="31099" y="13587"/>
                    </a:cubicBezTo>
                    <a:cubicBezTo>
                      <a:pt x="31557" y="14044"/>
                      <a:pt x="32105" y="14456"/>
                      <a:pt x="32746" y="14730"/>
                    </a:cubicBezTo>
                    <a:lnTo>
                      <a:pt x="31968" y="15370"/>
                    </a:lnTo>
                    <a:lnTo>
                      <a:pt x="31831" y="15279"/>
                    </a:lnTo>
                    <a:cubicBezTo>
                      <a:pt x="31783" y="15247"/>
                      <a:pt x="31736" y="15233"/>
                      <a:pt x="31693" y="15233"/>
                    </a:cubicBezTo>
                    <a:cubicBezTo>
                      <a:pt x="31492" y="15233"/>
                      <a:pt x="31376" y="15540"/>
                      <a:pt x="31602" y="15691"/>
                    </a:cubicBezTo>
                    <a:cubicBezTo>
                      <a:pt x="32380" y="16194"/>
                      <a:pt x="33203" y="16605"/>
                      <a:pt x="34072" y="16971"/>
                    </a:cubicBezTo>
                    <a:cubicBezTo>
                      <a:pt x="34095" y="16994"/>
                      <a:pt x="34129" y="17005"/>
                      <a:pt x="34163" y="17005"/>
                    </a:cubicBezTo>
                    <a:cubicBezTo>
                      <a:pt x="34198" y="17005"/>
                      <a:pt x="34232" y="16994"/>
                      <a:pt x="34255" y="16971"/>
                    </a:cubicBezTo>
                    <a:lnTo>
                      <a:pt x="34255" y="17566"/>
                    </a:lnTo>
                    <a:cubicBezTo>
                      <a:pt x="33386" y="17246"/>
                      <a:pt x="32563" y="16834"/>
                      <a:pt x="31831" y="16239"/>
                    </a:cubicBezTo>
                    <a:cubicBezTo>
                      <a:pt x="31774" y="16201"/>
                      <a:pt x="31715" y="16185"/>
                      <a:pt x="31660" y="16185"/>
                    </a:cubicBezTo>
                    <a:cubicBezTo>
                      <a:pt x="31447" y="16185"/>
                      <a:pt x="31284" y="16424"/>
                      <a:pt x="31465" y="16605"/>
                    </a:cubicBezTo>
                    <a:cubicBezTo>
                      <a:pt x="32014" y="17017"/>
                      <a:pt x="32654" y="17383"/>
                      <a:pt x="33294" y="17703"/>
                    </a:cubicBezTo>
                    <a:lnTo>
                      <a:pt x="33111" y="17749"/>
                    </a:lnTo>
                    <a:cubicBezTo>
                      <a:pt x="32563" y="17886"/>
                      <a:pt x="32060" y="18114"/>
                      <a:pt x="31648" y="18526"/>
                    </a:cubicBezTo>
                    <a:cubicBezTo>
                      <a:pt x="31471" y="18668"/>
                      <a:pt x="31623" y="18919"/>
                      <a:pt x="31807" y="18919"/>
                    </a:cubicBezTo>
                    <a:cubicBezTo>
                      <a:pt x="31860" y="18919"/>
                      <a:pt x="31917" y="18898"/>
                      <a:pt x="31968" y="18846"/>
                    </a:cubicBezTo>
                    <a:cubicBezTo>
                      <a:pt x="32288" y="18572"/>
                      <a:pt x="32654" y="18389"/>
                      <a:pt x="33020" y="18297"/>
                    </a:cubicBezTo>
                    <a:cubicBezTo>
                      <a:pt x="33203" y="18206"/>
                      <a:pt x="33340" y="18206"/>
                      <a:pt x="33523" y="18160"/>
                    </a:cubicBezTo>
                    <a:cubicBezTo>
                      <a:pt x="33660" y="18114"/>
                      <a:pt x="33843" y="18114"/>
                      <a:pt x="33980" y="18114"/>
                    </a:cubicBezTo>
                    <a:lnTo>
                      <a:pt x="33980" y="18160"/>
                    </a:lnTo>
                    <a:cubicBezTo>
                      <a:pt x="34072" y="18252"/>
                      <a:pt x="34163" y="18252"/>
                      <a:pt x="34209" y="18252"/>
                    </a:cubicBezTo>
                    <a:lnTo>
                      <a:pt x="34209" y="18480"/>
                    </a:lnTo>
                    <a:cubicBezTo>
                      <a:pt x="33294" y="18755"/>
                      <a:pt x="32471" y="19258"/>
                      <a:pt x="31785" y="19944"/>
                    </a:cubicBezTo>
                    <a:cubicBezTo>
                      <a:pt x="31608" y="20085"/>
                      <a:pt x="31788" y="20337"/>
                      <a:pt x="31984" y="20337"/>
                    </a:cubicBezTo>
                    <a:cubicBezTo>
                      <a:pt x="32041" y="20337"/>
                      <a:pt x="32099" y="20315"/>
                      <a:pt x="32151" y="20264"/>
                    </a:cubicBezTo>
                    <a:cubicBezTo>
                      <a:pt x="32243" y="20172"/>
                      <a:pt x="32334" y="20081"/>
                      <a:pt x="32425" y="19990"/>
                    </a:cubicBezTo>
                    <a:cubicBezTo>
                      <a:pt x="32791" y="20493"/>
                      <a:pt x="33249" y="20950"/>
                      <a:pt x="33752" y="21270"/>
                    </a:cubicBezTo>
                    <a:cubicBezTo>
                      <a:pt x="33787" y="21305"/>
                      <a:pt x="33828" y="21320"/>
                      <a:pt x="33869" y="21320"/>
                    </a:cubicBezTo>
                    <a:cubicBezTo>
                      <a:pt x="33935" y="21320"/>
                      <a:pt x="33998" y="21281"/>
                      <a:pt x="34026" y="21224"/>
                    </a:cubicBezTo>
                    <a:lnTo>
                      <a:pt x="34026" y="21224"/>
                    </a:lnTo>
                    <a:cubicBezTo>
                      <a:pt x="33980" y="21544"/>
                      <a:pt x="33889" y="21910"/>
                      <a:pt x="33843" y="22276"/>
                    </a:cubicBezTo>
                    <a:cubicBezTo>
                      <a:pt x="33111" y="21865"/>
                      <a:pt x="32563" y="21270"/>
                      <a:pt x="32151" y="20584"/>
                    </a:cubicBezTo>
                    <a:cubicBezTo>
                      <a:pt x="32099" y="20518"/>
                      <a:pt x="32031" y="20490"/>
                      <a:pt x="31964" y="20490"/>
                    </a:cubicBezTo>
                    <a:cubicBezTo>
                      <a:pt x="31800" y="20490"/>
                      <a:pt x="31642" y="20663"/>
                      <a:pt x="31739" y="20858"/>
                    </a:cubicBezTo>
                    <a:cubicBezTo>
                      <a:pt x="32197" y="21636"/>
                      <a:pt x="32883" y="22322"/>
                      <a:pt x="33706" y="22734"/>
                    </a:cubicBezTo>
                    <a:cubicBezTo>
                      <a:pt x="33660" y="22916"/>
                      <a:pt x="33615" y="23099"/>
                      <a:pt x="33523" y="23328"/>
                    </a:cubicBezTo>
                    <a:cubicBezTo>
                      <a:pt x="33066" y="23008"/>
                      <a:pt x="32608" y="22642"/>
                      <a:pt x="32243" y="22230"/>
                    </a:cubicBezTo>
                    <a:cubicBezTo>
                      <a:pt x="32198" y="22175"/>
                      <a:pt x="32143" y="22152"/>
                      <a:pt x="32088" y="22152"/>
                    </a:cubicBezTo>
                    <a:cubicBezTo>
                      <a:pt x="31917" y="22152"/>
                      <a:pt x="31749" y="22377"/>
                      <a:pt x="31922" y="22551"/>
                    </a:cubicBezTo>
                    <a:cubicBezTo>
                      <a:pt x="32334" y="23054"/>
                      <a:pt x="32837" y="23465"/>
                      <a:pt x="33386" y="23785"/>
                    </a:cubicBezTo>
                    <a:cubicBezTo>
                      <a:pt x="33340" y="23877"/>
                      <a:pt x="33294" y="23968"/>
                      <a:pt x="33294" y="24060"/>
                    </a:cubicBezTo>
                    <a:cubicBezTo>
                      <a:pt x="32883" y="23785"/>
                      <a:pt x="32517" y="23465"/>
                      <a:pt x="32197" y="23054"/>
                    </a:cubicBezTo>
                    <a:cubicBezTo>
                      <a:pt x="32156" y="23003"/>
                      <a:pt x="32108" y="22981"/>
                      <a:pt x="32061" y="22981"/>
                    </a:cubicBezTo>
                    <a:cubicBezTo>
                      <a:pt x="31896" y="22981"/>
                      <a:pt x="31734" y="23242"/>
                      <a:pt x="31877" y="23420"/>
                    </a:cubicBezTo>
                    <a:cubicBezTo>
                      <a:pt x="32105" y="23740"/>
                      <a:pt x="32425" y="24060"/>
                      <a:pt x="32791" y="24288"/>
                    </a:cubicBezTo>
                    <a:cubicBezTo>
                      <a:pt x="32425" y="24426"/>
                      <a:pt x="32105" y="24654"/>
                      <a:pt x="31785" y="24883"/>
                    </a:cubicBezTo>
                    <a:cubicBezTo>
                      <a:pt x="31604" y="25028"/>
                      <a:pt x="31795" y="25258"/>
                      <a:pt x="31996" y="25258"/>
                    </a:cubicBezTo>
                    <a:cubicBezTo>
                      <a:pt x="32049" y="25258"/>
                      <a:pt x="32103" y="25241"/>
                      <a:pt x="32151" y="25203"/>
                    </a:cubicBezTo>
                    <a:cubicBezTo>
                      <a:pt x="32380" y="25020"/>
                      <a:pt x="32700" y="24837"/>
                      <a:pt x="32974" y="24746"/>
                    </a:cubicBezTo>
                    <a:lnTo>
                      <a:pt x="32974" y="24746"/>
                    </a:lnTo>
                    <a:lnTo>
                      <a:pt x="32791" y="25157"/>
                    </a:lnTo>
                    <a:lnTo>
                      <a:pt x="32197" y="25478"/>
                    </a:lnTo>
                    <a:cubicBezTo>
                      <a:pt x="31952" y="25641"/>
                      <a:pt x="32071" y="25949"/>
                      <a:pt x="32294" y="25949"/>
                    </a:cubicBezTo>
                    <a:cubicBezTo>
                      <a:pt x="32321" y="25949"/>
                      <a:pt x="32350" y="25945"/>
                      <a:pt x="32380" y="25935"/>
                    </a:cubicBezTo>
                    <a:lnTo>
                      <a:pt x="32380" y="25935"/>
                    </a:lnTo>
                    <a:cubicBezTo>
                      <a:pt x="31236" y="27810"/>
                      <a:pt x="29773" y="29411"/>
                      <a:pt x="27989" y="30645"/>
                    </a:cubicBezTo>
                    <a:cubicBezTo>
                      <a:pt x="25009" y="32796"/>
                      <a:pt x="21749" y="34230"/>
                      <a:pt x="18157" y="34230"/>
                    </a:cubicBezTo>
                    <a:cubicBezTo>
                      <a:pt x="17394" y="34230"/>
                      <a:pt x="16617" y="34166"/>
                      <a:pt x="15824" y="34030"/>
                    </a:cubicBezTo>
                    <a:cubicBezTo>
                      <a:pt x="7044" y="32475"/>
                      <a:pt x="1327" y="24288"/>
                      <a:pt x="1693" y="15691"/>
                    </a:cubicBezTo>
                    <a:cubicBezTo>
                      <a:pt x="3268" y="7681"/>
                      <a:pt x="9662" y="969"/>
                      <a:pt x="18026" y="969"/>
                    </a:cubicBezTo>
                    <a:close/>
                    <a:moveTo>
                      <a:pt x="17928" y="1"/>
                    </a:moveTo>
                    <a:cubicBezTo>
                      <a:pt x="17532" y="1"/>
                      <a:pt x="17136" y="17"/>
                      <a:pt x="16739" y="50"/>
                    </a:cubicBezTo>
                    <a:cubicBezTo>
                      <a:pt x="8781" y="690"/>
                      <a:pt x="2882" y="6864"/>
                      <a:pt x="1007" y="14364"/>
                    </a:cubicBezTo>
                    <a:cubicBezTo>
                      <a:pt x="870" y="14410"/>
                      <a:pt x="778" y="14547"/>
                      <a:pt x="778" y="14730"/>
                    </a:cubicBezTo>
                    <a:cubicBezTo>
                      <a:pt x="1" y="22230"/>
                      <a:pt x="3796" y="29502"/>
                      <a:pt x="10474" y="33115"/>
                    </a:cubicBezTo>
                    <a:cubicBezTo>
                      <a:pt x="12989" y="34473"/>
                      <a:pt x="15534" y="35094"/>
                      <a:pt x="18034" y="35094"/>
                    </a:cubicBezTo>
                    <a:cubicBezTo>
                      <a:pt x="22353" y="35094"/>
                      <a:pt x="26535" y="33242"/>
                      <a:pt x="30185" y="30142"/>
                    </a:cubicBezTo>
                    <a:cubicBezTo>
                      <a:pt x="35490" y="25615"/>
                      <a:pt x="36724" y="17108"/>
                      <a:pt x="33935" y="10843"/>
                    </a:cubicBezTo>
                    <a:cubicBezTo>
                      <a:pt x="31213" y="4708"/>
                      <a:pt x="24694" y="1"/>
                      <a:pt x="1792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2"/>
              <p:cNvSpPr/>
              <p:nvPr/>
            </p:nvSpPr>
            <p:spPr>
              <a:xfrm>
                <a:off x="2203793" y="1462033"/>
                <a:ext cx="457371" cy="413517"/>
              </a:xfrm>
              <a:custGeom>
                <a:avLst/>
                <a:gdLst/>
                <a:ahLst/>
                <a:cxnLst/>
                <a:rect l="l" t="t" r="r" b="b"/>
                <a:pathLst>
                  <a:path w="24050" h="21744" extrusionOk="0">
                    <a:moveTo>
                      <a:pt x="11687" y="515"/>
                    </a:moveTo>
                    <a:cubicBezTo>
                      <a:pt x="15502" y="515"/>
                      <a:pt x="19317" y="2549"/>
                      <a:pt x="21130" y="6720"/>
                    </a:cubicBezTo>
                    <a:cubicBezTo>
                      <a:pt x="22776" y="10562"/>
                      <a:pt x="21953" y="15043"/>
                      <a:pt x="19072" y="18062"/>
                    </a:cubicBezTo>
                    <a:cubicBezTo>
                      <a:pt x="17041" y="20122"/>
                      <a:pt x="14288" y="21219"/>
                      <a:pt x="11504" y="21219"/>
                    </a:cubicBezTo>
                    <a:cubicBezTo>
                      <a:pt x="10086" y="21219"/>
                      <a:pt x="8661" y="20935"/>
                      <a:pt x="7318" y="20349"/>
                    </a:cubicBezTo>
                    <a:cubicBezTo>
                      <a:pt x="2608" y="18108"/>
                      <a:pt x="230" y="12803"/>
                      <a:pt x="1784" y="7863"/>
                    </a:cubicBezTo>
                    <a:cubicBezTo>
                      <a:pt x="1784" y="7772"/>
                      <a:pt x="1784" y="7726"/>
                      <a:pt x="1784" y="7680"/>
                    </a:cubicBezTo>
                    <a:cubicBezTo>
                      <a:pt x="3338" y="2949"/>
                      <a:pt x="7512" y="515"/>
                      <a:pt x="11687" y="515"/>
                    </a:cubicBezTo>
                    <a:close/>
                    <a:moveTo>
                      <a:pt x="11652" y="0"/>
                    </a:moveTo>
                    <a:cubicBezTo>
                      <a:pt x="6983" y="0"/>
                      <a:pt x="2698" y="3211"/>
                      <a:pt x="1236" y="7680"/>
                    </a:cubicBezTo>
                    <a:cubicBezTo>
                      <a:pt x="1236" y="7726"/>
                      <a:pt x="1236" y="7818"/>
                      <a:pt x="1281" y="7863"/>
                    </a:cubicBezTo>
                    <a:cubicBezTo>
                      <a:pt x="1" y="12299"/>
                      <a:pt x="1647" y="17056"/>
                      <a:pt x="5397" y="19754"/>
                    </a:cubicBezTo>
                    <a:cubicBezTo>
                      <a:pt x="7366" y="21132"/>
                      <a:pt x="9494" y="21744"/>
                      <a:pt x="11558" y="21744"/>
                    </a:cubicBezTo>
                    <a:cubicBezTo>
                      <a:pt x="18126" y="21744"/>
                      <a:pt x="24050" y="15550"/>
                      <a:pt x="22136" y="8138"/>
                    </a:cubicBezTo>
                    <a:cubicBezTo>
                      <a:pt x="20947" y="3839"/>
                      <a:pt x="17334" y="683"/>
                      <a:pt x="12989" y="89"/>
                    </a:cubicBezTo>
                    <a:cubicBezTo>
                      <a:pt x="12541" y="29"/>
                      <a:pt x="12095" y="0"/>
                      <a:pt x="1165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2"/>
              <p:cNvSpPr/>
              <p:nvPr/>
            </p:nvSpPr>
            <p:spPr>
              <a:xfrm>
                <a:off x="2958921" y="2011011"/>
                <a:ext cx="13559" cy="9965"/>
              </a:xfrm>
              <a:custGeom>
                <a:avLst/>
                <a:gdLst/>
                <a:ahLst/>
                <a:cxnLst/>
                <a:rect l="l" t="t" r="r" b="b"/>
                <a:pathLst>
                  <a:path w="713" h="524" extrusionOk="0">
                    <a:moveTo>
                      <a:pt x="392" y="1"/>
                    </a:moveTo>
                    <a:cubicBezTo>
                      <a:pt x="335" y="1"/>
                      <a:pt x="274" y="24"/>
                      <a:pt x="219" y="79"/>
                    </a:cubicBezTo>
                    <a:lnTo>
                      <a:pt x="173" y="125"/>
                    </a:lnTo>
                    <a:cubicBezTo>
                      <a:pt x="0" y="298"/>
                      <a:pt x="142" y="524"/>
                      <a:pt x="320" y="524"/>
                    </a:cubicBezTo>
                    <a:cubicBezTo>
                      <a:pt x="377" y="524"/>
                      <a:pt x="438" y="501"/>
                      <a:pt x="493" y="445"/>
                    </a:cubicBezTo>
                    <a:lnTo>
                      <a:pt x="539" y="399"/>
                    </a:lnTo>
                    <a:cubicBezTo>
                      <a:pt x="712" y="226"/>
                      <a:pt x="571" y="1"/>
                      <a:pt x="39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2"/>
              <p:cNvSpPr/>
              <p:nvPr/>
            </p:nvSpPr>
            <p:spPr>
              <a:xfrm>
                <a:off x="2401328" y="2307722"/>
                <a:ext cx="14605" cy="10593"/>
              </a:xfrm>
              <a:custGeom>
                <a:avLst/>
                <a:gdLst/>
                <a:ahLst/>
                <a:cxnLst/>
                <a:rect l="l" t="t" r="r" b="b"/>
                <a:pathLst>
                  <a:path w="768" h="557" extrusionOk="0">
                    <a:moveTo>
                      <a:pt x="389" y="0"/>
                    </a:moveTo>
                    <a:cubicBezTo>
                      <a:pt x="333" y="0"/>
                      <a:pt x="275" y="21"/>
                      <a:pt x="224" y="72"/>
                    </a:cubicBezTo>
                    <a:lnTo>
                      <a:pt x="178" y="118"/>
                    </a:lnTo>
                    <a:cubicBezTo>
                      <a:pt x="1" y="296"/>
                      <a:pt x="182" y="556"/>
                      <a:pt x="379" y="556"/>
                    </a:cubicBezTo>
                    <a:cubicBezTo>
                      <a:pt x="435" y="556"/>
                      <a:pt x="493" y="535"/>
                      <a:pt x="544" y="484"/>
                    </a:cubicBezTo>
                    <a:lnTo>
                      <a:pt x="590" y="438"/>
                    </a:lnTo>
                    <a:cubicBezTo>
                      <a:pt x="768" y="261"/>
                      <a:pt x="586" y="0"/>
                      <a:pt x="38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2"/>
              <p:cNvSpPr/>
              <p:nvPr/>
            </p:nvSpPr>
            <p:spPr>
              <a:xfrm>
                <a:off x="2420232" y="2372077"/>
                <a:ext cx="13959" cy="10250"/>
              </a:xfrm>
              <a:custGeom>
                <a:avLst/>
                <a:gdLst/>
                <a:ahLst/>
                <a:cxnLst/>
                <a:rect l="l" t="t" r="r" b="b"/>
                <a:pathLst>
                  <a:path w="734" h="539" extrusionOk="0">
                    <a:moveTo>
                      <a:pt x="377" y="0"/>
                    </a:moveTo>
                    <a:cubicBezTo>
                      <a:pt x="327" y="0"/>
                      <a:pt x="277" y="22"/>
                      <a:pt x="236" y="73"/>
                    </a:cubicBezTo>
                    <a:lnTo>
                      <a:pt x="145" y="164"/>
                    </a:lnTo>
                    <a:cubicBezTo>
                      <a:pt x="0" y="309"/>
                      <a:pt x="170" y="539"/>
                      <a:pt x="360" y="539"/>
                    </a:cubicBezTo>
                    <a:cubicBezTo>
                      <a:pt x="410" y="539"/>
                      <a:pt x="463" y="523"/>
                      <a:pt x="510" y="484"/>
                    </a:cubicBezTo>
                    <a:lnTo>
                      <a:pt x="556" y="439"/>
                    </a:lnTo>
                    <a:cubicBezTo>
                      <a:pt x="734" y="261"/>
                      <a:pt x="553" y="0"/>
                      <a:pt x="377"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2"/>
              <p:cNvSpPr/>
              <p:nvPr/>
            </p:nvSpPr>
            <p:spPr>
              <a:xfrm>
                <a:off x="3102275" y="1602001"/>
                <a:ext cx="39024" cy="29230"/>
              </a:xfrm>
              <a:custGeom>
                <a:avLst/>
                <a:gdLst/>
                <a:ahLst/>
                <a:cxnLst/>
                <a:rect l="l" t="t" r="r" b="b"/>
                <a:pathLst>
                  <a:path w="2052" h="1537" extrusionOk="0">
                    <a:moveTo>
                      <a:pt x="318" y="0"/>
                    </a:moveTo>
                    <a:cubicBezTo>
                      <a:pt x="117" y="0"/>
                      <a:pt x="1" y="307"/>
                      <a:pt x="227" y="458"/>
                    </a:cubicBezTo>
                    <a:cubicBezTo>
                      <a:pt x="684" y="732"/>
                      <a:pt x="1142" y="1052"/>
                      <a:pt x="1507" y="1464"/>
                    </a:cubicBezTo>
                    <a:cubicBezTo>
                      <a:pt x="1558" y="1515"/>
                      <a:pt x="1616" y="1536"/>
                      <a:pt x="1673" y="1536"/>
                    </a:cubicBezTo>
                    <a:cubicBezTo>
                      <a:pt x="1870" y="1536"/>
                      <a:pt x="2051" y="1276"/>
                      <a:pt x="1873" y="1098"/>
                    </a:cubicBezTo>
                    <a:cubicBezTo>
                      <a:pt x="1416" y="686"/>
                      <a:pt x="959" y="320"/>
                      <a:pt x="456" y="46"/>
                    </a:cubicBezTo>
                    <a:cubicBezTo>
                      <a:pt x="408" y="14"/>
                      <a:pt x="361" y="0"/>
                      <a:pt x="31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2"/>
              <p:cNvSpPr/>
              <p:nvPr/>
            </p:nvSpPr>
            <p:spPr>
              <a:xfrm>
                <a:off x="3040582" y="1651941"/>
                <a:ext cx="13731" cy="9718"/>
              </a:xfrm>
              <a:custGeom>
                <a:avLst/>
                <a:gdLst/>
                <a:ahLst/>
                <a:cxnLst/>
                <a:rect l="l" t="t" r="r" b="b"/>
                <a:pathLst>
                  <a:path w="722" h="511" extrusionOk="0">
                    <a:moveTo>
                      <a:pt x="343" y="0"/>
                    </a:moveTo>
                    <a:cubicBezTo>
                      <a:pt x="287" y="0"/>
                      <a:pt x="229" y="22"/>
                      <a:pt x="178" y="73"/>
                    </a:cubicBezTo>
                    <a:cubicBezTo>
                      <a:pt x="0" y="250"/>
                      <a:pt x="182" y="511"/>
                      <a:pt x="379" y="511"/>
                    </a:cubicBezTo>
                    <a:cubicBezTo>
                      <a:pt x="435" y="511"/>
                      <a:pt x="493" y="489"/>
                      <a:pt x="544" y="438"/>
                    </a:cubicBezTo>
                    <a:cubicBezTo>
                      <a:pt x="722" y="261"/>
                      <a:pt x="540" y="0"/>
                      <a:pt x="343"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2"/>
              <p:cNvSpPr/>
              <p:nvPr/>
            </p:nvSpPr>
            <p:spPr>
              <a:xfrm>
                <a:off x="3036227" y="1599757"/>
                <a:ext cx="14529" cy="10707"/>
              </a:xfrm>
              <a:custGeom>
                <a:avLst/>
                <a:gdLst/>
                <a:ahLst/>
                <a:cxnLst/>
                <a:rect l="l" t="t" r="r" b="b"/>
                <a:pathLst>
                  <a:path w="764" h="563" extrusionOk="0">
                    <a:moveTo>
                      <a:pt x="379" y="0"/>
                    </a:moveTo>
                    <a:cubicBezTo>
                      <a:pt x="182" y="0"/>
                      <a:pt x="1" y="261"/>
                      <a:pt x="178" y="438"/>
                    </a:cubicBezTo>
                    <a:lnTo>
                      <a:pt x="224" y="484"/>
                    </a:lnTo>
                    <a:cubicBezTo>
                      <a:pt x="280" y="540"/>
                      <a:pt x="343" y="563"/>
                      <a:pt x="404" y="563"/>
                    </a:cubicBezTo>
                    <a:cubicBezTo>
                      <a:pt x="595" y="563"/>
                      <a:pt x="763" y="337"/>
                      <a:pt x="590" y="164"/>
                    </a:cubicBezTo>
                    <a:lnTo>
                      <a:pt x="544" y="73"/>
                    </a:lnTo>
                    <a:cubicBezTo>
                      <a:pt x="493" y="22"/>
                      <a:pt x="436"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2"/>
              <p:cNvSpPr/>
              <p:nvPr/>
            </p:nvSpPr>
            <p:spPr>
              <a:xfrm>
                <a:off x="3104063" y="1647586"/>
                <a:ext cx="13750" cy="10593"/>
              </a:xfrm>
              <a:custGeom>
                <a:avLst/>
                <a:gdLst/>
                <a:ahLst/>
                <a:cxnLst/>
                <a:rect l="l" t="t" r="r" b="b"/>
                <a:pathLst>
                  <a:path w="723" h="557" extrusionOk="0">
                    <a:moveTo>
                      <a:pt x="339" y="0"/>
                    </a:moveTo>
                    <a:cubicBezTo>
                      <a:pt x="155" y="0"/>
                      <a:pt x="1" y="261"/>
                      <a:pt x="179" y="439"/>
                    </a:cubicBezTo>
                    <a:lnTo>
                      <a:pt x="224" y="484"/>
                    </a:lnTo>
                    <a:cubicBezTo>
                      <a:pt x="275" y="535"/>
                      <a:pt x="331" y="557"/>
                      <a:pt x="384" y="557"/>
                    </a:cubicBezTo>
                    <a:cubicBezTo>
                      <a:pt x="568" y="557"/>
                      <a:pt x="722" y="296"/>
                      <a:pt x="545" y="119"/>
                    </a:cubicBezTo>
                    <a:lnTo>
                      <a:pt x="499" y="73"/>
                    </a:lnTo>
                    <a:cubicBezTo>
                      <a:pt x="448" y="22"/>
                      <a:pt x="392" y="0"/>
                      <a:pt x="33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2"/>
              <p:cNvSpPr/>
              <p:nvPr/>
            </p:nvSpPr>
            <p:spPr>
              <a:xfrm>
                <a:off x="2867409" y="1490673"/>
                <a:ext cx="13940" cy="9585"/>
              </a:xfrm>
              <a:custGeom>
                <a:avLst/>
                <a:gdLst/>
                <a:ahLst/>
                <a:cxnLst/>
                <a:rect l="l" t="t" r="r" b="b"/>
                <a:pathLst>
                  <a:path w="733" h="504" extrusionOk="0">
                    <a:moveTo>
                      <a:pt x="320" y="0"/>
                    </a:moveTo>
                    <a:cubicBezTo>
                      <a:pt x="0" y="0"/>
                      <a:pt x="0" y="503"/>
                      <a:pt x="320" y="503"/>
                    </a:cubicBezTo>
                    <a:lnTo>
                      <a:pt x="412" y="503"/>
                    </a:lnTo>
                    <a:cubicBezTo>
                      <a:pt x="732" y="503"/>
                      <a:pt x="732" y="0"/>
                      <a:pt x="41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2"/>
              <p:cNvSpPr/>
              <p:nvPr/>
            </p:nvSpPr>
            <p:spPr>
              <a:xfrm>
                <a:off x="2638667" y="1294108"/>
                <a:ext cx="13065" cy="9585"/>
              </a:xfrm>
              <a:custGeom>
                <a:avLst/>
                <a:gdLst/>
                <a:ahLst/>
                <a:cxnLst/>
                <a:rect l="l" t="t" r="r" b="b"/>
                <a:pathLst>
                  <a:path w="687" h="504" extrusionOk="0">
                    <a:moveTo>
                      <a:pt x="321" y="1"/>
                    </a:moveTo>
                    <a:cubicBezTo>
                      <a:pt x="0" y="46"/>
                      <a:pt x="0" y="458"/>
                      <a:pt x="321" y="504"/>
                    </a:cubicBezTo>
                    <a:lnTo>
                      <a:pt x="412" y="504"/>
                    </a:lnTo>
                    <a:cubicBezTo>
                      <a:pt x="686" y="458"/>
                      <a:pt x="686" y="46"/>
                      <a:pt x="41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2"/>
              <p:cNvSpPr/>
              <p:nvPr/>
            </p:nvSpPr>
            <p:spPr>
              <a:xfrm>
                <a:off x="2953482" y="1569196"/>
                <a:ext cx="13769" cy="9965"/>
              </a:xfrm>
              <a:custGeom>
                <a:avLst/>
                <a:gdLst/>
                <a:ahLst/>
                <a:cxnLst/>
                <a:rect l="l" t="t" r="r" b="b"/>
                <a:pathLst>
                  <a:path w="724" h="524" extrusionOk="0">
                    <a:moveTo>
                      <a:pt x="331" y="0"/>
                    </a:moveTo>
                    <a:cubicBezTo>
                      <a:pt x="151" y="0"/>
                      <a:pt x="1" y="226"/>
                      <a:pt x="139" y="399"/>
                    </a:cubicBezTo>
                    <a:lnTo>
                      <a:pt x="231" y="445"/>
                    </a:lnTo>
                    <a:cubicBezTo>
                      <a:pt x="275" y="500"/>
                      <a:pt x="330" y="523"/>
                      <a:pt x="385" y="523"/>
                    </a:cubicBezTo>
                    <a:cubicBezTo>
                      <a:pt x="556" y="523"/>
                      <a:pt x="724" y="298"/>
                      <a:pt x="551" y="125"/>
                    </a:cubicBezTo>
                    <a:lnTo>
                      <a:pt x="505" y="79"/>
                    </a:lnTo>
                    <a:cubicBezTo>
                      <a:pt x="449" y="23"/>
                      <a:pt x="389" y="0"/>
                      <a:pt x="33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2"/>
              <p:cNvSpPr/>
              <p:nvPr/>
            </p:nvSpPr>
            <p:spPr>
              <a:xfrm>
                <a:off x="2808360" y="1343173"/>
                <a:ext cx="13731" cy="10612"/>
              </a:xfrm>
              <a:custGeom>
                <a:avLst/>
                <a:gdLst/>
                <a:ahLst/>
                <a:cxnLst/>
                <a:rect l="l" t="t" r="r" b="b"/>
                <a:pathLst>
                  <a:path w="722" h="558" extrusionOk="0">
                    <a:moveTo>
                      <a:pt x="339" y="1"/>
                    </a:moveTo>
                    <a:cubicBezTo>
                      <a:pt x="154" y="1"/>
                      <a:pt x="1" y="261"/>
                      <a:pt x="178" y="439"/>
                    </a:cubicBezTo>
                    <a:lnTo>
                      <a:pt x="224" y="485"/>
                    </a:lnTo>
                    <a:cubicBezTo>
                      <a:pt x="275" y="536"/>
                      <a:pt x="331" y="557"/>
                      <a:pt x="384" y="557"/>
                    </a:cubicBezTo>
                    <a:cubicBezTo>
                      <a:pt x="568" y="557"/>
                      <a:pt x="722" y="297"/>
                      <a:pt x="544" y="119"/>
                    </a:cubicBezTo>
                    <a:lnTo>
                      <a:pt x="498" y="73"/>
                    </a:lnTo>
                    <a:cubicBezTo>
                      <a:pt x="448" y="22"/>
                      <a:pt x="392" y="1"/>
                      <a:pt x="33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2"/>
              <p:cNvSpPr/>
              <p:nvPr/>
            </p:nvSpPr>
            <p:spPr>
              <a:xfrm>
                <a:off x="2702071" y="1260029"/>
                <a:ext cx="13293" cy="10250"/>
              </a:xfrm>
              <a:custGeom>
                <a:avLst/>
                <a:gdLst/>
                <a:ahLst/>
                <a:cxnLst/>
                <a:rect l="l" t="t" r="r" b="b"/>
                <a:pathLst>
                  <a:path w="699" h="539" extrusionOk="0">
                    <a:moveTo>
                      <a:pt x="379" y="0"/>
                    </a:moveTo>
                    <a:cubicBezTo>
                      <a:pt x="332" y="0"/>
                      <a:pt x="282" y="16"/>
                      <a:pt x="234" y="55"/>
                    </a:cubicBezTo>
                    <a:lnTo>
                      <a:pt x="142" y="101"/>
                    </a:lnTo>
                    <a:cubicBezTo>
                      <a:pt x="0" y="278"/>
                      <a:pt x="162" y="539"/>
                      <a:pt x="348" y="539"/>
                    </a:cubicBezTo>
                    <a:cubicBezTo>
                      <a:pt x="402" y="539"/>
                      <a:pt x="457" y="517"/>
                      <a:pt x="508" y="466"/>
                    </a:cubicBezTo>
                    <a:lnTo>
                      <a:pt x="554" y="375"/>
                    </a:lnTo>
                    <a:cubicBezTo>
                      <a:pt x="698" y="230"/>
                      <a:pt x="557"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2"/>
              <p:cNvSpPr/>
              <p:nvPr/>
            </p:nvSpPr>
            <p:spPr>
              <a:xfrm>
                <a:off x="2638572" y="1180536"/>
                <a:ext cx="13255" cy="10612"/>
              </a:xfrm>
              <a:custGeom>
                <a:avLst/>
                <a:gdLst/>
                <a:ahLst/>
                <a:cxnLst/>
                <a:rect l="l" t="t" r="r" b="b"/>
                <a:pathLst>
                  <a:path w="697" h="558" extrusionOk="0">
                    <a:moveTo>
                      <a:pt x="348" y="1"/>
                    </a:moveTo>
                    <a:cubicBezTo>
                      <a:pt x="295" y="1"/>
                      <a:pt x="239" y="22"/>
                      <a:pt x="188" y="73"/>
                    </a:cubicBezTo>
                    <a:lnTo>
                      <a:pt x="143" y="119"/>
                    </a:lnTo>
                    <a:cubicBezTo>
                      <a:pt x="0" y="296"/>
                      <a:pt x="162" y="557"/>
                      <a:pt x="327" y="557"/>
                    </a:cubicBezTo>
                    <a:cubicBezTo>
                      <a:pt x="374" y="557"/>
                      <a:pt x="422" y="536"/>
                      <a:pt x="463" y="485"/>
                    </a:cubicBezTo>
                    <a:lnTo>
                      <a:pt x="554" y="439"/>
                    </a:lnTo>
                    <a:cubicBezTo>
                      <a:pt x="696" y="261"/>
                      <a:pt x="535" y="1"/>
                      <a:pt x="34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2"/>
              <p:cNvSpPr/>
              <p:nvPr/>
            </p:nvSpPr>
            <p:spPr>
              <a:xfrm>
                <a:off x="2222925" y="1047546"/>
                <a:ext cx="60628" cy="50092"/>
              </a:xfrm>
              <a:custGeom>
                <a:avLst/>
                <a:gdLst/>
                <a:ahLst/>
                <a:cxnLst/>
                <a:rect l="l" t="t" r="r" b="b"/>
                <a:pathLst>
                  <a:path w="3188" h="2634" extrusionOk="0">
                    <a:moveTo>
                      <a:pt x="280" y="1"/>
                    </a:moveTo>
                    <a:cubicBezTo>
                      <a:pt x="184" y="1"/>
                      <a:pt x="77" y="71"/>
                      <a:pt x="47" y="160"/>
                    </a:cubicBezTo>
                    <a:cubicBezTo>
                      <a:pt x="47" y="206"/>
                      <a:pt x="47" y="206"/>
                      <a:pt x="47" y="252"/>
                    </a:cubicBezTo>
                    <a:cubicBezTo>
                      <a:pt x="1" y="298"/>
                      <a:pt x="1" y="389"/>
                      <a:pt x="47" y="480"/>
                    </a:cubicBezTo>
                    <a:cubicBezTo>
                      <a:pt x="641" y="1532"/>
                      <a:pt x="1602" y="2310"/>
                      <a:pt x="2791" y="2630"/>
                    </a:cubicBezTo>
                    <a:cubicBezTo>
                      <a:pt x="2804" y="2632"/>
                      <a:pt x="2816" y="2633"/>
                      <a:pt x="2829" y="2633"/>
                    </a:cubicBezTo>
                    <a:cubicBezTo>
                      <a:pt x="3077" y="2633"/>
                      <a:pt x="3187" y="2214"/>
                      <a:pt x="2882" y="2127"/>
                    </a:cubicBezTo>
                    <a:cubicBezTo>
                      <a:pt x="1922" y="1898"/>
                      <a:pt x="1053" y="1258"/>
                      <a:pt x="550" y="389"/>
                    </a:cubicBezTo>
                    <a:cubicBezTo>
                      <a:pt x="596" y="252"/>
                      <a:pt x="550" y="115"/>
                      <a:pt x="413" y="69"/>
                    </a:cubicBezTo>
                    <a:cubicBezTo>
                      <a:pt x="381" y="21"/>
                      <a:pt x="332" y="1"/>
                      <a:pt x="280"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2"/>
              <p:cNvSpPr/>
              <p:nvPr/>
            </p:nvSpPr>
            <p:spPr>
              <a:xfrm>
                <a:off x="1984731" y="1238805"/>
                <a:ext cx="15537" cy="10269"/>
              </a:xfrm>
              <a:custGeom>
                <a:avLst/>
                <a:gdLst/>
                <a:ahLst/>
                <a:cxnLst/>
                <a:rect l="l" t="t" r="r" b="b"/>
                <a:pathLst>
                  <a:path w="817" h="540" extrusionOk="0">
                    <a:moveTo>
                      <a:pt x="358" y="0"/>
                    </a:moveTo>
                    <a:cubicBezTo>
                      <a:pt x="153" y="0"/>
                      <a:pt x="1" y="252"/>
                      <a:pt x="178" y="393"/>
                    </a:cubicBezTo>
                    <a:lnTo>
                      <a:pt x="315" y="485"/>
                    </a:lnTo>
                    <a:cubicBezTo>
                      <a:pt x="363" y="523"/>
                      <a:pt x="415" y="539"/>
                      <a:pt x="465" y="539"/>
                    </a:cubicBezTo>
                    <a:cubicBezTo>
                      <a:pt x="654" y="539"/>
                      <a:pt x="816" y="309"/>
                      <a:pt x="635" y="165"/>
                    </a:cubicBezTo>
                    <a:lnTo>
                      <a:pt x="544" y="73"/>
                    </a:lnTo>
                    <a:cubicBezTo>
                      <a:pt x="482" y="22"/>
                      <a:pt x="418" y="0"/>
                      <a:pt x="35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2"/>
              <p:cNvSpPr/>
              <p:nvPr/>
            </p:nvSpPr>
            <p:spPr>
              <a:xfrm>
                <a:off x="2035108" y="1283515"/>
                <a:ext cx="15613" cy="11639"/>
              </a:xfrm>
              <a:custGeom>
                <a:avLst/>
                <a:gdLst/>
                <a:ahLst/>
                <a:cxnLst/>
                <a:rect l="l" t="t" r="r" b="b"/>
                <a:pathLst>
                  <a:path w="821" h="612" extrusionOk="0">
                    <a:moveTo>
                      <a:pt x="371" y="0"/>
                    </a:moveTo>
                    <a:cubicBezTo>
                      <a:pt x="193" y="0"/>
                      <a:pt x="0" y="239"/>
                      <a:pt x="182" y="420"/>
                    </a:cubicBezTo>
                    <a:lnTo>
                      <a:pt x="273" y="558"/>
                    </a:lnTo>
                    <a:cubicBezTo>
                      <a:pt x="320" y="596"/>
                      <a:pt x="374" y="612"/>
                      <a:pt x="426" y="612"/>
                    </a:cubicBezTo>
                    <a:cubicBezTo>
                      <a:pt x="628" y="612"/>
                      <a:pt x="820" y="373"/>
                      <a:pt x="639" y="192"/>
                    </a:cubicBezTo>
                    <a:lnTo>
                      <a:pt x="502" y="55"/>
                    </a:lnTo>
                    <a:cubicBezTo>
                      <a:pt x="464" y="17"/>
                      <a:pt x="418" y="0"/>
                      <a:pt x="37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2"/>
              <p:cNvSpPr/>
              <p:nvPr/>
            </p:nvSpPr>
            <p:spPr>
              <a:xfrm>
                <a:off x="1891659" y="1404923"/>
                <a:ext cx="15461" cy="11487"/>
              </a:xfrm>
              <a:custGeom>
                <a:avLst/>
                <a:gdLst/>
                <a:ahLst/>
                <a:cxnLst/>
                <a:rect l="l" t="t" r="r" b="b"/>
                <a:pathLst>
                  <a:path w="813" h="604" extrusionOk="0">
                    <a:moveTo>
                      <a:pt x="379" y="1"/>
                    </a:moveTo>
                    <a:cubicBezTo>
                      <a:pt x="182" y="1"/>
                      <a:pt x="1" y="261"/>
                      <a:pt x="179" y="439"/>
                    </a:cubicBezTo>
                    <a:lnTo>
                      <a:pt x="316" y="531"/>
                    </a:lnTo>
                    <a:cubicBezTo>
                      <a:pt x="367" y="582"/>
                      <a:pt x="424" y="603"/>
                      <a:pt x="477" y="603"/>
                    </a:cubicBezTo>
                    <a:cubicBezTo>
                      <a:pt x="661" y="603"/>
                      <a:pt x="813" y="352"/>
                      <a:pt x="636" y="210"/>
                    </a:cubicBezTo>
                    <a:lnTo>
                      <a:pt x="544" y="73"/>
                    </a:lnTo>
                    <a:cubicBezTo>
                      <a:pt x="493" y="22"/>
                      <a:pt x="436" y="1"/>
                      <a:pt x="37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2"/>
              <p:cNvSpPr/>
              <p:nvPr/>
            </p:nvSpPr>
            <p:spPr>
              <a:xfrm>
                <a:off x="2140846" y="1717304"/>
                <a:ext cx="207101" cy="212045"/>
              </a:xfrm>
              <a:custGeom>
                <a:avLst/>
                <a:gdLst/>
                <a:ahLst/>
                <a:cxnLst/>
                <a:rect l="l" t="t" r="r" b="b"/>
                <a:pathLst>
                  <a:path w="10890" h="11150" extrusionOk="0">
                    <a:moveTo>
                      <a:pt x="1163" y="1"/>
                    </a:moveTo>
                    <a:cubicBezTo>
                      <a:pt x="575" y="1"/>
                      <a:pt x="0" y="451"/>
                      <a:pt x="247" y="1163"/>
                    </a:cubicBezTo>
                    <a:cubicBezTo>
                      <a:pt x="1710" y="5508"/>
                      <a:pt x="4866" y="9029"/>
                      <a:pt x="8982" y="11042"/>
                    </a:cubicBezTo>
                    <a:cubicBezTo>
                      <a:pt x="9132" y="11117"/>
                      <a:pt x="9279" y="11150"/>
                      <a:pt x="9419" y="11150"/>
                    </a:cubicBezTo>
                    <a:cubicBezTo>
                      <a:pt x="10304" y="11150"/>
                      <a:pt x="10890" y="9829"/>
                      <a:pt x="9942" y="9395"/>
                    </a:cubicBezTo>
                    <a:cubicBezTo>
                      <a:pt x="6284" y="7612"/>
                      <a:pt x="3448" y="4502"/>
                      <a:pt x="2122" y="660"/>
                    </a:cubicBezTo>
                    <a:cubicBezTo>
                      <a:pt x="1957" y="202"/>
                      <a:pt x="1557"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2"/>
              <p:cNvSpPr/>
              <p:nvPr/>
            </p:nvSpPr>
            <p:spPr>
              <a:xfrm>
                <a:off x="2130443" y="1666718"/>
                <a:ext cx="54542" cy="39328"/>
              </a:xfrm>
              <a:custGeom>
                <a:avLst/>
                <a:gdLst/>
                <a:ahLst/>
                <a:cxnLst/>
                <a:rect l="l" t="t" r="r" b="b"/>
                <a:pathLst>
                  <a:path w="2868" h="2068" extrusionOk="0">
                    <a:moveTo>
                      <a:pt x="1397" y="0"/>
                    </a:moveTo>
                    <a:cubicBezTo>
                      <a:pt x="645" y="0"/>
                      <a:pt x="0" y="972"/>
                      <a:pt x="702" y="1674"/>
                    </a:cubicBezTo>
                    <a:lnTo>
                      <a:pt x="794" y="1765"/>
                    </a:lnTo>
                    <a:cubicBezTo>
                      <a:pt x="1007" y="1978"/>
                      <a:pt x="1245" y="2067"/>
                      <a:pt x="1473" y="2067"/>
                    </a:cubicBezTo>
                    <a:cubicBezTo>
                      <a:pt x="2224" y="2067"/>
                      <a:pt x="2867" y="1105"/>
                      <a:pt x="2166" y="439"/>
                    </a:cubicBezTo>
                    <a:lnTo>
                      <a:pt x="2074" y="302"/>
                    </a:lnTo>
                    <a:cubicBezTo>
                      <a:pt x="1862" y="89"/>
                      <a:pt x="1624" y="0"/>
                      <a:pt x="1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2"/>
              <p:cNvSpPr/>
              <p:nvPr/>
            </p:nvSpPr>
            <p:spPr>
              <a:xfrm>
                <a:off x="2132421" y="1626420"/>
                <a:ext cx="51461" cy="37274"/>
              </a:xfrm>
              <a:custGeom>
                <a:avLst/>
                <a:gdLst/>
                <a:ahLst/>
                <a:cxnLst/>
                <a:rect l="l" t="t" r="r" b="b"/>
                <a:pathLst>
                  <a:path w="2706" h="1960" extrusionOk="0">
                    <a:moveTo>
                      <a:pt x="1352" y="1"/>
                    </a:moveTo>
                    <a:cubicBezTo>
                      <a:pt x="1131" y="1"/>
                      <a:pt x="901" y="81"/>
                      <a:pt x="690" y="271"/>
                    </a:cubicBezTo>
                    <a:lnTo>
                      <a:pt x="598" y="363"/>
                    </a:lnTo>
                    <a:cubicBezTo>
                      <a:pt x="0" y="1066"/>
                      <a:pt x="593" y="1959"/>
                      <a:pt x="1315" y="1959"/>
                    </a:cubicBezTo>
                    <a:cubicBezTo>
                      <a:pt x="1531" y="1959"/>
                      <a:pt x="1759" y="1879"/>
                      <a:pt x="1970" y="1689"/>
                    </a:cubicBezTo>
                    <a:lnTo>
                      <a:pt x="2107" y="1597"/>
                    </a:lnTo>
                    <a:cubicBezTo>
                      <a:pt x="2706" y="894"/>
                      <a:pt x="2086" y="1"/>
                      <a:pt x="1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2"/>
              <p:cNvSpPr/>
              <p:nvPr/>
            </p:nvSpPr>
            <p:spPr>
              <a:xfrm>
                <a:off x="2154424" y="1536239"/>
                <a:ext cx="55094" cy="61103"/>
              </a:xfrm>
              <a:custGeom>
                <a:avLst/>
                <a:gdLst/>
                <a:ahLst/>
                <a:cxnLst/>
                <a:rect l="l" t="t" r="r" b="b"/>
                <a:pathLst>
                  <a:path w="2897" h="3213" extrusionOk="0">
                    <a:moveTo>
                      <a:pt x="1406" y="1"/>
                    </a:moveTo>
                    <a:cubicBezTo>
                      <a:pt x="1126" y="1"/>
                      <a:pt x="876" y="127"/>
                      <a:pt x="768" y="440"/>
                    </a:cubicBezTo>
                    <a:cubicBezTo>
                      <a:pt x="447" y="943"/>
                      <a:pt x="219" y="1537"/>
                      <a:pt x="82" y="2132"/>
                    </a:cubicBezTo>
                    <a:cubicBezTo>
                      <a:pt x="0" y="2808"/>
                      <a:pt x="527" y="3212"/>
                      <a:pt x="1056" y="3212"/>
                    </a:cubicBezTo>
                    <a:cubicBezTo>
                      <a:pt x="1422" y="3212"/>
                      <a:pt x="1788" y="3019"/>
                      <a:pt x="1957" y="2589"/>
                    </a:cubicBezTo>
                    <a:cubicBezTo>
                      <a:pt x="2048" y="2132"/>
                      <a:pt x="2185" y="1720"/>
                      <a:pt x="2414" y="1355"/>
                    </a:cubicBezTo>
                    <a:cubicBezTo>
                      <a:pt x="2896" y="711"/>
                      <a:pt x="2067" y="1"/>
                      <a:pt x="1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2"/>
              <p:cNvSpPr/>
              <p:nvPr/>
            </p:nvSpPr>
            <p:spPr>
              <a:xfrm>
                <a:off x="2229353" y="2289427"/>
                <a:ext cx="82308" cy="81433"/>
              </a:xfrm>
              <a:custGeom>
                <a:avLst/>
                <a:gdLst/>
                <a:ahLst/>
                <a:cxnLst/>
                <a:rect l="l" t="t" r="r" b="b"/>
                <a:pathLst>
                  <a:path w="4328" h="4282" extrusionOk="0">
                    <a:moveTo>
                      <a:pt x="1314" y="1"/>
                    </a:moveTo>
                    <a:cubicBezTo>
                      <a:pt x="663" y="1"/>
                      <a:pt x="0" y="691"/>
                      <a:pt x="440" y="1446"/>
                    </a:cubicBezTo>
                    <a:cubicBezTo>
                      <a:pt x="944" y="2406"/>
                      <a:pt x="1721" y="3275"/>
                      <a:pt x="2590" y="4007"/>
                    </a:cubicBezTo>
                    <a:cubicBezTo>
                      <a:pt x="2773" y="4190"/>
                      <a:pt x="3013" y="4281"/>
                      <a:pt x="3259" y="4281"/>
                    </a:cubicBezTo>
                    <a:cubicBezTo>
                      <a:pt x="3505" y="4281"/>
                      <a:pt x="3756" y="4190"/>
                      <a:pt x="3962" y="4007"/>
                    </a:cubicBezTo>
                    <a:cubicBezTo>
                      <a:pt x="4328" y="3595"/>
                      <a:pt x="4328" y="3001"/>
                      <a:pt x="3962" y="2635"/>
                    </a:cubicBezTo>
                    <a:cubicBezTo>
                      <a:pt x="3184" y="2041"/>
                      <a:pt x="2544" y="1309"/>
                      <a:pt x="2087" y="486"/>
                    </a:cubicBezTo>
                    <a:cubicBezTo>
                      <a:pt x="1901" y="143"/>
                      <a:pt x="1609" y="1"/>
                      <a:pt x="1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2"/>
              <p:cNvSpPr/>
              <p:nvPr/>
            </p:nvSpPr>
            <p:spPr>
              <a:xfrm>
                <a:off x="2204364" y="2240723"/>
                <a:ext cx="54561" cy="39328"/>
              </a:xfrm>
              <a:custGeom>
                <a:avLst/>
                <a:gdLst/>
                <a:ahLst/>
                <a:cxnLst/>
                <a:rect l="l" t="t" r="r" b="b"/>
                <a:pathLst>
                  <a:path w="2869" h="2068" extrusionOk="0">
                    <a:moveTo>
                      <a:pt x="1471" y="1"/>
                    </a:moveTo>
                    <a:cubicBezTo>
                      <a:pt x="1244" y="1"/>
                      <a:pt x="1007" y="90"/>
                      <a:pt x="794" y="303"/>
                    </a:cubicBezTo>
                    <a:lnTo>
                      <a:pt x="703" y="394"/>
                    </a:lnTo>
                    <a:cubicBezTo>
                      <a:pt x="0" y="1096"/>
                      <a:pt x="646" y="2068"/>
                      <a:pt x="1397" y="2068"/>
                    </a:cubicBezTo>
                    <a:cubicBezTo>
                      <a:pt x="1625" y="2068"/>
                      <a:pt x="1862" y="1979"/>
                      <a:pt x="2075" y="1766"/>
                    </a:cubicBezTo>
                    <a:lnTo>
                      <a:pt x="2166" y="1675"/>
                    </a:lnTo>
                    <a:cubicBezTo>
                      <a:pt x="2868" y="973"/>
                      <a:pt x="2223" y="1"/>
                      <a:pt x="1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98" name="Google Shape;2498;p52"/>
            <p:cNvCxnSpPr/>
            <p:nvPr/>
          </p:nvCxnSpPr>
          <p:spPr>
            <a:xfrm rot="10800000" flipH="1">
              <a:off x="973625" y="4362650"/>
              <a:ext cx="299700" cy="348300"/>
            </a:xfrm>
            <a:prstGeom prst="straightConnector1">
              <a:avLst/>
            </a:prstGeom>
            <a:noFill/>
            <a:ln w="19050" cap="flat" cmpd="sng">
              <a:solidFill>
                <a:schemeClr val="accent2"/>
              </a:solidFill>
              <a:prstDash val="solid"/>
              <a:round/>
              <a:headEnd type="none" w="med" len="med"/>
              <a:tailEnd type="none" w="med" len="med"/>
            </a:ln>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221" y="823694"/>
            <a:ext cx="3960440" cy="3960440"/>
          </a:xfrm>
          <a:prstGeom prst="rect">
            <a:avLst/>
          </a:prstGeom>
        </p:spPr>
      </p:pic>
      <p:sp>
        <p:nvSpPr>
          <p:cNvPr id="82" name="Google Shape;2422;p52"/>
          <p:cNvSpPr txBox="1">
            <a:spLocks/>
          </p:cNvSpPr>
          <p:nvPr/>
        </p:nvSpPr>
        <p:spPr>
          <a:xfrm flipH="1">
            <a:off x="5269134" y="1387147"/>
            <a:ext cx="3763432" cy="37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r" rtl="0">
              <a:lnSpc>
                <a:spcPct val="100000"/>
              </a:lnSpc>
              <a:spcBef>
                <a:spcPts val="0"/>
              </a:spcBef>
              <a:spcAft>
                <a:spcPts val="0"/>
              </a:spcAft>
              <a:buClr>
                <a:schemeClr val="accent3"/>
              </a:buClr>
              <a:buSzPts val="2100"/>
              <a:buFont typeface="Barlow"/>
              <a:buNone/>
              <a:defRPr sz="1600" b="0" i="0" u="none" strike="noStrike" cap="none">
                <a:solidFill>
                  <a:schemeClr val="accent3"/>
                </a:solidFill>
                <a:latin typeface="Barlow"/>
                <a:ea typeface="Barlow"/>
                <a:cs typeface="Barlow"/>
                <a:sym typeface="Barlow"/>
              </a:defRPr>
            </a:lvl1pPr>
            <a:lvl2pPr marL="914400" marR="0" lvl="1"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2pPr>
            <a:lvl3pPr marL="1371600" marR="0" lvl="2"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3pPr>
            <a:lvl4pPr marL="1828800" marR="0" lvl="3"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4pPr>
            <a:lvl5pPr marL="2286000" marR="0" lvl="4"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5pPr>
            <a:lvl6pPr marL="2743200" marR="0" lvl="5"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6pPr>
            <a:lvl7pPr marL="3200400" marR="0" lvl="6"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7pPr>
            <a:lvl8pPr marL="3657600" marR="0" lvl="7"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8pPr>
            <a:lvl9pPr marL="4114800" marR="0" lvl="8"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9pPr>
          </a:lstStyle>
          <a:p>
            <a:pPr lvl="0"/>
            <a:r>
              <a:rPr lang="en-GB" dirty="0" smtClean="0"/>
              <a:t>Who is Captain Blast? </a:t>
            </a:r>
            <a:endParaRPr lang="en-GB" dirty="0"/>
          </a:p>
        </p:txBody>
      </p:sp>
      <p:sp>
        <p:nvSpPr>
          <p:cNvPr id="2" name="Rectangle 1"/>
          <p:cNvSpPr/>
          <p:nvPr/>
        </p:nvSpPr>
        <p:spPr>
          <a:xfrm>
            <a:off x="5269134" y="2107227"/>
            <a:ext cx="3763432" cy="338554"/>
          </a:xfrm>
          <a:prstGeom prst="rect">
            <a:avLst/>
          </a:prstGeom>
        </p:spPr>
        <p:txBody>
          <a:bodyPr wrap="square">
            <a:spAutoFit/>
          </a:bodyPr>
          <a:lstStyle/>
          <a:p>
            <a:pPr lvl="0" algn="r"/>
            <a:r>
              <a:rPr lang="en-GB" sz="1600" dirty="0" smtClean="0">
                <a:solidFill>
                  <a:schemeClr val="accent3"/>
                </a:solidFill>
                <a:latin typeface="Barlow" charset="0"/>
              </a:rPr>
              <a:t>What does Officer Eltran want?</a:t>
            </a:r>
            <a:endParaRPr lang="en-GB" sz="1600" dirty="0">
              <a:solidFill>
                <a:schemeClr val="accent3"/>
              </a:solidFill>
              <a:latin typeface="Barlow" charset="0"/>
            </a:endParaRPr>
          </a:p>
        </p:txBody>
      </p:sp>
      <p:sp>
        <p:nvSpPr>
          <p:cNvPr id="4" name="Rectangle 3"/>
          <p:cNvSpPr/>
          <p:nvPr/>
        </p:nvSpPr>
        <p:spPr>
          <a:xfrm>
            <a:off x="5197126" y="2832438"/>
            <a:ext cx="3789548" cy="338554"/>
          </a:xfrm>
          <a:prstGeom prst="rect">
            <a:avLst/>
          </a:prstGeom>
        </p:spPr>
        <p:txBody>
          <a:bodyPr wrap="square">
            <a:spAutoFit/>
          </a:bodyPr>
          <a:lstStyle/>
          <a:p>
            <a:pPr lvl="0" algn="r"/>
            <a:r>
              <a:rPr lang="en-GB" sz="1600" dirty="0" smtClean="0">
                <a:solidFill>
                  <a:schemeClr val="accent3"/>
                </a:solidFill>
                <a:latin typeface="Barlow" charset="0"/>
              </a:rPr>
              <a:t>Why are Lexi’s hands tingling?</a:t>
            </a:r>
            <a:endParaRPr lang="en-GB" sz="1600" dirty="0">
              <a:solidFill>
                <a:schemeClr val="accent3"/>
              </a:solidFill>
              <a:latin typeface="Barlow" charset="0"/>
            </a:endParaRPr>
          </a:p>
        </p:txBody>
      </p:sp>
      <p:sp>
        <p:nvSpPr>
          <p:cNvPr id="5" name="Rectangle 4"/>
          <p:cNvSpPr/>
          <p:nvPr/>
        </p:nvSpPr>
        <p:spPr>
          <a:xfrm>
            <a:off x="5413150" y="3560987"/>
            <a:ext cx="3573524" cy="584775"/>
          </a:xfrm>
          <a:prstGeom prst="rect">
            <a:avLst/>
          </a:prstGeom>
        </p:spPr>
        <p:txBody>
          <a:bodyPr wrap="square">
            <a:spAutoFit/>
          </a:bodyPr>
          <a:lstStyle/>
          <a:p>
            <a:pPr lvl="0" algn="r"/>
            <a:r>
              <a:rPr lang="en-GB" sz="1600" dirty="0" smtClean="0">
                <a:solidFill>
                  <a:schemeClr val="accent3"/>
                </a:solidFill>
                <a:latin typeface="Barlow" charset="0"/>
              </a:rPr>
              <a:t>What happened to Lexi and Tim at the end of the chapter?</a:t>
            </a:r>
            <a:endParaRPr lang="en-GB" sz="1600" dirty="0">
              <a:solidFill>
                <a:schemeClr val="accent3"/>
              </a:solidFill>
              <a:latin typeface="Barlow" charset="0"/>
            </a:endParaRPr>
          </a:p>
        </p:txBody>
      </p:sp>
    </p:spTree>
    <p:extLst>
      <p:ext uri="{BB962C8B-B14F-4D97-AF65-F5344CB8AC3E}">
        <p14:creationId xmlns:p14="http://schemas.microsoft.com/office/powerpoint/2010/main" val="8880090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wd">
                                    <p:tmPct val="10000"/>
                                  </p:iterate>
                                  <p:childTnLst>
                                    <p:set>
                                      <p:cBhvr>
                                        <p:cTn id="11" dur="1" fill="hold">
                                          <p:stCondLst>
                                            <p:cond delay="0"/>
                                          </p:stCondLst>
                                        </p:cTn>
                                        <p:tgtEl>
                                          <p:spTgt spid="82">
                                            <p:txEl>
                                              <p:pRg st="0" end="0"/>
                                            </p:txEl>
                                          </p:spTgt>
                                        </p:tgtEl>
                                        <p:attrNameLst>
                                          <p:attrName>style.visibility</p:attrName>
                                        </p:attrNameLst>
                                      </p:cBhvr>
                                      <p:to>
                                        <p:strVal val="visible"/>
                                      </p:to>
                                    </p:set>
                                    <p:animEffect transition="in" filter="barn(inVertical)">
                                      <p:cBhvr>
                                        <p:cTn id="12" dur="500"/>
                                        <p:tgtEl>
                                          <p:spTgt spid="82">
                                            <p:txEl>
                                              <p:pRg st="0" end="0"/>
                                            </p:txEl>
                                          </p:spTgt>
                                        </p:tgtEl>
                                      </p:cBhvr>
                                    </p:animEffect>
                                  </p:childTnLst>
                                </p:cTn>
                              </p:par>
                              <p:par>
                                <p:cTn id="13" presetID="16" presetClass="entr" presetSubtype="21" fill="hold" grpId="0" nodeType="withEffect">
                                  <p:stCondLst>
                                    <p:cond delay="0"/>
                                  </p:stCondLst>
                                  <p:iterate type="wd">
                                    <p:tmPct val="10000"/>
                                  </p:iterate>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par>
                                <p:cTn id="16" presetID="16" presetClass="entr" presetSubtype="21" fill="hold" grpId="0" nodeType="withEffect">
                                  <p:stCondLst>
                                    <p:cond delay="0"/>
                                  </p:stCondLst>
                                  <p:iterate type="wd">
                                    <p:tmPct val="10000"/>
                                  </p:iterate>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par>
                                <p:cTn id="19" presetID="16" presetClass="entr" presetSubtype="21" fill="hold" grpId="0" nodeType="withEffect">
                                  <p:stCondLst>
                                    <p:cond delay="0"/>
                                  </p:stCondLst>
                                  <p:iterate type="wd">
                                    <p:tmPct val="10000"/>
                                  </p:iterate>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arn(inVertical)">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P spid="2" grpId="0" build="p"/>
      <p:bldP spid="4" grpId="0" build="p"/>
      <p:bldP spid="5" grpId="0" build="p"/>
    </p:bldLst>
  </p:timing>
</p:sld>
</file>

<file path=ppt/theme/theme1.xml><?xml version="1.0" encoding="utf-8"?>
<a:theme xmlns:a="http://schemas.openxmlformats.org/drawingml/2006/main" name="Science Fiction Day by Slidesgo">
  <a:themeElements>
    <a:clrScheme name="Simple Light">
      <a:dk1>
        <a:srgbClr val="061719"/>
      </a:dk1>
      <a:lt1>
        <a:srgbClr val="0F494D"/>
      </a:lt1>
      <a:dk2>
        <a:srgbClr val="105465"/>
      </a:dk2>
      <a:lt2>
        <a:srgbClr val="96924A"/>
      </a:lt2>
      <a:accent1>
        <a:srgbClr val="C1BF63"/>
      </a:accent1>
      <a:accent2>
        <a:srgbClr val="FEFF97"/>
      </a:accent2>
      <a:accent3>
        <a:srgbClr val="FFFFFF"/>
      </a:accent3>
      <a:accent4>
        <a:srgbClr val="061719"/>
      </a:accent4>
      <a:accent5>
        <a:srgbClr val="0F494D"/>
      </a:accent5>
      <a:accent6>
        <a:srgbClr val="10546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6074</TotalTime>
  <Words>1076</Words>
  <Application>Microsoft Office PowerPoint</Application>
  <PresentationFormat>On-screen Show (16:9)</PresentationFormat>
  <Paragraphs>109</Paragraphs>
  <Slides>24</Slides>
  <Notes>24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Orbitron</vt:lpstr>
      <vt:lpstr>Barlow</vt:lpstr>
      <vt:lpstr>Bahnschrift SemiBold</vt:lpstr>
      <vt:lpstr>Science Fiction Day by Slidesgo</vt:lpstr>
      <vt:lpstr>Read Write Create</vt:lpstr>
      <vt:lpstr>Success Criteria</vt:lpstr>
      <vt:lpstr>Quick Vocab Quiz</vt:lpstr>
      <vt:lpstr>When we use possessive apostrophes... </vt:lpstr>
      <vt:lpstr>When we use possessive apostrophes... </vt:lpstr>
      <vt:lpstr>When we use possessive apostrophes... </vt:lpstr>
      <vt:lpstr>Practice adding apostrophes. </vt:lpstr>
      <vt:lpstr>Mark my work. How did I do? </vt:lpstr>
      <vt:lpstr>Chapter 3</vt:lpstr>
      <vt:lpstr>PowerPoint Presentation</vt:lpstr>
      <vt:lpstr>PowerPoint Presentation</vt:lpstr>
      <vt:lpstr>What has Ms Boiko asked us to do?</vt:lpstr>
      <vt:lpstr>Read the example text:</vt:lpstr>
      <vt:lpstr>Link the word to the meaning.</vt:lpstr>
      <vt:lpstr>Help me add inverted commas to this dialogue.</vt:lpstr>
      <vt:lpstr>Can you remember the speech rules?</vt:lpstr>
      <vt:lpstr>Mark my work: </vt:lpstr>
      <vt:lpstr>Add inverted commas to this dialogue.</vt:lpstr>
      <vt:lpstr>Acting</vt:lpstr>
      <vt:lpstr>Reported clause</vt:lpstr>
      <vt:lpstr>How do we fill in this sheet?</vt:lpstr>
      <vt:lpstr>Find the reported clause.</vt:lpstr>
      <vt:lpstr>Write a paragraph of dialogue from chapter 3.</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Create</dc:title>
  <dc:creator>DeskPup</dc:creator>
  <cp:lastModifiedBy>DeskPup</cp:lastModifiedBy>
  <cp:revision>50</cp:revision>
  <dcterms:modified xsi:type="dcterms:W3CDTF">2023-04-19T21:45:40Z</dcterms:modified>
</cp:coreProperties>
</file>