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4"/>
  </p:notesMasterIdLst>
  <p:sldIdLst>
    <p:sldId id="256" r:id="rId2"/>
    <p:sldId id="259" r:id="rId3"/>
    <p:sldId id="313" r:id="rId4"/>
    <p:sldId id="257" r:id="rId5"/>
    <p:sldId id="258" r:id="rId6"/>
    <p:sldId id="318" r:id="rId7"/>
    <p:sldId id="319" r:id="rId8"/>
    <p:sldId id="321" r:id="rId9"/>
    <p:sldId id="314" r:id="rId10"/>
    <p:sldId id="338" r:id="rId11"/>
    <p:sldId id="339" r:id="rId12"/>
    <p:sldId id="323" r:id="rId13"/>
    <p:sldId id="261" r:id="rId14"/>
    <p:sldId id="324" r:id="rId15"/>
    <p:sldId id="325" r:id="rId16"/>
    <p:sldId id="326" r:id="rId17"/>
    <p:sldId id="327" r:id="rId18"/>
    <p:sldId id="328" r:id="rId19"/>
    <p:sldId id="329" r:id="rId20"/>
    <p:sldId id="330" r:id="rId21"/>
    <p:sldId id="331" r:id="rId22"/>
    <p:sldId id="332" r:id="rId23"/>
    <p:sldId id="333" r:id="rId24"/>
    <p:sldId id="337" r:id="rId25"/>
    <p:sldId id="334" r:id="rId26"/>
    <p:sldId id="335" r:id="rId27"/>
    <p:sldId id="336" r:id="rId28"/>
    <p:sldId id="315" r:id="rId29"/>
    <p:sldId id="317" r:id="rId30"/>
    <p:sldId id="320" r:id="rId31"/>
    <p:sldId id="322" r:id="rId32"/>
    <p:sldId id="316" r:id="rId33"/>
  </p:sldIdLst>
  <p:sldSz cx="9144000" cy="5143500" type="screen16x9"/>
  <p:notesSz cx="6858000" cy="9144000"/>
  <p:embeddedFontLst>
    <p:embeddedFont>
      <p:font typeface="Calibri" pitchFamily="34" charset="0"/>
      <p:regular r:id="rId35"/>
      <p:bold r:id="rId36"/>
      <p:italic r:id="rId37"/>
      <p:boldItalic r:id="rId38"/>
    </p:embeddedFont>
    <p:embeddedFont>
      <p:font typeface="Barlow" charset="0"/>
      <p:regular r:id="rId39"/>
      <p:bold r:id="rId40"/>
      <p:italic r:id="rId41"/>
      <p:boldItalic r:id="rId42"/>
    </p:embeddedFont>
    <p:embeddedFont>
      <p:font typeface="Bahnschrift SemiBold" pitchFamily="34" charset="0"/>
      <p:bold r:id="rId43"/>
    </p:embeddedFont>
    <p:embeddedFont>
      <p:font typeface="Cambria" pitchFamily="18" charset="0"/>
      <p:regular r:id="rId44"/>
      <p:bold r:id="rId45"/>
      <p:italic r:id="rId46"/>
      <p:boldItalic r:id="rId47"/>
    </p:embeddedFont>
    <p:embeddedFont>
      <p:font typeface="Orbitron"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1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CAB2FB2-A59E-4170-9098-2A9679EEE1DA}">
  <a:tblStyle styleId="{9CAB2FB2-A59E-4170-9098-2A9679EEE1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5101" autoAdjust="0"/>
  </p:normalViewPr>
  <p:slideViewPr>
    <p:cSldViewPr>
      <p:cViewPr>
        <p:scale>
          <a:sx n="117" d="100"/>
          <a:sy n="117" d="100"/>
        </p:scale>
        <p:origin x="-54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630893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a294430b73_0_1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a294430b73_0_1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The purpose</a:t>
            </a:r>
            <a:r>
              <a:rPr lang="en-GB" baseline="0" dirty="0" smtClean="0"/>
              <a:t> of this lesson is to create an interest in the characters and to prompt the children to use imaginative language to describe the characters.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On this slide,</a:t>
            </a:r>
            <a:r>
              <a:rPr lang="en-GB" baseline="0" dirty="0" smtClean="0"/>
              <a:t> jot down the children’s ideas around the picture of Lexi.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On this slide,</a:t>
            </a:r>
            <a:r>
              <a:rPr lang="en-GB" baseline="0" dirty="0" smtClean="0"/>
              <a:t> jot down the children’s ideas around the picture of Lexi.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On this slide,</a:t>
            </a:r>
            <a:r>
              <a:rPr lang="en-GB" baseline="0" dirty="0" smtClean="0"/>
              <a:t> model to the children what they need to do on the sheet.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a212dcc32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a212dcc3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Have a class discussion about the text questions. Encourage children to talk to their partners.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a212dcc32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a212dcc3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Have a class discussion about the text questions. Encourage children to talk to their partners.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a212dcc32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a212dcc3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Have a class discussion about the text questions. Encourage children to talk to their partners.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a212dcc32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a212dcc3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Have a class discussion about the text questions. Encourage children to talk to their partners.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a212dcc32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a212dcc3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Have a class discussion about the text questions. Encourage children to talk to their partners.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a212dcc32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a212dcc3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Have a class discussion about the text questions. Encourage children to talk to their partners.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a212dcc32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a212dcc3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Have a class discussion about the text questions. Encourage children to talk to their partners.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ab13eb0135_0_24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ab13eb0135_0_24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In</a:t>
            </a:r>
            <a:r>
              <a:rPr lang="en-GB" baseline="0" dirty="0" smtClean="0"/>
              <a:t> the empty vocabulary boxes</a:t>
            </a:r>
            <a:r>
              <a:rPr lang="en-GB" baseline="0" smtClean="0"/>
              <a:t>, it might be a good idea to </a:t>
            </a:r>
            <a:r>
              <a:rPr lang="en-GB" baseline="0" dirty="0" smtClean="0"/>
              <a:t>add images that reflect the word so that children have a visual representation of what the words mean.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a212dcc32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a212dcc3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Have a class discussion about the text questions. Encourage children to talk to their partners.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a212dcc32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a212dcc3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Have a class discussion about the text questions. Encourage children to talk to their partners.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a212dcc32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a212dcc3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Have a class discussion about the text questions. Encourage children to talk to their partners.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ab13eb0135_0_24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ab13eb0135_0_24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Work with the children to demonstrate how to fill in</a:t>
            </a:r>
            <a:r>
              <a:rPr lang="en-GB" baseline="0" dirty="0" smtClean="0"/>
              <a:t> the sheet. Model what to put in each box. Children will build one sentence using the sheet and then write two more sentences straight into their books. </a:t>
            </a:r>
            <a:r>
              <a:rPr lang="en-GB" sz="1100" b="0" i="0" u="none" strike="noStrike" cap="none" dirty="0" smtClean="0">
                <a:solidFill>
                  <a:srgbClr val="000000"/>
                </a:solidFill>
                <a:effectLst/>
                <a:latin typeface="Arial"/>
                <a:ea typeface="Arial"/>
                <a:cs typeface="Arial"/>
                <a:sym typeface="Arial"/>
              </a:rPr>
              <a:t>Ensure children speak their sentences before they write them down.</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ab13eb0135_0_24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ab13eb0135_0_24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Work with the children to demonstrate how to fill in</a:t>
            </a:r>
            <a:r>
              <a:rPr lang="en-GB" baseline="0" dirty="0" smtClean="0"/>
              <a:t> the sheet. Model what to put in each box. Children will build one sentence using the sheet and then write two more sentences straight into their books. </a:t>
            </a:r>
            <a:r>
              <a:rPr lang="en-GB" sz="1100" b="0" i="0" u="none" strike="noStrike" cap="none" dirty="0" smtClean="0">
                <a:solidFill>
                  <a:srgbClr val="000000"/>
                </a:solidFill>
                <a:effectLst/>
                <a:latin typeface="Arial"/>
                <a:ea typeface="Arial"/>
                <a:cs typeface="Arial"/>
                <a:sym typeface="Arial"/>
              </a:rPr>
              <a:t>Ensure children speak their sentences before they write them down.</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a212dcc32e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a212dcc32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smtClean="0">
                <a:solidFill>
                  <a:srgbClr val="000000"/>
                </a:solidFill>
                <a:effectLst/>
                <a:latin typeface="Arial"/>
                <a:ea typeface="Arial"/>
                <a:cs typeface="Arial"/>
                <a:sym typeface="Arial"/>
              </a:rPr>
              <a:t>Discuss the image using what we already know form our immersion into the text. Who is on the front over? What could they be doing? Use this as a discussion point for </a:t>
            </a:r>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a212dcc32e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a212dcc32e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sz="1100" b="0" i="0" u="none" strike="noStrike" cap="none" dirty="0" smtClean="0">
                <a:solidFill>
                  <a:srgbClr val="000000"/>
                </a:solidFill>
                <a:effectLst/>
                <a:latin typeface="Arial"/>
                <a:ea typeface="Arial"/>
                <a:cs typeface="Arial"/>
                <a:sym typeface="Arial"/>
              </a:rPr>
              <a:t>Read the blurb to the children. Can the blurb give them clues about the story?</a:t>
            </a:r>
            <a:r>
              <a:rPr lang="en-GB" sz="1100" b="0" i="0" u="none" strike="noStrike" cap="none" baseline="0" dirty="0" smtClean="0">
                <a:solidFill>
                  <a:srgbClr val="000000"/>
                </a:solidFill>
                <a:effectLst/>
                <a:latin typeface="Arial"/>
                <a:ea typeface="Arial"/>
                <a:cs typeface="Arial"/>
                <a:sym typeface="Arial"/>
              </a:rPr>
              <a:t> </a:t>
            </a:r>
            <a:r>
              <a:rPr lang="en-GB" sz="1100" b="0" i="0" u="none" strike="noStrike" cap="none" dirty="0" smtClean="0">
                <a:solidFill>
                  <a:srgbClr val="000000"/>
                </a:solidFill>
                <a:effectLst/>
                <a:latin typeface="Arial"/>
                <a:ea typeface="Arial"/>
                <a:cs typeface="Arial"/>
                <a:sym typeface="Arial"/>
              </a:rPr>
              <a:t>Ask the children the following questions: </a:t>
            </a:r>
          </a:p>
          <a:p>
            <a:pPr lvl="0"/>
            <a:r>
              <a:rPr lang="en-GB" sz="1100" b="0" i="0" u="none" strike="noStrike" cap="none" dirty="0" smtClean="0">
                <a:solidFill>
                  <a:srgbClr val="000000"/>
                </a:solidFill>
                <a:effectLst/>
                <a:latin typeface="Arial"/>
                <a:ea typeface="Arial"/>
                <a:cs typeface="Arial"/>
                <a:sym typeface="Arial"/>
              </a:rPr>
              <a:t>How does this blurb link to our predictions? </a:t>
            </a:r>
          </a:p>
          <a:p>
            <a:pPr lvl="0"/>
            <a:r>
              <a:rPr lang="en-GB" sz="1100" b="0" i="0" u="none" strike="noStrike" cap="none" dirty="0" smtClean="0">
                <a:solidFill>
                  <a:srgbClr val="000000"/>
                </a:solidFill>
                <a:effectLst/>
                <a:latin typeface="Arial"/>
                <a:ea typeface="Arial"/>
                <a:cs typeface="Arial"/>
                <a:sym typeface="Arial"/>
              </a:rPr>
              <a:t>Have they been right so far? </a:t>
            </a:r>
          </a:p>
          <a:p>
            <a:pPr lvl="0"/>
            <a:r>
              <a:rPr lang="en-GB" sz="1100" b="0" i="0" u="none" strike="noStrike" cap="none" dirty="0" smtClean="0">
                <a:solidFill>
                  <a:srgbClr val="000000"/>
                </a:solidFill>
                <a:effectLst/>
                <a:latin typeface="Arial"/>
                <a:ea typeface="Arial"/>
                <a:cs typeface="Arial"/>
                <a:sym typeface="Arial"/>
              </a:rPr>
              <a:t>Has your opinion changed since you heard the blurb for this book? </a:t>
            </a:r>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a212dcc32e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a212dcc32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smtClean="0">
                <a:solidFill>
                  <a:srgbClr val="000000"/>
                </a:solidFill>
                <a:effectLst/>
                <a:latin typeface="Arial"/>
                <a:ea typeface="Arial"/>
                <a:cs typeface="Arial"/>
                <a:sym typeface="Arial"/>
              </a:rPr>
              <a:t>Read Chapter 1 of How Lexi Walker Almost Saved the World (Approx. 10 minutes) While reading, encourage the children to jot down words they don’t know on their word banks. </a:t>
            </a:r>
          </a:p>
          <a:p>
            <a:pPr lvl="0"/>
            <a:r>
              <a:rPr lang="en-GB" sz="1100" b="0" i="0" u="none" strike="noStrike" cap="none" dirty="0" smtClean="0">
                <a:solidFill>
                  <a:srgbClr val="000000"/>
                </a:solidFill>
                <a:effectLst/>
                <a:latin typeface="Arial"/>
                <a:ea typeface="Arial"/>
                <a:cs typeface="Arial"/>
                <a:sym typeface="Arial"/>
              </a:rPr>
              <a:t>Discuss the term ‘adult supervision’. </a:t>
            </a:r>
          </a:p>
          <a:p>
            <a:pPr lvl="0"/>
            <a:r>
              <a:rPr lang="en-GB" sz="1100" b="0" i="0" u="none" strike="noStrike" cap="none" dirty="0" smtClean="0">
                <a:solidFill>
                  <a:srgbClr val="000000"/>
                </a:solidFill>
                <a:effectLst/>
                <a:latin typeface="Arial"/>
                <a:ea typeface="Arial"/>
                <a:cs typeface="Arial"/>
                <a:sym typeface="Arial"/>
              </a:rPr>
              <a:t>How does Lexi feel about her uncle? </a:t>
            </a:r>
          </a:p>
          <a:p>
            <a:pPr lvl="0"/>
            <a:r>
              <a:rPr lang="en-GB" sz="1100" b="0" i="0" u="none" strike="noStrike" cap="none" smtClean="0">
                <a:solidFill>
                  <a:srgbClr val="000000"/>
                </a:solidFill>
                <a:effectLst/>
                <a:latin typeface="Arial"/>
                <a:ea typeface="Arial"/>
                <a:cs typeface="Arial"/>
                <a:sym typeface="Arial"/>
              </a:rPr>
              <a:t>Discuss the meaning of unknown words. </a:t>
            </a:r>
            <a:endParaRPr lang="en-GB" sz="1100" b="0" i="0" u="none" strike="noStrike" cap="none">
              <a:solidFill>
                <a:srgbClr val="000000"/>
              </a:solidFill>
              <a:effectLst/>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a212dcc32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a212dcc3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Write</a:t>
            </a:r>
            <a:r>
              <a:rPr lang="en-GB" baseline="0" dirty="0" smtClean="0"/>
              <a:t> the children’s ideas on the board then encourage the children to write some questions down in their books. They could leave a space so that they can write the answers in on a separate lesson. </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0"/>
        <p:cNvGrpSpPr/>
        <p:nvPr/>
      </p:nvGrpSpPr>
      <p:grpSpPr>
        <a:xfrm>
          <a:off x="0" y="0"/>
          <a:ext cx="0" cy="0"/>
          <a:chOff x="0" y="0"/>
          <a:chExt cx="0" cy="0"/>
        </a:xfrm>
      </p:grpSpPr>
      <p:sp>
        <p:nvSpPr>
          <p:cNvPr id="3411" name="Google Shape;3411;gab4dbb6b8f_0_4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2" name="Google Shape;3412;gab4dbb6b8f_0_4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ab13eb0135_0_24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ab13eb0135_0_24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Use the whiteboard pens to join the word to the definition. </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0"/>
        <p:cNvGrpSpPr/>
        <p:nvPr/>
      </p:nvGrpSpPr>
      <p:grpSpPr>
        <a:xfrm>
          <a:off x="0" y="0"/>
          <a:ext cx="0" cy="0"/>
          <a:chOff x="0" y="0"/>
          <a:chExt cx="0" cy="0"/>
        </a:xfrm>
      </p:grpSpPr>
      <p:sp>
        <p:nvSpPr>
          <p:cNvPr id="3411" name="Google Shape;3411;gab4dbb6b8f_0_4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2" name="Google Shape;3412;gab4dbb6b8f_0_4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0"/>
        <p:cNvGrpSpPr/>
        <p:nvPr/>
      </p:nvGrpSpPr>
      <p:grpSpPr>
        <a:xfrm>
          <a:off x="0" y="0"/>
          <a:ext cx="0" cy="0"/>
          <a:chOff x="0" y="0"/>
          <a:chExt cx="0" cy="0"/>
        </a:xfrm>
      </p:grpSpPr>
      <p:sp>
        <p:nvSpPr>
          <p:cNvPr id="3411" name="Google Shape;3411;gab4dbb6b8f_0_4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2" name="Google Shape;3412;gab4dbb6b8f_0_4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6"/>
        <p:cNvGrpSpPr/>
        <p:nvPr/>
      </p:nvGrpSpPr>
      <p:grpSpPr>
        <a:xfrm>
          <a:off x="0" y="0"/>
          <a:ext cx="0" cy="0"/>
          <a:chOff x="0" y="0"/>
          <a:chExt cx="0" cy="0"/>
        </a:xfrm>
      </p:grpSpPr>
      <p:sp>
        <p:nvSpPr>
          <p:cNvPr id="3667" name="Google Shape;3667;ga294430b73_0_29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8" name="Google Shape;3668;ga294430b73_0_2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ab13eb01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ab13eb01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Read</a:t>
            </a:r>
            <a:r>
              <a:rPr lang="en-GB" baseline="0" dirty="0" smtClean="0"/>
              <a:t> through the text as a class. Ask the children to pair and square their ideas. What is this text about? Pose the questions to the children, allow them to pair and square before they share their answers. Encourage lots of collaborative learning.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Read</a:t>
            </a:r>
            <a:r>
              <a:rPr lang="en-GB" baseline="0" dirty="0" smtClean="0"/>
              <a:t> through the text as a class. Ask the children to pair and square their ideas. What is this text about? Pose the questions to the children, allow them to pair and square before they share their answers. Encourage lots of collaborative learning.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Read</a:t>
            </a:r>
            <a:r>
              <a:rPr lang="en-GB" baseline="0" dirty="0" smtClean="0"/>
              <a:t> through the text as a class. Ask the children to pair and square their ideas. What is this text about? Pose the questions to the children, allow them to pair and square before they share their answers. Encourage lots of collaborative learning.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Can the children identify the adjectives in</a:t>
            </a:r>
            <a:r>
              <a:rPr lang="en-GB" baseline="0" dirty="0" smtClean="0"/>
              <a:t> the sample descriptions of the characters. Recap that adjectives are describing words.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On this slide,</a:t>
            </a:r>
            <a:r>
              <a:rPr lang="en-GB" baseline="0" dirty="0" smtClean="0"/>
              <a:t> jot down the children’s ideas around the picture of Lexi.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55916" y="1807140"/>
            <a:ext cx="6724498" cy="6724939"/>
            <a:chOff x="-2113750" y="596808"/>
            <a:chExt cx="9144000" cy="9144600"/>
          </a:xfrm>
        </p:grpSpPr>
        <p:sp>
          <p:nvSpPr>
            <p:cNvPr id="10" name="Google Shape;10;p2"/>
            <p:cNvSpPr/>
            <p:nvPr/>
          </p:nvSpPr>
          <p:spPr>
            <a:xfrm rot="10800000">
              <a:off x="-2113750" y="596808"/>
              <a:ext cx="9144000" cy="91446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36262" y="2274828"/>
              <a:ext cx="5789100" cy="57891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812875" y="1851643"/>
              <a:ext cx="6635400" cy="66354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a:off x="-1272015" y="1439077"/>
              <a:ext cx="7460700" cy="74607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1669972" y="1040757"/>
              <a:ext cx="8256600" cy="82569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4721335" y="615700"/>
            <a:ext cx="3709500" cy="2867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4721250" y="3483100"/>
            <a:ext cx="3709500" cy="44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7" name="Google Shape;17;p2"/>
          <p:cNvPicPr preferRelativeResize="0"/>
          <p:nvPr/>
        </p:nvPicPr>
        <p:blipFill>
          <a:blip r:embed="rId2">
            <a:alphaModFix/>
          </a:blip>
          <a:stretch>
            <a:fillRect/>
          </a:stretch>
        </p:blipFill>
        <p:spPr>
          <a:xfrm>
            <a:off x="2237" y="0"/>
            <a:ext cx="9139524" cy="51434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CUSTOM_11_1_1_1">
    <p:spTree>
      <p:nvGrpSpPr>
        <p:cNvPr id="1" name="Shape 1194"/>
        <p:cNvGrpSpPr/>
        <p:nvPr/>
      </p:nvGrpSpPr>
      <p:grpSpPr>
        <a:xfrm>
          <a:off x="0" y="0"/>
          <a:ext cx="0" cy="0"/>
          <a:chOff x="0" y="0"/>
          <a:chExt cx="0" cy="0"/>
        </a:xfrm>
      </p:grpSpPr>
      <p:sp>
        <p:nvSpPr>
          <p:cNvPr id="1195" name="Google Shape;1195;p35"/>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6" name="Google Shape;1196;p35"/>
          <p:cNvPicPr preferRelativeResize="0"/>
          <p:nvPr/>
        </p:nvPicPr>
        <p:blipFill>
          <a:blip r:embed="rId2">
            <a:alphaModFix/>
          </a:blip>
          <a:stretch>
            <a:fillRect/>
          </a:stretch>
        </p:blipFill>
        <p:spPr>
          <a:xfrm>
            <a:off x="152400" y="152400"/>
            <a:ext cx="4485923" cy="48386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159"/>
        <p:cNvGrpSpPr/>
        <p:nvPr/>
      </p:nvGrpSpPr>
      <p:grpSpPr>
        <a:xfrm>
          <a:off x="0" y="0"/>
          <a:ext cx="0" cy="0"/>
          <a:chOff x="0" y="0"/>
          <a:chExt cx="0" cy="0"/>
        </a:xfrm>
      </p:grpSpPr>
      <p:pic>
        <p:nvPicPr>
          <p:cNvPr id="1160" name="Google Shape;1160;p31"/>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1161" name="Google Shape;1161;p31"/>
          <p:cNvSpPr/>
          <p:nvPr/>
        </p:nvSpPr>
        <p:spPr>
          <a:xfrm>
            <a:off x="871" y="2366835"/>
            <a:ext cx="9142269" cy="2776672"/>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31"/>
          <p:cNvGrpSpPr/>
          <p:nvPr/>
        </p:nvGrpSpPr>
        <p:grpSpPr>
          <a:xfrm>
            <a:off x="-648008" y="2177950"/>
            <a:ext cx="13298883" cy="3047654"/>
            <a:chOff x="-648008" y="2177950"/>
            <a:chExt cx="13298883" cy="3047654"/>
          </a:xfrm>
        </p:grpSpPr>
        <p:grpSp>
          <p:nvGrpSpPr>
            <p:cNvPr id="1163" name="Google Shape;1163;p31"/>
            <p:cNvGrpSpPr/>
            <p:nvPr/>
          </p:nvGrpSpPr>
          <p:grpSpPr>
            <a:xfrm flipH="1">
              <a:off x="4506971" y="2649284"/>
              <a:ext cx="8143904" cy="2575779"/>
              <a:chOff x="-1911860" y="1619575"/>
              <a:chExt cx="8798513" cy="2782820"/>
            </a:xfrm>
          </p:grpSpPr>
          <p:sp>
            <p:nvSpPr>
              <p:cNvPr id="1164" name="Google Shape;1164;p31"/>
              <p:cNvSpPr/>
              <p:nvPr/>
            </p:nvSpPr>
            <p:spPr>
              <a:xfrm>
                <a:off x="-1911860" y="2008284"/>
                <a:ext cx="7109200" cy="2394111"/>
              </a:xfrm>
              <a:custGeom>
                <a:avLst/>
                <a:gdLst/>
                <a:ahLst/>
                <a:cxnLst/>
                <a:rect l="l" t="t" r="r" b="b"/>
                <a:pathLst>
                  <a:path w="284368" h="114853" extrusionOk="0">
                    <a:moveTo>
                      <a:pt x="250447" y="0"/>
                    </a:moveTo>
                    <a:lnTo>
                      <a:pt x="250447" y="27741"/>
                    </a:lnTo>
                    <a:lnTo>
                      <a:pt x="239817" y="27741"/>
                    </a:lnTo>
                    <a:lnTo>
                      <a:pt x="239817" y="13006"/>
                    </a:lnTo>
                    <a:lnTo>
                      <a:pt x="228410" y="24371"/>
                    </a:lnTo>
                    <a:lnTo>
                      <a:pt x="228410" y="55223"/>
                    </a:lnTo>
                    <a:lnTo>
                      <a:pt x="199113" y="55223"/>
                    </a:lnTo>
                    <a:lnTo>
                      <a:pt x="199113" y="73371"/>
                    </a:lnTo>
                    <a:lnTo>
                      <a:pt x="193107" y="73371"/>
                    </a:lnTo>
                    <a:lnTo>
                      <a:pt x="193107" y="37074"/>
                    </a:lnTo>
                    <a:lnTo>
                      <a:pt x="179150" y="37074"/>
                    </a:lnTo>
                    <a:lnTo>
                      <a:pt x="179150" y="57167"/>
                    </a:lnTo>
                    <a:lnTo>
                      <a:pt x="172928" y="57167"/>
                    </a:lnTo>
                    <a:lnTo>
                      <a:pt x="172928" y="49000"/>
                    </a:lnTo>
                    <a:lnTo>
                      <a:pt x="165150" y="49000"/>
                    </a:lnTo>
                    <a:lnTo>
                      <a:pt x="165150" y="39667"/>
                    </a:lnTo>
                    <a:lnTo>
                      <a:pt x="158409" y="39667"/>
                    </a:lnTo>
                    <a:lnTo>
                      <a:pt x="158409" y="57815"/>
                    </a:lnTo>
                    <a:lnTo>
                      <a:pt x="144668" y="57815"/>
                    </a:lnTo>
                    <a:lnTo>
                      <a:pt x="144668" y="51075"/>
                    </a:lnTo>
                    <a:lnTo>
                      <a:pt x="129631" y="51075"/>
                    </a:lnTo>
                    <a:lnTo>
                      <a:pt x="129631" y="65118"/>
                    </a:lnTo>
                    <a:lnTo>
                      <a:pt x="119261" y="65118"/>
                    </a:lnTo>
                    <a:lnTo>
                      <a:pt x="119261" y="59155"/>
                    </a:lnTo>
                    <a:lnTo>
                      <a:pt x="105563" y="59155"/>
                    </a:lnTo>
                    <a:lnTo>
                      <a:pt x="105563" y="36556"/>
                    </a:lnTo>
                    <a:lnTo>
                      <a:pt x="92297" y="36556"/>
                    </a:lnTo>
                    <a:lnTo>
                      <a:pt x="92297" y="47186"/>
                    </a:lnTo>
                    <a:lnTo>
                      <a:pt x="84260" y="47186"/>
                    </a:lnTo>
                    <a:lnTo>
                      <a:pt x="84260" y="82964"/>
                    </a:lnTo>
                    <a:lnTo>
                      <a:pt x="70779" y="82964"/>
                    </a:lnTo>
                    <a:lnTo>
                      <a:pt x="70779" y="48223"/>
                    </a:lnTo>
                    <a:lnTo>
                      <a:pt x="44593" y="48223"/>
                    </a:lnTo>
                    <a:lnTo>
                      <a:pt x="44593" y="70519"/>
                    </a:lnTo>
                    <a:lnTo>
                      <a:pt x="35000" y="70519"/>
                    </a:lnTo>
                    <a:lnTo>
                      <a:pt x="35000" y="43556"/>
                    </a:lnTo>
                    <a:lnTo>
                      <a:pt x="20482" y="43556"/>
                    </a:lnTo>
                    <a:lnTo>
                      <a:pt x="20482" y="55482"/>
                    </a:lnTo>
                    <a:lnTo>
                      <a:pt x="9074" y="55482"/>
                    </a:lnTo>
                    <a:lnTo>
                      <a:pt x="9074" y="35000"/>
                    </a:lnTo>
                    <a:lnTo>
                      <a:pt x="0" y="35000"/>
                    </a:lnTo>
                    <a:lnTo>
                      <a:pt x="0" y="114853"/>
                    </a:lnTo>
                    <a:lnTo>
                      <a:pt x="284367" y="114853"/>
                    </a:lnTo>
                    <a:lnTo>
                      <a:pt x="284367" y="25667"/>
                    </a:lnTo>
                    <a:lnTo>
                      <a:pt x="269589" y="25667"/>
                    </a:lnTo>
                    <a:lnTo>
                      <a:pt x="269589" y="17630"/>
                    </a:lnTo>
                    <a:lnTo>
                      <a:pt x="259003" y="17630"/>
                    </a:lnTo>
                    <a:lnTo>
                      <a:pt x="259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1"/>
              <p:cNvSpPr/>
              <p:nvPr/>
            </p:nvSpPr>
            <p:spPr>
              <a:xfrm>
                <a:off x="-162072" y="1619575"/>
                <a:ext cx="7048725" cy="2782750"/>
              </a:xfrm>
              <a:custGeom>
                <a:avLst/>
                <a:gdLst/>
                <a:ahLst/>
                <a:cxnLst/>
                <a:rect l="l" t="t" r="r" b="b"/>
                <a:pathLst>
                  <a:path w="281949" h="111310" extrusionOk="0">
                    <a:moveTo>
                      <a:pt x="53798" y="41914"/>
                    </a:moveTo>
                    <a:lnTo>
                      <a:pt x="53798" y="50988"/>
                    </a:lnTo>
                    <a:lnTo>
                      <a:pt x="34915" y="50988"/>
                    </a:lnTo>
                    <a:lnTo>
                      <a:pt x="34872" y="41914"/>
                    </a:lnTo>
                    <a:lnTo>
                      <a:pt x="34872" y="41914"/>
                    </a:lnTo>
                    <a:cubicBezTo>
                      <a:pt x="37918" y="43102"/>
                      <a:pt x="41018" y="43696"/>
                      <a:pt x="44173" y="43696"/>
                    </a:cubicBezTo>
                    <a:cubicBezTo>
                      <a:pt x="47327" y="43696"/>
                      <a:pt x="50535" y="43102"/>
                      <a:pt x="53798" y="41914"/>
                    </a:cubicBezTo>
                    <a:close/>
                    <a:moveTo>
                      <a:pt x="220071" y="0"/>
                    </a:moveTo>
                    <a:cubicBezTo>
                      <a:pt x="220158" y="2420"/>
                      <a:pt x="220287" y="4148"/>
                      <a:pt x="220374" y="5142"/>
                    </a:cubicBezTo>
                    <a:lnTo>
                      <a:pt x="220374" y="5401"/>
                    </a:lnTo>
                    <a:cubicBezTo>
                      <a:pt x="218818" y="5401"/>
                      <a:pt x="216614" y="5488"/>
                      <a:pt x="213806" y="5617"/>
                    </a:cubicBezTo>
                    <a:cubicBezTo>
                      <a:pt x="210694" y="5747"/>
                      <a:pt x="208620" y="5877"/>
                      <a:pt x="207670" y="6050"/>
                    </a:cubicBezTo>
                    <a:cubicBezTo>
                      <a:pt x="207410" y="6698"/>
                      <a:pt x="206417" y="8729"/>
                      <a:pt x="204688" y="12185"/>
                    </a:cubicBezTo>
                    <a:cubicBezTo>
                      <a:pt x="203349" y="14778"/>
                      <a:pt x="202139" y="17111"/>
                      <a:pt x="201059" y="19229"/>
                    </a:cubicBezTo>
                    <a:lnTo>
                      <a:pt x="205898" y="19229"/>
                    </a:lnTo>
                    <a:lnTo>
                      <a:pt x="205898" y="24846"/>
                    </a:lnTo>
                    <a:lnTo>
                      <a:pt x="204861" y="24846"/>
                    </a:lnTo>
                    <a:lnTo>
                      <a:pt x="204861" y="38155"/>
                    </a:lnTo>
                    <a:lnTo>
                      <a:pt x="205898" y="38155"/>
                    </a:lnTo>
                    <a:lnTo>
                      <a:pt x="205898" y="67495"/>
                    </a:lnTo>
                    <a:lnTo>
                      <a:pt x="190126" y="67495"/>
                    </a:lnTo>
                    <a:lnTo>
                      <a:pt x="190126" y="57124"/>
                    </a:lnTo>
                    <a:lnTo>
                      <a:pt x="188398" y="57124"/>
                    </a:lnTo>
                    <a:lnTo>
                      <a:pt x="188398" y="53797"/>
                    </a:lnTo>
                    <a:lnTo>
                      <a:pt x="195873" y="53797"/>
                    </a:lnTo>
                    <a:lnTo>
                      <a:pt x="184898" y="39192"/>
                    </a:lnTo>
                    <a:lnTo>
                      <a:pt x="136329" y="39192"/>
                    </a:lnTo>
                    <a:lnTo>
                      <a:pt x="136329" y="55007"/>
                    </a:lnTo>
                    <a:lnTo>
                      <a:pt x="127903" y="55007"/>
                    </a:lnTo>
                    <a:lnTo>
                      <a:pt x="127903" y="52846"/>
                    </a:lnTo>
                    <a:lnTo>
                      <a:pt x="123021" y="52846"/>
                    </a:lnTo>
                    <a:lnTo>
                      <a:pt x="123021" y="51204"/>
                    </a:lnTo>
                    <a:lnTo>
                      <a:pt x="118527" y="51204"/>
                    </a:lnTo>
                    <a:lnTo>
                      <a:pt x="118527" y="42865"/>
                    </a:lnTo>
                    <a:lnTo>
                      <a:pt x="98650" y="42865"/>
                    </a:lnTo>
                    <a:cubicBezTo>
                      <a:pt x="98693" y="39019"/>
                      <a:pt x="98607" y="35735"/>
                      <a:pt x="98434" y="33056"/>
                    </a:cubicBezTo>
                    <a:lnTo>
                      <a:pt x="88323" y="33056"/>
                    </a:lnTo>
                    <a:lnTo>
                      <a:pt x="88323" y="28303"/>
                    </a:lnTo>
                    <a:lnTo>
                      <a:pt x="89576" y="28000"/>
                    </a:lnTo>
                    <a:lnTo>
                      <a:pt x="89922" y="28821"/>
                    </a:lnTo>
                    <a:cubicBezTo>
                      <a:pt x="89965" y="28865"/>
                      <a:pt x="90008" y="28908"/>
                      <a:pt x="90094" y="28951"/>
                    </a:cubicBezTo>
                    <a:lnTo>
                      <a:pt x="90310" y="28951"/>
                    </a:lnTo>
                    <a:cubicBezTo>
                      <a:pt x="90354" y="28908"/>
                      <a:pt x="90397" y="28865"/>
                      <a:pt x="90440" y="28778"/>
                    </a:cubicBezTo>
                    <a:cubicBezTo>
                      <a:pt x="90440" y="28735"/>
                      <a:pt x="90440" y="28649"/>
                      <a:pt x="90440" y="28605"/>
                    </a:cubicBezTo>
                    <a:lnTo>
                      <a:pt x="90094" y="27871"/>
                    </a:lnTo>
                    <a:lnTo>
                      <a:pt x="91434" y="27568"/>
                    </a:lnTo>
                    <a:lnTo>
                      <a:pt x="91736" y="28389"/>
                    </a:lnTo>
                    <a:cubicBezTo>
                      <a:pt x="91780" y="28432"/>
                      <a:pt x="91823" y="28476"/>
                      <a:pt x="91909" y="28519"/>
                    </a:cubicBezTo>
                    <a:cubicBezTo>
                      <a:pt x="91931" y="28540"/>
                      <a:pt x="91963" y="28551"/>
                      <a:pt x="91996" y="28551"/>
                    </a:cubicBezTo>
                    <a:cubicBezTo>
                      <a:pt x="92028" y="28551"/>
                      <a:pt x="92060" y="28540"/>
                      <a:pt x="92082" y="28519"/>
                    </a:cubicBezTo>
                    <a:cubicBezTo>
                      <a:pt x="92169" y="28519"/>
                      <a:pt x="92212" y="28476"/>
                      <a:pt x="92255" y="28389"/>
                    </a:cubicBezTo>
                    <a:cubicBezTo>
                      <a:pt x="92298" y="28346"/>
                      <a:pt x="92298" y="28260"/>
                      <a:pt x="92255" y="28173"/>
                    </a:cubicBezTo>
                    <a:lnTo>
                      <a:pt x="91866" y="27136"/>
                    </a:lnTo>
                    <a:cubicBezTo>
                      <a:pt x="91866" y="27136"/>
                      <a:pt x="91823" y="27093"/>
                      <a:pt x="91823" y="27093"/>
                    </a:cubicBezTo>
                    <a:lnTo>
                      <a:pt x="91434" y="26229"/>
                    </a:lnTo>
                    <a:cubicBezTo>
                      <a:pt x="91434" y="26142"/>
                      <a:pt x="91391" y="26099"/>
                      <a:pt x="91304" y="26056"/>
                    </a:cubicBezTo>
                    <a:lnTo>
                      <a:pt x="91088" y="26056"/>
                    </a:lnTo>
                    <a:cubicBezTo>
                      <a:pt x="91045" y="26099"/>
                      <a:pt x="91002" y="26142"/>
                      <a:pt x="90959" y="26229"/>
                    </a:cubicBezTo>
                    <a:cubicBezTo>
                      <a:pt x="90915" y="26272"/>
                      <a:pt x="90915" y="26358"/>
                      <a:pt x="90959" y="26445"/>
                    </a:cubicBezTo>
                    <a:lnTo>
                      <a:pt x="91218" y="27093"/>
                    </a:lnTo>
                    <a:lnTo>
                      <a:pt x="89878" y="27395"/>
                    </a:lnTo>
                    <a:lnTo>
                      <a:pt x="89576" y="26747"/>
                    </a:lnTo>
                    <a:cubicBezTo>
                      <a:pt x="89533" y="26661"/>
                      <a:pt x="89489" y="26618"/>
                      <a:pt x="89403" y="26574"/>
                    </a:cubicBezTo>
                    <a:lnTo>
                      <a:pt x="89230" y="26574"/>
                    </a:lnTo>
                    <a:cubicBezTo>
                      <a:pt x="89144" y="26618"/>
                      <a:pt x="89101" y="26661"/>
                      <a:pt x="89057" y="26704"/>
                    </a:cubicBezTo>
                    <a:cubicBezTo>
                      <a:pt x="89014" y="26790"/>
                      <a:pt x="89057" y="26877"/>
                      <a:pt x="89057" y="26920"/>
                    </a:cubicBezTo>
                    <a:lnTo>
                      <a:pt x="89360" y="27482"/>
                    </a:lnTo>
                    <a:lnTo>
                      <a:pt x="88150" y="27784"/>
                    </a:lnTo>
                    <a:lnTo>
                      <a:pt x="88064" y="27784"/>
                    </a:lnTo>
                    <a:cubicBezTo>
                      <a:pt x="87977" y="27784"/>
                      <a:pt x="87934" y="27828"/>
                      <a:pt x="87891" y="27871"/>
                    </a:cubicBezTo>
                    <a:lnTo>
                      <a:pt x="86205" y="28303"/>
                    </a:lnTo>
                    <a:lnTo>
                      <a:pt x="85817" y="27655"/>
                    </a:lnTo>
                    <a:cubicBezTo>
                      <a:pt x="85773" y="27568"/>
                      <a:pt x="85730" y="27525"/>
                      <a:pt x="85644" y="27525"/>
                    </a:cubicBezTo>
                    <a:cubicBezTo>
                      <a:pt x="85622" y="27503"/>
                      <a:pt x="85590" y="27493"/>
                      <a:pt x="85557" y="27493"/>
                    </a:cubicBezTo>
                    <a:cubicBezTo>
                      <a:pt x="85525" y="27493"/>
                      <a:pt x="85493" y="27503"/>
                      <a:pt x="85471" y="27525"/>
                    </a:cubicBezTo>
                    <a:cubicBezTo>
                      <a:pt x="85384" y="27525"/>
                      <a:pt x="85341" y="27611"/>
                      <a:pt x="85341" y="27655"/>
                    </a:cubicBezTo>
                    <a:cubicBezTo>
                      <a:pt x="85298" y="27741"/>
                      <a:pt x="85298" y="27828"/>
                      <a:pt x="85341" y="27871"/>
                    </a:cubicBezTo>
                    <a:lnTo>
                      <a:pt x="85601" y="28346"/>
                    </a:lnTo>
                    <a:lnTo>
                      <a:pt x="84607" y="28605"/>
                    </a:lnTo>
                    <a:lnTo>
                      <a:pt x="83959" y="27439"/>
                    </a:lnTo>
                    <a:cubicBezTo>
                      <a:pt x="83915" y="27395"/>
                      <a:pt x="83872" y="27352"/>
                      <a:pt x="83829" y="27309"/>
                    </a:cubicBezTo>
                    <a:lnTo>
                      <a:pt x="83613" y="27309"/>
                    </a:lnTo>
                    <a:cubicBezTo>
                      <a:pt x="83526" y="27352"/>
                      <a:pt x="83483" y="27395"/>
                      <a:pt x="83440" y="27482"/>
                    </a:cubicBezTo>
                    <a:cubicBezTo>
                      <a:pt x="83440" y="27525"/>
                      <a:pt x="83440" y="27611"/>
                      <a:pt x="83440" y="27655"/>
                    </a:cubicBezTo>
                    <a:lnTo>
                      <a:pt x="85125" y="30766"/>
                    </a:lnTo>
                    <a:cubicBezTo>
                      <a:pt x="85168" y="30852"/>
                      <a:pt x="85212" y="30895"/>
                      <a:pt x="85298" y="30895"/>
                    </a:cubicBezTo>
                    <a:cubicBezTo>
                      <a:pt x="85320" y="30917"/>
                      <a:pt x="85352" y="30928"/>
                      <a:pt x="85384" y="30928"/>
                    </a:cubicBezTo>
                    <a:cubicBezTo>
                      <a:pt x="85417" y="30928"/>
                      <a:pt x="85449" y="30917"/>
                      <a:pt x="85471" y="30895"/>
                    </a:cubicBezTo>
                    <a:cubicBezTo>
                      <a:pt x="85557" y="30895"/>
                      <a:pt x="85601" y="30809"/>
                      <a:pt x="85601" y="30766"/>
                    </a:cubicBezTo>
                    <a:cubicBezTo>
                      <a:pt x="85644" y="30679"/>
                      <a:pt x="85644" y="30593"/>
                      <a:pt x="85601" y="30507"/>
                    </a:cubicBezTo>
                    <a:lnTo>
                      <a:pt x="84909" y="29167"/>
                    </a:lnTo>
                    <a:lnTo>
                      <a:pt x="85903" y="28908"/>
                    </a:lnTo>
                    <a:lnTo>
                      <a:pt x="86292" y="29686"/>
                    </a:lnTo>
                    <a:cubicBezTo>
                      <a:pt x="86335" y="29729"/>
                      <a:pt x="86378" y="29772"/>
                      <a:pt x="86465" y="29815"/>
                    </a:cubicBezTo>
                    <a:lnTo>
                      <a:pt x="86638" y="29815"/>
                    </a:lnTo>
                    <a:cubicBezTo>
                      <a:pt x="86724" y="29772"/>
                      <a:pt x="86767" y="29729"/>
                      <a:pt x="86767" y="29642"/>
                    </a:cubicBezTo>
                    <a:cubicBezTo>
                      <a:pt x="86810" y="29556"/>
                      <a:pt x="86810" y="29470"/>
                      <a:pt x="86767" y="29426"/>
                    </a:cubicBezTo>
                    <a:lnTo>
                      <a:pt x="86465" y="28865"/>
                    </a:lnTo>
                    <a:lnTo>
                      <a:pt x="87761" y="28476"/>
                    </a:lnTo>
                    <a:lnTo>
                      <a:pt x="87761" y="33056"/>
                    </a:lnTo>
                    <a:lnTo>
                      <a:pt x="85687" y="33056"/>
                    </a:lnTo>
                    <a:lnTo>
                      <a:pt x="85687" y="41698"/>
                    </a:lnTo>
                    <a:lnTo>
                      <a:pt x="77607" y="41698"/>
                    </a:lnTo>
                    <a:lnTo>
                      <a:pt x="77607" y="48914"/>
                    </a:lnTo>
                    <a:lnTo>
                      <a:pt x="76440" y="48914"/>
                    </a:lnTo>
                    <a:lnTo>
                      <a:pt x="76440" y="58031"/>
                    </a:lnTo>
                    <a:lnTo>
                      <a:pt x="70002" y="58031"/>
                    </a:lnTo>
                    <a:lnTo>
                      <a:pt x="70002" y="60711"/>
                    </a:lnTo>
                    <a:lnTo>
                      <a:pt x="77607" y="60711"/>
                    </a:lnTo>
                    <a:lnTo>
                      <a:pt x="77607" y="74322"/>
                    </a:lnTo>
                    <a:lnTo>
                      <a:pt x="60711" y="74322"/>
                    </a:lnTo>
                    <a:lnTo>
                      <a:pt x="60711" y="50988"/>
                    </a:lnTo>
                    <a:lnTo>
                      <a:pt x="55137" y="50988"/>
                    </a:lnTo>
                    <a:lnTo>
                      <a:pt x="55137" y="38760"/>
                    </a:lnTo>
                    <a:lnTo>
                      <a:pt x="53798" y="38760"/>
                    </a:lnTo>
                    <a:lnTo>
                      <a:pt x="53798" y="41352"/>
                    </a:lnTo>
                    <a:lnTo>
                      <a:pt x="53711" y="41352"/>
                    </a:lnTo>
                    <a:cubicBezTo>
                      <a:pt x="50471" y="42541"/>
                      <a:pt x="47295" y="43135"/>
                      <a:pt x="44173" y="43135"/>
                    </a:cubicBezTo>
                    <a:cubicBezTo>
                      <a:pt x="41051" y="43135"/>
                      <a:pt x="37983" y="42541"/>
                      <a:pt x="34958" y="41352"/>
                    </a:cubicBezTo>
                    <a:lnTo>
                      <a:pt x="34872" y="41352"/>
                    </a:lnTo>
                    <a:lnTo>
                      <a:pt x="34872" y="31241"/>
                    </a:lnTo>
                    <a:lnTo>
                      <a:pt x="40359" y="31241"/>
                    </a:lnTo>
                    <a:lnTo>
                      <a:pt x="40359" y="28951"/>
                    </a:lnTo>
                    <a:lnTo>
                      <a:pt x="1" y="28951"/>
                    </a:lnTo>
                    <a:lnTo>
                      <a:pt x="1" y="111310"/>
                    </a:lnTo>
                    <a:lnTo>
                      <a:pt x="281948" y="111310"/>
                    </a:lnTo>
                    <a:lnTo>
                      <a:pt x="281948" y="4321"/>
                    </a:lnTo>
                    <a:lnTo>
                      <a:pt x="281646" y="4321"/>
                    </a:lnTo>
                    <a:lnTo>
                      <a:pt x="2816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31"/>
            <p:cNvGrpSpPr/>
            <p:nvPr/>
          </p:nvGrpSpPr>
          <p:grpSpPr>
            <a:xfrm>
              <a:off x="-648008" y="2177950"/>
              <a:ext cx="6547284" cy="3047654"/>
              <a:chOff x="238118" y="1369450"/>
              <a:chExt cx="7073557" cy="3292625"/>
            </a:xfrm>
          </p:grpSpPr>
          <p:sp>
            <p:nvSpPr>
              <p:cNvPr id="1167" name="Google Shape;1167;p31"/>
              <p:cNvSpPr/>
              <p:nvPr/>
            </p:nvSpPr>
            <p:spPr>
              <a:xfrm>
                <a:off x="238118" y="1369450"/>
                <a:ext cx="7003984" cy="2782601"/>
              </a:xfrm>
              <a:custGeom>
                <a:avLst/>
                <a:gdLst/>
                <a:ahLst/>
                <a:cxnLst/>
                <a:rect l="l" t="t" r="r" b="b"/>
                <a:pathLst>
                  <a:path w="284368" h="114853" extrusionOk="0">
                    <a:moveTo>
                      <a:pt x="250447" y="0"/>
                    </a:moveTo>
                    <a:lnTo>
                      <a:pt x="250447" y="27741"/>
                    </a:lnTo>
                    <a:lnTo>
                      <a:pt x="239817" y="27741"/>
                    </a:lnTo>
                    <a:lnTo>
                      <a:pt x="239817" y="13006"/>
                    </a:lnTo>
                    <a:lnTo>
                      <a:pt x="228410" y="24371"/>
                    </a:lnTo>
                    <a:lnTo>
                      <a:pt x="228410" y="55223"/>
                    </a:lnTo>
                    <a:lnTo>
                      <a:pt x="199113" y="55223"/>
                    </a:lnTo>
                    <a:lnTo>
                      <a:pt x="199113" y="73371"/>
                    </a:lnTo>
                    <a:lnTo>
                      <a:pt x="193107" y="73371"/>
                    </a:lnTo>
                    <a:lnTo>
                      <a:pt x="193107" y="37074"/>
                    </a:lnTo>
                    <a:lnTo>
                      <a:pt x="179150" y="37074"/>
                    </a:lnTo>
                    <a:lnTo>
                      <a:pt x="179150" y="57167"/>
                    </a:lnTo>
                    <a:lnTo>
                      <a:pt x="172928" y="57167"/>
                    </a:lnTo>
                    <a:lnTo>
                      <a:pt x="172928" y="49000"/>
                    </a:lnTo>
                    <a:lnTo>
                      <a:pt x="165150" y="49000"/>
                    </a:lnTo>
                    <a:lnTo>
                      <a:pt x="165150" y="39667"/>
                    </a:lnTo>
                    <a:lnTo>
                      <a:pt x="158409" y="39667"/>
                    </a:lnTo>
                    <a:lnTo>
                      <a:pt x="158409" y="57815"/>
                    </a:lnTo>
                    <a:lnTo>
                      <a:pt x="144668" y="57815"/>
                    </a:lnTo>
                    <a:lnTo>
                      <a:pt x="144668" y="51075"/>
                    </a:lnTo>
                    <a:lnTo>
                      <a:pt x="129631" y="51075"/>
                    </a:lnTo>
                    <a:lnTo>
                      <a:pt x="129631" y="65118"/>
                    </a:lnTo>
                    <a:lnTo>
                      <a:pt x="119261" y="65118"/>
                    </a:lnTo>
                    <a:lnTo>
                      <a:pt x="119261" y="59155"/>
                    </a:lnTo>
                    <a:lnTo>
                      <a:pt x="105563" y="59155"/>
                    </a:lnTo>
                    <a:lnTo>
                      <a:pt x="105563" y="36556"/>
                    </a:lnTo>
                    <a:lnTo>
                      <a:pt x="92297" y="36556"/>
                    </a:lnTo>
                    <a:lnTo>
                      <a:pt x="92297" y="47186"/>
                    </a:lnTo>
                    <a:lnTo>
                      <a:pt x="84260" y="47186"/>
                    </a:lnTo>
                    <a:lnTo>
                      <a:pt x="84260" y="82964"/>
                    </a:lnTo>
                    <a:lnTo>
                      <a:pt x="70779" y="82964"/>
                    </a:lnTo>
                    <a:lnTo>
                      <a:pt x="70779" y="48223"/>
                    </a:lnTo>
                    <a:lnTo>
                      <a:pt x="44593" y="48223"/>
                    </a:lnTo>
                    <a:lnTo>
                      <a:pt x="44593" y="70519"/>
                    </a:lnTo>
                    <a:lnTo>
                      <a:pt x="35000" y="70519"/>
                    </a:lnTo>
                    <a:lnTo>
                      <a:pt x="35000" y="43556"/>
                    </a:lnTo>
                    <a:lnTo>
                      <a:pt x="20482" y="43556"/>
                    </a:lnTo>
                    <a:lnTo>
                      <a:pt x="20482" y="55482"/>
                    </a:lnTo>
                    <a:lnTo>
                      <a:pt x="9074" y="55482"/>
                    </a:lnTo>
                    <a:lnTo>
                      <a:pt x="9074" y="35000"/>
                    </a:lnTo>
                    <a:lnTo>
                      <a:pt x="0" y="35000"/>
                    </a:lnTo>
                    <a:lnTo>
                      <a:pt x="0" y="114853"/>
                    </a:lnTo>
                    <a:lnTo>
                      <a:pt x="284367" y="114853"/>
                    </a:lnTo>
                    <a:lnTo>
                      <a:pt x="284367" y="25667"/>
                    </a:lnTo>
                    <a:lnTo>
                      <a:pt x="269589" y="25667"/>
                    </a:lnTo>
                    <a:lnTo>
                      <a:pt x="269589" y="17630"/>
                    </a:lnTo>
                    <a:lnTo>
                      <a:pt x="259003" y="17630"/>
                    </a:lnTo>
                    <a:lnTo>
                      <a:pt x="259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1"/>
              <p:cNvSpPr/>
              <p:nvPr/>
            </p:nvSpPr>
            <p:spPr>
              <a:xfrm>
                <a:off x="262950" y="1879325"/>
                <a:ext cx="7048725" cy="2782750"/>
              </a:xfrm>
              <a:custGeom>
                <a:avLst/>
                <a:gdLst/>
                <a:ahLst/>
                <a:cxnLst/>
                <a:rect l="l" t="t" r="r" b="b"/>
                <a:pathLst>
                  <a:path w="281949" h="111310" extrusionOk="0">
                    <a:moveTo>
                      <a:pt x="53798" y="41914"/>
                    </a:moveTo>
                    <a:lnTo>
                      <a:pt x="53798" y="50988"/>
                    </a:lnTo>
                    <a:lnTo>
                      <a:pt x="34915" y="50988"/>
                    </a:lnTo>
                    <a:lnTo>
                      <a:pt x="34872" y="41914"/>
                    </a:lnTo>
                    <a:lnTo>
                      <a:pt x="34872" y="41914"/>
                    </a:lnTo>
                    <a:cubicBezTo>
                      <a:pt x="37918" y="43102"/>
                      <a:pt x="41018" y="43696"/>
                      <a:pt x="44173" y="43696"/>
                    </a:cubicBezTo>
                    <a:cubicBezTo>
                      <a:pt x="47327" y="43696"/>
                      <a:pt x="50535" y="43102"/>
                      <a:pt x="53798" y="41914"/>
                    </a:cubicBezTo>
                    <a:close/>
                    <a:moveTo>
                      <a:pt x="220071" y="0"/>
                    </a:moveTo>
                    <a:cubicBezTo>
                      <a:pt x="220158" y="2420"/>
                      <a:pt x="220287" y="4148"/>
                      <a:pt x="220374" y="5142"/>
                    </a:cubicBezTo>
                    <a:lnTo>
                      <a:pt x="220374" y="5401"/>
                    </a:lnTo>
                    <a:cubicBezTo>
                      <a:pt x="218818" y="5401"/>
                      <a:pt x="216614" y="5488"/>
                      <a:pt x="213806" y="5617"/>
                    </a:cubicBezTo>
                    <a:cubicBezTo>
                      <a:pt x="210694" y="5747"/>
                      <a:pt x="208620" y="5877"/>
                      <a:pt x="207670" y="6050"/>
                    </a:cubicBezTo>
                    <a:cubicBezTo>
                      <a:pt x="207410" y="6698"/>
                      <a:pt x="206417" y="8729"/>
                      <a:pt x="204688" y="12185"/>
                    </a:cubicBezTo>
                    <a:cubicBezTo>
                      <a:pt x="203349" y="14778"/>
                      <a:pt x="202139" y="17111"/>
                      <a:pt x="201059" y="19229"/>
                    </a:cubicBezTo>
                    <a:lnTo>
                      <a:pt x="205898" y="19229"/>
                    </a:lnTo>
                    <a:lnTo>
                      <a:pt x="205898" y="24846"/>
                    </a:lnTo>
                    <a:lnTo>
                      <a:pt x="204861" y="24846"/>
                    </a:lnTo>
                    <a:lnTo>
                      <a:pt x="204861" y="38155"/>
                    </a:lnTo>
                    <a:lnTo>
                      <a:pt x="205898" y="38155"/>
                    </a:lnTo>
                    <a:lnTo>
                      <a:pt x="205898" y="67495"/>
                    </a:lnTo>
                    <a:lnTo>
                      <a:pt x="190126" y="67495"/>
                    </a:lnTo>
                    <a:lnTo>
                      <a:pt x="190126" y="57124"/>
                    </a:lnTo>
                    <a:lnTo>
                      <a:pt x="188398" y="57124"/>
                    </a:lnTo>
                    <a:lnTo>
                      <a:pt x="188398" y="53797"/>
                    </a:lnTo>
                    <a:lnTo>
                      <a:pt x="195873" y="53797"/>
                    </a:lnTo>
                    <a:lnTo>
                      <a:pt x="184898" y="39192"/>
                    </a:lnTo>
                    <a:lnTo>
                      <a:pt x="136329" y="39192"/>
                    </a:lnTo>
                    <a:lnTo>
                      <a:pt x="136329" y="55007"/>
                    </a:lnTo>
                    <a:lnTo>
                      <a:pt x="127903" y="55007"/>
                    </a:lnTo>
                    <a:lnTo>
                      <a:pt x="127903" y="52846"/>
                    </a:lnTo>
                    <a:lnTo>
                      <a:pt x="123021" y="52846"/>
                    </a:lnTo>
                    <a:lnTo>
                      <a:pt x="123021" y="51204"/>
                    </a:lnTo>
                    <a:lnTo>
                      <a:pt x="118527" y="51204"/>
                    </a:lnTo>
                    <a:lnTo>
                      <a:pt x="118527" y="42865"/>
                    </a:lnTo>
                    <a:lnTo>
                      <a:pt x="98650" y="42865"/>
                    </a:lnTo>
                    <a:cubicBezTo>
                      <a:pt x="98693" y="39019"/>
                      <a:pt x="98607" y="35735"/>
                      <a:pt x="98434" y="33056"/>
                    </a:cubicBezTo>
                    <a:lnTo>
                      <a:pt x="88323" y="33056"/>
                    </a:lnTo>
                    <a:lnTo>
                      <a:pt x="88323" y="28303"/>
                    </a:lnTo>
                    <a:lnTo>
                      <a:pt x="89576" y="28000"/>
                    </a:lnTo>
                    <a:lnTo>
                      <a:pt x="89922" y="28821"/>
                    </a:lnTo>
                    <a:cubicBezTo>
                      <a:pt x="89965" y="28865"/>
                      <a:pt x="90008" y="28908"/>
                      <a:pt x="90094" y="28951"/>
                    </a:cubicBezTo>
                    <a:lnTo>
                      <a:pt x="90310" y="28951"/>
                    </a:lnTo>
                    <a:cubicBezTo>
                      <a:pt x="90354" y="28908"/>
                      <a:pt x="90397" y="28865"/>
                      <a:pt x="90440" y="28778"/>
                    </a:cubicBezTo>
                    <a:cubicBezTo>
                      <a:pt x="90440" y="28735"/>
                      <a:pt x="90440" y="28649"/>
                      <a:pt x="90440" y="28605"/>
                    </a:cubicBezTo>
                    <a:lnTo>
                      <a:pt x="90094" y="27871"/>
                    </a:lnTo>
                    <a:lnTo>
                      <a:pt x="91434" y="27568"/>
                    </a:lnTo>
                    <a:lnTo>
                      <a:pt x="91736" y="28389"/>
                    </a:lnTo>
                    <a:cubicBezTo>
                      <a:pt x="91780" y="28432"/>
                      <a:pt x="91823" y="28476"/>
                      <a:pt x="91909" y="28519"/>
                    </a:cubicBezTo>
                    <a:cubicBezTo>
                      <a:pt x="91931" y="28540"/>
                      <a:pt x="91963" y="28551"/>
                      <a:pt x="91996" y="28551"/>
                    </a:cubicBezTo>
                    <a:cubicBezTo>
                      <a:pt x="92028" y="28551"/>
                      <a:pt x="92060" y="28540"/>
                      <a:pt x="92082" y="28519"/>
                    </a:cubicBezTo>
                    <a:cubicBezTo>
                      <a:pt x="92169" y="28519"/>
                      <a:pt x="92212" y="28476"/>
                      <a:pt x="92255" y="28389"/>
                    </a:cubicBezTo>
                    <a:cubicBezTo>
                      <a:pt x="92298" y="28346"/>
                      <a:pt x="92298" y="28260"/>
                      <a:pt x="92255" y="28173"/>
                    </a:cubicBezTo>
                    <a:lnTo>
                      <a:pt x="91866" y="27136"/>
                    </a:lnTo>
                    <a:cubicBezTo>
                      <a:pt x="91866" y="27136"/>
                      <a:pt x="91823" y="27093"/>
                      <a:pt x="91823" y="27093"/>
                    </a:cubicBezTo>
                    <a:lnTo>
                      <a:pt x="91434" y="26229"/>
                    </a:lnTo>
                    <a:cubicBezTo>
                      <a:pt x="91434" y="26142"/>
                      <a:pt x="91391" y="26099"/>
                      <a:pt x="91304" y="26056"/>
                    </a:cubicBezTo>
                    <a:lnTo>
                      <a:pt x="91088" y="26056"/>
                    </a:lnTo>
                    <a:cubicBezTo>
                      <a:pt x="91045" y="26099"/>
                      <a:pt x="91002" y="26142"/>
                      <a:pt x="90959" y="26229"/>
                    </a:cubicBezTo>
                    <a:cubicBezTo>
                      <a:pt x="90915" y="26272"/>
                      <a:pt x="90915" y="26358"/>
                      <a:pt x="90959" y="26445"/>
                    </a:cubicBezTo>
                    <a:lnTo>
                      <a:pt x="91218" y="27093"/>
                    </a:lnTo>
                    <a:lnTo>
                      <a:pt x="89878" y="27395"/>
                    </a:lnTo>
                    <a:lnTo>
                      <a:pt x="89576" y="26747"/>
                    </a:lnTo>
                    <a:cubicBezTo>
                      <a:pt x="89533" y="26661"/>
                      <a:pt x="89489" y="26618"/>
                      <a:pt x="89403" y="26574"/>
                    </a:cubicBezTo>
                    <a:lnTo>
                      <a:pt x="89230" y="26574"/>
                    </a:lnTo>
                    <a:cubicBezTo>
                      <a:pt x="89144" y="26618"/>
                      <a:pt x="89101" y="26661"/>
                      <a:pt x="89057" y="26704"/>
                    </a:cubicBezTo>
                    <a:cubicBezTo>
                      <a:pt x="89014" y="26790"/>
                      <a:pt x="89057" y="26877"/>
                      <a:pt x="89057" y="26920"/>
                    </a:cubicBezTo>
                    <a:lnTo>
                      <a:pt x="89360" y="27482"/>
                    </a:lnTo>
                    <a:lnTo>
                      <a:pt x="88150" y="27784"/>
                    </a:lnTo>
                    <a:lnTo>
                      <a:pt x="88064" y="27784"/>
                    </a:lnTo>
                    <a:cubicBezTo>
                      <a:pt x="87977" y="27784"/>
                      <a:pt x="87934" y="27828"/>
                      <a:pt x="87891" y="27871"/>
                    </a:cubicBezTo>
                    <a:lnTo>
                      <a:pt x="86205" y="28303"/>
                    </a:lnTo>
                    <a:lnTo>
                      <a:pt x="85817" y="27655"/>
                    </a:lnTo>
                    <a:cubicBezTo>
                      <a:pt x="85773" y="27568"/>
                      <a:pt x="85730" y="27525"/>
                      <a:pt x="85644" y="27525"/>
                    </a:cubicBezTo>
                    <a:cubicBezTo>
                      <a:pt x="85622" y="27503"/>
                      <a:pt x="85590" y="27493"/>
                      <a:pt x="85557" y="27493"/>
                    </a:cubicBezTo>
                    <a:cubicBezTo>
                      <a:pt x="85525" y="27493"/>
                      <a:pt x="85493" y="27503"/>
                      <a:pt x="85471" y="27525"/>
                    </a:cubicBezTo>
                    <a:cubicBezTo>
                      <a:pt x="85384" y="27525"/>
                      <a:pt x="85341" y="27611"/>
                      <a:pt x="85341" y="27655"/>
                    </a:cubicBezTo>
                    <a:cubicBezTo>
                      <a:pt x="85298" y="27741"/>
                      <a:pt x="85298" y="27828"/>
                      <a:pt x="85341" y="27871"/>
                    </a:cubicBezTo>
                    <a:lnTo>
                      <a:pt x="85601" y="28346"/>
                    </a:lnTo>
                    <a:lnTo>
                      <a:pt x="84607" y="28605"/>
                    </a:lnTo>
                    <a:lnTo>
                      <a:pt x="83959" y="27439"/>
                    </a:lnTo>
                    <a:cubicBezTo>
                      <a:pt x="83915" y="27395"/>
                      <a:pt x="83872" y="27352"/>
                      <a:pt x="83829" y="27309"/>
                    </a:cubicBezTo>
                    <a:lnTo>
                      <a:pt x="83613" y="27309"/>
                    </a:lnTo>
                    <a:cubicBezTo>
                      <a:pt x="83526" y="27352"/>
                      <a:pt x="83483" y="27395"/>
                      <a:pt x="83440" y="27482"/>
                    </a:cubicBezTo>
                    <a:cubicBezTo>
                      <a:pt x="83440" y="27525"/>
                      <a:pt x="83440" y="27611"/>
                      <a:pt x="83440" y="27655"/>
                    </a:cubicBezTo>
                    <a:lnTo>
                      <a:pt x="85125" y="30766"/>
                    </a:lnTo>
                    <a:cubicBezTo>
                      <a:pt x="85168" y="30852"/>
                      <a:pt x="85212" y="30895"/>
                      <a:pt x="85298" y="30895"/>
                    </a:cubicBezTo>
                    <a:cubicBezTo>
                      <a:pt x="85320" y="30917"/>
                      <a:pt x="85352" y="30928"/>
                      <a:pt x="85384" y="30928"/>
                    </a:cubicBezTo>
                    <a:cubicBezTo>
                      <a:pt x="85417" y="30928"/>
                      <a:pt x="85449" y="30917"/>
                      <a:pt x="85471" y="30895"/>
                    </a:cubicBezTo>
                    <a:cubicBezTo>
                      <a:pt x="85557" y="30895"/>
                      <a:pt x="85601" y="30809"/>
                      <a:pt x="85601" y="30766"/>
                    </a:cubicBezTo>
                    <a:cubicBezTo>
                      <a:pt x="85644" y="30679"/>
                      <a:pt x="85644" y="30593"/>
                      <a:pt x="85601" y="30507"/>
                    </a:cubicBezTo>
                    <a:lnTo>
                      <a:pt x="84909" y="29167"/>
                    </a:lnTo>
                    <a:lnTo>
                      <a:pt x="85903" y="28908"/>
                    </a:lnTo>
                    <a:lnTo>
                      <a:pt x="86292" y="29686"/>
                    </a:lnTo>
                    <a:cubicBezTo>
                      <a:pt x="86335" y="29729"/>
                      <a:pt x="86378" y="29772"/>
                      <a:pt x="86465" y="29815"/>
                    </a:cubicBezTo>
                    <a:lnTo>
                      <a:pt x="86638" y="29815"/>
                    </a:lnTo>
                    <a:cubicBezTo>
                      <a:pt x="86724" y="29772"/>
                      <a:pt x="86767" y="29729"/>
                      <a:pt x="86767" y="29642"/>
                    </a:cubicBezTo>
                    <a:cubicBezTo>
                      <a:pt x="86810" y="29556"/>
                      <a:pt x="86810" y="29470"/>
                      <a:pt x="86767" y="29426"/>
                    </a:cubicBezTo>
                    <a:lnTo>
                      <a:pt x="86465" y="28865"/>
                    </a:lnTo>
                    <a:lnTo>
                      <a:pt x="87761" y="28476"/>
                    </a:lnTo>
                    <a:lnTo>
                      <a:pt x="87761" y="33056"/>
                    </a:lnTo>
                    <a:lnTo>
                      <a:pt x="85687" y="33056"/>
                    </a:lnTo>
                    <a:lnTo>
                      <a:pt x="85687" y="41698"/>
                    </a:lnTo>
                    <a:lnTo>
                      <a:pt x="77607" y="41698"/>
                    </a:lnTo>
                    <a:lnTo>
                      <a:pt x="77607" y="48914"/>
                    </a:lnTo>
                    <a:lnTo>
                      <a:pt x="76440" y="48914"/>
                    </a:lnTo>
                    <a:lnTo>
                      <a:pt x="76440" y="58031"/>
                    </a:lnTo>
                    <a:lnTo>
                      <a:pt x="70002" y="58031"/>
                    </a:lnTo>
                    <a:lnTo>
                      <a:pt x="70002" y="60711"/>
                    </a:lnTo>
                    <a:lnTo>
                      <a:pt x="77607" y="60711"/>
                    </a:lnTo>
                    <a:lnTo>
                      <a:pt x="77607" y="74322"/>
                    </a:lnTo>
                    <a:lnTo>
                      <a:pt x="60711" y="74322"/>
                    </a:lnTo>
                    <a:lnTo>
                      <a:pt x="60711" y="50988"/>
                    </a:lnTo>
                    <a:lnTo>
                      <a:pt x="55137" y="50988"/>
                    </a:lnTo>
                    <a:lnTo>
                      <a:pt x="55137" y="38760"/>
                    </a:lnTo>
                    <a:lnTo>
                      <a:pt x="53798" y="38760"/>
                    </a:lnTo>
                    <a:lnTo>
                      <a:pt x="53798" y="41352"/>
                    </a:lnTo>
                    <a:lnTo>
                      <a:pt x="53711" y="41352"/>
                    </a:lnTo>
                    <a:cubicBezTo>
                      <a:pt x="50471" y="42541"/>
                      <a:pt x="47295" y="43135"/>
                      <a:pt x="44173" y="43135"/>
                    </a:cubicBezTo>
                    <a:cubicBezTo>
                      <a:pt x="41051" y="43135"/>
                      <a:pt x="37983" y="42541"/>
                      <a:pt x="34958" y="41352"/>
                    </a:cubicBezTo>
                    <a:lnTo>
                      <a:pt x="34872" y="41352"/>
                    </a:lnTo>
                    <a:lnTo>
                      <a:pt x="34872" y="31241"/>
                    </a:lnTo>
                    <a:lnTo>
                      <a:pt x="40359" y="31241"/>
                    </a:lnTo>
                    <a:lnTo>
                      <a:pt x="40359" y="28951"/>
                    </a:lnTo>
                    <a:lnTo>
                      <a:pt x="1" y="28951"/>
                    </a:lnTo>
                    <a:lnTo>
                      <a:pt x="1" y="111310"/>
                    </a:lnTo>
                    <a:lnTo>
                      <a:pt x="281948" y="111310"/>
                    </a:lnTo>
                    <a:lnTo>
                      <a:pt x="281948" y="4321"/>
                    </a:lnTo>
                    <a:lnTo>
                      <a:pt x="281646" y="4321"/>
                    </a:lnTo>
                    <a:lnTo>
                      <a:pt x="2816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31"/>
            <p:cNvGrpSpPr/>
            <p:nvPr/>
          </p:nvGrpSpPr>
          <p:grpSpPr>
            <a:xfrm rot="4587335">
              <a:off x="7175898" y="3001439"/>
              <a:ext cx="283365" cy="1104220"/>
              <a:chOff x="2131889" y="2016042"/>
              <a:chExt cx="391758" cy="1526608"/>
            </a:xfrm>
          </p:grpSpPr>
          <p:sp>
            <p:nvSpPr>
              <p:cNvPr id="1170" name="Google Shape;1170;p31"/>
              <p:cNvSpPr/>
              <p:nvPr/>
            </p:nvSpPr>
            <p:spPr>
              <a:xfrm>
                <a:off x="2303240" y="2016042"/>
                <a:ext cx="220407" cy="778651"/>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1"/>
              <p:cNvSpPr/>
              <p:nvPr/>
            </p:nvSpPr>
            <p:spPr>
              <a:xfrm>
                <a:off x="2282645" y="2882294"/>
                <a:ext cx="13184" cy="22765"/>
              </a:xfrm>
              <a:custGeom>
                <a:avLst/>
                <a:gdLst/>
                <a:ahLst/>
                <a:cxnLst/>
                <a:rect l="l" t="t" r="r" b="b"/>
                <a:pathLst>
                  <a:path w="322" h="556" extrusionOk="0">
                    <a:moveTo>
                      <a:pt x="161" y="1"/>
                    </a:moveTo>
                    <a:cubicBezTo>
                      <a:pt x="81" y="1"/>
                      <a:pt x="1" y="61"/>
                      <a:pt x="1" y="181"/>
                    </a:cubicBezTo>
                    <a:lnTo>
                      <a:pt x="1" y="395"/>
                    </a:lnTo>
                    <a:cubicBezTo>
                      <a:pt x="1" y="502"/>
                      <a:pt x="81" y="555"/>
                      <a:pt x="161" y="555"/>
                    </a:cubicBezTo>
                    <a:cubicBezTo>
                      <a:pt x="241" y="555"/>
                      <a:pt x="321" y="502"/>
                      <a:pt x="321" y="395"/>
                    </a:cubicBezTo>
                    <a:lnTo>
                      <a:pt x="321" y="181"/>
                    </a:lnTo>
                    <a:cubicBezTo>
                      <a:pt x="321" y="61"/>
                      <a:pt x="241" y="1"/>
                      <a:pt x="1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1"/>
              <p:cNvSpPr/>
              <p:nvPr/>
            </p:nvSpPr>
            <p:spPr>
              <a:xfrm>
                <a:off x="2261846" y="3010039"/>
                <a:ext cx="17565" cy="14290"/>
              </a:xfrm>
              <a:custGeom>
                <a:avLst/>
                <a:gdLst/>
                <a:ahLst/>
                <a:cxnLst/>
                <a:rect l="l" t="t" r="r" b="b"/>
                <a:pathLst>
                  <a:path w="429" h="349" extrusionOk="0">
                    <a:moveTo>
                      <a:pt x="215" y="1"/>
                    </a:moveTo>
                    <a:cubicBezTo>
                      <a:pt x="1" y="1"/>
                      <a:pt x="1" y="348"/>
                      <a:pt x="215" y="348"/>
                    </a:cubicBezTo>
                    <a:cubicBezTo>
                      <a:pt x="428" y="348"/>
                      <a:pt x="428" y="1"/>
                      <a:pt x="2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1"/>
              <p:cNvSpPr/>
              <p:nvPr/>
            </p:nvSpPr>
            <p:spPr>
              <a:xfrm>
                <a:off x="2131889" y="3111048"/>
                <a:ext cx="121893" cy="431601"/>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4" name="Google Shape;1174;p31"/>
            <p:cNvSpPr/>
            <p:nvPr/>
          </p:nvSpPr>
          <p:spPr>
            <a:xfrm rot="8472118">
              <a:off x="6271803" y="2776826"/>
              <a:ext cx="88171" cy="312196"/>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1"/>
            <p:cNvSpPr/>
            <p:nvPr/>
          </p:nvSpPr>
          <p:spPr>
            <a:xfrm rot="8472394">
              <a:off x="6248891" y="2837130"/>
              <a:ext cx="66785" cy="236469"/>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1"/>
            <p:cNvSpPr/>
            <p:nvPr/>
          </p:nvSpPr>
          <p:spPr>
            <a:xfrm rot="8472394">
              <a:off x="6211888" y="2837130"/>
              <a:ext cx="66785" cy="236469"/>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1"/>
            <p:cNvSpPr/>
            <p:nvPr/>
          </p:nvSpPr>
          <p:spPr>
            <a:xfrm rot="4587561">
              <a:off x="6835606" y="3465058"/>
              <a:ext cx="65736" cy="232733"/>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1"/>
            <p:cNvSpPr/>
            <p:nvPr/>
          </p:nvSpPr>
          <p:spPr>
            <a:xfrm rot="4587561">
              <a:off x="6833413" y="3500836"/>
              <a:ext cx="65736" cy="232733"/>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1"/>
            <p:cNvSpPr/>
            <p:nvPr/>
          </p:nvSpPr>
          <p:spPr>
            <a:xfrm rot="5125253">
              <a:off x="5287805" y="2082782"/>
              <a:ext cx="154069" cy="1135352"/>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1"/>
            <p:cNvSpPr/>
            <p:nvPr/>
          </p:nvSpPr>
          <p:spPr>
            <a:xfrm rot="5187596">
              <a:off x="5412234" y="2260785"/>
              <a:ext cx="153871" cy="880800"/>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1"/>
            <p:cNvSpPr/>
            <p:nvPr/>
          </p:nvSpPr>
          <p:spPr>
            <a:xfrm rot="5187596">
              <a:off x="5412234" y="2318021"/>
              <a:ext cx="153871" cy="880800"/>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2" name="Google Shape;1182;p31"/>
          <p:cNvSpPr txBox="1"/>
          <p:nvPr/>
        </p:nvSpPr>
        <p:spPr>
          <a:xfrm>
            <a:off x="4268975" y="3152425"/>
            <a:ext cx="1876200" cy="131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accent3"/>
                </a:solidFill>
                <a:latin typeface="Barlow"/>
                <a:ea typeface="Barlow"/>
                <a:cs typeface="Barlow"/>
                <a:sym typeface="Barlow"/>
              </a:rPr>
              <a:t>CREDITS</a:t>
            </a:r>
            <a:r>
              <a:rPr lang="en" sz="1200">
                <a:solidFill>
                  <a:schemeClr val="accent3"/>
                </a:solidFill>
                <a:latin typeface="Barlow"/>
                <a:ea typeface="Barlow"/>
                <a:cs typeface="Barlow"/>
                <a:sym typeface="Barlow"/>
              </a:rPr>
              <a:t>: This presentation template was created by </a:t>
            </a:r>
            <a:r>
              <a:rPr lang="en" sz="1200" b="1">
                <a:solidFill>
                  <a:schemeClr val="accent3"/>
                </a:solidFill>
                <a:uFill>
                  <a:noFill/>
                </a:uFill>
                <a:latin typeface="Barlow"/>
                <a:ea typeface="Barlow"/>
                <a:cs typeface="Barlow"/>
                <a:sym typeface="Barlow"/>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b="1">
                <a:solidFill>
                  <a:schemeClr val="accent3"/>
                </a:solidFill>
                <a:latin typeface="Barlow"/>
                <a:ea typeface="Barlow"/>
                <a:cs typeface="Barlow"/>
                <a:sym typeface="Barlow"/>
              </a:rPr>
              <a:t>,</a:t>
            </a:r>
            <a:r>
              <a:rPr lang="en" sz="1200">
                <a:solidFill>
                  <a:schemeClr val="accent3"/>
                </a:solidFill>
                <a:latin typeface="Barlow"/>
                <a:ea typeface="Barlow"/>
                <a:cs typeface="Barlow"/>
                <a:sym typeface="Barlow"/>
              </a:rPr>
              <a:t> including icons by </a:t>
            </a:r>
            <a:r>
              <a:rPr lang="en" sz="1200" b="1">
                <a:solidFill>
                  <a:schemeClr val="accent3"/>
                </a:solidFill>
                <a:uFill>
                  <a:noFill/>
                </a:uFill>
                <a:latin typeface="Barlow"/>
                <a:ea typeface="Barlow"/>
                <a:cs typeface="Barlow"/>
                <a:sym typeface="Barlow"/>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accent3"/>
                </a:solidFill>
                <a:latin typeface="Barlow"/>
                <a:ea typeface="Barlow"/>
                <a:cs typeface="Barlow"/>
                <a:sym typeface="Barlow"/>
              </a:rPr>
              <a:t> and infographics &amp; images by </a:t>
            </a:r>
            <a:r>
              <a:rPr lang="en" sz="1200" b="1">
                <a:solidFill>
                  <a:schemeClr val="accent3"/>
                </a:solidFill>
                <a:uFill>
                  <a:noFill/>
                </a:uFill>
                <a:latin typeface="Barlow"/>
                <a:ea typeface="Barlow"/>
                <a:cs typeface="Barlow"/>
                <a:sym typeface="Barlow"/>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200">
                <a:solidFill>
                  <a:schemeClr val="accent3"/>
                </a:solidFill>
                <a:latin typeface="Barlow"/>
                <a:ea typeface="Barlow"/>
                <a:cs typeface="Barlow"/>
                <a:sym typeface="Barlow"/>
              </a:rPr>
              <a:t>.</a:t>
            </a:r>
            <a:endParaRPr sz="1200">
              <a:solidFill>
                <a:schemeClr val="accent3"/>
              </a:solidFill>
              <a:latin typeface="Barlow"/>
              <a:ea typeface="Barlow"/>
              <a:cs typeface="Barlow"/>
              <a:sym typeface="Barlow"/>
            </a:endParaRPr>
          </a:p>
        </p:txBody>
      </p:sp>
      <p:sp>
        <p:nvSpPr>
          <p:cNvPr id="1183" name="Google Shape;1183;p31"/>
          <p:cNvSpPr txBox="1">
            <a:spLocks noGrp="1"/>
          </p:cNvSpPr>
          <p:nvPr>
            <p:ph type="title"/>
          </p:nvPr>
        </p:nvSpPr>
        <p:spPr>
          <a:xfrm>
            <a:off x="713250" y="768100"/>
            <a:ext cx="3838800" cy="881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5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4" name="Google Shape;1184;p31"/>
          <p:cNvSpPr txBox="1">
            <a:spLocks noGrp="1"/>
          </p:cNvSpPr>
          <p:nvPr>
            <p:ph type="subTitle" idx="1"/>
          </p:nvPr>
        </p:nvSpPr>
        <p:spPr>
          <a:xfrm>
            <a:off x="713250" y="1649800"/>
            <a:ext cx="3838800" cy="114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62864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7"/>
        <p:cNvGrpSpPr/>
        <p:nvPr/>
      </p:nvGrpSpPr>
      <p:grpSpPr>
        <a:xfrm>
          <a:off x="0" y="0"/>
          <a:ext cx="0" cy="0"/>
          <a:chOff x="0" y="0"/>
          <a:chExt cx="0" cy="0"/>
        </a:xfrm>
      </p:grpSpPr>
      <p:grpSp>
        <p:nvGrpSpPr>
          <p:cNvPr id="48" name="Google Shape;48;p7"/>
          <p:cNvGrpSpPr/>
          <p:nvPr/>
        </p:nvGrpSpPr>
        <p:grpSpPr>
          <a:xfrm>
            <a:off x="0" y="1230541"/>
            <a:ext cx="9143899" cy="3912953"/>
            <a:chOff x="0" y="1737996"/>
            <a:chExt cx="9100218" cy="3405529"/>
          </a:xfrm>
        </p:grpSpPr>
        <p:sp>
          <p:nvSpPr>
            <p:cNvPr id="49" name="Google Shape;49;p7"/>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1427" y="2726829"/>
              <a:ext cx="9098792" cy="2416689"/>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 name="Google Shape;51;p7"/>
          <p:cNvPicPr preferRelativeResize="0"/>
          <p:nvPr/>
        </p:nvPicPr>
        <p:blipFill>
          <a:blip r:embed="rId2">
            <a:alphaModFix/>
          </a:blip>
          <a:stretch>
            <a:fillRect/>
          </a:stretch>
        </p:blipFill>
        <p:spPr>
          <a:xfrm>
            <a:off x="1439" y="0"/>
            <a:ext cx="9141126" cy="5143502"/>
          </a:xfrm>
          <a:prstGeom prst="rect">
            <a:avLst/>
          </a:prstGeom>
          <a:noFill/>
          <a:ln>
            <a:noFill/>
          </a:ln>
        </p:spPr>
      </p:pic>
      <p:sp>
        <p:nvSpPr>
          <p:cNvPr id="52" name="Google Shape;52;p7"/>
          <p:cNvSpPr txBox="1">
            <a:spLocks noGrp="1"/>
          </p:cNvSpPr>
          <p:nvPr>
            <p:ph type="title"/>
          </p:nvPr>
        </p:nvSpPr>
        <p:spPr>
          <a:xfrm>
            <a:off x="713250"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7"/>
          <p:cNvSpPr txBox="1">
            <a:spLocks noGrp="1"/>
          </p:cNvSpPr>
          <p:nvPr>
            <p:ph type="subTitle" idx="1"/>
          </p:nvPr>
        </p:nvSpPr>
        <p:spPr>
          <a:xfrm>
            <a:off x="2231250" y="1874150"/>
            <a:ext cx="4681500" cy="174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3148764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078"/>
        <p:cNvGrpSpPr/>
        <p:nvPr/>
      </p:nvGrpSpPr>
      <p:grpSpPr>
        <a:xfrm>
          <a:off x="0" y="0"/>
          <a:ext cx="0" cy="0"/>
          <a:chOff x="0" y="0"/>
          <a:chExt cx="0" cy="0"/>
        </a:xfrm>
      </p:grpSpPr>
      <p:grpSp>
        <p:nvGrpSpPr>
          <p:cNvPr id="1079" name="Google Shape;1079;p21"/>
          <p:cNvGrpSpPr/>
          <p:nvPr/>
        </p:nvGrpSpPr>
        <p:grpSpPr>
          <a:xfrm>
            <a:off x="0" y="1230541"/>
            <a:ext cx="9143899" cy="3912953"/>
            <a:chOff x="0" y="1737996"/>
            <a:chExt cx="9100218" cy="3405529"/>
          </a:xfrm>
        </p:grpSpPr>
        <p:sp>
          <p:nvSpPr>
            <p:cNvPr id="1080" name="Google Shape;1080;p21"/>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1"/>
            <p:cNvSpPr/>
            <p:nvPr/>
          </p:nvSpPr>
          <p:spPr>
            <a:xfrm>
              <a:off x="1427" y="2726829"/>
              <a:ext cx="9098792" cy="2416689"/>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2" name="Google Shape;1082;p21"/>
          <p:cNvPicPr preferRelativeResize="0"/>
          <p:nvPr/>
        </p:nvPicPr>
        <p:blipFill>
          <a:blip r:embed="rId2">
            <a:alphaModFix/>
          </a:blip>
          <a:stretch>
            <a:fillRect/>
          </a:stretch>
        </p:blipFill>
        <p:spPr>
          <a:xfrm flipH="1">
            <a:off x="1439" y="0"/>
            <a:ext cx="9141126" cy="5143502"/>
          </a:xfrm>
          <a:prstGeom prst="rect">
            <a:avLst/>
          </a:prstGeom>
          <a:noFill/>
          <a:ln>
            <a:noFill/>
          </a:ln>
        </p:spPr>
      </p:pic>
      <p:sp>
        <p:nvSpPr>
          <p:cNvPr id="1083" name="Google Shape;1083;p21"/>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84" name="Google Shape;1084;p21"/>
          <p:cNvSpPr txBox="1">
            <a:spLocks noGrp="1"/>
          </p:cNvSpPr>
          <p:nvPr>
            <p:ph type="title" idx="2"/>
          </p:nvPr>
        </p:nvSpPr>
        <p:spPr>
          <a:xfrm>
            <a:off x="3353538" y="1737425"/>
            <a:ext cx="24369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85" name="Google Shape;1085;p21"/>
          <p:cNvSpPr txBox="1">
            <a:spLocks noGrp="1"/>
          </p:cNvSpPr>
          <p:nvPr>
            <p:ph type="subTitle" idx="1"/>
          </p:nvPr>
        </p:nvSpPr>
        <p:spPr>
          <a:xfrm>
            <a:off x="3353538" y="2097472"/>
            <a:ext cx="24369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86" name="Google Shape;1086;p21"/>
          <p:cNvSpPr txBox="1">
            <a:spLocks noGrp="1"/>
          </p:cNvSpPr>
          <p:nvPr>
            <p:ph type="title" idx="3"/>
          </p:nvPr>
        </p:nvSpPr>
        <p:spPr>
          <a:xfrm>
            <a:off x="3353538" y="3450729"/>
            <a:ext cx="24369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87" name="Google Shape;1087;p21"/>
          <p:cNvSpPr txBox="1">
            <a:spLocks noGrp="1"/>
          </p:cNvSpPr>
          <p:nvPr>
            <p:ph type="subTitle" idx="4"/>
          </p:nvPr>
        </p:nvSpPr>
        <p:spPr>
          <a:xfrm>
            <a:off x="3353538" y="3810776"/>
            <a:ext cx="24369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88" name="Google Shape;1088;p21"/>
          <p:cNvSpPr txBox="1">
            <a:spLocks noGrp="1"/>
          </p:cNvSpPr>
          <p:nvPr>
            <p:ph type="title" idx="5"/>
          </p:nvPr>
        </p:nvSpPr>
        <p:spPr>
          <a:xfrm>
            <a:off x="743449" y="1737425"/>
            <a:ext cx="24369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89" name="Google Shape;1089;p21"/>
          <p:cNvSpPr txBox="1">
            <a:spLocks noGrp="1"/>
          </p:cNvSpPr>
          <p:nvPr>
            <p:ph type="subTitle" idx="6"/>
          </p:nvPr>
        </p:nvSpPr>
        <p:spPr>
          <a:xfrm>
            <a:off x="743449" y="2097472"/>
            <a:ext cx="24369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90" name="Google Shape;1090;p21"/>
          <p:cNvSpPr txBox="1">
            <a:spLocks noGrp="1"/>
          </p:cNvSpPr>
          <p:nvPr>
            <p:ph type="title" idx="7"/>
          </p:nvPr>
        </p:nvSpPr>
        <p:spPr>
          <a:xfrm>
            <a:off x="743449" y="3450729"/>
            <a:ext cx="24369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91" name="Google Shape;1091;p21"/>
          <p:cNvSpPr txBox="1">
            <a:spLocks noGrp="1"/>
          </p:cNvSpPr>
          <p:nvPr>
            <p:ph type="subTitle" idx="8"/>
          </p:nvPr>
        </p:nvSpPr>
        <p:spPr>
          <a:xfrm>
            <a:off x="743449" y="3810776"/>
            <a:ext cx="24369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92" name="Google Shape;1092;p21"/>
          <p:cNvSpPr txBox="1">
            <a:spLocks noGrp="1"/>
          </p:cNvSpPr>
          <p:nvPr>
            <p:ph type="title" idx="9"/>
          </p:nvPr>
        </p:nvSpPr>
        <p:spPr>
          <a:xfrm>
            <a:off x="5963638" y="1737425"/>
            <a:ext cx="24369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93" name="Google Shape;1093;p21"/>
          <p:cNvSpPr txBox="1">
            <a:spLocks noGrp="1"/>
          </p:cNvSpPr>
          <p:nvPr>
            <p:ph type="subTitle" idx="13"/>
          </p:nvPr>
        </p:nvSpPr>
        <p:spPr>
          <a:xfrm>
            <a:off x="5963638" y="2097472"/>
            <a:ext cx="24369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94" name="Google Shape;1094;p21"/>
          <p:cNvSpPr txBox="1">
            <a:spLocks noGrp="1"/>
          </p:cNvSpPr>
          <p:nvPr>
            <p:ph type="title" idx="14"/>
          </p:nvPr>
        </p:nvSpPr>
        <p:spPr>
          <a:xfrm>
            <a:off x="5963638" y="3450729"/>
            <a:ext cx="24369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95" name="Google Shape;1095;p21"/>
          <p:cNvSpPr txBox="1">
            <a:spLocks noGrp="1"/>
          </p:cNvSpPr>
          <p:nvPr>
            <p:ph type="subTitle" idx="15"/>
          </p:nvPr>
        </p:nvSpPr>
        <p:spPr>
          <a:xfrm>
            <a:off x="5963638" y="3810776"/>
            <a:ext cx="24369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1296084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147"/>
        <p:cNvGrpSpPr/>
        <p:nvPr/>
      </p:nvGrpSpPr>
      <p:grpSpPr>
        <a:xfrm>
          <a:off x="0" y="0"/>
          <a:ext cx="0" cy="0"/>
          <a:chOff x="0" y="0"/>
          <a:chExt cx="0" cy="0"/>
        </a:xfrm>
      </p:grpSpPr>
      <p:sp>
        <p:nvSpPr>
          <p:cNvPr id="1148" name="Google Shape;1148;p29"/>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9" name="Google Shape;1149;p29"/>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1150" name="Google Shape;1150;p29"/>
          <p:cNvSpPr txBox="1">
            <a:spLocks noGrp="1"/>
          </p:cNvSpPr>
          <p:nvPr>
            <p:ph type="title"/>
          </p:nvPr>
        </p:nvSpPr>
        <p:spPr>
          <a:xfrm flipH="1">
            <a:off x="2269973" y="1414725"/>
            <a:ext cx="4102800" cy="837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51" name="Google Shape;1151;p29"/>
          <p:cNvSpPr txBox="1">
            <a:spLocks noGrp="1"/>
          </p:cNvSpPr>
          <p:nvPr>
            <p:ph type="subTitle" idx="1"/>
          </p:nvPr>
        </p:nvSpPr>
        <p:spPr>
          <a:xfrm flipH="1">
            <a:off x="2269973" y="2254376"/>
            <a:ext cx="4102800" cy="378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2" name="Google Shape;1152;p29"/>
          <p:cNvSpPr txBox="1">
            <a:spLocks noGrp="1"/>
          </p:cNvSpPr>
          <p:nvPr>
            <p:ph type="title" idx="2" hasCustomPrompt="1"/>
          </p:nvPr>
        </p:nvSpPr>
        <p:spPr>
          <a:xfrm flipH="1">
            <a:off x="6372850" y="1507024"/>
            <a:ext cx="2159400" cy="121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88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058017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153"/>
        <p:cNvGrpSpPr/>
        <p:nvPr/>
      </p:nvGrpSpPr>
      <p:grpSpPr>
        <a:xfrm>
          <a:off x="0" y="0"/>
          <a:ext cx="0" cy="0"/>
          <a:chOff x="0" y="0"/>
          <a:chExt cx="0" cy="0"/>
        </a:xfrm>
      </p:grpSpPr>
      <p:sp>
        <p:nvSpPr>
          <p:cNvPr id="1154" name="Google Shape;1154;p30"/>
          <p:cNvSpPr/>
          <p:nvPr/>
        </p:nvSpPr>
        <p:spPr>
          <a:xfrm>
            <a:off x="0" y="1795724"/>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5" name="Google Shape;1155;p30"/>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1156" name="Google Shape;1156;p30"/>
          <p:cNvSpPr txBox="1">
            <a:spLocks noGrp="1"/>
          </p:cNvSpPr>
          <p:nvPr>
            <p:ph type="title"/>
          </p:nvPr>
        </p:nvSpPr>
        <p:spPr>
          <a:xfrm>
            <a:off x="2879475" y="2316250"/>
            <a:ext cx="4690500" cy="837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42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57" name="Google Shape;1157;p30"/>
          <p:cNvSpPr txBox="1">
            <a:spLocks noGrp="1"/>
          </p:cNvSpPr>
          <p:nvPr>
            <p:ph type="subTitle" idx="1"/>
          </p:nvPr>
        </p:nvSpPr>
        <p:spPr>
          <a:xfrm>
            <a:off x="2879477" y="3155901"/>
            <a:ext cx="4102800" cy="37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8" name="Google Shape;1158;p30"/>
          <p:cNvSpPr txBox="1">
            <a:spLocks noGrp="1"/>
          </p:cNvSpPr>
          <p:nvPr>
            <p:ph type="title" idx="2" hasCustomPrompt="1"/>
          </p:nvPr>
        </p:nvSpPr>
        <p:spPr>
          <a:xfrm>
            <a:off x="720000" y="2408549"/>
            <a:ext cx="2159400" cy="1218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2000"/>
              <a:buNone/>
              <a:defRPr sz="88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77660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3"/>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21" name="Google Shape;21;p3"/>
          <p:cNvSpPr txBox="1">
            <a:spLocks noGrp="1"/>
          </p:cNvSpPr>
          <p:nvPr>
            <p:ph type="title"/>
          </p:nvPr>
        </p:nvSpPr>
        <p:spPr>
          <a:xfrm>
            <a:off x="1608450" y="2791619"/>
            <a:ext cx="59271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ubTitle" idx="1"/>
          </p:nvPr>
        </p:nvSpPr>
        <p:spPr>
          <a:xfrm>
            <a:off x="2137050" y="3496540"/>
            <a:ext cx="4869900" cy="4779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3" name="Google Shape;23;p3"/>
          <p:cNvSpPr txBox="1">
            <a:spLocks noGrp="1"/>
          </p:cNvSpPr>
          <p:nvPr>
            <p:ph type="title" idx="2" hasCustomPrompt="1"/>
          </p:nvPr>
        </p:nvSpPr>
        <p:spPr>
          <a:xfrm>
            <a:off x="3118800" y="1210729"/>
            <a:ext cx="2906400" cy="151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10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grpSp>
        <p:nvGrpSpPr>
          <p:cNvPr id="25" name="Google Shape;25;p4"/>
          <p:cNvGrpSpPr/>
          <p:nvPr/>
        </p:nvGrpSpPr>
        <p:grpSpPr>
          <a:xfrm>
            <a:off x="0" y="1230541"/>
            <a:ext cx="9143899" cy="3912953"/>
            <a:chOff x="0" y="1737996"/>
            <a:chExt cx="9100218" cy="3405529"/>
          </a:xfrm>
        </p:grpSpPr>
        <p:sp>
          <p:nvSpPr>
            <p:cNvPr id="26" name="Google Shape;26;p4"/>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1427" y="2726829"/>
              <a:ext cx="9098792" cy="2416689"/>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 name="Google Shape;28;p4"/>
          <p:cNvPicPr preferRelativeResize="0"/>
          <p:nvPr/>
        </p:nvPicPr>
        <p:blipFill>
          <a:blip r:embed="rId2">
            <a:alphaModFix/>
          </a:blip>
          <a:stretch>
            <a:fillRect/>
          </a:stretch>
        </p:blipFill>
        <p:spPr>
          <a:xfrm>
            <a:off x="1439" y="0"/>
            <a:ext cx="9141126" cy="5143502"/>
          </a:xfrm>
          <a:prstGeom prst="rect">
            <a:avLst/>
          </a:prstGeom>
          <a:noFill/>
          <a:ln>
            <a:noFill/>
          </a:ln>
        </p:spPr>
      </p:pic>
      <p:sp>
        <p:nvSpPr>
          <p:cNvPr id="29" name="Google Shape;29;p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713225" y="1246950"/>
            <a:ext cx="7717500" cy="33570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8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90"/>
        <p:cNvGrpSpPr/>
        <p:nvPr/>
      </p:nvGrpSpPr>
      <p:grpSpPr>
        <a:xfrm>
          <a:off x="0" y="0"/>
          <a:ext cx="0" cy="0"/>
          <a:chOff x="0" y="0"/>
          <a:chExt cx="0" cy="0"/>
        </a:xfrm>
      </p:grpSpPr>
      <p:grpSp>
        <p:nvGrpSpPr>
          <p:cNvPr id="991" name="Google Shape;991;p13"/>
          <p:cNvGrpSpPr/>
          <p:nvPr/>
        </p:nvGrpSpPr>
        <p:grpSpPr>
          <a:xfrm>
            <a:off x="50" y="377672"/>
            <a:ext cx="9143899" cy="4765829"/>
            <a:chOff x="0" y="995725"/>
            <a:chExt cx="9100218" cy="4147806"/>
          </a:xfrm>
        </p:grpSpPr>
        <p:sp>
          <p:nvSpPr>
            <p:cNvPr id="992" name="Google Shape;992;p13"/>
            <p:cNvSpPr/>
            <p:nvPr/>
          </p:nvSpPr>
          <p:spPr>
            <a:xfrm>
              <a:off x="0" y="995725"/>
              <a:ext cx="9100218" cy="4147806"/>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1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5" name="Google Shape;995;p13"/>
          <p:cNvSpPr txBox="1">
            <a:spLocks noGrp="1"/>
          </p:cNvSpPr>
          <p:nvPr>
            <p:ph type="title" idx="2"/>
          </p:nvPr>
        </p:nvSpPr>
        <p:spPr>
          <a:xfrm>
            <a:off x="713250" y="1865500"/>
            <a:ext cx="2829000" cy="613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800"/>
              <a:buNone/>
              <a:defRPr>
                <a:latin typeface="Barlow"/>
                <a:ea typeface="Barlow"/>
                <a:cs typeface="Barlow"/>
                <a:sym typeface="Barlow"/>
              </a:defRPr>
            </a:lvl2pPr>
            <a:lvl3pPr lvl="2">
              <a:spcBef>
                <a:spcPts val="0"/>
              </a:spcBef>
              <a:spcAft>
                <a:spcPts val="0"/>
              </a:spcAft>
              <a:buSzPts val="2800"/>
              <a:buNone/>
              <a:defRPr>
                <a:latin typeface="Barlow"/>
                <a:ea typeface="Barlow"/>
                <a:cs typeface="Barlow"/>
                <a:sym typeface="Barlow"/>
              </a:defRPr>
            </a:lvl3pPr>
            <a:lvl4pPr lvl="3">
              <a:spcBef>
                <a:spcPts val="0"/>
              </a:spcBef>
              <a:spcAft>
                <a:spcPts val="0"/>
              </a:spcAft>
              <a:buSzPts val="2800"/>
              <a:buNone/>
              <a:defRPr>
                <a:latin typeface="Barlow"/>
                <a:ea typeface="Barlow"/>
                <a:cs typeface="Barlow"/>
                <a:sym typeface="Barlow"/>
              </a:defRPr>
            </a:lvl4pPr>
            <a:lvl5pPr lvl="4">
              <a:spcBef>
                <a:spcPts val="0"/>
              </a:spcBef>
              <a:spcAft>
                <a:spcPts val="0"/>
              </a:spcAft>
              <a:buSzPts val="2800"/>
              <a:buNone/>
              <a:defRPr>
                <a:latin typeface="Barlow"/>
                <a:ea typeface="Barlow"/>
                <a:cs typeface="Barlow"/>
                <a:sym typeface="Barlow"/>
              </a:defRPr>
            </a:lvl5pPr>
            <a:lvl6pPr lvl="5">
              <a:spcBef>
                <a:spcPts val="0"/>
              </a:spcBef>
              <a:spcAft>
                <a:spcPts val="0"/>
              </a:spcAft>
              <a:buSzPts val="2800"/>
              <a:buNone/>
              <a:defRPr>
                <a:latin typeface="Barlow"/>
                <a:ea typeface="Barlow"/>
                <a:cs typeface="Barlow"/>
                <a:sym typeface="Barlow"/>
              </a:defRPr>
            </a:lvl6pPr>
            <a:lvl7pPr lvl="6">
              <a:spcBef>
                <a:spcPts val="0"/>
              </a:spcBef>
              <a:spcAft>
                <a:spcPts val="0"/>
              </a:spcAft>
              <a:buSzPts val="2800"/>
              <a:buNone/>
              <a:defRPr>
                <a:latin typeface="Barlow"/>
                <a:ea typeface="Barlow"/>
                <a:cs typeface="Barlow"/>
                <a:sym typeface="Barlow"/>
              </a:defRPr>
            </a:lvl7pPr>
            <a:lvl8pPr lvl="7">
              <a:spcBef>
                <a:spcPts val="0"/>
              </a:spcBef>
              <a:spcAft>
                <a:spcPts val="0"/>
              </a:spcAft>
              <a:buSzPts val="2800"/>
              <a:buNone/>
              <a:defRPr>
                <a:latin typeface="Barlow"/>
                <a:ea typeface="Barlow"/>
                <a:cs typeface="Barlow"/>
                <a:sym typeface="Barlow"/>
              </a:defRPr>
            </a:lvl8pPr>
            <a:lvl9pPr lvl="8">
              <a:spcBef>
                <a:spcPts val="0"/>
              </a:spcBef>
              <a:spcAft>
                <a:spcPts val="0"/>
              </a:spcAft>
              <a:buSzPts val="2800"/>
              <a:buNone/>
              <a:defRPr>
                <a:latin typeface="Barlow"/>
                <a:ea typeface="Barlow"/>
                <a:cs typeface="Barlow"/>
                <a:sym typeface="Barlow"/>
              </a:defRPr>
            </a:lvl9pPr>
          </a:lstStyle>
          <a:p>
            <a:endParaRPr/>
          </a:p>
        </p:txBody>
      </p:sp>
      <p:sp>
        <p:nvSpPr>
          <p:cNvPr id="996" name="Google Shape;996;p13"/>
          <p:cNvSpPr txBox="1">
            <a:spLocks noGrp="1"/>
          </p:cNvSpPr>
          <p:nvPr>
            <p:ph type="subTitle" idx="1"/>
          </p:nvPr>
        </p:nvSpPr>
        <p:spPr>
          <a:xfrm>
            <a:off x="713250" y="2225549"/>
            <a:ext cx="2829000" cy="6135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97" name="Google Shape;997;p13"/>
          <p:cNvSpPr txBox="1">
            <a:spLocks noGrp="1"/>
          </p:cNvSpPr>
          <p:nvPr>
            <p:ph type="title" idx="3" hasCustomPrompt="1"/>
          </p:nvPr>
        </p:nvSpPr>
        <p:spPr>
          <a:xfrm>
            <a:off x="1514900" y="1359870"/>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8" name="Google Shape;998;p13"/>
          <p:cNvSpPr txBox="1">
            <a:spLocks noGrp="1"/>
          </p:cNvSpPr>
          <p:nvPr>
            <p:ph type="title" idx="4"/>
          </p:nvPr>
        </p:nvSpPr>
        <p:spPr>
          <a:xfrm>
            <a:off x="4155560" y="1865500"/>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999" name="Google Shape;999;p13"/>
          <p:cNvSpPr txBox="1">
            <a:spLocks noGrp="1"/>
          </p:cNvSpPr>
          <p:nvPr>
            <p:ph type="subTitle" idx="5"/>
          </p:nvPr>
        </p:nvSpPr>
        <p:spPr>
          <a:xfrm>
            <a:off x="4155555" y="2225549"/>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0" name="Google Shape;1000;p13"/>
          <p:cNvSpPr txBox="1">
            <a:spLocks noGrp="1"/>
          </p:cNvSpPr>
          <p:nvPr>
            <p:ph type="title" idx="6" hasCustomPrompt="1"/>
          </p:nvPr>
        </p:nvSpPr>
        <p:spPr>
          <a:xfrm>
            <a:off x="4957221" y="1359870"/>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1" name="Google Shape;1001;p13"/>
          <p:cNvSpPr txBox="1">
            <a:spLocks noGrp="1"/>
          </p:cNvSpPr>
          <p:nvPr>
            <p:ph type="title" idx="7"/>
          </p:nvPr>
        </p:nvSpPr>
        <p:spPr>
          <a:xfrm>
            <a:off x="2159427" y="3537675"/>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02" name="Google Shape;1002;p13"/>
          <p:cNvSpPr txBox="1">
            <a:spLocks noGrp="1"/>
          </p:cNvSpPr>
          <p:nvPr>
            <p:ph type="subTitle" idx="8"/>
          </p:nvPr>
        </p:nvSpPr>
        <p:spPr>
          <a:xfrm>
            <a:off x="2159425" y="3914300"/>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3" name="Google Shape;1003;p13"/>
          <p:cNvSpPr txBox="1">
            <a:spLocks noGrp="1"/>
          </p:cNvSpPr>
          <p:nvPr>
            <p:ph type="title" idx="9" hasCustomPrompt="1"/>
          </p:nvPr>
        </p:nvSpPr>
        <p:spPr>
          <a:xfrm>
            <a:off x="2961075" y="3040327"/>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4" name="Google Shape;1004;p13"/>
          <p:cNvSpPr txBox="1">
            <a:spLocks noGrp="1"/>
          </p:cNvSpPr>
          <p:nvPr>
            <p:ph type="title" idx="13"/>
          </p:nvPr>
        </p:nvSpPr>
        <p:spPr>
          <a:xfrm>
            <a:off x="5601738" y="3537675"/>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05" name="Google Shape;1005;p13"/>
          <p:cNvSpPr txBox="1">
            <a:spLocks noGrp="1"/>
          </p:cNvSpPr>
          <p:nvPr>
            <p:ph type="subTitle" idx="14"/>
          </p:nvPr>
        </p:nvSpPr>
        <p:spPr>
          <a:xfrm>
            <a:off x="5601625" y="3914300"/>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6" name="Google Shape;1006;p13"/>
          <p:cNvSpPr txBox="1">
            <a:spLocks noGrp="1"/>
          </p:cNvSpPr>
          <p:nvPr>
            <p:ph type="title" idx="15" hasCustomPrompt="1"/>
          </p:nvPr>
        </p:nvSpPr>
        <p:spPr>
          <a:xfrm>
            <a:off x="6403396" y="3040327"/>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pic>
        <p:nvPicPr>
          <p:cNvPr id="1007" name="Google Shape;1007;p13"/>
          <p:cNvPicPr preferRelativeResize="0"/>
          <p:nvPr/>
        </p:nvPicPr>
        <p:blipFill>
          <a:blip r:embed="rId2">
            <a:alphaModFix/>
          </a:blip>
          <a:stretch>
            <a:fillRect/>
          </a:stretch>
        </p:blipFill>
        <p:spPr>
          <a:xfrm flipH="1">
            <a:off x="1439" y="0"/>
            <a:ext cx="9141126" cy="514350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p:cSld name="CUSTOM_8">
    <p:spTree>
      <p:nvGrpSpPr>
        <p:cNvPr id="1" name="Shape 1008"/>
        <p:cNvGrpSpPr/>
        <p:nvPr/>
      </p:nvGrpSpPr>
      <p:grpSpPr>
        <a:xfrm>
          <a:off x="0" y="0"/>
          <a:ext cx="0" cy="0"/>
          <a:chOff x="0" y="0"/>
          <a:chExt cx="0" cy="0"/>
        </a:xfrm>
      </p:grpSpPr>
      <p:sp>
        <p:nvSpPr>
          <p:cNvPr id="1009" name="Google Shape;1009;p1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0" name="Google Shape;1010;p14"/>
          <p:cNvSpPr txBox="1">
            <a:spLocks noGrp="1"/>
          </p:cNvSpPr>
          <p:nvPr>
            <p:ph type="subTitle" idx="1"/>
          </p:nvPr>
        </p:nvSpPr>
        <p:spPr>
          <a:xfrm>
            <a:off x="3892625" y="1309975"/>
            <a:ext cx="4538100" cy="32940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Char char="●"/>
              <a:defRPr sz="16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pic>
        <p:nvPicPr>
          <p:cNvPr id="1011" name="Google Shape;1011;p14"/>
          <p:cNvPicPr preferRelativeResize="0"/>
          <p:nvPr/>
        </p:nvPicPr>
        <p:blipFill>
          <a:blip r:embed="rId2">
            <a:alphaModFix/>
          </a:blip>
          <a:stretch>
            <a:fillRect/>
          </a:stretch>
        </p:blipFill>
        <p:spPr>
          <a:xfrm>
            <a:off x="1426" y="0"/>
            <a:ext cx="9141126" cy="51435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18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1186"/>
        <p:cNvGrpSpPr/>
        <p:nvPr/>
      </p:nvGrpSpPr>
      <p:grpSpPr>
        <a:xfrm>
          <a:off x="0" y="0"/>
          <a:ext cx="0" cy="0"/>
          <a:chOff x="0" y="0"/>
          <a:chExt cx="0" cy="0"/>
        </a:xfrm>
      </p:grpSpPr>
      <p:grpSp>
        <p:nvGrpSpPr>
          <p:cNvPr id="1187" name="Google Shape;1187;p33"/>
          <p:cNvGrpSpPr/>
          <p:nvPr/>
        </p:nvGrpSpPr>
        <p:grpSpPr>
          <a:xfrm>
            <a:off x="0" y="1230541"/>
            <a:ext cx="9143899" cy="3912953"/>
            <a:chOff x="0" y="1737996"/>
            <a:chExt cx="9100218" cy="3405529"/>
          </a:xfrm>
        </p:grpSpPr>
        <p:sp>
          <p:nvSpPr>
            <p:cNvPr id="1188" name="Google Shape;1188;p33"/>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3"/>
            <p:cNvSpPr/>
            <p:nvPr/>
          </p:nvSpPr>
          <p:spPr>
            <a:xfrm>
              <a:off x="1427" y="2726829"/>
              <a:ext cx="9098792" cy="2416689"/>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90" name="Google Shape;1190;p33"/>
          <p:cNvPicPr preferRelativeResize="0"/>
          <p:nvPr/>
        </p:nvPicPr>
        <p:blipFill>
          <a:blip r:embed="rId2">
            <a:alphaModFix/>
          </a:blip>
          <a:stretch>
            <a:fillRect/>
          </a:stretch>
        </p:blipFill>
        <p:spPr>
          <a:xfrm>
            <a:off x="152400" y="152400"/>
            <a:ext cx="8839198" cy="305568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1191"/>
        <p:cNvGrpSpPr/>
        <p:nvPr/>
      </p:nvGrpSpPr>
      <p:grpSpPr>
        <a:xfrm>
          <a:off x="0" y="0"/>
          <a:ext cx="0" cy="0"/>
          <a:chOff x="0" y="0"/>
          <a:chExt cx="0" cy="0"/>
        </a:xfrm>
      </p:grpSpPr>
      <p:sp>
        <p:nvSpPr>
          <p:cNvPr id="1192" name="Google Shape;1192;p34"/>
          <p:cNvSpPr/>
          <p:nvPr/>
        </p:nvSpPr>
        <p:spPr>
          <a:xfrm>
            <a:off x="0" y="1795724"/>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3" name="Google Shape;1193;p34"/>
          <p:cNvPicPr preferRelativeResize="0"/>
          <p:nvPr/>
        </p:nvPicPr>
        <p:blipFill>
          <a:blip r:embed="rId2">
            <a:alphaModFix/>
          </a:blip>
          <a:stretch>
            <a:fillRect/>
          </a:stretch>
        </p:blipFill>
        <p:spPr>
          <a:xfrm>
            <a:off x="4616575" y="152400"/>
            <a:ext cx="4479375" cy="4838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1pPr>
            <a:lvl2pPr lvl="1"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2pPr>
            <a:lvl3pPr lvl="2"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3pPr>
            <a:lvl4pPr lvl="3"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4pPr>
            <a:lvl5pPr lvl="4"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5pPr>
            <a:lvl6pPr lvl="5"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6pPr>
            <a:lvl7pPr lvl="6"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7pPr>
            <a:lvl8pPr lvl="7"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8pPr>
            <a:lvl9pPr lvl="8"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1pPr>
            <a:lvl2pPr marL="914400" lvl="1"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2pPr>
            <a:lvl3pPr marL="1371600" lvl="2"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3pPr>
            <a:lvl4pPr marL="1828800" lvl="3"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4pPr>
            <a:lvl5pPr marL="2286000" lvl="4"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5pPr>
            <a:lvl6pPr marL="2743200" lvl="5"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6pPr>
            <a:lvl7pPr marL="3200400" lvl="6"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7pPr>
            <a:lvl8pPr marL="3657600" lvl="7"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8pPr>
            <a:lvl9pPr marL="4114800" lvl="8"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60" r:id="rId6"/>
    <p:sldLayoutId id="2147483678" r:id="rId7"/>
    <p:sldLayoutId id="2147483679" r:id="rId8"/>
    <p:sldLayoutId id="2147483680" r:id="rId9"/>
    <p:sldLayoutId id="2147483681" r:id="rId10"/>
    <p:sldLayoutId id="2147483684" r:id="rId11"/>
    <p:sldLayoutId id="2147483685" r:id="rId12"/>
    <p:sldLayoutId id="2147483686" r:id="rId13"/>
    <p:sldLayoutId id="2147483687" r:id="rId14"/>
    <p:sldLayoutId id="214748368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 Target="slide6.xml"/><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slide" Target="slide29.xml"/><Relationship Id="rId4" Type="http://schemas.openxmlformats.org/officeDocument/2006/relationships/image" Target="../media/image7.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 Target="slide30.xml"/><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slide" Target="slide7.xml"/><Relationship Id="rId4" Type="http://schemas.openxmlformats.org/officeDocument/2006/relationships/image" Target="../media/image7.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slide" Target="slide8.xml"/><Relationship Id="rId5" Type="http://schemas.openxmlformats.org/officeDocument/2006/relationships/image" Target="../media/image8.jpeg"/><Relationship Id="rId4" Type="http://schemas.openxmlformats.org/officeDocument/2006/relationships/slide" Target="slide29.xml"/><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slide" Target="slide2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grpSp>
        <p:nvGrpSpPr>
          <p:cNvPr id="1205" name="Google Shape;1205;p38"/>
          <p:cNvGrpSpPr/>
          <p:nvPr/>
        </p:nvGrpSpPr>
        <p:grpSpPr>
          <a:xfrm>
            <a:off x="65479" y="1657759"/>
            <a:ext cx="4956977" cy="4100438"/>
            <a:chOff x="632925" y="238075"/>
            <a:chExt cx="6322675" cy="5230150"/>
          </a:xfrm>
        </p:grpSpPr>
        <p:sp>
          <p:nvSpPr>
            <p:cNvPr id="1206" name="Google Shape;1206;p38"/>
            <p:cNvSpPr/>
            <p:nvPr/>
          </p:nvSpPr>
          <p:spPr>
            <a:xfrm>
              <a:off x="3214525" y="253050"/>
              <a:ext cx="955725" cy="609650"/>
            </a:xfrm>
            <a:custGeom>
              <a:avLst/>
              <a:gdLst/>
              <a:ahLst/>
              <a:cxnLst/>
              <a:rect l="l" t="t" r="r" b="b"/>
              <a:pathLst>
                <a:path w="38229" h="24386" extrusionOk="0">
                  <a:moveTo>
                    <a:pt x="19130" y="1"/>
                  </a:moveTo>
                  <a:cubicBezTo>
                    <a:pt x="8559" y="1"/>
                    <a:pt x="0" y="5444"/>
                    <a:pt x="0" y="12209"/>
                  </a:cubicBezTo>
                  <a:cubicBezTo>
                    <a:pt x="0" y="18942"/>
                    <a:pt x="8559" y="24385"/>
                    <a:pt x="19130" y="24385"/>
                  </a:cubicBezTo>
                  <a:cubicBezTo>
                    <a:pt x="29671" y="24385"/>
                    <a:pt x="38229" y="18942"/>
                    <a:pt x="38229" y="12209"/>
                  </a:cubicBezTo>
                  <a:cubicBezTo>
                    <a:pt x="38229" y="5444"/>
                    <a:pt x="29671" y="1"/>
                    <a:pt x="19130"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1622450" y="408800"/>
              <a:ext cx="4140675" cy="532550"/>
            </a:xfrm>
            <a:custGeom>
              <a:avLst/>
              <a:gdLst/>
              <a:ahLst/>
              <a:cxnLst/>
              <a:rect l="l" t="t" r="r" b="b"/>
              <a:pathLst>
                <a:path w="165627" h="21302" extrusionOk="0">
                  <a:moveTo>
                    <a:pt x="82813" y="1"/>
                  </a:moveTo>
                  <a:cubicBezTo>
                    <a:pt x="45686" y="1"/>
                    <a:pt x="1" y="21050"/>
                    <a:pt x="1" y="21050"/>
                  </a:cubicBezTo>
                  <a:lnTo>
                    <a:pt x="1039" y="21302"/>
                  </a:lnTo>
                  <a:lnTo>
                    <a:pt x="164588" y="21302"/>
                  </a:lnTo>
                  <a:lnTo>
                    <a:pt x="165626" y="21050"/>
                  </a:lnTo>
                  <a:cubicBezTo>
                    <a:pt x="165626" y="21050"/>
                    <a:pt x="119909" y="1"/>
                    <a:pt x="8281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1622450" y="441850"/>
              <a:ext cx="4140675" cy="499500"/>
            </a:xfrm>
            <a:custGeom>
              <a:avLst/>
              <a:gdLst/>
              <a:ahLst/>
              <a:cxnLst/>
              <a:rect l="l" t="t" r="r" b="b"/>
              <a:pathLst>
                <a:path w="165627" h="19980" extrusionOk="0">
                  <a:moveTo>
                    <a:pt x="82813" y="0"/>
                  </a:moveTo>
                  <a:cubicBezTo>
                    <a:pt x="45686" y="0"/>
                    <a:pt x="1" y="19728"/>
                    <a:pt x="1" y="19728"/>
                  </a:cubicBezTo>
                  <a:lnTo>
                    <a:pt x="1039" y="19980"/>
                  </a:lnTo>
                  <a:lnTo>
                    <a:pt x="164588" y="19980"/>
                  </a:lnTo>
                  <a:lnTo>
                    <a:pt x="165626" y="19728"/>
                  </a:lnTo>
                  <a:cubicBezTo>
                    <a:pt x="165626" y="19728"/>
                    <a:pt x="119909" y="0"/>
                    <a:pt x="82813" y="0"/>
                  </a:cubicBezTo>
                  <a:close/>
                </a:path>
              </a:pathLst>
            </a:custGeom>
            <a:solidFill>
              <a:srgbClr val="0C3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8"/>
            <p:cNvSpPr/>
            <p:nvPr/>
          </p:nvSpPr>
          <p:spPr>
            <a:xfrm>
              <a:off x="1615375" y="823350"/>
              <a:ext cx="4154825" cy="184875"/>
            </a:xfrm>
            <a:custGeom>
              <a:avLst/>
              <a:gdLst/>
              <a:ahLst/>
              <a:cxnLst/>
              <a:rect l="l" t="t" r="r" b="b"/>
              <a:pathLst>
                <a:path w="166193" h="7395" extrusionOk="0">
                  <a:moveTo>
                    <a:pt x="83096" y="0"/>
                  </a:moveTo>
                  <a:cubicBezTo>
                    <a:pt x="37191" y="0"/>
                    <a:pt x="0" y="3241"/>
                    <a:pt x="0" y="4720"/>
                  </a:cubicBezTo>
                  <a:cubicBezTo>
                    <a:pt x="0" y="6199"/>
                    <a:pt x="37191" y="7394"/>
                    <a:pt x="83096" y="7394"/>
                  </a:cubicBezTo>
                  <a:cubicBezTo>
                    <a:pt x="128971" y="7394"/>
                    <a:pt x="166192" y="6199"/>
                    <a:pt x="166192" y="4720"/>
                  </a:cubicBezTo>
                  <a:cubicBezTo>
                    <a:pt x="166192" y="3241"/>
                    <a:pt x="128971" y="0"/>
                    <a:pt x="83096" y="0"/>
                  </a:cubicBezTo>
                  <a:close/>
                </a:path>
              </a:pathLst>
            </a:custGeom>
            <a:solidFill>
              <a:srgbClr val="969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a:off x="2575025" y="921675"/>
              <a:ext cx="2234750" cy="72375"/>
            </a:xfrm>
            <a:custGeom>
              <a:avLst/>
              <a:gdLst/>
              <a:ahLst/>
              <a:cxnLst/>
              <a:rect l="l" t="t" r="r" b="b"/>
              <a:pathLst>
                <a:path w="89390" h="2895" extrusionOk="0">
                  <a:moveTo>
                    <a:pt x="44710" y="0"/>
                  </a:moveTo>
                  <a:cubicBezTo>
                    <a:pt x="20011" y="0"/>
                    <a:pt x="0" y="661"/>
                    <a:pt x="0" y="1448"/>
                  </a:cubicBezTo>
                  <a:cubicBezTo>
                    <a:pt x="0" y="2234"/>
                    <a:pt x="20011" y="2895"/>
                    <a:pt x="44710" y="2895"/>
                  </a:cubicBezTo>
                  <a:cubicBezTo>
                    <a:pt x="69378" y="2895"/>
                    <a:pt x="89389" y="2234"/>
                    <a:pt x="89389" y="1448"/>
                  </a:cubicBezTo>
                  <a:cubicBezTo>
                    <a:pt x="89389" y="661"/>
                    <a:pt x="69378" y="0"/>
                    <a:pt x="44710" y="0"/>
                  </a:cubicBezTo>
                  <a:close/>
                </a:path>
              </a:pathLst>
            </a:custGeom>
            <a:solidFill>
              <a:srgbClr val="C1B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p:cNvSpPr/>
            <p:nvPr/>
          </p:nvSpPr>
          <p:spPr>
            <a:xfrm>
              <a:off x="3093375" y="938175"/>
              <a:ext cx="1198025" cy="39375"/>
            </a:xfrm>
            <a:custGeom>
              <a:avLst/>
              <a:gdLst/>
              <a:ahLst/>
              <a:cxnLst/>
              <a:rect l="l" t="t" r="r" b="b"/>
              <a:pathLst>
                <a:path w="47921" h="1575" extrusionOk="0">
                  <a:moveTo>
                    <a:pt x="23976" y="1"/>
                  </a:moveTo>
                  <a:cubicBezTo>
                    <a:pt x="10730" y="1"/>
                    <a:pt x="1" y="378"/>
                    <a:pt x="1" y="788"/>
                  </a:cubicBezTo>
                  <a:cubicBezTo>
                    <a:pt x="1" y="1228"/>
                    <a:pt x="10730" y="1574"/>
                    <a:pt x="23976" y="1574"/>
                  </a:cubicBezTo>
                  <a:cubicBezTo>
                    <a:pt x="37191" y="1574"/>
                    <a:pt x="47920" y="1228"/>
                    <a:pt x="47920" y="788"/>
                  </a:cubicBezTo>
                  <a:cubicBezTo>
                    <a:pt x="47920" y="378"/>
                    <a:pt x="37191" y="1"/>
                    <a:pt x="2397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8"/>
            <p:cNvSpPr/>
            <p:nvPr/>
          </p:nvSpPr>
          <p:spPr>
            <a:xfrm>
              <a:off x="1676725" y="2332825"/>
              <a:ext cx="926625" cy="1891800"/>
            </a:xfrm>
            <a:custGeom>
              <a:avLst/>
              <a:gdLst/>
              <a:ahLst/>
              <a:cxnLst/>
              <a:rect l="l" t="t" r="r" b="b"/>
              <a:pathLst>
                <a:path w="37065" h="75672" extrusionOk="0">
                  <a:moveTo>
                    <a:pt x="4311" y="1"/>
                  </a:moveTo>
                  <a:lnTo>
                    <a:pt x="4311" y="1"/>
                  </a:lnTo>
                  <a:cubicBezTo>
                    <a:pt x="4815" y="4311"/>
                    <a:pt x="5035" y="8685"/>
                    <a:pt x="4909" y="13027"/>
                  </a:cubicBezTo>
                  <a:cubicBezTo>
                    <a:pt x="4877" y="15544"/>
                    <a:pt x="4657" y="18029"/>
                    <a:pt x="4248" y="20515"/>
                  </a:cubicBezTo>
                  <a:cubicBezTo>
                    <a:pt x="3902" y="22497"/>
                    <a:pt x="3619" y="26116"/>
                    <a:pt x="2360" y="27752"/>
                  </a:cubicBezTo>
                  <a:cubicBezTo>
                    <a:pt x="3524" y="26241"/>
                    <a:pt x="4531" y="24637"/>
                    <a:pt x="5412" y="22938"/>
                  </a:cubicBezTo>
                  <a:lnTo>
                    <a:pt x="5412" y="22938"/>
                  </a:lnTo>
                  <a:cubicBezTo>
                    <a:pt x="5192" y="27343"/>
                    <a:pt x="4280" y="31685"/>
                    <a:pt x="2738" y="35807"/>
                  </a:cubicBezTo>
                  <a:cubicBezTo>
                    <a:pt x="3871" y="33887"/>
                    <a:pt x="5003" y="31968"/>
                    <a:pt x="6136" y="30049"/>
                  </a:cubicBezTo>
                  <a:lnTo>
                    <a:pt x="6136" y="30049"/>
                  </a:lnTo>
                  <a:cubicBezTo>
                    <a:pt x="5286" y="35712"/>
                    <a:pt x="3210" y="41124"/>
                    <a:pt x="1" y="45906"/>
                  </a:cubicBezTo>
                  <a:cubicBezTo>
                    <a:pt x="2675" y="43484"/>
                    <a:pt x="5098" y="40809"/>
                    <a:pt x="7237" y="37915"/>
                  </a:cubicBezTo>
                  <a:lnTo>
                    <a:pt x="7237" y="37915"/>
                  </a:lnTo>
                  <a:cubicBezTo>
                    <a:pt x="6167" y="42477"/>
                    <a:pt x="4343" y="46819"/>
                    <a:pt x="1857" y="50783"/>
                  </a:cubicBezTo>
                  <a:lnTo>
                    <a:pt x="6923" y="44648"/>
                  </a:lnTo>
                  <a:lnTo>
                    <a:pt x="5286" y="49116"/>
                  </a:lnTo>
                  <a:cubicBezTo>
                    <a:pt x="6451" y="47857"/>
                    <a:pt x="7646" y="46599"/>
                    <a:pt x="8810" y="45340"/>
                  </a:cubicBezTo>
                  <a:lnTo>
                    <a:pt x="8810" y="45340"/>
                  </a:lnTo>
                  <a:cubicBezTo>
                    <a:pt x="7489" y="51255"/>
                    <a:pt x="4028" y="56447"/>
                    <a:pt x="661" y="61481"/>
                  </a:cubicBezTo>
                  <a:cubicBezTo>
                    <a:pt x="4091" y="59090"/>
                    <a:pt x="7206" y="56227"/>
                    <a:pt x="9880" y="52986"/>
                  </a:cubicBezTo>
                  <a:lnTo>
                    <a:pt x="9880" y="52986"/>
                  </a:lnTo>
                  <a:cubicBezTo>
                    <a:pt x="8276" y="56730"/>
                    <a:pt x="6356" y="60317"/>
                    <a:pt x="4122" y="63747"/>
                  </a:cubicBezTo>
                  <a:cubicBezTo>
                    <a:pt x="6419" y="61418"/>
                    <a:pt x="8685" y="59058"/>
                    <a:pt x="10887" y="56667"/>
                  </a:cubicBezTo>
                  <a:lnTo>
                    <a:pt x="10887" y="56667"/>
                  </a:lnTo>
                  <a:cubicBezTo>
                    <a:pt x="8905" y="61985"/>
                    <a:pt x="6167" y="66987"/>
                    <a:pt x="2706" y="71487"/>
                  </a:cubicBezTo>
                  <a:lnTo>
                    <a:pt x="12460" y="63841"/>
                  </a:lnTo>
                  <a:lnTo>
                    <a:pt x="12460" y="63841"/>
                  </a:lnTo>
                  <a:cubicBezTo>
                    <a:pt x="10163" y="67868"/>
                    <a:pt x="7741" y="71801"/>
                    <a:pt x="5129" y="75671"/>
                  </a:cubicBezTo>
                  <a:cubicBezTo>
                    <a:pt x="9345" y="72022"/>
                    <a:pt x="13467" y="68277"/>
                    <a:pt x="17494" y="64439"/>
                  </a:cubicBezTo>
                  <a:cubicBezTo>
                    <a:pt x="18847" y="65068"/>
                    <a:pt x="20389" y="65131"/>
                    <a:pt x="21868" y="65162"/>
                  </a:cubicBezTo>
                  <a:lnTo>
                    <a:pt x="37065" y="65603"/>
                  </a:lnTo>
                  <a:cubicBezTo>
                    <a:pt x="32125" y="63998"/>
                    <a:pt x="27531" y="61544"/>
                    <a:pt x="23473" y="58335"/>
                  </a:cubicBezTo>
                  <a:lnTo>
                    <a:pt x="23473" y="58335"/>
                  </a:lnTo>
                  <a:cubicBezTo>
                    <a:pt x="26304" y="59562"/>
                    <a:pt x="29293" y="60380"/>
                    <a:pt x="32345" y="60757"/>
                  </a:cubicBezTo>
                  <a:cubicBezTo>
                    <a:pt x="29230" y="60097"/>
                    <a:pt x="26304" y="58744"/>
                    <a:pt x="23756" y="56824"/>
                  </a:cubicBezTo>
                  <a:lnTo>
                    <a:pt x="23756" y="56824"/>
                  </a:lnTo>
                  <a:cubicBezTo>
                    <a:pt x="27154" y="58366"/>
                    <a:pt x="30867" y="59153"/>
                    <a:pt x="34611" y="59184"/>
                  </a:cubicBezTo>
                  <a:cubicBezTo>
                    <a:pt x="30426" y="57139"/>
                    <a:pt x="26462" y="54685"/>
                    <a:pt x="22749" y="51916"/>
                  </a:cubicBezTo>
                  <a:lnTo>
                    <a:pt x="22749" y="51916"/>
                  </a:lnTo>
                  <a:cubicBezTo>
                    <a:pt x="24840" y="52121"/>
                    <a:pt x="26931" y="52219"/>
                    <a:pt x="29022" y="52219"/>
                  </a:cubicBezTo>
                  <a:cubicBezTo>
                    <a:pt x="30140" y="52219"/>
                    <a:pt x="31258" y="52191"/>
                    <a:pt x="32377" y="52136"/>
                  </a:cubicBezTo>
                  <a:cubicBezTo>
                    <a:pt x="28507" y="50437"/>
                    <a:pt x="25046" y="47983"/>
                    <a:pt x="22183" y="44868"/>
                  </a:cubicBezTo>
                  <a:lnTo>
                    <a:pt x="22183" y="44868"/>
                  </a:lnTo>
                  <a:cubicBezTo>
                    <a:pt x="23692" y="45756"/>
                    <a:pt x="25370" y="46227"/>
                    <a:pt x="27109" y="46227"/>
                  </a:cubicBezTo>
                  <a:cubicBezTo>
                    <a:pt x="27218" y="46227"/>
                    <a:pt x="27327" y="46225"/>
                    <a:pt x="27437" y="46221"/>
                  </a:cubicBezTo>
                  <a:cubicBezTo>
                    <a:pt x="25612" y="45655"/>
                    <a:pt x="23945" y="44711"/>
                    <a:pt x="22497" y="43484"/>
                  </a:cubicBezTo>
                  <a:lnTo>
                    <a:pt x="22497" y="43484"/>
                  </a:lnTo>
                  <a:cubicBezTo>
                    <a:pt x="25769" y="44113"/>
                    <a:pt x="29105" y="44459"/>
                    <a:pt x="32440" y="44522"/>
                  </a:cubicBezTo>
                  <a:cubicBezTo>
                    <a:pt x="27783" y="42508"/>
                    <a:pt x="23441" y="39834"/>
                    <a:pt x="19540" y="36593"/>
                  </a:cubicBezTo>
                  <a:lnTo>
                    <a:pt x="19540" y="36593"/>
                  </a:lnTo>
                  <a:lnTo>
                    <a:pt x="27783" y="37569"/>
                  </a:lnTo>
                  <a:lnTo>
                    <a:pt x="17935" y="32251"/>
                  </a:lnTo>
                  <a:lnTo>
                    <a:pt x="17935" y="32251"/>
                  </a:lnTo>
                  <a:cubicBezTo>
                    <a:pt x="20198" y="32539"/>
                    <a:pt x="22461" y="32686"/>
                    <a:pt x="24731" y="32686"/>
                  </a:cubicBezTo>
                  <a:cubicBezTo>
                    <a:pt x="26185" y="32686"/>
                    <a:pt x="27643" y="32626"/>
                    <a:pt x="29105" y="32503"/>
                  </a:cubicBezTo>
                  <a:cubicBezTo>
                    <a:pt x="24070" y="31811"/>
                    <a:pt x="19414" y="29545"/>
                    <a:pt x="15764" y="26053"/>
                  </a:cubicBezTo>
                  <a:lnTo>
                    <a:pt x="15764" y="26053"/>
                  </a:lnTo>
                  <a:lnTo>
                    <a:pt x="20326" y="26839"/>
                  </a:lnTo>
                  <a:cubicBezTo>
                    <a:pt x="18753" y="26304"/>
                    <a:pt x="17337" y="25455"/>
                    <a:pt x="16173" y="24291"/>
                  </a:cubicBezTo>
                  <a:lnTo>
                    <a:pt x="16173" y="24291"/>
                  </a:lnTo>
                  <a:cubicBezTo>
                    <a:pt x="17878" y="25193"/>
                    <a:pt x="19762" y="25676"/>
                    <a:pt x="21683" y="25676"/>
                  </a:cubicBezTo>
                  <a:cubicBezTo>
                    <a:pt x="22173" y="25676"/>
                    <a:pt x="22665" y="25645"/>
                    <a:pt x="23158" y="25581"/>
                  </a:cubicBezTo>
                  <a:cubicBezTo>
                    <a:pt x="19068" y="23945"/>
                    <a:pt x="15292" y="21585"/>
                    <a:pt x="12020" y="18627"/>
                  </a:cubicBezTo>
                  <a:lnTo>
                    <a:pt x="12020" y="18627"/>
                  </a:lnTo>
                  <a:cubicBezTo>
                    <a:pt x="14474" y="20043"/>
                    <a:pt x="17243" y="20830"/>
                    <a:pt x="20106" y="20987"/>
                  </a:cubicBezTo>
                  <a:cubicBezTo>
                    <a:pt x="16771" y="20358"/>
                    <a:pt x="13687" y="18722"/>
                    <a:pt x="11359" y="16267"/>
                  </a:cubicBezTo>
                  <a:lnTo>
                    <a:pt x="11359" y="16267"/>
                  </a:lnTo>
                  <a:cubicBezTo>
                    <a:pt x="14075" y="17779"/>
                    <a:pt x="17153" y="18565"/>
                    <a:pt x="20298" y="18565"/>
                  </a:cubicBezTo>
                  <a:cubicBezTo>
                    <a:pt x="20360" y="18565"/>
                    <a:pt x="20422" y="18565"/>
                    <a:pt x="20484" y="18564"/>
                  </a:cubicBezTo>
                  <a:cubicBezTo>
                    <a:pt x="17715" y="18407"/>
                    <a:pt x="15449" y="16362"/>
                    <a:pt x="13624" y="14285"/>
                  </a:cubicBezTo>
                  <a:cubicBezTo>
                    <a:pt x="9817" y="10038"/>
                    <a:pt x="6671" y="5192"/>
                    <a:pt x="4311" y="1"/>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a:off x="4340925" y="2435875"/>
              <a:ext cx="1419825" cy="1803700"/>
            </a:xfrm>
            <a:custGeom>
              <a:avLst/>
              <a:gdLst/>
              <a:ahLst/>
              <a:cxnLst/>
              <a:rect l="l" t="t" r="r" b="b"/>
              <a:pathLst>
                <a:path w="56793" h="72148" extrusionOk="0">
                  <a:moveTo>
                    <a:pt x="20567" y="18688"/>
                  </a:moveTo>
                  <a:cubicBezTo>
                    <a:pt x="20518" y="18710"/>
                    <a:pt x="20470" y="18732"/>
                    <a:pt x="20421" y="18753"/>
                  </a:cubicBezTo>
                  <a:cubicBezTo>
                    <a:pt x="20470" y="18732"/>
                    <a:pt x="20518" y="18710"/>
                    <a:pt x="20567" y="18688"/>
                  </a:cubicBezTo>
                  <a:close/>
                  <a:moveTo>
                    <a:pt x="31527" y="0"/>
                  </a:moveTo>
                  <a:cubicBezTo>
                    <a:pt x="30029" y="5807"/>
                    <a:pt x="26765" y="15888"/>
                    <a:pt x="20567" y="18688"/>
                  </a:cubicBezTo>
                  <a:lnTo>
                    <a:pt x="20567" y="18688"/>
                  </a:lnTo>
                  <a:cubicBezTo>
                    <a:pt x="22242" y="17942"/>
                    <a:pt x="23796" y="16989"/>
                    <a:pt x="25172" y="15827"/>
                  </a:cubicBezTo>
                  <a:lnTo>
                    <a:pt x="25172" y="15827"/>
                  </a:lnTo>
                  <a:cubicBezTo>
                    <a:pt x="22718" y="19571"/>
                    <a:pt x="19445" y="22749"/>
                    <a:pt x="15575" y="25014"/>
                  </a:cubicBezTo>
                  <a:lnTo>
                    <a:pt x="23504" y="21176"/>
                  </a:lnTo>
                  <a:lnTo>
                    <a:pt x="23504" y="21176"/>
                  </a:lnTo>
                  <a:cubicBezTo>
                    <a:pt x="20672" y="24983"/>
                    <a:pt x="16771" y="27909"/>
                    <a:pt x="12334" y="29545"/>
                  </a:cubicBezTo>
                  <a:cubicBezTo>
                    <a:pt x="16393" y="28664"/>
                    <a:pt x="20358" y="27280"/>
                    <a:pt x="24102" y="25486"/>
                  </a:cubicBezTo>
                  <a:lnTo>
                    <a:pt x="24102" y="25486"/>
                  </a:lnTo>
                  <a:cubicBezTo>
                    <a:pt x="19760" y="29608"/>
                    <a:pt x="14663" y="32849"/>
                    <a:pt x="9125" y="35083"/>
                  </a:cubicBezTo>
                  <a:cubicBezTo>
                    <a:pt x="13499" y="33887"/>
                    <a:pt x="17778" y="32377"/>
                    <a:pt x="21899" y="30552"/>
                  </a:cubicBezTo>
                  <a:lnTo>
                    <a:pt x="21899" y="30552"/>
                  </a:lnTo>
                  <a:cubicBezTo>
                    <a:pt x="19288" y="32566"/>
                    <a:pt x="16551" y="34390"/>
                    <a:pt x="13687" y="36027"/>
                  </a:cubicBezTo>
                  <a:lnTo>
                    <a:pt x="20609" y="34202"/>
                  </a:lnTo>
                  <a:lnTo>
                    <a:pt x="22151" y="33163"/>
                  </a:lnTo>
                  <a:lnTo>
                    <a:pt x="22151" y="33163"/>
                  </a:lnTo>
                  <a:cubicBezTo>
                    <a:pt x="18501" y="36970"/>
                    <a:pt x="14128" y="40022"/>
                    <a:pt x="9282" y="42131"/>
                  </a:cubicBezTo>
                  <a:lnTo>
                    <a:pt x="20547" y="37694"/>
                  </a:lnTo>
                  <a:lnTo>
                    <a:pt x="20547" y="37694"/>
                  </a:lnTo>
                  <a:cubicBezTo>
                    <a:pt x="16330" y="41627"/>
                    <a:pt x="11705" y="45120"/>
                    <a:pt x="6797" y="48172"/>
                  </a:cubicBezTo>
                  <a:lnTo>
                    <a:pt x="17180" y="43672"/>
                  </a:lnTo>
                  <a:lnTo>
                    <a:pt x="17180" y="43672"/>
                  </a:lnTo>
                  <a:cubicBezTo>
                    <a:pt x="12492" y="48644"/>
                    <a:pt x="6577" y="52293"/>
                    <a:pt x="1" y="54244"/>
                  </a:cubicBezTo>
                  <a:cubicBezTo>
                    <a:pt x="140" y="54247"/>
                    <a:pt x="279" y="54248"/>
                    <a:pt x="418" y="54248"/>
                  </a:cubicBezTo>
                  <a:cubicBezTo>
                    <a:pt x="5490" y="54248"/>
                    <a:pt x="10358" y="52595"/>
                    <a:pt x="15166" y="50972"/>
                  </a:cubicBezTo>
                  <a:lnTo>
                    <a:pt x="15166" y="50972"/>
                  </a:lnTo>
                  <a:cubicBezTo>
                    <a:pt x="10919" y="54936"/>
                    <a:pt x="5916" y="58020"/>
                    <a:pt x="441" y="59971"/>
                  </a:cubicBezTo>
                  <a:lnTo>
                    <a:pt x="14002" y="57328"/>
                  </a:lnTo>
                  <a:lnTo>
                    <a:pt x="14002" y="57328"/>
                  </a:lnTo>
                  <a:cubicBezTo>
                    <a:pt x="10101" y="59813"/>
                    <a:pt x="6105" y="62110"/>
                    <a:pt x="1983" y="64281"/>
                  </a:cubicBezTo>
                  <a:cubicBezTo>
                    <a:pt x="10510" y="63935"/>
                    <a:pt x="18910" y="62330"/>
                    <a:pt x="26965" y="59499"/>
                  </a:cubicBezTo>
                  <a:lnTo>
                    <a:pt x="26965" y="59499"/>
                  </a:lnTo>
                  <a:cubicBezTo>
                    <a:pt x="26367" y="60380"/>
                    <a:pt x="27185" y="61544"/>
                    <a:pt x="28003" y="62268"/>
                  </a:cubicBezTo>
                  <a:cubicBezTo>
                    <a:pt x="34705" y="68183"/>
                    <a:pt x="43924" y="70259"/>
                    <a:pt x="52671" y="72147"/>
                  </a:cubicBezTo>
                  <a:cubicBezTo>
                    <a:pt x="47700" y="68151"/>
                    <a:pt x="43138" y="63652"/>
                    <a:pt x="39047" y="58744"/>
                  </a:cubicBezTo>
                  <a:lnTo>
                    <a:pt x="39047" y="58744"/>
                  </a:lnTo>
                  <a:cubicBezTo>
                    <a:pt x="42603" y="62330"/>
                    <a:pt x="47637" y="63935"/>
                    <a:pt x="52482" y="65382"/>
                  </a:cubicBezTo>
                  <a:lnTo>
                    <a:pt x="39205" y="55440"/>
                  </a:lnTo>
                  <a:lnTo>
                    <a:pt x="39205" y="55440"/>
                  </a:lnTo>
                  <a:cubicBezTo>
                    <a:pt x="42760" y="57674"/>
                    <a:pt x="46756" y="59090"/>
                    <a:pt x="50941" y="59593"/>
                  </a:cubicBezTo>
                  <a:cubicBezTo>
                    <a:pt x="46945" y="57737"/>
                    <a:pt x="43295" y="55220"/>
                    <a:pt x="40180" y="52168"/>
                  </a:cubicBezTo>
                  <a:lnTo>
                    <a:pt x="40180" y="52168"/>
                  </a:lnTo>
                  <a:cubicBezTo>
                    <a:pt x="43930" y="54446"/>
                    <a:pt x="48216" y="55632"/>
                    <a:pt x="52554" y="55632"/>
                  </a:cubicBezTo>
                  <a:cubicBezTo>
                    <a:pt x="53967" y="55632"/>
                    <a:pt x="55386" y="55506"/>
                    <a:pt x="56793" y="55251"/>
                  </a:cubicBezTo>
                  <a:cubicBezTo>
                    <a:pt x="48738" y="49745"/>
                    <a:pt x="40432" y="44050"/>
                    <a:pt x="35397" y="35712"/>
                  </a:cubicBezTo>
                  <a:lnTo>
                    <a:pt x="35397" y="35712"/>
                  </a:lnTo>
                  <a:cubicBezTo>
                    <a:pt x="38481" y="38261"/>
                    <a:pt x="42131" y="40054"/>
                    <a:pt x="46032" y="40998"/>
                  </a:cubicBezTo>
                  <a:cubicBezTo>
                    <a:pt x="42445" y="38575"/>
                    <a:pt x="39079" y="35869"/>
                    <a:pt x="35901" y="32912"/>
                  </a:cubicBezTo>
                  <a:lnTo>
                    <a:pt x="35901" y="32912"/>
                  </a:lnTo>
                  <a:cubicBezTo>
                    <a:pt x="38638" y="34737"/>
                    <a:pt x="41753" y="35932"/>
                    <a:pt x="45025" y="36373"/>
                  </a:cubicBezTo>
                  <a:cubicBezTo>
                    <a:pt x="41501" y="34737"/>
                    <a:pt x="38324" y="32408"/>
                    <a:pt x="35744" y="29514"/>
                  </a:cubicBezTo>
                  <a:lnTo>
                    <a:pt x="35744" y="29514"/>
                  </a:lnTo>
                  <a:cubicBezTo>
                    <a:pt x="39614" y="32156"/>
                    <a:pt x="44019" y="34013"/>
                    <a:pt x="48644" y="34894"/>
                  </a:cubicBezTo>
                  <a:cubicBezTo>
                    <a:pt x="42791" y="32314"/>
                    <a:pt x="37789" y="28129"/>
                    <a:pt x="34139" y="22875"/>
                  </a:cubicBezTo>
                  <a:lnTo>
                    <a:pt x="34139" y="22875"/>
                  </a:lnTo>
                  <a:cubicBezTo>
                    <a:pt x="38324" y="25549"/>
                    <a:pt x="42886" y="27531"/>
                    <a:pt x="47700" y="28758"/>
                  </a:cubicBezTo>
                  <a:cubicBezTo>
                    <a:pt x="41250" y="26556"/>
                    <a:pt x="36153" y="21522"/>
                    <a:pt x="33824" y="15134"/>
                  </a:cubicBezTo>
                  <a:lnTo>
                    <a:pt x="33824" y="15134"/>
                  </a:lnTo>
                  <a:cubicBezTo>
                    <a:pt x="36687" y="18438"/>
                    <a:pt x="40526" y="20704"/>
                    <a:pt x="44805" y="21553"/>
                  </a:cubicBezTo>
                  <a:cubicBezTo>
                    <a:pt x="40337" y="19823"/>
                    <a:pt x="36625" y="16519"/>
                    <a:pt x="34391" y="12271"/>
                  </a:cubicBezTo>
                  <a:lnTo>
                    <a:pt x="34391" y="12271"/>
                  </a:lnTo>
                  <a:cubicBezTo>
                    <a:pt x="36845" y="13970"/>
                    <a:pt x="39551" y="15229"/>
                    <a:pt x="42445" y="16047"/>
                  </a:cubicBezTo>
                  <a:cubicBezTo>
                    <a:pt x="36153" y="13058"/>
                    <a:pt x="31999" y="6922"/>
                    <a:pt x="31527" y="0"/>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4857725" y="2164500"/>
              <a:ext cx="1518150" cy="1518200"/>
            </a:xfrm>
            <a:custGeom>
              <a:avLst/>
              <a:gdLst/>
              <a:ahLst/>
              <a:cxnLst/>
              <a:rect l="l" t="t" r="r" b="b"/>
              <a:pathLst>
                <a:path w="60726" h="60728" extrusionOk="0">
                  <a:moveTo>
                    <a:pt x="20629" y="22004"/>
                  </a:moveTo>
                  <a:lnTo>
                    <a:pt x="20578" y="22025"/>
                  </a:lnTo>
                  <a:cubicBezTo>
                    <a:pt x="20595" y="22018"/>
                    <a:pt x="20612" y="22011"/>
                    <a:pt x="20629" y="22004"/>
                  </a:cubicBezTo>
                  <a:close/>
                  <a:moveTo>
                    <a:pt x="15101" y="32755"/>
                  </a:moveTo>
                  <a:lnTo>
                    <a:pt x="15101" y="32755"/>
                  </a:lnTo>
                  <a:cubicBezTo>
                    <a:pt x="14986" y="32817"/>
                    <a:pt x="14871" y="32880"/>
                    <a:pt x="14757" y="32943"/>
                  </a:cubicBezTo>
                  <a:cubicBezTo>
                    <a:pt x="14872" y="32881"/>
                    <a:pt x="14987" y="32818"/>
                    <a:pt x="15101" y="32755"/>
                  </a:cubicBezTo>
                  <a:close/>
                  <a:moveTo>
                    <a:pt x="7421" y="44547"/>
                  </a:moveTo>
                  <a:cubicBezTo>
                    <a:pt x="7083" y="44685"/>
                    <a:pt x="6749" y="44834"/>
                    <a:pt x="6419" y="44994"/>
                  </a:cubicBezTo>
                  <a:cubicBezTo>
                    <a:pt x="6755" y="44848"/>
                    <a:pt x="7089" y="44699"/>
                    <a:pt x="7421" y="44547"/>
                  </a:cubicBezTo>
                  <a:close/>
                  <a:moveTo>
                    <a:pt x="33100" y="0"/>
                  </a:moveTo>
                  <a:cubicBezTo>
                    <a:pt x="32565" y="3650"/>
                    <a:pt x="31401" y="8338"/>
                    <a:pt x="29639" y="11642"/>
                  </a:cubicBezTo>
                  <a:cubicBezTo>
                    <a:pt x="27917" y="14899"/>
                    <a:pt x="24200" y="20493"/>
                    <a:pt x="20629" y="22004"/>
                  </a:cubicBezTo>
                  <a:lnTo>
                    <a:pt x="20629" y="22004"/>
                  </a:lnTo>
                  <a:lnTo>
                    <a:pt x="25549" y="19948"/>
                  </a:lnTo>
                  <a:lnTo>
                    <a:pt x="25549" y="19948"/>
                  </a:lnTo>
                  <a:lnTo>
                    <a:pt x="20924" y="25392"/>
                  </a:lnTo>
                  <a:lnTo>
                    <a:pt x="25580" y="22245"/>
                  </a:lnTo>
                  <a:lnTo>
                    <a:pt x="25580" y="22245"/>
                  </a:lnTo>
                  <a:cubicBezTo>
                    <a:pt x="23127" y="26662"/>
                    <a:pt x="19507" y="30301"/>
                    <a:pt x="15101" y="32755"/>
                  </a:cubicBezTo>
                  <a:lnTo>
                    <a:pt x="15101" y="32755"/>
                  </a:lnTo>
                  <a:cubicBezTo>
                    <a:pt x="18077" y="31137"/>
                    <a:pt x="21141" y="29751"/>
                    <a:pt x="24322" y="28570"/>
                  </a:cubicBezTo>
                  <a:lnTo>
                    <a:pt x="24322" y="28570"/>
                  </a:lnTo>
                  <a:cubicBezTo>
                    <a:pt x="22277" y="30835"/>
                    <a:pt x="20043" y="32880"/>
                    <a:pt x="17652" y="34768"/>
                  </a:cubicBezTo>
                  <a:cubicBezTo>
                    <a:pt x="19539" y="33415"/>
                    <a:pt x="21710" y="32440"/>
                    <a:pt x="24007" y="31936"/>
                  </a:cubicBezTo>
                  <a:lnTo>
                    <a:pt x="24007" y="31936"/>
                  </a:lnTo>
                  <a:cubicBezTo>
                    <a:pt x="19462" y="37319"/>
                    <a:pt x="13780" y="41621"/>
                    <a:pt x="7421" y="44547"/>
                  </a:cubicBezTo>
                  <a:lnTo>
                    <a:pt x="7421" y="44547"/>
                  </a:lnTo>
                  <a:cubicBezTo>
                    <a:pt x="12339" y="42527"/>
                    <a:pt x="18062" y="42572"/>
                    <a:pt x="22654" y="39834"/>
                  </a:cubicBezTo>
                  <a:lnTo>
                    <a:pt x="22654" y="39834"/>
                  </a:lnTo>
                  <a:cubicBezTo>
                    <a:pt x="17966" y="44176"/>
                    <a:pt x="12712" y="47888"/>
                    <a:pt x="7017" y="50815"/>
                  </a:cubicBezTo>
                  <a:lnTo>
                    <a:pt x="20767" y="47133"/>
                  </a:lnTo>
                  <a:lnTo>
                    <a:pt x="20767" y="47133"/>
                  </a:lnTo>
                  <a:cubicBezTo>
                    <a:pt x="17054" y="49871"/>
                    <a:pt x="13058" y="52262"/>
                    <a:pt x="8905" y="54307"/>
                  </a:cubicBezTo>
                  <a:cubicBezTo>
                    <a:pt x="12114" y="53174"/>
                    <a:pt x="15449" y="52514"/>
                    <a:pt x="18847" y="52325"/>
                  </a:cubicBezTo>
                  <a:lnTo>
                    <a:pt x="18847" y="52325"/>
                  </a:lnTo>
                  <a:cubicBezTo>
                    <a:pt x="13404" y="56635"/>
                    <a:pt x="6891" y="59404"/>
                    <a:pt x="0" y="60254"/>
                  </a:cubicBezTo>
                  <a:cubicBezTo>
                    <a:pt x="2228" y="60545"/>
                    <a:pt x="4467" y="60690"/>
                    <a:pt x="6700" y="60690"/>
                  </a:cubicBezTo>
                  <a:cubicBezTo>
                    <a:pt x="14118" y="60690"/>
                    <a:pt x="21484" y="59094"/>
                    <a:pt x="28255" y="55975"/>
                  </a:cubicBezTo>
                  <a:cubicBezTo>
                    <a:pt x="29141" y="55561"/>
                    <a:pt x="30028" y="55119"/>
                    <a:pt x="30993" y="55119"/>
                  </a:cubicBezTo>
                  <a:cubicBezTo>
                    <a:pt x="31055" y="55119"/>
                    <a:pt x="31118" y="55121"/>
                    <a:pt x="31181" y="55125"/>
                  </a:cubicBezTo>
                  <a:cubicBezTo>
                    <a:pt x="32125" y="55188"/>
                    <a:pt x="32974" y="55723"/>
                    <a:pt x="33824" y="56163"/>
                  </a:cubicBezTo>
                  <a:cubicBezTo>
                    <a:pt x="40860" y="60066"/>
                    <a:pt x="49097" y="60728"/>
                    <a:pt x="57214" y="60728"/>
                  </a:cubicBezTo>
                  <a:cubicBezTo>
                    <a:pt x="58388" y="60728"/>
                    <a:pt x="59560" y="60714"/>
                    <a:pt x="60726" y="60694"/>
                  </a:cubicBezTo>
                  <a:cubicBezTo>
                    <a:pt x="54468" y="57031"/>
                    <a:pt x="48507" y="52924"/>
                    <a:pt x="42900" y="48373"/>
                  </a:cubicBezTo>
                  <a:lnTo>
                    <a:pt x="42900" y="48373"/>
                  </a:lnTo>
                  <a:cubicBezTo>
                    <a:pt x="45430" y="50340"/>
                    <a:pt x="48549" y="51387"/>
                    <a:pt x="51724" y="51387"/>
                  </a:cubicBezTo>
                  <a:cubicBezTo>
                    <a:pt x="52290" y="51387"/>
                    <a:pt x="52859" y="51354"/>
                    <a:pt x="53426" y="51287"/>
                  </a:cubicBezTo>
                  <a:cubicBezTo>
                    <a:pt x="49115" y="50028"/>
                    <a:pt x="45120" y="47920"/>
                    <a:pt x="41627" y="45057"/>
                  </a:cubicBezTo>
                  <a:lnTo>
                    <a:pt x="41627" y="45057"/>
                  </a:lnTo>
                  <a:cubicBezTo>
                    <a:pt x="44301" y="46001"/>
                    <a:pt x="47039" y="46598"/>
                    <a:pt x="49839" y="46913"/>
                  </a:cubicBezTo>
                  <a:lnTo>
                    <a:pt x="42162" y="42414"/>
                  </a:lnTo>
                  <a:lnTo>
                    <a:pt x="42162" y="42414"/>
                  </a:lnTo>
                  <a:cubicBezTo>
                    <a:pt x="46898" y="44886"/>
                    <a:pt x="52169" y="46202"/>
                    <a:pt x="57523" y="46202"/>
                  </a:cubicBezTo>
                  <a:cubicBezTo>
                    <a:pt x="57824" y="46202"/>
                    <a:pt x="58126" y="46198"/>
                    <a:pt x="58429" y="46189"/>
                  </a:cubicBezTo>
                  <a:cubicBezTo>
                    <a:pt x="51129" y="43200"/>
                    <a:pt x="44396" y="39016"/>
                    <a:pt x="38512" y="33793"/>
                  </a:cubicBezTo>
                  <a:lnTo>
                    <a:pt x="38512" y="33793"/>
                  </a:lnTo>
                  <a:cubicBezTo>
                    <a:pt x="41736" y="35208"/>
                    <a:pt x="45221" y="35924"/>
                    <a:pt x="48750" y="35924"/>
                  </a:cubicBezTo>
                  <a:cubicBezTo>
                    <a:pt x="49458" y="35924"/>
                    <a:pt x="50168" y="35896"/>
                    <a:pt x="50877" y="35838"/>
                  </a:cubicBezTo>
                  <a:cubicBezTo>
                    <a:pt x="46881" y="34925"/>
                    <a:pt x="43200" y="33037"/>
                    <a:pt x="40148" y="30300"/>
                  </a:cubicBezTo>
                  <a:lnTo>
                    <a:pt x="40148" y="30300"/>
                  </a:lnTo>
                  <a:cubicBezTo>
                    <a:pt x="41644" y="31269"/>
                    <a:pt x="43359" y="31776"/>
                    <a:pt x="45122" y="31776"/>
                  </a:cubicBezTo>
                  <a:cubicBezTo>
                    <a:pt x="45361" y="31776"/>
                    <a:pt x="45602" y="31766"/>
                    <a:pt x="45843" y="31747"/>
                  </a:cubicBezTo>
                  <a:cubicBezTo>
                    <a:pt x="43358" y="30300"/>
                    <a:pt x="41061" y="28475"/>
                    <a:pt x="39016" y="26399"/>
                  </a:cubicBezTo>
                  <a:lnTo>
                    <a:pt x="39016" y="26399"/>
                  </a:lnTo>
                  <a:cubicBezTo>
                    <a:pt x="42927" y="27543"/>
                    <a:pt x="46974" y="28124"/>
                    <a:pt x="51022" y="28124"/>
                  </a:cubicBezTo>
                  <a:cubicBezTo>
                    <a:pt x="51761" y="28124"/>
                    <a:pt x="52499" y="28105"/>
                    <a:pt x="53237" y="28066"/>
                  </a:cubicBezTo>
                  <a:cubicBezTo>
                    <a:pt x="50280" y="26367"/>
                    <a:pt x="46661" y="26336"/>
                    <a:pt x="43483" y="25077"/>
                  </a:cubicBezTo>
                  <a:cubicBezTo>
                    <a:pt x="40306" y="23787"/>
                    <a:pt x="37820" y="21396"/>
                    <a:pt x="35397" y="19036"/>
                  </a:cubicBezTo>
                  <a:lnTo>
                    <a:pt x="35397" y="19036"/>
                  </a:lnTo>
                  <a:cubicBezTo>
                    <a:pt x="38890" y="19319"/>
                    <a:pt x="42414" y="19476"/>
                    <a:pt x="45906" y="19508"/>
                  </a:cubicBezTo>
                  <a:cubicBezTo>
                    <a:pt x="42382" y="19099"/>
                    <a:pt x="38984" y="17966"/>
                    <a:pt x="35932" y="16173"/>
                  </a:cubicBezTo>
                  <a:lnTo>
                    <a:pt x="35932" y="16173"/>
                  </a:lnTo>
                  <a:cubicBezTo>
                    <a:pt x="39456" y="16362"/>
                    <a:pt x="42980" y="16487"/>
                    <a:pt x="46504" y="16519"/>
                  </a:cubicBezTo>
                  <a:cubicBezTo>
                    <a:pt x="42351" y="16236"/>
                    <a:pt x="38386" y="14725"/>
                    <a:pt x="35051" y="12240"/>
                  </a:cubicBezTo>
                  <a:lnTo>
                    <a:pt x="35051" y="12240"/>
                  </a:lnTo>
                  <a:cubicBezTo>
                    <a:pt x="36374" y="12404"/>
                    <a:pt x="37705" y="12485"/>
                    <a:pt x="39036" y="12485"/>
                  </a:cubicBezTo>
                  <a:cubicBezTo>
                    <a:pt x="41282" y="12485"/>
                    <a:pt x="43524" y="12254"/>
                    <a:pt x="45717" y="11799"/>
                  </a:cubicBezTo>
                  <a:lnTo>
                    <a:pt x="45717" y="11799"/>
                  </a:lnTo>
                  <a:cubicBezTo>
                    <a:pt x="45481" y="11832"/>
                    <a:pt x="45248" y="11848"/>
                    <a:pt x="45017" y="11848"/>
                  </a:cubicBezTo>
                  <a:cubicBezTo>
                    <a:pt x="42142" y="11848"/>
                    <a:pt x="39689" y="9407"/>
                    <a:pt x="37883" y="7048"/>
                  </a:cubicBezTo>
                  <a:cubicBezTo>
                    <a:pt x="36152" y="4783"/>
                    <a:pt x="34548" y="2423"/>
                    <a:pt x="33100" y="0"/>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2350050" y="957850"/>
              <a:ext cx="2685475" cy="3119675"/>
            </a:xfrm>
            <a:custGeom>
              <a:avLst/>
              <a:gdLst/>
              <a:ahLst/>
              <a:cxnLst/>
              <a:rect l="l" t="t" r="r" b="b"/>
              <a:pathLst>
                <a:path w="107419" h="124787" extrusionOk="0">
                  <a:moveTo>
                    <a:pt x="29734" y="1"/>
                  </a:moveTo>
                  <a:lnTo>
                    <a:pt x="1" y="124787"/>
                  </a:lnTo>
                  <a:lnTo>
                    <a:pt x="107418" y="124787"/>
                  </a:lnTo>
                  <a:lnTo>
                    <a:pt x="77653" y="1"/>
                  </a:lnTo>
                  <a:close/>
                </a:path>
              </a:pathLst>
            </a:custGeom>
            <a:solidFill>
              <a:srgbClr val="FEFF97">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2518375" y="957850"/>
              <a:ext cx="2348025" cy="3119675"/>
            </a:xfrm>
            <a:custGeom>
              <a:avLst/>
              <a:gdLst/>
              <a:ahLst/>
              <a:cxnLst/>
              <a:rect l="l" t="t" r="r" b="b"/>
              <a:pathLst>
                <a:path w="93921" h="124787" extrusionOk="0">
                  <a:moveTo>
                    <a:pt x="26021" y="1"/>
                  </a:moveTo>
                  <a:lnTo>
                    <a:pt x="1" y="124787"/>
                  </a:lnTo>
                  <a:lnTo>
                    <a:pt x="93920" y="124787"/>
                  </a:lnTo>
                  <a:lnTo>
                    <a:pt x="67931" y="1"/>
                  </a:lnTo>
                  <a:close/>
                </a:path>
              </a:pathLst>
            </a:custGeom>
            <a:solidFill>
              <a:srgbClr val="FEFF97">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2712675" y="957850"/>
              <a:ext cx="1959425" cy="3119675"/>
            </a:xfrm>
            <a:custGeom>
              <a:avLst/>
              <a:gdLst/>
              <a:ahLst/>
              <a:cxnLst/>
              <a:rect l="l" t="t" r="r" b="b"/>
              <a:pathLst>
                <a:path w="78377" h="124787" extrusionOk="0">
                  <a:moveTo>
                    <a:pt x="21710" y="1"/>
                  </a:moveTo>
                  <a:lnTo>
                    <a:pt x="0" y="124787"/>
                  </a:lnTo>
                  <a:lnTo>
                    <a:pt x="78377" y="124787"/>
                  </a:lnTo>
                  <a:lnTo>
                    <a:pt x="56667" y="1"/>
                  </a:lnTo>
                  <a:close/>
                </a:path>
              </a:pathLst>
            </a:custGeom>
            <a:solidFill>
              <a:srgbClr val="FEFF97">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2082600" y="2436650"/>
              <a:ext cx="1467025" cy="2951350"/>
            </a:xfrm>
            <a:custGeom>
              <a:avLst/>
              <a:gdLst/>
              <a:ahLst/>
              <a:cxnLst/>
              <a:rect l="l" t="t" r="r" b="b"/>
              <a:pathLst>
                <a:path w="58681" h="118054" extrusionOk="0">
                  <a:moveTo>
                    <a:pt x="4658" y="1"/>
                  </a:moveTo>
                  <a:lnTo>
                    <a:pt x="4658" y="1"/>
                  </a:lnTo>
                  <a:cubicBezTo>
                    <a:pt x="5664" y="6734"/>
                    <a:pt x="6168" y="13530"/>
                    <a:pt x="6168" y="20327"/>
                  </a:cubicBezTo>
                  <a:cubicBezTo>
                    <a:pt x="6231" y="24228"/>
                    <a:pt x="5979" y="28130"/>
                    <a:pt x="5444" y="32000"/>
                  </a:cubicBezTo>
                  <a:cubicBezTo>
                    <a:pt x="5004" y="35177"/>
                    <a:pt x="4720" y="40810"/>
                    <a:pt x="2864" y="43421"/>
                  </a:cubicBezTo>
                  <a:cubicBezTo>
                    <a:pt x="4595" y="40998"/>
                    <a:pt x="6105" y="38450"/>
                    <a:pt x="7395" y="35807"/>
                  </a:cubicBezTo>
                  <a:lnTo>
                    <a:pt x="7395" y="35807"/>
                  </a:lnTo>
                  <a:cubicBezTo>
                    <a:pt x="7238" y="42666"/>
                    <a:pt x="6042" y="49462"/>
                    <a:pt x="3808" y="55975"/>
                  </a:cubicBezTo>
                  <a:lnTo>
                    <a:pt x="8811" y="46851"/>
                  </a:lnTo>
                  <a:lnTo>
                    <a:pt x="8811" y="46851"/>
                  </a:lnTo>
                  <a:cubicBezTo>
                    <a:pt x="7772" y="55723"/>
                    <a:pt x="4752" y="64282"/>
                    <a:pt x="1" y="71864"/>
                  </a:cubicBezTo>
                  <a:cubicBezTo>
                    <a:pt x="4028" y="67931"/>
                    <a:pt x="7678" y="63652"/>
                    <a:pt x="10919" y="59090"/>
                  </a:cubicBezTo>
                  <a:lnTo>
                    <a:pt x="10919" y="59090"/>
                  </a:lnTo>
                  <a:cubicBezTo>
                    <a:pt x="9440" y="66232"/>
                    <a:pt x="6797" y="73092"/>
                    <a:pt x="3116" y="79416"/>
                  </a:cubicBezTo>
                  <a:lnTo>
                    <a:pt x="10730" y="69599"/>
                  </a:lnTo>
                  <a:lnTo>
                    <a:pt x="8370" y="76647"/>
                  </a:lnTo>
                  <a:cubicBezTo>
                    <a:pt x="10132" y="74633"/>
                    <a:pt x="11926" y="72620"/>
                    <a:pt x="13688" y="70574"/>
                  </a:cubicBezTo>
                  <a:lnTo>
                    <a:pt x="13688" y="70574"/>
                  </a:lnTo>
                  <a:cubicBezTo>
                    <a:pt x="11926" y="79888"/>
                    <a:pt x="6766" y="88131"/>
                    <a:pt x="1700" y="96155"/>
                  </a:cubicBezTo>
                  <a:cubicBezTo>
                    <a:pt x="6954" y="92253"/>
                    <a:pt x="11674" y="87691"/>
                    <a:pt x="15701" y="82499"/>
                  </a:cubicBezTo>
                  <a:lnTo>
                    <a:pt x="15701" y="82499"/>
                  </a:lnTo>
                  <a:cubicBezTo>
                    <a:pt x="13342" y="88415"/>
                    <a:pt x="10510" y="94110"/>
                    <a:pt x="7238" y="99553"/>
                  </a:cubicBezTo>
                  <a:cubicBezTo>
                    <a:pt x="10699" y="95840"/>
                    <a:pt x="14097" y="92033"/>
                    <a:pt x="17463" y="88194"/>
                  </a:cubicBezTo>
                  <a:lnTo>
                    <a:pt x="17463" y="88194"/>
                  </a:lnTo>
                  <a:cubicBezTo>
                    <a:pt x="14632" y="96595"/>
                    <a:pt x="10541" y="104493"/>
                    <a:pt x="5318" y="111635"/>
                  </a:cubicBezTo>
                  <a:lnTo>
                    <a:pt x="20201" y="99270"/>
                  </a:lnTo>
                  <a:lnTo>
                    <a:pt x="20201" y="99270"/>
                  </a:lnTo>
                  <a:cubicBezTo>
                    <a:pt x="16834" y="105688"/>
                    <a:pt x="13184" y="111950"/>
                    <a:pt x="9314" y="118054"/>
                  </a:cubicBezTo>
                  <a:cubicBezTo>
                    <a:pt x="15733" y="112201"/>
                    <a:pt x="21994" y="106192"/>
                    <a:pt x="28130" y="100025"/>
                  </a:cubicBezTo>
                  <a:cubicBezTo>
                    <a:pt x="30238" y="100937"/>
                    <a:pt x="32629" y="100937"/>
                    <a:pt x="34957" y="100937"/>
                  </a:cubicBezTo>
                  <a:lnTo>
                    <a:pt x="58681" y="100937"/>
                  </a:lnTo>
                  <a:cubicBezTo>
                    <a:pt x="50941" y="98640"/>
                    <a:pt x="43641" y="95022"/>
                    <a:pt x="37128" y="90239"/>
                  </a:cubicBezTo>
                  <a:lnTo>
                    <a:pt x="37128" y="90239"/>
                  </a:lnTo>
                  <a:cubicBezTo>
                    <a:pt x="41628" y="92001"/>
                    <a:pt x="46316" y="93134"/>
                    <a:pt x="51130" y="93638"/>
                  </a:cubicBezTo>
                  <a:cubicBezTo>
                    <a:pt x="46221" y="92694"/>
                    <a:pt x="41596" y="90743"/>
                    <a:pt x="37506" y="87880"/>
                  </a:cubicBezTo>
                  <a:lnTo>
                    <a:pt x="37506" y="87880"/>
                  </a:lnTo>
                  <a:cubicBezTo>
                    <a:pt x="42632" y="89966"/>
                    <a:pt x="48126" y="91036"/>
                    <a:pt x="53639" y="91036"/>
                  </a:cubicBezTo>
                  <a:cubicBezTo>
                    <a:pt x="53946" y="91036"/>
                    <a:pt x="54252" y="91033"/>
                    <a:pt x="54559" y="91026"/>
                  </a:cubicBezTo>
                  <a:cubicBezTo>
                    <a:pt x="47983" y="88005"/>
                    <a:pt x="41659" y="84387"/>
                    <a:pt x="35744" y="80234"/>
                  </a:cubicBezTo>
                  <a:lnTo>
                    <a:pt x="35744" y="80234"/>
                  </a:lnTo>
                  <a:cubicBezTo>
                    <a:pt x="38053" y="80408"/>
                    <a:pt x="40362" y="80495"/>
                    <a:pt x="42671" y="80495"/>
                  </a:cubicBezTo>
                  <a:cubicBezTo>
                    <a:pt x="45364" y="80495"/>
                    <a:pt x="48058" y="80377"/>
                    <a:pt x="50752" y="80140"/>
                  </a:cubicBezTo>
                  <a:cubicBezTo>
                    <a:pt x="44648" y="77717"/>
                    <a:pt x="39110" y="74004"/>
                    <a:pt x="34548" y="69284"/>
                  </a:cubicBezTo>
                  <a:lnTo>
                    <a:pt x="34548" y="69284"/>
                  </a:lnTo>
                  <a:cubicBezTo>
                    <a:pt x="36822" y="70535"/>
                    <a:pt x="39378" y="71195"/>
                    <a:pt x="41985" y="71195"/>
                  </a:cubicBezTo>
                  <a:cubicBezTo>
                    <a:pt x="42264" y="71195"/>
                    <a:pt x="42543" y="71187"/>
                    <a:pt x="42823" y="71172"/>
                  </a:cubicBezTo>
                  <a:cubicBezTo>
                    <a:pt x="39929" y="70354"/>
                    <a:pt x="37254" y="68970"/>
                    <a:pt x="34957" y="67113"/>
                  </a:cubicBezTo>
                  <a:lnTo>
                    <a:pt x="34957" y="67113"/>
                  </a:lnTo>
                  <a:cubicBezTo>
                    <a:pt x="39889" y="67900"/>
                    <a:pt x="44908" y="68279"/>
                    <a:pt x="49902" y="68279"/>
                  </a:cubicBezTo>
                  <a:cubicBezTo>
                    <a:pt x="50102" y="68279"/>
                    <a:pt x="50301" y="68279"/>
                    <a:pt x="50500" y="68278"/>
                  </a:cubicBezTo>
                  <a:cubicBezTo>
                    <a:pt x="43169" y="65351"/>
                    <a:pt x="36247" y="61387"/>
                    <a:pt x="30017" y="56479"/>
                  </a:cubicBezTo>
                  <a:lnTo>
                    <a:pt x="30017" y="56479"/>
                  </a:lnTo>
                  <a:lnTo>
                    <a:pt x="42981" y="57674"/>
                  </a:lnTo>
                  <a:lnTo>
                    <a:pt x="27374" y="49777"/>
                  </a:lnTo>
                  <a:lnTo>
                    <a:pt x="27374" y="49777"/>
                  </a:lnTo>
                  <a:cubicBezTo>
                    <a:pt x="30117" y="50045"/>
                    <a:pt x="32866" y="50179"/>
                    <a:pt x="35616" y="50179"/>
                  </a:cubicBezTo>
                  <a:cubicBezTo>
                    <a:pt x="38671" y="50179"/>
                    <a:pt x="41727" y="50014"/>
                    <a:pt x="44774" y="49682"/>
                  </a:cubicBezTo>
                  <a:cubicBezTo>
                    <a:pt x="36908" y="48833"/>
                    <a:pt x="29545" y="45498"/>
                    <a:pt x="23693" y="40212"/>
                  </a:cubicBezTo>
                  <a:lnTo>
                    <a:pt x="23693" y="40212"/>
                  </a:lnTo>
                  <a:lnTo>
                    <a:pt x="30835" y="41250"/>
                  </a:lnTo>
                  <a:cubicBezTo>
                    <a:pt x="28381" y="40495"/>
                    <a:pt x="26116" y="39173"/>
                    <a:pt x="24228" y="37443"/>
                  </a:cubicBezTo>
                  <a:lnTo>
                    <a:pt x="24228" y="37443"/>
                  </a:lnTo>
                  <a:cubicBezTo>
                    <a:pt x="26768" y="38713"/>
                    <a:pt x="29554" y="39368"/>
                    <a:pt x="32376" y="39368"/>
                  </a:cubicBezTo>
                  <a:cubicBezTo>
                    <a:pt x="33330" y="39368"/>
                    <a:pt x="34287" y="39293"/>
                    <a:pt x="35240" y="39142"/>
                  </a:cubicBezTo>
                  <a:cubicBezTo>
                    <a:pt x="28759" y="36782"/>
                    <a:pt x="22749" y="33258"/>
                    <a:pt x="17526" y="28759"/>
                  </a:cubicBezTo>
                  <a:lnTo>
                    <a:pt x="17526" y="28759"/>
                  </a:lnTo>
                  <a:cubicBezTo>
                    <a:pt x="21428" y="30867"/>
                    <a:pt x="25801" y="32031"/>
                    <a:pt x="30238" y="32094"/>
                  </a:cubicBezTo>
                  <a:cubicBezTo>
                    <a:pt x="24983" y="31276"/>
                    <a:pt x="20138" y="28853"/>
                    <a:pt x="16362" y="25109"/>
                  </a:cubicBezTo>
                  <a:lnTo>
                    <a:pt x="16362" y="25109"/>
                  </a:lnTo>
                  <a:cubicBezTo>
                    <a:pt x="20427" y="27214"/>
                    <a:pt x="24915" y="28314"/>
                    <a:pt x="29487" y="28314"/>
                  </a:cubicBezTo>
                  <a:cubicBezTo>
                    <a:pt x="29904" y="28314"/>
                    <a:pt x="30323" y="28305"/>
                    <a:pt x="30741" y="28287"/>
                  </a:cubicBezTo>
                  <a:cubicBezTo>
                    <a:pt x="26399" y="28161"/>
                    <a:pt x="22812" y="25078"/>
                    <a:pt x="19823" y="21931"/>
                  </a:cubicBezTo>
                  <a:cubicBezTo>
                    <a:pt x="13688" y="15450"/>
                    <a:pt x="8559" y="8024"/>
                    <a:pt x="4658" y="1"/>
                  </a:cubicBezTo>
                  <a:close/>
                </a:path>
              </a:pathLst>
            </a:custGeom>
            <a:solidFill>
              <a:srgbClr val="06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4629600" y="2412275"/>
              <a:ext cx="2326000" cy="3055950"/>
            </a:xfrm>
            <a:custGeom>
              <a:avLst/>
              <a:gdLst/>
              <a:ahLst/>
              <a:cxnLst/>
              <a:rect l="l" t="t" r="r" b="b"/>
              <a:pathLst>
                <a:path w="93040" h="122238" extrusionOk="0">
                  <a:moveTo>
                    <a:pt x="41320" y="28270"/>
                  </a:moveTo>
                  <a:lnTo>
                    <a:pt x="41320" y="28270"/>
                  </a:lnTo>
                  <a:cubicBezTo>
                    <a:pt x="41265" y="28286"/>
                    <a:pt x="41210" y="28302"/>
                    <a:pt x="41156" y="28318"/>
                  </a:cubicBezTo>
                  <a:cubicBezTo>
                    <a:pt x="41210" y="28302"/>
                    <a:pt x="41265" y="28286"/>
                    <a:pt x="41320" y="28270"/>
                  </a:cubicBezTo>
                  <a:close/>
                  <a:moveTo>
                    <a:pt x="63180" y="0"/>
                  </a:moveTo>
                  <a:lnTo>
                    <a:pt x="63180" y="0"/>
                  </a:lnTo>
                  <a:cubicBezTo>
                    <a:pt x="59486" y="9204"/>
                    <a:pt x="51993" y="25072"/>
                    <a:pt x="41320" y="28270"/>
                  </a:cubicBezTo>
                  <a:lnTo>
                    <a:pt x="41320" y="28270"/>
                  </a:lnTo>
                  <a:cubicBezTo>
                    <a:pt x="44188" y="27421"/>
                    <a:pt x="46962" y="26178"/>
                    <a:pt x="49493" y="24511"/>
                  </a:cubicBezTo>
                  <a:lnTo>
                    <a:pt x="49493" y="24511"/>
                  </a:lnTo>
                  <a:cubicBezTo>
                    <a:pt x="44711" y="30174"/>
                    <a:pt x="38701" y="34642"/>
                    <a:pt x="31905" y="37568"/>
                  </a:cubicBezTo>
                  <a:lnTo>
                    <a:pt x="45623" y="32912"/>
                  </a:lnTo>
                  <a:lnTo>
                    <a:pt x="45623" y="32912"/>
                  </a:lnTo>
                  <a:cubicBezTo>
                    <a:pt x="40243" y="38575"/>
                    <a:pt x="33290" y="42540"/>
                    <a:pt x="25675" y="44333"/>
                  </a:cubicBezTo>
                  <a:cubicBezTo>
                    <a:pt x="32503" y="43704"/>
                    <a:pt x="39236" y="42288"/>
                    <a:pt x="45749" y="40085"/>
                  </a:cubicBezTo>
                  <a:lnTo>
                    <a:pt x="45749" y="40085"/>
                  </a:lnTo>
                  <a:cubicBezTo>
                    <a:pt x="37789" y="45938"/>
                    <a:pt x="28822" y="50217"/>
                    <a:pt x="19288" y="52671"/>
                  </a:cubicBezTo>
                  <a:cubicBezTo>
                    <a:pt x="26682" y="51633"/>
                    <a:pt x="33982" y="50060"/>
                    <a:pt x="41124" y="47951"/>
                  </a:cubicBezTo>
                  <a:lnTo>
                    <a:pt x="41124" y="47951"/>
                  </a:lnTo>
                  <a:cubicBezTo>
                    <a:pt x="36436" y="50689"/>
                    <a:pt x="31591" y="53112"/>
                    <a:pt x="26556" y="55188"/>
                  </a:cubicBezTo>
                  <a:lnTo>
                    <a:pt x="38292" y="53615"/>
                  </a:lnTo>
                  <a:lnTo>
                    <a:pt x="40998" y="52262"/>
                  </a:lnTo>
                  <a:lnTo>
                    <a:pt x="40998" y="52262"/>
                  </a:lnTo>
                  <a:cubicBezTo>
                    <a:pt x="34234" y="57737"/>
                    <a:pt x="26462" y="61796"/>
                    <a:pt x="18124" y="64281"/>
                  </a:cubicBezTo>
                  <a:lnTo>
                    <a:pt x="37474" y="59310"/>
                  </a:lnTo>
                  <a:lnTo>
                    <a:pt x="37474" y="59310"/>
                  </a:lnTo>
                  <a:cubicBezTo>
                    <a:pt x="29734" y="64848"/>
                    <a:pt x="21459" y="69662"/>
                    <a:pt x="12807" y="73626"/>
                  </a:cubicBezTo>
                  <a:lnTo>
                    <a:pt x="30710" y="68403"/>
                  </a:lnTo>
                  <a:lnTo>
                    <a:pt x="30710" y="68403"/>
                  </a:lnTo>
                  <a:cubicBezTo>
                    <a:pt x="22026" y="75577"/>
                    <a:pt x="11611" y="80328"/>
                    <a:pt x="473" y="82153"/>
                  </a:cubicBezTo>
                  <a:cubicBezTo>
                    <a:pt x="2460" y="82432"/>
                    <a:pt x="4452" y="82554"/>
                    <a:pt x="6445" y="82554"/>
                  </a:cubicBezTo>
                  <a:cubicBezTo>
                    <a:pt x="12974" y="82554"/>
                    <a:pt x="19515" y="81252"/>
                    <a:pt x="25927" y="79950"/>
                  </a:cubicBezTo>
                  <a:lnTo>
                    <a:pt x="25927" y="79950"/>
                  </a:lnTo>
                  <a:cubicBezTo>
                    <a:pt x="18187" y="85551"/>
                    <a:pt x="9346" y="89515"/>
                    <a:pt x="1" y="91592"/>
                  </a:cubicBezTo>
                  <a:lnTo>
                    <a:pt x="22686" y="90050"/>
                  </a:lnTo>
                  <a:lnTo>
                    <a:pt x="22686" y="90050"/>
                  </a:lnTo>
                  <a:cubicBezTo>
                    <a:pt x="15796" y="93323"/>
                    <a:pt x="8779" y="96280"/>
                    <a:pt x="1605" y="98923"/>
                  </a:cubicBezTo>
                  <a:cubicBezTo>
                    <a:pt x="5636" y="99267"/>
                    <a:pt x="9675" y="99439"/>
                    <a:pt x="13710" y="99439"/>
                  </a:cubicBezTo>
                  <a:cubicBezTo>
                    <a:pt x="23691" y="99439"/>
                    <a:pt x="33652" y="98386"/>
                    <a:pt x="43421" y="96280"/>
                  </a:cubicBezTo>
                  <a:lnTo>
                    <a:pt x="43421" y="96280"/>
                  </a:lnTo>
                  <a:cubicBezTo>
                    <a:pt x="42257" y="97602"/>
                    <a:pt x="43358" y="99678"/>
                    <a:pt x="44522" y="101000"/>
                  </a:cubicBezTo>
                  <a:cubicBezTo>
                    <a:pt x="54307" y="112075"/>
                    <a:pt x="68907" y="117361"/>
                    <a:pt x="82845" y="122238"/>
                  </a:cubicBezTo>
                  <a:cubicBezTo>
                    <a:pt x="75514" y="114687"/>
                    <a:pt x="68970" y="106412"/>
                    <a:pt x="63338" y="97507"/>
                  </a:cubicBezTo>
                  <a:lnTo>
                    <a:pt x="63338" y="97507"/>
                  </a:lnTo>
                  <a:cubicBezTo>
                    <a:pt x="68372" y="104115"/>
                    <a:pt x="76332" y="107764"/>
                    <a:pt x="83915" y="111131"/>
                  </a:cubicBezTo>
                  <a:lnTo>
                    <a:pt x="64250" y="92158"/>
                  </a:lnTo>
                  <a:lnTo>
                    <a:pt x="64250" y="92158"/>
                  </a:lnTo>
                  <a:cubicBezTo>
                    <a:pt x="69599" y="96563"/>
                    <a:pt x="75860" y="99678"/>
                    <a:pt x="82593" y="101314"/>
                  </a:cubicBezTo>
                  <a:cubicBezTo>
                    <a:pt x="76458" y="97507"/>
                    <a:pt x="71015" y="92630"/>
                    <a:pt x="66515" y="86967"/>
                  </a:cubicBezTo>
                  <a:lnTo>
                    <a:pt x="66515" y="86967"/>
                  </a:lnTo>
                  <a:cubicBezTo>
                    <a:pt x="73409" y="92499"/>
                    <a:pt x="81955" y="95498"/>
                    <a:pt x="90755" y="95498"/>
                  </a:cubicBezTo>
                  <a:cubicBezTo>
                    <a:pt x="91515" y="95498"/>
                    <a:pt x="92277" y="95476"/>
                    <a:pt x="93039" y="95431"/>
                  </a:cubicBezTo>
                  <a:cubicBezTo>
                    <a:pt x="80989" y="84859"/>
                    <a:pt x="68592" y="73815"/>
                    <a:pt x="62079" y="59153"/>
                  </a:cubicBezTo>
                  <a:lnTo>
                    <a:pt x="62079" y="59153"/>
                  </a:lnTo>
                  <a:cubicBezTo>
                    <a:pt x="66641" y="63935"/>
                    <a:pt x="72210" y="67648"/>
                    <a:pt x="78409" y="69976"/>
                  </a:cubicBezTo>
                  <a:cubicBezTo>
                    <a:pt x="73060" y="65257"/>
                    <a:pt x="68089" y="60160"/>
                    <a:pt x="63526" y="54685"/>
                  </a:cubicBezTo>
                  <a:lnTo>
                    <a:pt x="63526" y="54685"/>
                  </a:lnTo>
                  <a:cubicBezTo>
                    <a:pt x="67617" y="58209"/>
                    <a:pt x="72462" y="60789"/>
                    <a:pt x="77685" y="62173"/>
                  </a:cubicBezTo>
                  <a:cubicBezTo>
                    <a:pt x="72242" y="58807"/>
                    <a:pt x="67554" y="54339"/>
                    <a:pt x="63935" y="49053"/>
                  </a:cubicBezTo>
                  <a:lnTo>
                    <a:pt x="63935" y="49053"/>
                  </a:lnTo>
                  <a:cubicBezTo>
                    <a:pt x="69725" y="54213"/>
                    <a:pt x="76489" y="58146"/>
                    <a:pt x="83883" y="60569"/>
                  </a:cubicBezTo>
                  <a:cubicBezTo>
                    <a:pt x="74853" y="55094"/>
                    <a:pt x="67522" y="47228"/>
                    <a:pt x="62677" y="37883"/>
                  </a:cubicBezTo>
                  <a:lnTo>
                    <a:pt x="62677" y="37883"/>
                  </a:lnTo>
                  <a:cubicBezTo>
                    <a:pt x="68938" y="43106"/>
                    <a:pt x="76018" y="47322"/>
                    <a:pt x="83632" y="50311"/>
                  </a:cubicBezTo>
                  <a:cubicBezTo>
                    <a:pt x="73563" y="45340"/>
                    <a:pt x="66264" y="36121"/>
                    <a:pt x="63778" y="25172"/>
                  </a:cubicBezTo>
                  <a:lnTo>
                    <a:pt x="63778" y="25172"/>
                  </a:lnTo>
                  <a:cubicBezTo>
                    <a:pt x="67743" y="31150"/>
                    <a:pt x="73595" y="35618"/>
                    <a:pt x="80422" y="37946"/>
                  </a:cubicBezTo>
                  <a:cubicBezTo>
                    <a:pt x="73437" y="34170"/>
                    <a:pt x="68057" y="28035"/>
                    <a:pt x="65257" y="20641"/>
                  </a:cubicBezTo>
                  <a:lnTo>
                    <a:pt x="65257" y="20641"/>
                  </a:lnTo>
                  <a:cubicBezTo>
                    <a:pt x="68938" y="23913"/>
                    <a:pt x="73123" y="26556"/>
                    <a:pt x="77685" y="28507"/>
                  </a:cubicBezTo>
                  <a:cubicBezTo>
                    <a:pt x="68152" y="22592"/>
                    <a:pt x="62331" y="11202"/>
                    <a:pt x="63180" y="0"/>
                  </a:cubicBezTo>
                  <a:close/>
                </a:path>
              </a:pathLst>
            </a:custGeom>
            <a:solidFill>
              <a:srgbClr val="06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632925" y="2164500"/>
              <a:ext cx="2542300" cy="3223500"/>
            </a:xfrm>
            <a:custGeom>
              <a:avLst/>
              <a:gdLst/>
              <a:ahLst/>
              <a:cxnLst/>
              <a:rect l="l" t="t" r="r" b="b"/>
              <a:pathLst>
                <a:path w="101692" h="128940" extrusionOk="0">
                  <a:moveTo>
                    <a:pt x="20137" y="0"/>
                  </a:moveTo>
                  <a:cubicBezTo>
                    <a:pt x="21175" y="11044"/>
                    <a:pt x="21867" y="30646"/>
                    <a:pt x="12806" y="39173"/>
                  </a:cubicBezTo>
                  <a:cubicBezTo>
                    <a:pt x="15291" y="36845"/>
                    <a:pt x="17400" y="34139"/>
                    <a:pt x="19099" y="31181"/>
                  </a:cubicBezTo>
                  <a:lnTo>
                    <a:pt x="19099" y="31181"/>
                  </a:lnTo>
                  <a:cubicBezTo>
                    <a:pt x="17242" y="39173"/>
                    <a:pt x="13592" y="46661"/>
                    <a:pt x="8369" y="53017"/>
                  </a:cubicBezTo>
                  <a:lnTo>
                    <a:pt x="19571" y="41438"/>
                  </a:lnTo>
                  <a:lnTo>
                    <a:pt x="19571" y="41438"/>
                  </a:lnTo>
                  <a:cubicBezTo>
                    <a:pt x="17085" y="49745"/>
                    <a:pt x="12271" y="57202"/>
                    <a:pt x="5632" y="62834"/>
                  </a:cubicBezTo>
                  <a:lnTo>
                    <a:pt x="5632" y="62834"/>
                  </a:lnTo>
                  <a:cubicBezTo>
                    <a:pt x="12082" y="58743"/>
                    <a:pt x="17997" y="53929"/>
                    <a:pt x="23283" y="48455"/>
                  </a:cubicBezTo>
                  <a:lnTo>
                    <a:pt x="23283" y="48455"/>
                  </a:lnTo>
                  <a:cubicBezTo>
                    <a:pt x="18438" y="58240"/>
                    <a:pt x="11736" y="67018"/>
                    <a:pt x="3587" y="74318"/>
                  </a:cubicBezTo>
                  <a:cubicBezTo>
                    <a:pt x="10352" y="69536"/>
                    <a:pt x="16770" y="64250"/>
                    <a:pt x="22748" y="58523"/>
                  </a:cubicBezTo>
                  <a:lnTo>
                    <a:pt x="22748" y="58523"/>
                  </a:lnTo>
                  <a:cubicBezTo>
                    <a:pt x="19508" y="63620"/>
                    <a:pt x="15921" y="68497"/>
                    <a:pt x="12019" y="73091"/>
                  </a:cubicBezTo>
                  <a:lnTo>
                    <a:pt x="22811" y="65603"/>
                  </a:lnTo>
                  <a:lnTo>
                    <a:pt x="24825" y="62897"/>
                  </a:lnTo>
                  <a:lnTo>
                    <a:pt x="24825" y="62897"/>
                  </a:lnTo>
                  <a:cubicBezTo>
                    <a:pt x="20923" y="71738"/>
                    <a:pt x="15323" y="79698"/>
                    <a:pt x="8338" y="86369"/>
                  </a:cubicBezTo>
                  <a:lnTo>
                    <a:pt x="24888" y="71612"/>
                  </a:lnTo>
                  <a:lnTo>
                    <a:pt x="24888" y="71612"/>
                  </a:lnTo>
                  <a:cubicBezTo>
                    <a:pt x="20074" y="81020"/>
                    <a:pt x="14379" y="89956"/>
                    <a:pt x="7835" y="98262"/>
                  </a:cubicBezTo>
                  <a:lnTo>
                    <a:pt x="22843" y="84009"/>
                  </a:lnTo>
                  <a:lnTo>
                    <a:pt x="22843" y="84009"/>
                  </a:lnTo>
                  <a:cubicBezTo>
                    <a:pt x="17934" y="95525"/>
                    <a:pt x="10037" y="105499"/>
                    <a:pt x="0" y="112956"/>
                  </a:cubicBezTo>
                  <a:cubicBezTo>
                    <a:pt x="8967" y="109841"/>
                    <a:pt x="16581" y="103800"/>
                    <a:pt x="24007" y="97853"/>
                  </a:cubicBezTo>
                  <a:lnTo>
                    <a:pt x="24007" y="97853"/>
                  </a:lnTo>
                  <a:cubicBezTo>
                    <a:pt x="19193" y="107324"/>
                    <a:pt x="12491" y="115725"/>
                    <a:pt x="4342" y="122521"/>
                  </a:cubicBezTo>
                  <a:lnTo>
                    <a:pt x="25958" y="109463"/>
                  </a:lnTo>
                  <a:lnTo>
                    <a:pt x="25958" y="109463"/>
                  </a:lnTo>
                  <a:cubicBezTo>
                    <a:pt x="20798" y="116197"/>
                    <a:pt x="15386" y="122678"/>
                    <a:pt x="9659" y="128940"/>
                  </a:cubicBezTo>
                  <a:cubicBezTo>
                    <a:pt x="24070" y="123024"/>
                    <a:pt x="37536" y="114970"/>
                    <a:pt x="49587" y="105090"/>
                  </a:cubicBezTo>
                  <a:lnTo>
                    <a:pt x="49587" y="105090"/>
                  </a:lnTo>
                  <a:cubicBezTo>
                    <a:pt x="49115" y="107009"/>
                    <a:pt x="51255" y="108488"/>
                    <a:pt x="53080" y="109180"/>
                  </a:cubicBezTo>
                  <a:cubicBezTo>
                    <a:pt x="60411" y="112052"/>
                    <a:pt x="68170" y="113043"/>
                    <a:pt x="76054" y="113043"/>
                  </a:cubicBezTo>
                  <a:cubicBezTo>
                    <a:pt x="84582" y="113043"/>
                    <a:pt x="93255" y="111884"/>
                    <a:pt x="101691" y="110690"/>
                  </a:cubicBezTo>
                  <a:cubicBezTo>
                    <a:pt x="90616" y="106978"/>
                    <a:pt x="79950" y="102101"/>
                    <a:pt x="69881" y="96186"/>
                  </a:cubicBezTo>
                  <a:lnTo>
                    <a:pt x="69881" y="96186"/>
                  </a:lnTo>
                  <a:cubicBezTo>
                    <a:pt x="75448" y="98863"/>
                    <a:pt x="81636" y="99535"/>
                    <a:pt x="87888" y="99535"/>
                  </a:cubicBezTo>
                  <a:cubicBezTo>
                    <a:pt x="90965" y="99535"/>
                    <a:pt x="94057" y="99372"/>
                    <a:pt x="97097" y="99206"/>
                  </a:cubicBezTo>
                  <a:lnTo>
                    <a:pt x="68056" y="90459"/>
                  </a:lnTo>
                  <a:lnTo>
                    <a:pt x="68056" y="90459"/>
                  </a:lnTo>
                  <a:cubicBezTo>
                    <a:pt x="71593" y="91217"/>
                    <a:pt x="75192" y="91596"/>
                    <a:pt x="78795" y="91596"/>
                  </a:cubicBezTo>
                  <a:cubicBezTo>
                    <a:pt x="82821" y="91596"/>
                    <a:pt x="86852" y="91123"/>
                    <a:pt x="90805" y="90176"/>
                  </a:cubicBezTo>
                  <a:cubicBezTo>
                    <a:pt x="82781" y="89547"/>
                    <a:pt x="74947" y="87502"/>
                    <a:pt x="67647" y="84198"/>
                  </a:cubicBezTo>
                  <a:lnTo>
                    <a:pt x="67647" y="84198"/>
                  </a:lnTo>
                  <a:cubicBezTo>
                    <a:pt x="70503" y="84783"/>
                    <a:pt x="73390" y="85071"/>
                    <a:pt x="76264" y="85071"/>
                  </a:cubicBezTo>
                  <a:cubicBezTo>
                    <a:pt x="83902" y="85071"/>
                    <a:pt x="91452" y="83033"/>
                    <a:pt x="98104" y="79101"/>
                  </a:cubicBezTo>
                  <a:cubicBezTo>
                    <a:pt x="80862" y="74759"/>
                    <a:pt x="62991" y="70133"/>
                    <a:pt x="49147" y="58964"/>
                  </a:cubicBezTo>
                  <a:lnTo>
                    <a:pt x="49147" y="58964"/>
                  </a:lnTo>
                  <a:cubicBezTo>
                    <a:pt x="54278" y="60791"/>
                    <a:pt x="59688" y="61712"/>
                    <a:pt x="65131" y="61712"/>
                  </a:cubicBezTo>
                  <a:cubicBezTo>
                    <a:pt x="66997" y="61712"/>
                    <a:pt x="68867" y="61603"/>
                    <a:pt x="70731" y="61386"/>
                  </a:cubicBezTo>
                  <a:cubicBezTo>
                    <a:pt x="63054" y="59467"/>
                    <a:pt x="55565" y="56950"/>
                    <a:pt x="48297" y="53867"/>
                  </a:cubicBezTo>
                  <a:lnTo>
                    <a:pt x="48297" y="53867"/>
                  </a:lnTo>
                  <a:cubicBezTo>
                    <a:pt x="51362" y="54592"/>
                    <a:pt x="54488" y="54954"/>
                    <a:pt x="57616" y="54954"/>
                  </a:cubicBezTo>
                  <a:cubicBezTo>
                    <a:pt x="60459" y="54954"/>
                    <a:pt x="63304" y="54655"/>
                    <a:pt x="66106" y="54055"/>
                  </a:cubicBezTo>
                  <a:cubicBezTo>
                    <a:pt x="58995" y="53489"/>
                    <a:pt x="52104" y="51475"/>
                    <a:pt x="45811" y="48109"/>
                  </a:cubicBezTo>
                  <a:lnTo>
                    <a:pt x="45811" y="48109"/>
                  </a:lnTo>
                  <a:cubicBezTo>
                    <a:pt x="50956" y="49424"/>
                    <a:pt x="56220" y="50085"/>
                    <a:pt x="61486" y="50085"/>
                  </a:cubicBezTo>
                  <a:cubicBezTo>
                    <a:pt x="64786" y="50085"/>
                    <a:pt x="68087" y="49826"/>
                    <a:pt x="71360" y="49304"/>
                  </a:cubicBezTo>
                  <a:cubicBezTo>
                    <a:pt x="59687" y="48486"/>
                    <a:pt x="48486" y="44427"/>
                    <a:pt x="38952" y="37663"/>
                  </a:cubicBezTo>
                  <a:lnTo>
                    <a:pt x="38952" y="37663"/>
                  </a:lnTo>
                  <a:cubicBezTo>
                    <a:pt x="45007" y="39020"/>
                    <a:pt x="51179" y="39699"/>
                    <a:pt x="57369" y="39699"/>
                  </a:cubicBezTo>
                  <a:cubicBezTo>
                    <a:pt x="60218" y="39699"/>
                    <a:pt x="63070" y="39555"/>
                    <a:pt x="65917" y="39267"/>
                  </a:cubicBezTo>
                  <a:lnTo>
                    <a:pt x="65917" y="39267"/>
                  </a:lnTo>
                  <a:cubicBezTo>
                    <a:pt x="65673" y="39272"/>
                    <a:pt x="65428" y="39274"/>
                    <a:pt x="65185" y="39274"/>
                  </a:cubicBezTo>
                  <a:cubicBezTo>
                    <a:pt x="52992" y="39274"/>
                    <a:pt x="41406" y="33889"/>
                    <a:pt x="33540" y="24542"/>
                  </a:cubicBezTo>
                  <a:lnTo>
                    <a:pt x="33540" y="24542"/>
                  </a:lnTo>
                  <a:cubicBezTo>
                    <a:pt x="38921" y="27537"/>
                    <a:pt x="44979" y="29099"/>
                    <a:pt x="51089" y="29099"/>
                  </a:cubicBezTo>
                  <a:cubicBezTo>
                    <a:pt x="52876" y="29099"/>
                    <a:pt x="54667" y="28966"/>
                    <a:pt x="56446" y="28695"/>
                  </a:cubicBezTo>
                  <a:cubicBezTo>
                    <a:pt x="47668" y="28538"/>
                    <a:pt x="39204" y="25203"/>
                    <a:pt x="32691" y="19319"/>
                  </a:cubicBezTo>
                  <a:lnTo>
                    <a:pt x="32691" y="19319"/>
                  </a:lnTo>
                  <a:cubicBezTo>
                    <a:pt x="36783" y="20366"/>
                    <a:pt x="41007" y="20905"/>
                    <a:pt x="45231" y="20905"/>
                  </a:cubicBezTo>
                  <a:cubicBezTo>
                    <a:pt x="46464" y="20905"/>
                    <a:pt x="47697" y="20859"/>
                    <a:pt x="48926" y="20766"/>
                  </a:cubicBezTo>
                  <a:cubicBezTo>
                    <a:pt x="36530" y="19760"/>
                    <a:pt x="25014" y="11453"/>
                    <a:pt x="20137" y="0"/>
                  </a:cubicBezTo>
                  <a:close/>
                </a:path>
              </a:pathLst>
            </a:custGeom>
            <a:solidFill>
              <a:srgbClr val="06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2708750" y="3047850"/>
              <a:ext cx="1389925" cy="1753350"/>
            </a:xfrm>
            <a:custGeom>
              <a:avLst/>
              <a:gdLst/>
              <a:ahLst/>
              <a:cxnLst/>
              <a:rect l="l" t="t" r="r" b="b"/>
              <a:pathLst>
                <a:path w="55597" h="70134" extrusionOk="0">
                  <a:moveTo>
                    <a:pt x="14127" y="0"/>
                  </a:moveTo>
                  <a:lnTo>
                    <a:pt x="14127" y="0"/>
                  </a:lnTo>
                  <a:cubicBezTo>
                    <a:pt x="14379" y="6041"/>
                    <a:pt x="14190" y="16771"/>
                    <a:pt x="8999" y="21176"/>
                  </a:cubicBezTo>
                  <a:cubicBezTo>
                    <a:pt x="10415" y="19980"/>
                    <a:pt x="11673" y="18564"/>
                    <a:pt x="12680" y="17022"/>
                  </a:cubicBezTo>
                  <a:lnTo>
                    <a:pt x="12680" y="17022"/>
                  </a:lnTo>
                  <a:cubicBezTo>
                    <a:pt x="11453" y="21333"/>
                    <a:pt x="9250" y="25297"/>
                    <a:pt x="6230" y="28632"/>
                  </a:cubicBezTo>
                  <a:lnTo>
                    <a:pt x="12649" y="22623"/>
                  </a:lnTo>
                  <a:lnTo>
                    <a:pt x="12649" y="22623"/>
                  </a:lnTo>
                  <a:cubicBezTo>
                    <a:pt x="11075" y="27091"/>
                    <a:pt x="8212" y="31024"/>
                    <a:pt x="4468" y="33918"/>
                  </a:cubicBezTo>
                  <a:cubicBezTo>
                    <a:pt x="8086" y="31873"/>
                    <a:pt x="11453" y="29388"/>
                    <a:pt x="14505" y="26556"/>
                  </a:cubicBezTo>
                  <a:lnTo>
                    <a:pt x="14505" y="26556"/>
                  </a:lnTo>
                  <a:cubicBezTo>
                    <a:pt x="11579" y="31747"/>
                    <a:pt x="7677" y="36373"/>
                    <a:pt x="3021" y="40117"/>
                  </a:cubicBezTo>
                  <a:cubicBezTo>
                    <a:pt x="6859" y="37694"/>
                    <a:pt x="10478" y="34988"/>
                    <a:pt x="13907" y="32031"/>
                  </a:cubicBezTo>
                  <a:lnTo>
                    <a:pt x="13907" y="32031"/>
                  </a:lnTo>
                  <a:cubicBezTo>
                    <a:pt x="12019" y="34737"/>
                    <a:pt x="9911" y="37285"/>
                    <a:pt x="7677" y="39676"/>
                  </a:cubicBezTo>
                  <a:lnTo>
                    <a:pt x="13750" y="35901"/>
                  </a:lnTo>
                  <a:lnTo>
                    <a:pt x="14914" y="34453"/>
                  </a:lnTo>
                  <a:lnTo>
                    <a:pt x="14914" y="34453"/>
                  </a:lnTo>
                  <a:cubicBezTo>
                    <a:pt x="12554" y="39173"/>
                    <a:pt x="9282" y="43389"/>
                    <a:pt x="5255" y="46819"/>
                  </a:cubicBezTo>
                  <a:lnTo>
                    <a:pt x="14725" y="39236"/>
                  </a:lnTo>
                  <a:lnTo>
                    <a:pt x="14725" y="39236"/>
                  </a:lnTo>
                  <a:cubicBezTo>
                    <a:pt x="11831" y="44239"/>
                    <a:pt x="8464" y="48958"/>
                    <a:pt x="4688" y="53332"/>
                  </a:cubicBezTo>
                  <a:lnTo>
                    <a:pt x="13278" y="45938"/>
                  </a:lnTo>
                  <a:lnTo>
                    <a:pt x="13278" y="45938"/>
                  </a:lnTo>
                  <a:cubicBezTo>
                    <a:pt x="10257" y="52105"/>
                    <a:pt x="5695" y="57328"/>
                    <a:pt x="0" y="61135"/>
                  </a:cubicBezTo>
                  <a:cubicBezTo>
                    <a:pt x="4971" y="59687"/>
                    <a:pt x="9313" y="56572"/>
                    <a:pt x="13498" y="53552"/>
                  </a:cubicBezTo>
                  <a:lnTo>
                    <a:pt x="13498" y="53552"/>
                  </a:lnTo>
                  <a:cubicBezTo>
                    <a:pt x="10635" y="58586"/>
                    <a:pt x="6733" y="62991"/>
                    <a:pt x="2077" y="66484"/>
                  </a:cubicBezTo>
                  <a:lnTo>
                    <a:pt x="14253" y="59939"/>
                  </a:lnTo>
                  <a:lnTo>
                    <a:pt x="14253" y="59939"/>
                  </a:lnTo>
                  <a:cubicBezTo>
                    <a:pt x="11264" y="63463"/>
                    <a:pt x="8118" y="66861"/>
                    <a:pt x="4814" y="70133"/>
                  </a:cubicBezTo>
                  <a:cubicBezTo>
                    <a:pt x="12837" y="67270"/>
                    <a:pt x="20420" y="63274"/>
                    <a:pt x="27279" y="58209"/>
                  </a:cubicBezTo>
                  <a:lnTo>
                    <a:pt x="27279" y="58209"/>
                  </a:lnTo>
                  <a:cubicBezTo>
                    <a:pt x="26965" y="59247"/>
                    <a:pt x="28066" y="60096"/>
                    <a:pt x="29073" y="60537"/>
                  </a:cubicBezTo>
                  <a:cubicBezTo>
                    <a:pt x="33888" y="62704"/>
                    <a:pt x="39128" y="63345"/>
                    <a:pt x="44447" y="63345"/>
                  </a:cubicBezTo>
                  <a:cubicBezTo>
                    <a:pt x="48165" y="63345"/>
                    <a:pt x="51921" y="63032"/>
                    <a:pt x="55597" y="62708"/>
                  </a:cubicBezTo>
                  <a:cubicBezTo>
                    <a:pt x="49619" y="60348"/>
                    <a:pt x="43955" y="57422"/>
                    <a:pt x="38606" y="53898"/>
                  </a:cubicBezTo>
                  <a:lnTo>
                    <a:pt x="38606" y="53898"/>
                  </a:lnTo>
                  <a:cubicBezTo>
                    <a:pt x="42631" y="56067"/>
                    <a:pt x="47355" y="56295"/>
                    <a:pt x="51979" y="56295"/>
                  </a:cubicBezTo>
                  <a:cubicBezTo>
                    <a:pt x="52452" y="56295"/>
                    <a:pt x="52924" y="56292"/>
                    <a:pt x="53394" y="56289"/>
                  </a:cubicBezTo>
                  <a:lnTo>
                    <a:pt x="37757" y="50720"/>
                  </a:lnTo>
                  <a:lnTo>
                    <a:pt x="37757" y="50720"/>
                  </a:lnTo>
                  <a:cubicBezTo>
                    <a:pt x="40124" y="51363"/>
                    <a:pt x="42556" y="51684"/>
                    <a:pt x="44996" y="51684"/>
                  </a:cubicBezTo>
                  <a:cubicBezTo>
                    <a:pt x="46739" y="51684"/>
                    <a:pt x="48486" y="51520"/>
                    <a:pt x="50216" y="51192"/>
                  </a:cubicBezTo>
                  <a:cubicBezTo>
                    <a:pt x="45843" y="50626"/>
                    <a:pt x="41627" y="49304"/>
                    <a:pt x="37725" y="47291"/>
                  </a:cubicBezTo>
                  <a:lnTo>
                    <a:pt x="37725" y="47291"/>
                  </a:lnTo>
                  <a:cubicBezTo>
                    <a:pt x="39650" y="47785"/>
                    <a:pt x="41614" y="48030"/>
                    <a:pt x="43573" y="48030"/>
                  </a:cubicBezTo>
                  <a:cubicBezTo>
                    <a:pt x="47347" y="48030"/>
                    <a:pt x="51098" y="47121"/>
                    <a:pt x="54496" y="45340"/>
                  </a:cubicBezTo>
                  <a:cubicBezTo>
                    <a:pt x="45182" y="42477"/>
                    <a:pt x="35586" y="39456"/>
                    <a:pt x="28318" y="33006"/>
                  </a:cubicBezTo>
                  <a:lnTo>
                    <a:pt x="28318" y="33006"/>
                  </a:lnTo>
                  <a:cubicBezTo>
                    <a:pt x="31469" y="34288"/>
                    <a:pt x="34825" y="34958"/>
                    <a:pt x="38231" y="34958"/>
                  </a:cubicBezTo>
                  <a:cubicBezTo>
                    <a:pt x="38837" y="34958"/>
                    <a:pt x="39445" y="34937"/>
                    <a:pt x="40054" y="34894"/>
                  </a:cubicBezTo>
                  <a:cubicBezTo>
                    <a:pt x="35900" y="33635"/>
                    <a:pt x="31873" y="32062"/>
                    <a:pt x="28003" y="30174"/>
                  </a:cubicBezTo>
                  <a:lnTo>
                    <a:pt x="28003" y="30174"/>
                  </a:lnTo>
                  <a:cubicBezTo>
                    <a:pt x="29996" y="30772"/>
                    <a:pt x="32052" y="31067"/>
                    <a:pt x="34123" y="31067"/>
                  </a:cubicBezTo>
                  <a:cubicBezTo>
                    <a:pt x="35322" y="31067"/>
                    <a:pt x="36526" y="30968"/>
                    <a:pt x="37725" y="30772"/>
                  </a:cubicBezTo>
                  <a:cubicBezTo>
                    <a:pt x="33855" y="30269"/>
                    <a:pt x="30142" y="28979"/>
                    <a:pt x="26807" y="26965"/>
                  </a:cubicBezTo>
                  <a:lnTo>
                    <a:pt x="26807" y="26965"/>
                  </a:lnTo>
                  <a:cubicBezTo>
                    <a:pt x="30136" y="27989"/>
                    <a:pt x="33585" y="28514"/>
                    <a:pt x="37052" y="28514"/>
                  </a:cubicBezTo>
                  <a:cubicBezTo>
                    <a:pt x="38272" y="28514"/>
                    <a:pt x="39494" y="28449"/>
                    <a:pt x="40714" y="28318"/>
                  </a:cubicBezTo>
                  <a:cubicBezTo>
                    <a:pt x="34359" y="27563"/>
                    <a:pt x="28349" y="25046"/>
                    <a:pt x="23315" y="21081"/>
                  </a:cubicBezTo>
                  <a:lnTo>
                    <a:pt x="23315" y="21081"/>
                  </a:lnTo>
                  <a:cubicBezTo>
                    <a:pt x="27357" y="22198"/>
                    <a:pt x="31534" y="22776"/>
                    <a:pt x="35713" y="22776"/>
                  </a:cubicBezTo>
                  <a:cubicBezTo>
                    <a:pt x="36479" y="22776"/>
                    <a:pt x="37244" y="22756"/>
                    <a:pt x="38008" y="22717"/>
                  </a:cubicBezTo>
                  <a:cubicBezTo>
                    <a:pt x="31212" y="22497"/>
                    <a:pt x="24857" y="19193"/>
                    <a:pt x="20735" y="13782"/>
                  </a:cubicBezTo>
                  <a:lnTo>
                    <a:pt x="20735" y="13782"/>
                  </a:lnTo>
                  <a:cubicBezTo>
                    <a:pt x="23888" y="15732"/>
                    <a:pt x="27496" y="16775"/>
                    <a:pt x="31172" y="16775"/>
                  </a:cubicBezTo>
                  <a:cubicBezTo>
                    <a:pt x="31824" y="16775"/>
                    <a:pt x="32478" y="16743"/>
                    <a:pt x="33132" y="16676"/>
                  </a:cubicBezTo>
                  <a:cubicBezTo>
                    <a:pt x="28318" y="16330"/>
                    <a:pt x="23818" y="14285"/>
                    <a:pt x="20420" y="10887"/>
                  </a:cubicBezTo>
                  <a:lnTo>
                    <a:pt x="20420" y="10887"/>
                  </a:lnTo>
                  <a:cubicBezTo>
                    <a:pt x="23000" y="11689"/>
                    <a:pt x="25711" y="12126"/>
                    <a:pt x="28433" y="12126"/>
                  </a:cubicBezTo>
                  <a:cubicBezTo>
                    <a:pt x="28698" y="12126"/>
                    <a:pt x="28964" y="12122"/>
                    <a:pt x="29230" y="12114"/>
                  </a:cubicBezTo>
                  <a:cubicBezTo>
                    <a:pt x="22371" y="11107"/>
                    <a:pt x="16582" y="6482"/>
                    <a:pt x="14127" y="0"/>
                  </a:cubicBezTo>
                  <a:close/>
                </a:path>
              </a:pathLst>
            </a:custGeom>
            <a:solidFill>
              <a:srgbClr val="06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4166300" y="2615225"/>
              <a:ext cx="1846175" cy="2470725"/>
            </a:xfrm>
            <a:custGeom>
              <a:avLst/>
              <a:gdLst/>
              <a:ahLst/>
              <a:cxnLst/>
              <a:rect l="l" t="t" r="r" b="b"/>
              <a:pathLst>
                <a:path w="73847" h="98829" extrusionOk="0">
                  <a:moveTo>
                    <a:pt x="40715" y="19099"/>
                  </a:moveTo>
                  <a:cubicBezTo>
                    <a:pt x="40736" y="19099"/>
                    <a:pt x="40758" y="19100"/>
                    <a:pt x="40779" y="19100"/>
                  </a:cubicBezTo>
                  <a:lnTo>
                    <a:pt x="40779" y="19100"/>
                  </a:lnTo>
                  <a:cubicBezTo>
                    <a:pt x="40758" y="19099"/>
                    <a:pt x="40736" y="19099"/>
                    <a:pt x="40715" y="19099"/>
                  </a:cubicBezTo>
                  <a:close/>
                  <a:moveTo>
                    <a:pt x="57894" y="0"/>
                  </a:moveTo>
                  <a:cubicBezTo>
                    <a:pt x="56258" y="3933"/>
                    <a:pt x="54307" y="7803"/>
                    <a:pt x="51538" y="11044"/>
                  </a:cubicBezTo>
                  <a:cubicBezTo>
                    <a:pt x="49479" y="13416"/>
                    <a:pt x="44354" y="19100"/>
                    <a:pt x="40802" y="19100"/>
                  </a:cubicBezTo>
                  <a:cubicBezTo>
                    <a:pt x="40794" y="19100"/>
                    <a:pt x="40787" y="19100"/>
                    <a:pt x="40779" y="19100"/>
                  </a:cubicBezTo>
                  <a:lnTo>
                    <a:pt x="40779" y="19100"/>
                  </a:lnTo>
                  <a:cubicBezTo>
                    <a:pt x="40864" y="19101"/>
                    <a:pt x="40949" y="19102"/>
                    <a:pt x="41033" y="19102"/>
                  </a:cubicBezTo>
                  <a:cubicBezTo>
                    <a:pt x="42626" y="19102"/>
                    <a:pt x="44215" y="18880"/>
                    <a:pt x="45749" y="18438"/>
                  </a:cubicBezTo>
                  <a:lnTo>
                    <a:pt x="45749" y="18438"/>
                  </a:lnTo>
                  <a:cubicBezTo>
                    <a:pt x="40432" y="24448"/>
                    <a:pt x="33698" y="29010"/>
                    <a:pt x="26147" y="31716"/>
                  </a:cubicBezTo>
                  <a:lnTo>
                    <a:pt x="37222" y="29891"/>
                  </a:lnTo>
                  <a:lnTo>
                    <a:pt x="37222" y="29891"/>
                  </a:lnTo>
                  <a:cubicBezTo>
                    <a:pt x="32314" y="37096"/>
                    <a:pt x="25675" y="42948"/>
                    <a:pt x="17904" y="46944"/>
                  </a:cubicBezTo>
                  <a:lnTo>
                    <a:pt x="29986" y="44616"/>
                  </a:lnTo>
                  <a:lnTo>
                    <a:pt x="29986" y="44616"/>
                  </a:lnTo>
                  <a:cubicBezTo>
                    <a:pt x="27657" y="47007"/>
                    <a:pt x="24951" y="48958"/>
                    <a:pt x="21994" y="50374"/>
                  </a:cubicBezTo>
                  <a:cubicBezTo>
                    <a:pt x="23913" y="49776"/>
                    <a:pt x="25895" y="49367"/>
                    <a:pt x="27941" y="49178"/>
                  </a:cubicBezTo>
                  <a:lnTo>
                    <a:pt x="27941" y="49178"/>
                  </a:lnTo>
                  <a:cubicBezTo>
                    <a:pt x="26462" y="50122"/>
                    <a:pt x="25172" y="51318"/>
                    <a:pt x="24133" y="52702"/>
                  </a:cubicBezTo>
                  <a:cubicBezTo>
                    <a:pt x="26053" y="52293"/>
                    <a:pt x="27941" y="51821"/>
                    <a:pt x="29828" y="51286"/>
                  </a:cubicBezTo>
                  <a:lnTo>
                    <a:pt x="29828" y="51286"/>
                  </a:lnTo>
                  <a:cubicBezTo>
                    <a:pt x="23410" y="57925"/>
                    <a:pt x="15135" y="62488"/>
                    <a:pt x="6105" y="64375"/>
                  </a:cubicBezTo>
                  <a:cubicBezTo>
                    <a:pt x="7063" y="64396"/>
                    <a:pt x="8022" y="64407"/>
                    <a:pt x="8982" y="64407"/>
                  </a:cubicBezTo>
                  <a:cubicBezTo>
                    <a:pt x="13820" y="64407"/>
                    <a:pt x="18673" y="64140"/>
                    <a:pt x="23504" y="63589"/>
                  </a:cubicBezTo>
                  <a:lnTo>
                    <a:pt x="23504" y="63589"/>
                  </a:lnTo>
                  <a:lnTo>
                    <a:pt x="14443" y="68529"/>
                  </a:lnTo>
                  <a:lnTo>
                    <a:pt x="22497" y="68277"/>
                  </a:lnTo>
                  <a:lnTo>
                    <a:pt x="22497" y="68277"/>
                  </a:lnTo>
                  <a:cubicBezTo>
                    <a:pt x="21207" y="68623"/>
                    <a:pt x="19980" y="69252"/>
                    <a:pt x="18973" y="70133"/>
                  </a:cubicBezTo>
                  <a:lnTo>
                    <a:pt x="22843" y="70888"/>
                  </a:lnTo>
                  <a:cubicBezTo>
                    <a:pt x="16393" y="76772"/>
                    <a:pt x="8527" y="80831"/>
                    <a:pt x="1" y="82656"/>
                  </a:cubicBezTo>
                  <a:cubicBezTo>
                    <a:pt x="3868" y="83006"/>
                    <a:pt x="7743" y="83181"/>
                    <a:pt x="11614" y="83181"/>
                  </a:cubicBezTo>
                  <a:cubicBezTo>
                    <a:pt x="19584" y="83181"/>
                    <a:pt x="27541" y="82439"/>
                    <a:pt x="35397" y="80957"/>
                  </a:cubicBezTo>
                  <a:cubicBezTo>
                    <a:pt x="39268" y="86589"/>
                    <a:pt x="44711" y="90994"/>
                    <a:pt x="51066" y="93542"/>
                  </a:cubicBezTo>
                  <a:cubicBezTo>
                    <a:pt x="54999" y="95116"/>
                    <a:pt x="59341" y="96028"/>
                    <a:pt x="62488" y="98828"/>
                  </a:cubicBezTo>
                  <a:cubicBezTo>
                    <a:pt x="58051" y="92536"/>
                    <a:pt x="53898" y="86023"/>
                    <a:pt x="50028" y="79352"/>
                  </a:cubicBezTo>
                  <a:lnTo>
                    <a:pt x="50028" y="79352"/>
                  </a:lnTo>
                  <a:cubicBezTo>
                    <a:pt x="54339" y="82939"/>
                    <a:pt x="59247" y="85739"/>
                    <a:pt x="64533" y="87596"/>
                  </a:cubicBezTo>
                  <a:cubicBezTo>
                    <a:pt x="59656" y="84355"/>
                    <a:pt x="55503" y="80170"/>
                    <a:pt x="52294" y="75262"/>
                  </a:cubicBezTo>
                  <a:lnTo>
                    <a:pt x="52294" y="75262"/>
                  </a:lnTo>
                  <a:cubicBezTo>
                    <a:pt x="56573" y="79384"/>
                    <a:pt x="61544" y="82719"/>
                    <a:pt x="66987" y="85079"/>
                  </a:cubicBezTo>
                  <a:cubicBezTo>
                    <a:pt x="61418" y="80642"/>
                    <a:pt x="56604" y="75325"/>
                    <a:pt x="52766" y="69315"/>
                  </a:cubicBezTo>
                  <a:lnTo>
                    <a:pt x="52766" y="69315"/>
                  </a:lnTo>
                  <a:cubicBezTo>
                    <a:pt x="54087" y="70291"/>
                    <a:pt x="55692" y="70857"/>
                    <a:pt x="57328" y="70983"/>
                  </a:cubicBezTo>
                  <a:cubicBezTo>
                    <a:pt x="55503" y="69850"/>
                    <a:pt x="53930" y="68403"/>
                    <a:pt x="52703" y="66641"/>
                  </a:cubicBezTo>
                  <a:lnTo>
                    <a:pt x="52703" y="66641"/>
                  </a:lnTo>
                  <a:lnTo>
                    <a:pt x="57359" y="69944"/>
                  </a:lnTo>
                  <a:cubicBezTo>
                    <a:pt x="54811" y="66137"/>
                    <a:pt x="52828" y="62016"/>
                    <a:pt x="51444" y="57674"/>
                  </a:cubicBezTo>
                  <a:lnTo>
                    <a:pt x="51444" y="57674"/>
                  </a:lnTo>
                  <a:cubicBezTo>
                    <a:pt x="57076" y="63369"/>
                    <a:pt x="63935" y="67648"/>
                    <a:pt x="71518" y="70259"/>
                  </a:cubicBezTo>
                  <a:cubicBezTo>
                    <a:pt x="63652" y="63683"/>
                    <a:pt x="55471" y="56698"/>
                    <a:pt x="51696" y="47165"/>
                  </a:cubicBezTo>
                  <a:lnTo>
                    <a:pt x="51696" y="47165"/>
                  </a:lnTo>
                  <a:cubicBezTo>
                    <a:pt x="54999" y="49524"/>
                    <a:pt x="58618" y="51412"/>
                    <a:pt x="62456" y="52797"/>
                  </a:cubicBezTo>
                  <a:cubicBezTo>
                    <a:pt x="59247" y="50720"/>
                    <a:pt x="56478" y="48109"/>
                    <a:pt x="54276" y="45025"/>
                  </a:cubicBezTo>
                  <a:lnTo>
                    <a:pt x="54276" y="45025"/>
                  </a:lnTo>
                  <a:cubicBezTo>
                    <a:pt x="55880" y="46221"/>
                    <a:pt x="57674" y="47133"/>
                    <a:pt x="59562" y="47731"/>
                  </a:cubicBezTo>
                  <a:cubicBezTo>
                    <a:pt x="57202" y="45686"/>
                    <a:pt x="55377" y="43137"/>
                    <a:pt x="54244" y="40243"/>
                  </a:cubicBezTo>
                  <a:lnTo>
                    <a:pt x="54244" y="40243"/>
                  </a:lnTo>
                  <a:cubicBezTo>
                    <a:pt x="59845" y="44931"/>
                    <a:pt x="66641" y="47951"/>
                    <a:pt x="73846" y="49021"/>
                  </a:cubicBezTo>
                  <a:cubicBezTo>
                    <a:pt x="66106" y="43766"/>
                    <a:pt x="59971" y="36530"/>
                    <a:pt x="56069" y="28066"/>
                  </a:cubicBezTo>
                  <a:lnTo>
                    <a:pt x="56069" y="28066"/>
                  </a:lnTo>
                  <a:cubicBezTo>
                    <a:pt x="58303" y="30803"/>
                    <a:pt x="61387" y="32723"/>
                    <a:pt x="64879" y="33509"/>
                  </a:cubicBezTo>
                  <a:cubicBezTo>
                    <a:pt x="60946" y="30677"/>
                    <a:pt x="57831" y="26870"/>
                    <a:pt x="55880" y="22434"/>
                  </a:cubicBezTo>
                  <a:lnTo>
                    <a:pt x="55880" y="22434"/>
                  </a:lnTo>
                  <a:cubicBezTo>
                    <a:pt x="57548" y="25234"/>
                    <a:pt x="60254" y="27248"/>
                    <a:pt x="63432" y="28003"/>
                  </a:cubicBezTo>
                  <a:cubicBezTo>
                    <a:pt x="60789" y="25612"/>
                    <a:pt x="58492" y="22874"/>
                    <a:pt x="56604" y="19854"/>
                  </a:cubicBezTo>
                  <a:lnTo>
                    <a:pt x="56604" y="19854"/>
                  </a:lnTo>
                  <a:cubicBezTo>
                    <a:pt x="61166" y="23126"/>
                    <a:pt x="66138" y="25769"/>
                    <a:pt x="71424" y="27720"/>
                  </a:cubicBezTo>
                  <a:cubicBezTo>
                    <a:pt x="62456" y="21930"/>
                    <a:pt x="58492" y="10666"/>
                    <a:pt x="57894" y="0"/>
                  </a:cubicBezTo>
                  <a:close/>
                </a:path>
              </a:pathLst>
            </a:custGeom>
            <a:solidFill>
              <a:srgbClr val="06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3691975" y="2983350"/>
              <a:ext cx="1397025" cy="1882350"/>
            </a:xfrm>
            <a:custGeom>
              <a:avLst/>
              <a:gdLst/>
              <a:ahLst/>
              <a:cxnLst/>
              <a:rect l="l" t="t" r="r" b="b"/>
              <a:pathLst>
                <a:path w="55881" h="75294" extrusionOk="0">
                  <a:moveTo>
                    <a:pt x="43075" y="0"/>
                  </a:moveTo>
                  <a:cubicBezTo>
                    <a:pt x="41879" y="3021"/>
                    <a:pt x="40432" y="6010"/>
                    <a:pt x="38355" y="8527"/>
                  </a:cubicBezTo>
                  <a:cubicBezTo>
                    <a:pt x="36819" y="10377"/>
                    <a:pt x="32971" y="14788"/>
                    <a:pt x="30266" y="14788"/>
                  </a:cubicBezTo>
                  <a:cubicBezTo>
                    <a:pt x="30257" y="14788"/>
                    <a:pt x="30247" y="14788"/>
                    <a:pt x="30238" y="14788"/>
                  </a:cubicBezTo>
                  <a:lnTo>
                    <a:pt x="30238" y="14788"/>
                  </a:lnTo>
                  <a:cubicBezTo>
                    <a:pt x="30330" y="14791"/>
                    <a:pt x="30422" y="14792"/>
                    <a:pt x="30514" y="14792"/>
                  </a:cubicBezTo>
                  <a:cubicBezTo>
                    <a:pt x="31712" y="14792"/>
                    <a:pt x="32905" y="14602"/>
                    <a:pt x="34045" y="14222"/>
                  </a:cubicBezTo>
                  <a:lnTo>
                    <a:pt x="34045" y="14222"/>
                  </a:lnTo>
                  <a:cubicBezTo>
                    <a:pt x="30080" y="18879"/>
                    <a:pt x="25015" y="22466"/>
                    <a:pt x="19288" y="24605"/>
                  </a:cubicBezTo>
                  <a:lnTo>
                    <a:pt x="27721" y="23063"/>
                  </a:lnTo>
                  <a:lnTo>
                    <a:pt x="27721" y="23063"/>
                  </a:lnTo>
                  <a:cubicBezTo>
                    <a:pt x="24071" y="28632"/>
                    <a:pt x="19068" y="33195"/>
                    <a:pt x="13216" y="36341"/>
                  </a:cubicBezTo>
                  <a:lnTo>
                    <a:pt x="22372" y="34422"/>
                  </a:lnTo>
                  <a:lnTo>
                    <a:pt x="22372" y="34422"/>
                  </a:lnTo>
                  <a:cubicBezTo>
                    <a:pt x="20641" y="36247"/>
                    <a:pt x="18628" y="37788"/>
                    <a:pt x="16362" y="38890"/>
                  </a:cubicBezTo>
                  <a:cubicBezTo>
                    <a:pt x="17841" y="38418"/>
                    <a:pt x="19351" y="38072"/>
                    <a:pt x="20861" y="37914"/>
                  </a:cubicBezTo>
                  <a:lnTo>
                    <a:pt x="20861" y="37914"/>
                  </a:lnTo>
                  <a:cubicBezTo>
                    <a:pt x="19760" y="38638"/>
                    <a:pt x="18816" y="39582"/>
                    <a:pt x="18030" y="40652"/>
                  </a:cubicBezTo>
                  <a:cubicBezTo>
                    <a:pt x="19477" y="40306"/>
                    <a:pt x="20924" y="39928"/>
                    <a:pt x="22340" y="39519"/>
                  </a:cubicBezTo>
                  <a:lnTo>
                    <a:pt x="22340" y="39519"/>
                  </a:lnTo>
                  <a:cubicBezTo>
                    <a:pt x="17526" y="44648"/>
                    <a:pt x="11296" y="48234"/>
                    <a:pt x="4437" y="49808"/>
                  </a:cubicBezTo>
                  <a:cubicBezTo>
                    <a:pt x="8874" y="49808"/>
                    <a:pt x="13279" y="49525"/>
                    <a:pt x="17684" y="48958"/>
                  </a:cubicBezTo>
                  <a:lnTo>
                    <a:pt x="17684" y="48958"/>
                  </a:lnTo>
                  <a:lnTo>
                    <a:pt x="10856" y="52828"/>
                  </a:lnTo>
                  <a:lnTo>
                    <a:pt x="16991" y="52545"/>
                  </a:lnTo>
                  <a:lnTo>
                    <a:pt x="16991" y="52545"/>
                  </a:lnTo>
                  <a:cubicBezTo>
                    <a:pt x="15985" y="52828"/>
                    <a:pt x="15072" y="53332"/>
                    <a:pt x="14317" y="53992"/>
                  </a:cubicBezTo>
                  <a:lnTo>
                    <a:pt x="17275" y="54527"/>
                  </a:lnTo>
                  <a:cubicBezTo>
                    <a:pt x="12429" y="59090"/>
                    <a:pt x="6482" y="62299"/>
                    <a:pt x="1" y="63809"/>
                  </a:cubicBezTo>
                  <a:cubicBezTo>
                    <a:pt x="2371" y="63983"/>
                    <a:pt x="4744" y="64069"/>
                    <a:pt x="7115" y="64069"/>
                  </a:cubicBezTo>
                  <a:cubicBezTo>
                    <a:pt x="13775" y="64069"/>
                    <a:pt x="20422" y="63385"/>
                    <a:pt x="26965" y="62016"/>
                  </a:cubicBezTo>
                  <a:cubicBezTo>
                    <a:pt x="29986" y="66295"/>
                    <a:pt x="34202" y="69567"/>
                    <a:pt x="39079" y="71423"/>
                  </a:cubicBezTo>
                  <a:cubicBezTo>
                    <a:pt x="42100" y="72556"/>
                    <a:pt x="45403" y="73217"/>
                    <a:pt x="47857" y="75294"/>
                  </a:cubicBezTo>
                  <a:cubicBezTo>
                    <a:pt x="44396" y="70542"/>
                    <a:pt x="41156" y="65666"/>
                    <a:pt x="38104" y="60600"/>
                  </a:cubicBezTo>
                  <a:lnTo>
                    <a:pt x="38104" y="60600"/>
                  </a:lnTo>
                  <a:cubicBezTo>
                    <a:pt x="41439" y="63306"/>
                    <a:pt x="45214" y="65382"/>
                    <a:pt x="49273" y="66735"/>
                  </a:cubicBezTo>
                  <a:cubicBezTo>
                    <a:pt x="45498" y="64313"/>
                    <a:pt x="42288" y="61166"/>
                    <a:pt x="39771" y="57485"/>
                  </a:cubicBezTo>
                  <a:lnTo>
                    <a:pt x="39771" y="57485"/>
                  </a:lnTo>
                  <a:cubicBezTo>
                    <a:pt x="43106" y="60568"/>
                    <a:pt x="46945" y="63023"/>
                    <a:pt x="51130" y="64753"/>
                  </a:cubicBezTo>
                  <a:cubicBezTo>
                    <a:pt x="46819" y="61449"/>
                    <a:pt x="43075" y="57453"/>
                    <a:pt x="40086" y="52923"/>
                  </a:cubicBezTo>
                  <a:lnTo>
                    <a:pt x="40086" y="52923"/>
                  </a:lnTo>
                  <a:cubicBezTo>
                    <a:pt x="41093" y="53646"/>
                    <a:pt x="42320" y="54055"/>
                    <a:pt x="43578" y="54118"/>
                  </a:cubicBezTo>
                  <a:cubicBezTo>
                    <a:pt x="42162" y="53300"/>
                    <a:pt x="40935" y="52199"/>
                    <a:pt x="39991" y="50877"/>
                  </a:cubicBezTo>
                  <a:lnTo>
                    <a:pt x="39991" y="50877"/>
                  </a:lnTo>
                  <a:lnTo>
                    <a:pt x="43578" y="53332"/>
                  </a:lnTo>
                  <a:cubicBezTo>
                    <a:pt x="41596" y="50468"/>
                    <a:pt x="40023" y="47354"/>
                    <a:pt x="38890" y="44050"/>
                  </a:cubicBezTo>
                  <a:lnTo>
                    <a:pt x="38890" y="44050"/>
                  </a:lnTo>
                  <a:cubicBezTo>
                    <a:pt x="43264" y="48297"/>
                    <a:pt x="48550" y="51507"/>
                    <a:pt x="54370" y="53363"/>
                  </a:cubicBezTo>
                  <a:cubicBezTo>
                    <a:pt x="48266" y="48455"/>
                    <a:pt x="41942" y="43232"/>
                    <a:pt x="38922" y="36026"/>
                  </a:cubicBezTo>
                  <a:lnTo>
                    <a:pt x="38922" y="36026"/>
                  </a:lnTo>
                  <a:cubicBezTo>
                    <a:pt x="41502" y="37788"/>
                    <a:pt x="44271" y="39204"/>
                    <a:pt x="47228" y="40211"/>
                  </a:cubicBezTo>
                  <a:cubicBezTo>
                    <a:pt x="44774" y="38669"/>
                    <a:pt x="42634" y="36687"/>
                    <a:pt x="40872" y="34390"/>
                  </a:cubicBezTo>
                  <a:lnTo>
                    <a:pt x="40872" y="34390"/>
                  </a:lnTo>
                  <a:cubicBezTo>
                    <a:pt x="42131" y="35271"/>
                    <a:pt x="43515" y="35932"/>
                    <a:pt x="44963" y="36373"/>
                  </a:cubicBezTo>
                  <a:cubicBezTo>
                    <a:pt x="43138" y="34862"/>
                    <a:pt x="41722" y="32943"/>
                    <a:pt x="40810" y="30772"/>
                  </a:cubicBezTo>
                  <a:lnTo>
                    <a:pt x="40810" y="30772"/>
                  </a:lnTo>
                  <a:cubicBezTo>
                    <a:pt x="45152" y="34233"/>
                    <a:pt x="50343" y="36467"/>
                    <a:pt x="55881" y="37159"/>
                  </a:cubicBezTo>
                  <a:cubicBezTo>
                    <a:pt x="49903" y="33289"/>
                    <a:pt x="45120" y="27846"/>
                    <a:pt x="42037" y="21427"/>
                  </a:cubicBezTo>
                  <a:lnTo>
                    <a:pt x="42037" y="21427"/>
                  </a:lnTo>
                  <a:cubicBezTo>
                    <a:pt x="43767" y="23504"/>
                    <a:pt x="46158" y="24920"/>
                    <a:pt x="48833" y="25455"/>
                  </a:cubicBezTo>
                  <a:cubicBezTo>
                    <a:pt x="45781" y="23378"/>
                    <a:pt x="43390" y="20483"/>
                    <a:pt x="41848" y="17148"/>
                  </a:cubicBezTo>
                  <a:lnTo>
                    <a:pt x="41848" y="17148"/>
                  </a:lnTo>
                  <a:cubicBezTo>
                    <a:pt x="43138" y="19256"/>
                    <a:pt x="45246" y="20735"/>
                    <a:pt x="47669" y="21270"/>
                  </a:cubicBezTo>
                  <a:cubicBezTo>
                    <a:pt x="45624" y="19508"/>
                    <a:pt x="43830" y="17431"/>
                    <a:pt x="42351" y="15166"/>
                  </a:cubicBezTo>
                  <a:lnTo>
                    <a:pt x="42351" y="15166"/>
                  </a:lnTo>
                  <a:cubicBezTo>
                    <a:pt x="45875" y="17620"/>
                    <a:pt x="49714" y="19539"/>
                    <a:pt x="53741" y="20955"/>
                  </a:cubicBezTo>
                  <a:cubicBezTo>
                    <a:pt x="46819" y="16676"/>
                    <a:pt x="43673" y="8118"/>
                    <a:pt x="43075" y="0"/>
                  </a:cubicBezTo>
                  <a:close/>
                </a:path>
              </a:pathLst>
            </a:custGeom>
            <a:solidFill>
              <a:srgbClr val="06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3064275" y="3085600"/>
              <a:ext cx="1257000" cy="1806050"/>
            </a:xfrm>
            <a:custGeom>
              <a:avLst/>
              <a:gdLst/>
              <a:ahLst/>
              <a:cxnLst/>
              <a:rect l="l" t="t" r="r" b="b"/>
              <a:pathLst>
                <a:path w="50280" h="72242" extrusionOk="0">
                  <a:moveTo>
                    <a:pt x="26619" y="1"/>
                  </a:moveTo>
                  <a:cubicBezTo>
                    <a:pt x="26179" y="3241"/>
                    <a:pt x="25486" y="6482"/>
                    <a:pt x="24071" y="9408"/>
                  </a:cubicBezTo>
                  <a:cubicBezTo>
                    <a:pt x="23001" y="11579"/>
                    <a:pt x="20295" y="16834"/>
                    <a:pt x="17652" y="17432"/>
                  </a:cubicBezTo>
                  <a:cubicBezTo>
                    <a:pt x="18911" y="17148"/>
                    <a:pt x="20138" y="16645"/>
                    <a:pt x="21239" y="15984"/>
                  </a:cubicBezTo>
                  <a:lnTo>
                    <a:pt x="21239" y="15984"/>
                  </a:lnTo>
                  <a:cubicBezTo>
                    <a:pt x="18502" y="21459"/>
                    <a:pt x="14411" y="26116"/>
                    <a:pt x="9346" y="29577"/>
                  </a:cubicBezTo>
                  <a:lnTo>
                    <a:pt x="17212" y="26084"/>
                  </a:lnTo>
                  <a:lnTo>
                    <a:pt x="17212" y="26084"/>
                  </a:lnTo>
                  <a:cubicBezTo>
                    <a:pt x="14978" y="32346"/>
                    <a:pt x="11202" y="37978"/>
                    <a:pt x="6262" y="42414"/>
                  </a:cubicBezTo>
                  <a:lnTo>
                    <a:pt x="14726" y="38355"/>
                  </a:lnTo>
                  <a:lnTo>
                    <a:pt x="14726" y="38355"/>
                  </a:lnTo>
                  <a:cubicBezTo>
                    <a:pt x="13467" y="40558"/>
                    <a:pt x="11863" y="42508"/>
                    <a:pt x="9943" y="44144"/>
                  </a:cubicBezTo>
                  <a:cubicBezTo>
                    <a:pt x="11265" y="43326"/>
                    <a:pt x="12649" y="42634"/>
                    <a:pt x="14097" y="42099"/>
                  </a:cubicBezTo>
                  <a:lnTo>
                    <a:pt x="14097" y="42099"/>
                  </a:lnTo>
                  <a:cubicBezTo>
                    <a:pt x="13184" y="43106"/>
                    <a:pt x="12492" y="44239"/>
                    <a:pt x="11957" y="45466"/>
                  </a:cubicBezTo>
                  <a:cubicBezTo>
                    <a:pt x="13310" y="44774"/>
                    <a:pt x="14631" y="44050"/>
                    <a:pt x="15890" y="43295"/>
                  </a:cubicBezTo>
                  <a:lnTo>
                    <a:pt x="15890" y="43295"/>
                  </a:lnTo>
                  <a:cubicBezTo>
                    <a:pt x="12460" y="49462"/>
                    <a:pt x="7269" y="54433"/>
                    <a:pt x="945" y="57580"/>
                  </a:cubicBezTo>
                  <a:cubicBezTo>
                    <a:pt x="5255" y="56541"/>
                    <a:pt x="9503" y="55220"/>
                    <a:pt x="13625" y="53584"/>
                  </a:cubicBezTo>
                  <a:lnTo>
                    <a:pt x="13625" y="53584"/>
                  </a:lnTo>
                  <a:lnTo>
                    <a:pt x="7898" y="58995"/>
                  </a:lnTo>
                  <a:lnTo>
                    <a:pt x="7898" y="58995"/>
                  </a:lnTo>
                  <a:lnTo>
                    <a:pt x="13813" y="57234"/>
                  </a:lnTo>
                  <a:lnTo>
                    <a:pt x="13813" y="57234"/>
                  </a:lnTo>
                  <a:cubicBezTo>
                    <a:pt x="12901" y="57737"/>
                    <a:pt x="12146" y="58461"/>
                    <a:pt x="11548" y="59310"/>
                  </a:cubicBezTo>
                  <a:lnTo>
                    <a:pt x="14537" y="59090"/>
                  </a:lnTo>
                  <a:lnTo>
                    <a:pt x="14537" y="59090"/>
                  </a:lnTo>
                  <a:cubicBezTo>
                    <a:pt x="10950" y="64690"/>
                    <a:pt x="5916" y="69221"/>
                    <a:pt x="1" y="72242"/>
                  </a:cubicBezTo>
                  <a:cubicBezTo>
                    <a:pt x="8905" y="70732"/>
                    <a:pt x="17589" y="67994"/>
                    <a:pt x="25770" y="64093"/>
                  </a:cubicBezTo>
                  <a:cubicBezTo>
                    <a:pt x="29703" y="67491"/>
                    <a:pt x="34580" y="69662"/>
                    <a:pt x="39771" y="70323"/>
                  </a:cubicBezTo>
                  <a:cubicBezTo>
                    <a:pt x="42949" y="70732"/>
                    <a:pt x="46316" y="70543"/>
                    <a:pt x="49210" y="71990"/>
                  </a:cubicBezTo>
                  <a:cubicBezTo>
                    <a:pt x="44711" y="68214"/>
                    <a:pt x="40369" y="64219"/>
                    <a:pt x="36247" y="60065"/>
                  </a:cubicBezTo>
                  <a:lnTo>
                    <a:pt x="36247" y="60065"/>
                  </a:lnTo>
                  <a:cubicBezTo>
                    <a:pt x="40117" y="61890"/>
                    <a:pt x="44270" y="62991"/>
                    <a:pt x="48518" y="63338"/>
                  </a:cubicBezTo>
                  <a:cubicBezTo>
                    <a:pt x="44302" y="61890"/>
                    <a:pt x="40432" y="59625"/>
                    <a:pt x="37128" y="56636"/>
                  </a:cubicBezTo>
                  <a:lnTo>
                    <a:pt x="37128" y="56636"/>
                  </a:lnTo>
                  <a:cubicBezTo>
                    <a:pt x="41061" y="58838"/>
                    <a:pt x="45372" y="60317"/>
                    <a:pt x="49840" y="61009"/>
                  </a:cubicBezTo>
                  <a:cubicBezTo>
                    <a:pt x="44868" y="58807"/>
                    <a:pt x="40306" y="55818"/>
                    <a:pt x="36310" y="52136"/>
                  </a:cubicBezTo>
                  <a:lnTo>
                    <a:pt x="36310" y="52136"/>
                  </a:lnTo>
                  <a:cubicBezTo>
                    <a:pt x="37098" y="52435"/>
                    <a:pt x="37944" y="52589"/>
                    <a:pt x="38799" y="52589"/>
                  </a:cubicBezTo>
                  <a:cubicBezTo>
                    <a:pt x="39207" y="52589"/>
                    <a:pt x="39616" y="52554"/>
                    <a:pt x="40023" y="52482"/>
                  </a:cubicBezTo>
                  <a:cubicBezTo>
                    <a:pt x="38450" y="52010"/>
                    <a:pt x="37002" y="51224"/>
                    <a:pt x="35775" y="50154"/>
                  </a:cubicBezTo>
                  <a:lnTo>
                    <a:pt x="35775" y="50154"/>
                  </a:lnTo>
                  <a:lnTo>
                    <a:pt x="39803" y="51696"/>
                  </a:lnTo>
                  <a:cubicBezTo>
                    <a:pt x="37191" y="49368"/>
                    <a:pt x="34926" y="46693"/>
                    <a:pt x="33069" y="43767"/>
                  </a:cubicBezTo>
                  <a:lnTo>
                    <a:pt x="33069" y="43767"/>
                  </a:lnTo>
                  <a:cubicBezTo>
                    <a:pt x="38324" y="46882"/>
                    <a:pt x="44207" y="48707"/>
                    <a:pt x="50280" y="49147"/>
                  </a:cubicBezTo>
                  <a:cubicBezTo>
                    <a:pt x="43201" y="45812"/>
                    <a:pt x="35838" y="42257"/>
                    <a:pt x="31181" y="35995"/>
                  </a:cubicBezTo>
                  <a:lnTo>
                    <a:pt x="31181" y="35995"/>
                  </a:lnTo>
                  <a:cubicBezTo>
                    <a:pt x="34076" y="37097"/>
                    <a:pt x="37128" y="37789"/>
                    <a:pt x="40212" y="38072"/>
                  </a:cubicBezTo>
                  <a:cubicBezTo>
                    <a:pt x="37474" y="37159"/>
                    <a:pt x="34926" y="35744"/>
                    <a:pt x="32692" y="33919"/>
                  </a:cubicBezTo>
                  <a:lnTo>
                    <a:pt x="32692" y="33919"/>
                  </a:lnTo>
                  <a:cubicBezTo>
                    <a:pt x="34108" y="34485"/>
                    <a:pt x="35586" y="34800"/>
                    <a:pt x="37128" y="34894"/>
                  </a:cubicBezTo>
                  <a:cubicBezTo>
                    <a:pt x="34989" y="33856"/>
                    <a:pt x="33164" y="32314"/>
                    <a:pt x="31748" y="30426"/>
                  </a:cubicBezTo>
                  <a:lnTo>
                    <a:pt x="31748" y="30426"/>
                  </a:lnTo>
                  <a:cubicBezTo>
                    <a:pt x="35748" y="32301"/>
                    <a:pt x="40106" y="33263"/>
                    <a:pt x="44506" y="33263"/>
                  </a:cubicBezTo>
                  <a:cubicBezTo>
                    <a:pt x="45643" y="33263"/>
                    <a:pt x="46783" y="33198"/>
                    <a:pt x="47920" y="33069"/>
                  </a:cubicBezTo>
                  <a:cubicBezTo>
                    <a:pt x="41187" y="30709"/>
                    <a:pt x="35240" y="26556"/>
                    <a:pt x="30709" y="21081"/>
                  </a:cubicBezTo>
                  <a:lnTo>
                    <a:pt x="30709" y="21081"/>
                  </a:lnTo>
                  <a:cubicBezTo>
                    <a:pt x="32798" y="22573"/>
                    <a:pt x="35281" y="23386"/>
                    <a:pt x="37840" y="23386"/>
                  </a:cubicBezTo>
                  <a:cubicBezTo>
                    <a:pt x="37980" y="23386"/>
                    <a:pt x="38120" y="23383"/>
                    <a:pt x="38261" y="23378"/>
                  </a:cubicBezTo>
                  <a:cubicBezTo>
                    <a:pt x="34831" y="22057"/>
                    <a:pt x="31779" y="19854"/>
                    <a:pt x="29482" y="16960"/>
                  </a:cubicBezTo>
                  <a:lnTo>
                    <a:pt x="29482" y="16960"/>
                  </a:lnTo>
                  <a:cubicBezTo>
                    <a:pt x="31220" y="18636"/>
                    <a:pt x="33518" y="19574"/>
                    <a:pt x="35919" y="19574"/>
                  </a:cubicBezTo>
                  <a:cubicBezTo>
                    <a:pt x="35997" y="19574"/>
                    <a:pt x="36075" y="19573"/>
                    <a:pt x="36153" y="19571"/>
                  </a:cubicBezTo>
                  <a:cubicBezTo>
                    <a:pt x="33730" y="18344"/>
                    <a:pt x="31496" y="16771"/>
                    <a:pt x="29514" y="14914"/>
                  </a:cubicBezTo>
                  <a:lnTo>
                    <a:pt x="29514" y="14914"/>
                  </a:lnTo>
                  <a:cubicBezTo>
                    <a:pt x="33510" y="16456"/>
                    <a:pt x="37694" y="17432"/>
                    <a:pt x="41974" y="17841"/>
                  </a:cubicBezTo>
                  <a:cubicBezTo>
                    <a:pt x="34233" y="15324"/>
                    <a:pt x="29136" y="7772"/>
                    <a:pt x="26619" y="1"/>
                  </a:cubicBezTo>
                  <a:close/>
                </a:path>
              </a:pathLst>
            </a:custGeom>
            <a:solidFill>
              <a:srgbClr val="06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3614900" y="3165050"/>
              <a:ext cx="1150025" cy="1518500"/>
            </a:xfrm>
            <a:custGeom>
              <a:avLst/>
              <a:gdLst/>
              <a:ahLst/>
              <a:cxnLst/>
              <a:rect l="l" t="t" r="r" b="b"/>
              <a:pathLst>
                <a:path w="46001" h="60740" extrusionOk="0">
                  <a:moveTo>
                    <a:pt x="30418" y="22021"/>
                  </a:moveTo>
                  <a:cubicBezTo>
                    <a:pt x="30421" y="22022"/>
                    <a:pt x="30423" y="22024"/>
                    <a:pt x="30426" y="22025"/>
                  </a:cubicBezTo>
                  <a:lnTo>
                    <a:pt x="30418" y="22021"/>
                  </a:lnTo>
                  <a:close/>
                  <a:moveTo>
                    <a:pt x="34320" y="32620"/>
                  </a:moveTo>
                  <a:cubicBezTo>
                    <a:pt x="34479" y="32741"/>
                    <a:pt x="34638" y="32859"/>
                    <a:pt x="34799" y="32975"/>
                  </a:cubicBezTo>
                  <a:cubicBezTo>
                    <a:pt x="34640" y="32855"/>
                    <a:pt x="34481" y="32737"/>
                    <a:pt x="34320" y="32620"/>
                  </a:cubicBezTo>
                  <a:close/>
                  <a:moveTo>
                    <a:pt x="40412" y="44586"/>
                  </a:moveTo>
                  <a:cubicBezTo>
                    <a:pt x="40659" y="44736"/>
                    <a:pt x="40906" y="44882"/>
                    <a:pt x="41155" y="45025"/>
                  </a:cubicBezTo>
                  <a:cubicBezTo>
                    <a:pt x="40911" y="44868"/>
                    <a:pt x="40663" y="44722"/>
                    <a:pt x="40412" y="44586"/>
                  </a:cubicBezTo>
                  <a:close/>
                  <a:moveTo>
                    <a:pt x="20924" y="0"/>
                  </a:moveTo>
                  <a:cubicBezTo>
                    <a:pt x="19823" y="2392"/>
                    <a:pt x="18627" y="4751"/>
                    <a:pt x="17274" y="7048"/>
                  </a:cubicBezTo>
                  <a:cubicBezTo>
                    <a:pt x="15905" y="9408"/>
                    <a:pt x="14051" y="11848"/>
                    <a:pt x="11886" y="11848"/>
                  </a:cubicBezTo>
                  <a:cubicBezTo>
                    <a:pt x="11712" y="11848"/>
                    <a:pt x="11537" y="11832"/>
                    <a:pt x="11359" y="11799"/>
                  </a:cubicBezTo>
                  <a:lnTo>
                    <a:pt x="11359" y="11799"/>
                  </a:lnTo>
                  <a:cubicBezTo>
                    <a:pt x="12999" y="12254"/>
                    <a:pt x="14701" y="12485"/>
                    <a:pt x="16410" y="12485"/>
                  </a:cubicBezTo>
                  <a:cubicBezTo>
                    <a:pt x="17423" y="12485"/>
                    <a:pt x="18438" y="12404"/>
                    <a:pt x="19445" y="12240"/>
                  </a:cubicBezTo>
                  <a:lnTo>
                    <a:pt x="19445" y="12240"/>
                  </a:lnTo>
                  <a:cubicBezTo>
                    <a:pt x="16928" y="14726"/>
                    <a:pt x="13876" y="16236"/>
                    <a:pt x="10761" y="16519"/>
                  </a:cubicBezTo>
                  <a:cubicBezTo>
                    <a:pt x="13436" y="16488"/>
                    <a:pt x="16110" y="16362"/>
                    <a:pt x="18784" y="16173"/>
                  </a:cubicBezTo>
                  <a:lnTo>
                    <a:pt x="18784" y="16173"/>
                  </a:lnTo>
                  <a:cubicBezTo>
                    <a:pt x="16582" y="17903"/>
                    <a:pt x="13970" y="19068"/>
                    <a:pt x="11202" y="19477"/>
                  </a:cubicBezTo>
                  <a:cubicBezTo>
                    <a:pt x="13876" y="19445"/>
                    <a:pt x="16519" y="19288"/>
                    <a:pt x="19162" y="19005"/>
                  </a:cubicBezTo>
                  <a:lnTo>
                    <a:pt x="19162" y="19005"/>
                  </a:lnTo>
                  <a:cubicBezTo>
                    <a:pt x="17337" y="21364"/>
                    <a:pt x="15449" y="23787"/>
                    <a:pt x="13027" y="25046"/>
                  </a:cubicBezTo>
                  <a:cubicBezTo>
                    <a:pt x="10635" y="26336"/>
                    <a:pt x="7866" y="26336"/>
                    <a:pt x="5633" y="28066"/>
                  </a:cubicBezTo>
                  <a:cubicBezTo>
                    <a:pt x="6148" y="28097"/>
                    <a:pt x="6663" y="28113"/>
                    <a:pt x="7178" y="28113"/>
                  </a:cubicBezTo>
                  <a:cubicBezTo>
                    <a:pt x="10340" y="28113"/>
                    <a:pt x="13475" y="27531"/>
                    <a:pt x="16425" y="26367"/>
                  </a:cubicBezTo>
                  <a:lnTo>
                    <a:pt x="16425" y="26367"/>
                  </a:lnTo>
                  <a:cubicBezTo>
                    <a:pt x="14946" y="28412"/>
                    <a:pt x="13215" y="30206"/>
                    <a:pt x="11265" y="31748"/>
                  </a:cubicBezTo>
                  <a:cubicBezTo>
                    <a:pt x="11446" y="31766"/>
                    <a:pt x="11627" y="31775"/>
                    <a:pt x="11807" y="31775"/>
                  </a:cubicBezTo>
                  <a:cubicBezTo>
                    <a:pt x="13195" y="31775"/>
                    <a:pt x="14545" y="31247"/>
                    <a:pt x="15575" y="30300"/>
                  </a:cubicBezTo>
                  <a:lnTo>
                    <a:pt x="15575" y="30300"/>
                  </a:lnTo>
                  <a:cubicBezTo>
                    <a:pt x="13467" y="32880"/>
                    <a:pt x="10635" y="34831"/>
                    <a:pt x="7457" y="35838"/>
                  </a:cubicBezTo>
                  <a:cubicBezTo>
                    <a:pt x="8006" y="35896"/>
                    <a:pt x="8554" y="35925"/>
                    <a:pt x="9100" y="35925"/>
                  </a:cubicBezTo>
                  <a:cubicBezTo>
                    <a:pt x="11814" y="35925"/>
                    <a:pt x="14476" y="35212"/>
                    <a:pt x="16834" y="33824"/>
                  </a:cubicBezTo>
                  <a:lnTo>
                    <a:pt x="16834" y="33824"/>
                  </a:lnTo>
                  <a:cubicBezTo>
                    <a:pt x="12586" y="38827"/>
                    <a:pt x="7457" y="43043"/>
                    <a:pt x="1731" y="46190"/>
                  </a:cubicBezTo>
                  <a:cubicBezTo>
                    <a:pt x="1923" y="46195"/>
                    <a:pt x="2115" y="46198"/>
                    <a:pt x="2307" y="46198"/>
                  </a:cubicBezTo>
                  <a:cubicBezTo>
                    <a:pt x="6511" y="46198"/>
                    <a:pt x="10604" y="44881"/>
                    <a:pt x="14065" y="42414"/>
                  </a:cubicBezTo>
                  <a:lnTo>
                    <a:pt x="14065" y="42414"/>
                  </a:lnTo>
                  <a:lnTo>
                    <a:pt x="8244" y="46913"/>
                  </a:lnTo>
                  <a:cubicBezTo>
                    <a:pt x="10384" y="46630"/>
                    <a:pt x="12492" y="46001"/>
                    <a:pt x="14442" y="45088"/>
                  </a:cubicBezTo>
                  <a:lnTo>
                    <a:pt x="14442" y="45088"/>
                  </a:lnTo>
                  <a:cubicBezTo>
                    <a:pt x="11988" y="47794"/>
                    <a:pt x="8936" y="49934"/>
                    <a:pt x="5507" y="51287"/>
                  </a:cubicBezTo>
                  <a:cubicBezTo>
                    <a:pt x="5948" y="51361"/>
                    <a:pt x="6392" y="51398"/>
                    <a:pt x="6836" y="51398"/>
                  </a:cubicBezTo>
                  <a:cubicBezTo>
                    <a:pt x="9186" y="51398"/>
                    <a:pt x="11524" y="50371"/>
                    <a:pt x="13386" y="48482"/>
                  </a:cubicBezTo>
                  <a:lnTo>
                    <a:pt x="13386" y="48482"/>
                  </a:lnTo>
                  <a:cubicBezTo>
                    <a:pt x="9271" y="52904"/>
                    <a:pt x="4781" y="57003"/>
                    <a:pt x="0" y="60694"/>
                  </a:cubicBezTo>
                  <a:cubicBezTo>
                    <a:pt x="975" y="60721"/>
                    <a:pt x="1955" y="60739"/>
                    <a:pt x="2938" y="60739"/>
                  </a:cubicBezTo>
                  <a:cubicBezTo>
                    <a:pt x="8998" y="60739"/>
                    <a:pt x="15136" y="60040"/>
                    <a:pt x="20389" y="56195"/>
                  </a:cubicBezTo>
                  <a:cubicBezTo>
                    <a:pt x="21018" y="55755"/>
                    <a:pt x="21585" y="55220"/>
                    <a:pt x="22371" y="55157"/>
                  </a:cubicBezTo>
                  <a:cubicBezTo>
                    <a:pt x="22419" y="55153"/>
                    <a:pt x="22467" y="55151"/>
                    <a:pt x="22514" y="55151"/>
                  </a:cubicBezTo>
                  <a:cubicBezTo>
                    <a:pt x="23246" y="55151"/>
                    <a:pt x="23924" y="55593"/>
                    <a:pt x="24574" y="56006"/>
                  </a:cubicBezTo>
                  <a:cubicBezTo>
                    <a:pt x="29688" y="59109"/>
                    <a:pt x="35325" y="60717"/>
                    <a:pt x="40967" y="60717"/>
                  </a:cubicBezTo>
                  <a:cubicBezTo>
                    <a:pt x="42649" y="60717"/>
                    <a:pt x="44331" y="60574"/>
                    <a:pt x="46001" y="60285"/>
                  </a:cubicBezTo>
                  <a:cubicBezTo>
                    <a:pt x="40809" y="59404"/>
                    <a:pt x="35806" y="56667"/>
                    <a:pt x="31716" y="52325"/>
                  </a:cubicBezTo>
                  <a:lnTo>
                    <a:pt x="31716" y="52325"/>
                  </a:lnTo>
                  <a:cubicBezTo>
                    <a:pt x="34328" y="52545"/>
                    <a:pt x="36876" y="53206"/>
                    <a:pt x="39236" y="54339"/>
                  </a:cubicBezTo>
                  <a:cubicBezTo>
                    <a:pt x="36027" y="52231"/>
                    <a:pt x="33006" y="49839"/>
                    <a:pt x="30269" y="47165"/>
                  </a:cubicBezTo>
                  <a:lnTo>
                    <a:pt x="30269" y="47165"/>
                  </a:lnTo>
                  <a:lnTo>
                    <a:pt x="40715" y="50846"/>
                  </a:lnTo>
                  <a:cubicBezTo>
                    <a:pt x="36247" y="47763"/>
                    <a:pt x="32251" y="44081"/>
                    <a:pt x="28853" y="39865"/>
                  </a:cubicBezTo>
                  <a:lnTo>
                    <a:pt x="28853" y="39865"/>
                  </a:lnTo>
                  <a:cubicBezTo>
                    <a:pt x="32331" y="42607"/>
                    <a:pt x="36693" y="42559"/>
                    <a:pt x="40412" y="44586"/>
                  </a:cubicBezTo>
                  <a:lnTo>
                    <a:pt x="40412" y="44586"/>
                  </a:lnTo>
                  <a:cubicBezTo>
                    <a:pt x="35609" y="41657"/>
                    <a:pt x="31258" y="37326"/>
                    <a:pt x="27846" y="31999"/>
                  </a:cubicBezTo>
                  <a:lnTo>
                    <a:pt x="27846" y="31999"/>
                  </a:lnTo>
                  <a:cubicBezTo>
                    <a:pt x="29639" y="32534"/>
                    <a:pt x="31276" y="33478"/>
                    <a:pt x="32628" y="34768"/>
                  </a:cubicBezTo>
                  <a:cubicBezTo>
                    <a:pt x="30772" y="32849"/>
                    <a:pt x="29073" y="30772"/>
                    <a:pt x="27563" y="28601"/>
                  </a:cubicBezTo>
                  <a:lnTo>
                    <a:pt x="27563" y="28601"/>
                  </a:lnTo>
                  <a:cubicBezTo>
                    <a:pt x="29932" y="29742"/>
                    <a:pt x="32193" y="31073"/>
                    <a:pt x="34320" y="32620"/>
                  </a:cubicBezTo>
                  <a:lnTo>
                    <a:pt x="34320" y="32620"/>
                  </a:lnTo>
                  <a:cubicBezTo>
                    <a:pt x="31100" y="30167"/>
                    <a:pt x="28387" y="26565"/>
                    <a:pt x="26587" y="22277"/>
                  </a:cubicBezTo>
                  <a:lnTo>
                    <a:pt x="26587" y="22277"/>
                  </a:lnTo>
                  <a:lnTo>
                    <a:pt x="30143" y="25423"/>
                  </a:lnTo>
                  <a:cubicBezTo>
                    <a:pt x="28979" y="23598"/>
                    <a:pt x="27815" y="21773"/>
                    <a:pt x="26650" y="19980"/>
                  </a:cubicBezTo>
                  <a:lnTo>
                    <a:pt x="26650" y="19980"/>
                  </a:lnTo>
                  <a:lnTo>
                    <a:pt x="30418" y="22021"/>
                  </a:lnTo>
                  <a:lnTo>
                    <a:pt x="30418" y="22021"/>
                  </a:lnTo>
                  <a:cubicBezTo>
                    <a:pt x="27683" y="20536"/>
                    <a:pt x="24856" y="14911"/>
                    <a:pt x="23535" y="11642"/>
                  </a:cubicBezTo>
                  <a:cubicBezTo>
                    <a:pt x="22214" y="8338"/>
                    <a:pt x="21302" y="3650"/>
                    <a:pt x="20924" y="0"/>
                  </a:cubicBezTo>
                  <a:close/>
                </a:path>
              </a:pathLst>
            </a:custGeom>
            <a:solidFill>
              <a:srgbClr val="06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3577925" y="2192025"/>
              <a:ext cx="79475" cy="88125"/>
            </a:xfrm>
            <a:custGeom>
              <a:avLst/>
              <a:gdLst/>
              <a:ahLst/>
              <a:cxnLst/>
              <a:rect l="l" t="t" r="r" b="b"/>
              <a:pathLst>
                <a:path w="3179" h="3525" extrusionOk="0">
                  <a:moveTo>
                    <a:pt x="3179" y="0"/>
                  </a:moveTo>
                  <a:lnTo>
                    <a:pt x="3179" y="0"/>
                  </a:lnTo>
                  <a:cubicBezTo>
                    <a:pt x="2644" y="535"/>
                    <a:pt x="2109" y="1039"/>
                    <a:pt x="1542" y="1542"/>
                  </a:cubicBezTo>
                  <a:cubicBezTo>
                    <a:pt x="1542" y="1668"/>
                    <a:pt x="1511" y="1762"/>
                    <a:pt x="1448" y="1888"/>
                  </a:cubicBezTo>
                  <a:cubicBezTo>
                    <a:pt x="1417" y="1983"/>
                    <a:pt x="1354" y="2109"/>
                    <a:pt x="1291" y="2203"/>
                  </a:cubicBezTo>
                  <a:cubicBezTo>
                    <a:pt x="1259" y="2172"/>
                    <a:pt x="1228" y="2140"/>
                    <a:pt x="1196" y="2109"/>
                  </a:cubicBezTo>
                  <a:cubicBezTo>
                    <a:pt x="1178" y="2099"/>
                    <a:pt x="1159" y="2096"/>
                    <a:pt x="1142" y="2096"/>
                  </a:cubicBezTo>
                  <a:cubicBezTo>
                    <a:pt x="1099" y="2096"/>
                    <a:pt x="1061" y="2118"/>
                    <a:pt x="1039" y="2140"/>
                  </a:cubicBezTo>
                  <a:cubicBezTo>
                    <a:pt x="976" y="2486"/>
                    <a:pt x="661" y="2675"/>
                    <a:pt x="473" y="2927"/>
                  </a:cubicBezTo>
                  <a:cubicBezTo>
                    <a:pt x="315" y="3147"/>
                    <a:pt x="189" y="3336"/>
                    <a:pt x="1" y="3524"/>
                  </a:cubicBezTo>
                  <a:cubicBezTo>
                    <a:pt x="976" y="2612"/>
                    <a:pt x="1983" y="1731"/>
                    <a:pt x="3053" y="913"/>
                  </a:cubicBezTo>
                  <a:cubicBezTo>
                    <a:pt x="3053" y="850"/>
                    <a:pt x="3084" y="819"/>
                    <a:pt x="3084" y="756"/>
                  </a:cubicBezTo>
                  <a:cubicBezTo>
                    <a:pt x="3116" y="504"/>
                    <a:pt x="3147" y="252"/>
                    <a:pt x="3179" y="0"/>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3618050" y="2174725"/>
              <a:ext cx="40125" cy="41700"/>
            </a:xfrm>
            <a:custGeom>
              <a:avLst/>
              <a:gdLst/>
              <a:ahLst/>
              <a:cxnLst/>
              <a:rect l="l" t="t" r="r" b="b"/>
              <a:pathLst>
                <a:path w="1605" h="1668" extrusionOk="0">
                  <a:moveTo>
                    <a:pt x="1605" y="0"/>
                  </a:moveTo>
                  <a:cubicBezTo>
                    <a:pt x="1102" y="378"/>
                    <a:pt x="598" y="787"/>
                    <a:pt x="95" y="1164"/>
                  </a:cubicBezTo>
                  <a:cubicBezTo>
                    <a:pt x="32" y="1353"/>
                    <a:pt x="0" y="1511"/>
                    <a:pt x="0" y="1668"/>
                  </a:cubicBezTo>
                  <a:cubicBezTo>
                    <a:pt x="535" y="1133"/>
                    <a:pt x="1070" y="630"/>
                    <a:pt x="1605" y="95"/>
                  </a:cubicBezTo>
                  <a:lnTo>
                    <a:pt x="1605" y="0"/>
                  </a:ln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3625900" y="2151125"/>
              <a:ext cx="33075" cy="36200"/>
            </a:xfrm>
            <a:custGeom>
              <a:avLst/>
              <a:gdLst/>
              <a:ahLst/>
              <a:cxnLst/>
              <a:rect l="l" t="t" r="r" b="b"/>
              <a:pathLst>
                <a:path w="1323" h="1448" extrusionOk="0">
                  <a:moveTo>
                    <a:pt x="1322" y="0"/>
                  </a:moveTo>
                  <a:cubicBezTo>
                    <a:pt x="945" y="315"/>
                    <a:pt x="536" y="661"/>
                    <a:pt x="158" y="976"/>
                  </a:cubicBezTo>
                  <a:cubicBezTo>
                    <a:pt x="95" y="1133"/>
                    <a:pt x="64" y="1290"/>
                    <a:pt x="1" y="1448"/>
                  </a:cubicBezTo>
                  <a:cubicBezTo>
                    <a:pt x="441" y="1102"/>
                    <a:pt x="882" y="755"/>
                    <a:pt x="1322" y="441"/>
                  </a:cubicBezTo>
                  <a:cubicBezTo>
                    <a:pt x="1322" y="284"/>
                    <a:pt x="1322" y="126"/>
                    <a:pt x="1322" y="0"/>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3511075" y="2260450"/>
              <a:ext cx="176225" cy="203775"/>
            </a:xfrm>
            <a:custGeom>
              <a:avLst/>
              <a:gdLst/>
              <a:ahLst/>
              <a:cxnLst/>
              <a:rect l="l" t="t" r="r" b="b"/>
              <a:pathLst>
                <a:path w="7049" h="8151" extrusionOk="0">
                  <a:moveTo>
                    <a:pt x="7017" y="1"/>
                  </a:moveTo>
                  <a:lnTo>
                    <a:pt x="5884" y="1165"/>
                  </a:lnTo>
                  <a:cubicBezTo>
                    <a:pt x="5853" y="1196"/>
                    <a:pt x="5853" y="1228"/>
                    <a:pt x="5821" y="1259"/>
                  </a:cubicBezTo>
                  <a:cubicBezTo>
                    <a:pt x="5695" y="1385"/>
                    <a:pt x="5569" y="1480"/>
                    <a:pt x="5475" y="1606"/>
                  </a:cubicBezTo>
                  <a:cubicBezTo>
                    <a:pt x="4342" y="2770"/>
                    <a:pt x="3210" y="3965"/>
                    <a:pt x="2077" y="5192"/>
                  </a:cubicBezTo>
                  <a:cubicBezTo>
                    <a:pt x="1385" y="5948"/>
                    <a:pt x="661" y="6671"/>
                    <a:pt x="0" y="7458"/>
                  </a:cubicBezTo>
                  <a:lnTo>
                    <a:pt x="95" y="7615"/>
                  </a:lnTo>
                  <a:cubicBezTo>
                    <a:pt x="220" y="7804"/>
                    <a:pt x="346" y="7993"/>
                    <a:pt x="472" y="8150"/>
                  </a:cubicBezTo>
                  <a:cubicBezTo>
                    <a:pt x="1353" y="7238"/>
                    <a:pt x="2266" y="6357"/>
                    <a:pt x="3115" y="5444"/>
                  </a:cubicBezTo>
                  <a:cubicBezTo>
                    <a:pt x="3870" y="4658"/>
                    <a:pt x="4594" y="3871"/>
                    <a:pt x="5381" y="3084"/>
                  </a:cubicBezTo>
                  <a:cubicBezTo>
                    <a:pt x="5632" y="2738"/>
                    <a:pt x="5853" y="2392"/>
                    <a:pt x="6104" y="2046"/>
                  </a:cubicBezTo>
                  <a:lnTo>
                    <a:pt x="6199" y="1920"/>
                  </a:lnTo>
                  <a:cubicBezTo>
                    <a:pt x="6293" y="1857"/>
                    <a:pt x="6356" y="1763"/>
                    <a:pt x="6450" y="1700"/>
                  </a:cubicBezTo>
                  <a:cubicBezTo>
                    <a:pt x="6608" y="1574"/>
                    <a:pt x="6765" y="1417"/>
                    <a:pt x="6891" y="1259"/>
                  </a:cubicBezTo>
                  <a:cubicBezTo>
                    <a:pt x="7017" y="945"/>
                    <a:pt x="7048" y="567"/>
                    <a:pt x="6954" y="253"/>
                  </a:cubicBezTo>
                  <a:cubicBezTo>
                    <a:pt x="6985" y="158"/>
                    <a:pt x="6985" y="95"/>
                    <a:pt x="7017" y="1"/>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3475675" y="2280900"/>
              <a:ext cx="101500" cy="92850"/>
            </a:xfrm>
            <a:custGeom>
              <a:avLst/>
              <a:gdLst/>
              <a:ahLst/>
              <a:cxnLst/>
              <a:rect l="l" t="t" r="r" b="b"/>
              <a:pathLst>
                <a:path w="4060" h="3714" extrusionOk="0">
                  <a:moveTo>
                    <a:pt x="4059" y="1"/>
                  </a:moveTo>
                  <a:cubicBezTo>
                    <a:pt x="3745" y="284"/>
                    <a:pt x="3367" y="504"/>
                    <a:pt x="3084" y="819"/>
                  </a:cubicBezTo>
                  <a:lnTo>
                    <a:pt x="2927" y="662"/>
                  </a:lnTo>
                  <a:cubicBezTo>
                    <a:pt x="2927" y="599"/>
                    <a:pt x="2927" y="504"/>
                    <a:pt x="2927" y="441"/>
                  </a:cubicBezTo>
                  <a:cubicBezTo>
                    <a:pt x="1920" y="1322"/>
                    <a:pt x="913" y="2235"/>
                    <a:pt x="0" y="3210"/>
                  </a:cubicBezTo>
                  <a:cubicBezTo>
                    <a:pt x="0" y="3368"/>
                    <a:pt x="0" y="3556"/>
                    <a:pt x="32" y="3714"/>
                  </a:cubicBezTo>
                  <a:cubicBezTo>
                    <a:pt x="881" y="2959"/>
                    <a:pt x="1731" y="2172"/>
                    <a:pt x="2580" y="1385"/>
                  </a:cubicBezTo>
                  <a:lnTo>
                    <a:pt x="4059" y="1"/>
                  </a:ln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3635350" y="2074025"/>
              <a:ext cx="32275" cy="29150"/>
            </a:xfrm>
            <a:custGeom>
              <a:avLst/>
              <a:gdLst/>
              <a:ahLst/>
              <a:cxnLst/>
              <a:rect l="l" t="t" r="r" b="b"/>
              <a:pathLst>
                <a:path w="1291" h="1166" extrusionOk="0">
                  <a:moveTo>
                    <a:pt x="1291" y="1"/>
                  </a:moveTo>
                  <a:cubicBezTo>
                    <a:pt x="850" y="253"/>
                    <a:pt x="441" y="536"/>
                    <a:pt x="1" y="787"/>
                  </a:cubicBezTo>
                  <a:cubicBezTo>
                    <a:pt x="1" y="850"/>
                    <a:pt x="1" y="913"/>
                    <a:pt x="1" y="945"/>
                  </a:cubicBezTo>
                  <a:cubicBezTo>
                    <a:pt x="32" y="1008"/>
                    <a:pt x="32" y="1102"/>
                    <a:pt x="32" y="1165"/>
                  </a:cubicBezTo>
                  <a:lnTo>
                    <a:pt x="1228" y="253"/>
                  </a:lnTo>
                  <a:lnTo>
                    <a:pt x="1291" y="1"/>
                  </a:ln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3459950" y="2258100"/>
              <a:ext cx="71600" cy="66100"/>
            </a:xfrm>
            <a:custGeom>
              <a:avLst/>
              <a:gdLst/>
              <a:ahLst/>
              <a:cxnLst/>
              <a:rect l="l" t="t" r="r" b="b"/>
              <a:pathLst>
                <a:path w="2864" h="2644" extrusionOk="0">
                  <a:moveTo>
                    <a:pt x="2675" y="0"/>
                  </a:moveTo>
                  <a:cubicBezTo>
                    <a:pt x="1731" y="787"/>
                    <a:pt x="850" y="1574"/>
                    <a:pt x="0" y="2423"/>
                  </a:cubicBezTo>
                  <a:cubicBezTo>
                    <a:pt x="32" y="2486"/>
                    <a:pt x="94" y="2581"/>
                    <a:pt x="126" y="2643"/>
                  </a:cubicBezTo>
                  <a:cubicBezTo>
                    <a:pt x="1038" y="1857"/>
                    <a:pt x="1951" y="1039"/>
                    <a:pt x="2863" y="252"/>
                  </a:cubicBezTo>
                  <a:lnTo>
                    <a:pt x="2800" y="126"/>
                  </a:lnTo>
                  <a:cubicBezTo>
                    <a:pt x="2769" y="63"/>
                    <a:pt x="2706" y="32"/>
                    <a:pt x="2675" y="0"/>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3469375" y="2272250"/>
              <a:ext cx="76325" cy="69250"/>
            </a:xfrm>
            <a:custGeom>
              <a:avLst/>
              <a:gdLst/>
              <a:ahLst/>
              <a:cxnLst/>
              <a:rect l="l" t="t" r="r" b="b"/>
              <a:pathLst>
                <a:path w="3053" h="2770" extrusionOk="0">
                  <a:moveTo>
                    <a:pt x="2707" y="1"/>
                  </a:moveTo>
                  <a:cubicBezTo>
                    <a:pt x="1794" y="787"/>
                    <a:pt x="882" y="1574"/>
                    <a:pt x="1" y="2392"/>
                  </a:cubicBezTo>
                  <a:cubicBezTo>
                    <a:pt x="127" y="2549"/>
                    <a:pt x="284" y="2675"/>
                    <a:pt x="441" y="2770"/>
                  </a:cubicBezTo>
                  <a:cubicBezTo>
                    <a:pt x="1291" y="1952"/>
                    <a:pt x="2172" y="1165"/>
                    <a:pt x="3053" y="347"/>
                  </a:cubicBezTo>
                  <a:cubicBezTo>
                    <a:pt x="2927" y="221"/>
                    <a:pt x="2832" y="127"/>
                    <a:pt x="2707" y="1"/>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3529950" y="2376875"/>
              <a:ext cx="100700" cy="107800"/>
            </a:xfrm>
            <a:custGeom>
              <a:avLst/>
              <a:gdLst/>
              <a:ahLst/>
              <a:cxnLst/>
              <a:rect l="l" t="t" r="r" b="b"/>
              <a:pathLst>
                <a:path w="4028" h="4312" extrusionOk="0">
                  <a:moveTo>
                    <a:pt x="3619" y="1"/>
                  </a:moveTo>
                  <a:cubicBezTo>
                    <a:pt x="3084" y="598"/>
                    <a:pt x="2517" y="1196"/>
                    <a:pt x="1951" y="1763"/>
                  </a:cubicBezTo>
                  <a:cubicBezTo>
                    <a:pt x="1290" y="2423"/>
                    <a:pt x="661" y="3115"/>
                    <a:pt x="0" y="3776"/>
                  </a:cubicBezTo>
                  <a:cubicBezTo>
                    <a:pt x="158" y="3965"/>
                    <a:pt x="346" y="4154"/>
                    <a:pt x="535" y="4311"/>
                  </a:cubicBezTo>
                  <a:cubicBezTo>
                    <a:pt x="1007" y="3776"/>
                    <a:pt x="1479" y="3210"/>
                    <a:pt x="1951" y="2675"/>
                  </a:cubicBezTo>
                  <a:cubicBezTo>
                    <a:pt x="2612" y="1920"/>
                    <a:pt x="3304" y="1196"/>
                    <a:pt x="4028" y="441"/>
                  </a:cubicBezTo>
                  <a:cubicBezTo>
                    <a:pt x="3933" y="347"/>
                    <a:pt x="3839" y="221"/>
                    <a:pt x="3745" y="126"/>
                  </a:cubicBezTo>
                  <a:cubicBezTo>
                    <a:pt x="3650" y="63"/>
                    <a:pt x="3682" y="63"/>
                    <a:pt x="3619" y="1"/>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3550400" y="2172575"/>
              <a:ext cx="435800" cy="359375"/>
            </a:xfrm>
            <a:custGeom>
              <a:avLst/>
              <a:gdLst/>
              <a:ahLst/>
              <a:cxnLst/>
              <a:rect l="l" t="t" r="r" b="b"/>
              <a:pathLst>
                <a:path w="17432" h="14375" extrusionOk="0">
                  <a:moveTo>
                    <a:pt x="10411" y="0"/>
                  </a:moveTo>
                  <a:cubicBezTo>
                    <a:pt x="10331" y="0"/>
                    <a:pt x="10256" y="25"/>
                    <a:pt x="10195" y="86"/>
                  </a:cubicBezTo>
                  <a:cubicBezTo>
                    <a:pt x="9974" y="307"/>
                    <a:pt x="10163" y="621"/>
                    <a:pt x="10289" y="810"/>
                  </a:cubicBezTo>
                  <a:cubicBezTo>
                    <a:pt x="10509" y="1030"/>
                    <a:pt x="10635" y="1282"/>
                    <a:pt x="10761" y="1534"/>
                  </a:cubicBezTo>
                  <a:cubicBezTo>
                    <a:pt x="10824" y="1817"/>
                    <a:pt x="10824" y="2100"/>
                    <a:pt x="10761" y="2383"/>
                  </a:cubicBezTo>
                  <a:cubicBezTo>
                    <a:pt x="10698" y="2540"/>
                    <a:pt x="10667" y="2761"/>
                    <a:pt x="10667" y="2950"/>
                  </a:cubicBezTo>
                  <a:cubicBezTo>
                    <a:pt x="10667" y="2981"/>
                    <a:pt x="10667" y="3012"/>
                    <a:pt x="10667" y="3044"/>
                  </a:cubicBezTo>
                  <a:cubicBezTo>
                    <a:pt x="10651" y="3028"/>
                    <a:pt x="10643" y="3020"/>
                    <a:pt x="10635" y="3020"/>
                  </a:cubicBezTo>
                  <a:cubicBezTo>
                    <a:pt x="10627" y="3020"/>
                    <a:pt x="10619" y="3028"/>
                    <a:pt x="10604" y="3044"/>
                  </a:cubicBezTo>
                  <a:cubicBezTo>
                    <a:pt x="10226" y="3233"/>
                    <a:pt x="9912" y="3516"/>
                    <a:pt x="9534" y="3736"/>
                  </a:cubicBezTo>
                  <a:cubicBezTo>
                    <a:pt x="9188" y="3956"/>
                    <a:pt x="8810" y="4208"/>
                    <a:pt x="8433" y="4397"/>
                  </a:cubicBezTo>
                  <a:lnTo>
                    <a:pt x="6639" y="5467"/>
                  </a:lnTo>
                  <a:cubicBezTo>
                    <a:pt x="6010" y="6253"/>
                    <a:pt x="5286" y="6977"/>
                    <a:pt x="4563" y="7701"/>
                  </a:cubicBezTo>
                  <a:cubicBezTo>
                    <a:pt x="4405" y="8141"/>
                    <a:pt x="4248" y="8582"/>
                    <a:pt x="4122" y="9022"/>
                  </a:cubicBezTo>
                  <a:lnTo>
                    <a:pt x="3870" y="9022"/>
                  </a:lnTo>
                  <a:cubicBezTo>
                    <a:pt x="3713" y="8991"/>
                    <a:pt x="3587" y="8928"/>
                    <a:pt x="3461" y="8833"/>
                  </a:cubicBezTo>
                  <a:cubicBezTo>
                    <a:pt x="2958" y="9368"/>
                    <a:pt x="2455" y="9903"/>
                    <a:pt x="1983" y="10469"/>
                  </a:cubicBezTo>
                  <a:cubicBezTo>
                    <a:pt x="1353" y="11225"/>
                    <a:pt x="661" y="11948"/>
                    <a:pt x="0" y="12735"/>
                  </a:cubicBezTo>
                  <a:lnTo>
                    <a:pt x="221" y="12892"/>
                  </a:lnTo>
                  <a:cubicBezTo>
                    <a:pt x="567" y="13144"/>
                    <a:pt x="944" y="13333"/>
                    <a:pt x="1322" y="13521"/>
                  </a:cubicBezTo>
                  <a:cubicBezTo>
                    <a:pt x="1762" y="13836"/>
                    <a:pt x="2297" y="14056"/>
                    <a:pt x="2864" y="14182"/>
                  </a:cubicBezTo>
                  <a:cubicBezTo>
                    <a:pt x="3330" y="14279"/>
                    <a:pt x="3894" y="14375"/>
                    <a:pt x="4448" y="14375"/>
                  </a:cubicBezTo>
                  <a:cubicBezTo>
                    <a:pt x="4979" y="14375"/>
                    <a:pt x="5500" y="14287"/>
                    <a:pt x="5916" y="14025"/>
                  </a:cubicBezTo>
                  <a:cubicBezTo>
                    <a:pt x="6325" y="13742"/>
                    <a:pt x="6639" y="13364"/>
                    <a:pt x="6828" y="12924"/>
                  </a:cubicBezTo>
                  <a:cubicBezTo>
                    <a:pt x="7143" y="12389"/>
                    <a:pt x="7394" y="11822"/>
                    <a:pt x="7709" y="11287"/>
                  </a:cubicBezTo>
                  <a:cubicBezTo>
                    <a:pt x="8055" y="10721"/>
                    <a:pt x="8433" y="10155"/>
                    <a:pt x="8842" y="9651"/>
                  </a:cubicBezTo>
                  <a:cubicBezTo>
                    <a:pt x="9156" y="9337"/>
                    <a:pt x="9408" y="8991"/>
                    <a:pt x="9534" y="8582"/>
                  </a:cubicBezTo>
                  <a:lnTo>
                    <a:pt x="9691" y="8676"/>
                  </a:lnTo>
                  <a:cubicBezTo>
                    <a:pt x="9708" y="8684"/>
                    <a:pt x="9727" y="8688"/>
                    <a:pt x="9747" y="8688"/>
                  </a:cubicBezTo>
                  <a:cubicBezTo>
                    <a:pt x="9800" y="8688"/>
                    <a:pt x="9857" y="8659"/>
                    <a:pt x="9880" y="8613"/>
                  </a:cubicBezTo>
                  <a:cubicBezTo>
                    <a:pt x="10053" y="8377"/>
                    <a:pt x="10297" y="8314"/>
                    <a:pt x="10557" y="8314"/>
                  </a:cubicBezTo>
                  <a:cubicBezTo>
                    <a:pt x="10816" y="8314"/>
                    <a:pt x="11091" y="8377"/>
                    <a:pt x="11327" y="8393"/>
                  </a:cubicBezTo>
                  <a:cubicBezTo>
                    <a:pt x="11495" y="8414"/>
                    <a:pt x="11663" y="8424"/>
                    <a:pt x="11830" y="8424"/>
                  </a:cubicBezTo>
                  <a:cubicBezTo>
                    <a:pt x="12163" y="8424"/>
                    <a:pt x="12492" y="8382"/>
                    <a:pt x="12806" y="8298"/>
                  </a:cubicBezTo>
                  <a:lnTo>
                    <a:pt x="14411" y="8015"/>
                  </a:lnTo>
                  <a:cubicBezTo>
                    <a:pt x="14788" y="7921"/>
                    <a:pt x="15292" y="7921"/>
                    <a:pt x="15607" y="7701"/>
                  </a:cubicBezTo>
                  <a:cubicBezTo>
                    <a:pt x="15870" y="7823"/>
                    <a:pt x="16162" y="7887"/>
                    <a:pt x="16457" y="7887"/>
                  </a:cubicBezTo>
                  <a:cubicBezTo>
                    <a:pt x="16690" y="7887"/>
                    <a:pt x="16925" y="7847"/>
                    <a:pt x="17148" y="7763"/>
                  </a:cubicBezTo>
                  <a:cubicBezTo>
                    <a:pt x="17211" y="7763"/>
                    <a:pt x="17243" y="7732"/>
                    <a:pt x="17243" y="7669"/>
                  </a:cubicBezTo>
                  <a:cubicBezTo>
                    <a:pt x="17337" y="6882"/>
                    <a:pt x="17368" y="6064"/>
                    <a:pt x="17400" y="5278"/>
                  </a:cubicBezTo>
                  <a:cubicBezTo>
                    <a:pt x="17431" y="4869"/>
                    <a:pt x="17431" y="4460"/>
                    <a:pt x="17431" y="4051"/>
                  </a:cubicBezTo>
                  <a:cubicBezTo>
                    <a:pt x="17431" y="3830"/>
                    <a:pt x="17400" y="3610"/>
                    <a:pt x="17274" y="3390"/>
                  </a:cubicBezTo>
                  <a:cubicBezTo>
                    <a:pt x="17180" y="3264"/>
                    <a:pt x="17022" y="3201"/>
                    <a:pt x="16865" y="3201"/>
                  </a:cubicBezTo>
                  <a:cubicBezTo>
                    <a:pt x="16645" y="3233"/>
                    <a:pt x="16645" y="3359"/>
                    <a:pt x="16645" y="3547"/>
                  </a:cubicBezTo>
                  <a:cubicBezTo>
                    <a:pt x="16613" y="3956"/>
                    <a:pt x="16487" y="4365"/>
                    <a:pt x="16299" y="4743"/>
                  </a:cubicBezTo>
                  <a:cubicBezTo>
                    <a:pt x="16110" y="5058"/>
                    <a:pt x="15858" y="5530"/>
                    <a:pt x="15449" y="5687"/>
                  </a:cubicBezTo>
                  <a:cubicBezTo>
                    <a:pt x="15418" y="5561"/>
                    <a:pt x="15386" y="5435"/>
                    <a:pt x="15355" y="5309"/>
                  </a:cubicBezTo>
                  <a:cubicBezTo>
                    <a:pt x="15355" y="5246"/>
                    <a:pt x="15292" y="5215"/>
                    <a:pt x="15229" y="5215"/>
                  </a:cubicBezTo>
                  <a:cubicBezTo>
                    <a:pt x="14285" y="5341"/>
                    <a:pt x="13341" y="5498"/>
                    <a:pt x="12397" y="5655"/>
                  </a:cubicBezTo>
                  <a:cubicBezTo>
                    <a:pt x="11925" y="5750"/>
                    <a:pt x="11485" y="5844"/>
                    <a:pt x="11044" y="5939"/>
                  </a:cubicBezTo>
                  <a:cubicBezTo>
                    <a:pt x="10761" y="6002"/>
                    <a:pt x="10509" y="6064"/>
                    <a:pt x="10258" y="6064"/>
                  </a:cubicBezTo>
                  <a:cubicBezTo>
                    <a:pt x="10100" y="6064"/>
                    <a:pt x="9974" y="6064"/>
                    <a:pt x="9817" y="6096"/>
                  </a:cubicBezTo>
                  <a:cubicBezTo>
                    <a:pt x="10132" y="5844"/>
                    <a:pt x="10446" y="5624"/>
                    <a:pt x="10793" y="5372"/>
                  </a:cubicBezTo>
                  <a:cubicBezTo>
                    <a:pt x="11107" y="5152"/>
                    <a:pt x="11485" y="4963"/>
                    <a:pt x="11799" y="4711"/>
                  </a:cubicBezTo>
                  <a:cubicBezTo>
                    <a:pt x="11957" y="4586"/>
                    <a:pt x="12083" y="4428"/>
                    <a:pt x="12020" y="4240"/>
                  </a:cubicBezTo>
                  <a:cubicBezTo>
                    <a:pt x="12083" y="4208"/>
                    <a:pt x="12145" y="4177"/>
                    <a:pt x="12177" y="4114"/>
                  </a:cubicBezTo>
                  <a:cubicBezTo>
                    <a:pt x="12240" y="4177"/>
                    <a:pt x="12303" y="4208"/>
                    <a:pt x="12334" y="4271"/>
                  </a:cubicBezTo>
                  <a:cubicBezTo>
                    <a:pt x="12366" y="4302"/>
                    <a:pt x="12429" y="4302"/>
                    <a:pt x="12460" y="4302"/>
                  </a:cubicBezTo>
                  <a:cubicBezTo>
                    <a:pt x="12743" y="4114"/>
                    <a:pt x="13278" y="3768"/>
                    <a:pt x="13310" y="3421"/>
                  </a:cubicBezTo>
                  <a:cubicBezTo>
                    <a:pt x="13373" y="3044"/>
                    <a:pt x="12995" y="2698"/>
                    <a:pt x="12838" y="2446"/>
                  </a:cubicBezTo>
                  <a:cubicBezTo>
                    <a:pt x="12334" y="1597"/>
                    <a:pt x="11642" y="841"/>
                    <a:pt x="10887" y="212"/>
                  </a:cubicBezTo>
                  <a:cubicBezTo>
                    <a:pt x="10760" y="106"/>
                    <a:pt x="10575" y="0"/>
                    <a:pt x="10411" y="0"/>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3658150" y="2222800"/>
              <a:ext cx="26525" cy="45550"/>
            </a:xfrm>
            <a:custGeom>
              <a:avLst/>
              <a:gdLst/>
              <a:ahLst/>
              <a:cxnLst/>
              <a:rect l="l" t="t" r="r" b="b"/>
              <a:pathLst>
                <a:path w="1061" h="1822" extrusionOk="0">
                  <a:moveTo>
                    <a:pt x="911" y="0"/>
                  </a:moveTo>
                  <a:cubicBezTo>
                    <a:pt x="875" y="0"/>
                    <a:pt x="840" y="18"/>
                    <a:pt x="819" y="60"/>
                  </a:cubicBezTo>
                  <a:cubicBezTo>
                    <a:pt x="693" y="311"/>
                    <a:pt x="630" y="563"/>
                    <a:pt x="599" y="846"/>
                  </a:cubicBezTo>
                  <a:lnTo>
                    <a:pt x="599" y="720"/>
                  </a:lnTo>
                  <a:lnTo>
                    <a:pt x="599" y="469"/>
                  </a:lnTo>
                  <a:cubicBezTo>
                    <a:pt x="630" y="343"/>
                    <a:pt x="662" y="217"/>
                    <a:pt x="693" y="60"/>
                  </a:cubicBezTo>
                  <a:lnTo>
                    <a:pt x="693" y="60"/>
                  </a:lnTo>
                  <a:lnTo>
                    <a:pt x="64" y="626"/>
                  </a:lnTo>
                  <a:cubicBezTo>
                    <a:pt x="64" y="815"/>
                    <a:pt x="32" y="972"/>
                    <a:pt x="1" y="1129"/>
                  </a:cubicBezTo>
                  <a:cubicBezTo>
                    <a:pt x="1" y="1381"/>
                    <a:pt x="1" y="1601"/>
                    <a:pt x="64" y="1821"/>
                  </a:cubicBezTo>
                  <a:cubicBezTo>
                    <a:pt x="316" y="1570"/>
                    <a:pt x="567" y="1350"/>
                    <a:pt x="851" y="1098"/>
                  </a:cubicBezTo>
                  <a:cubicBezTo>
                    <a:pt x="882" y="783"/>
                    <a:pt x="945" y="469"/>
                    <a:pt x="1039" y="154"/>
                  </a:cubicBezTo>
                  <a:cubicBezTo>
                    <a:pt x="1060" y="70"/>
                    <a:pt x="983" y="0"/>
                    <a:pt x="911" y="0"/>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3487475" y="2266750"/>
              <a:ext cx="147125" cy="156550"/>
            </a:xfrm>
            <a:custGeom>
              <a:avLst/>
              <a:gdLst/>
              <a:ahLst/>
              <a:cxnLst/>
              <a:rect l="l" t="t" r="r" b="b"/>
              <a:pathLst>
                <a:path w="5885" h="6262" extrusionOk="0">
                  <a:moveTo>
                    <a:pt x="5727" y="1"/>
                  </a:moveTo>
                  <a:lnTo>
                    <a:pt x="5727" y="1"/>
                  </a:lnTo>
                  <a:cubicBezTo>
                    <a:pt x="4720" y="913"/>
                    <a:pt x="3745" y="1857"/>
                    <a:pt x="2801" y="2801"/>
                  </a:cubicBezTo>
                  <a:cubicBezTo>
                    <a:pt x="1951" y="3713"/>
                    <a:pt x="913" y="4563"/>
                    <a:pt x="0" y="5538"/>
                  </a:cubicBezTo>
                  <a:cubicBezTo>
                    <a:pt x="95" y="5758"/>
                    <a:pt x="221" y="6010"/>
                    <a:pt x="346" y="6262"/>
                  </a:cubicBezTo>
                  <a:cubicBezTo>
                    <a:pt x="2108" y="4689"/>
                    <a:pt x="3776" y="3021"/>
                    <a:pt x="5475" y="1416"/>
                  </a:cubicBezTo>
                  <a:cubicBezTo>
                    <a:pt x="5569" y="1228"/>
                    <a:pt x="5695" y="1007"/>
                    <a:pt x="5758" y="819"/>
                  </a:cubicBezTo>
                  <a:cubicBezTo>
                    <a:pt x="5884" y="598"/>
                    <a:pt x="5821" y="315"/>
                    <a:pt x="5632" y="158"/>
                  </a:cubicBezTo>
                  <a:lnTo>
                    <a:pt x="5664" y="95"/>
                  </a:lnTo>
                  <a:lnTo>
                    <a:pt x="5727" y="1"/>
                  </a:ln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3501625" y="2360350"/>
              <a:ext cx="75550" cy="78700"/>
            </a:xfrm>
            <a:custGeom>
              <a:avLst/>
              <a:gdLst/>
              <a:ahLst/>
              <a:cxnLst/>
              <a:rect l="l" t="t" r="r" b="b"/>
              <a:pathLst>
                <a:path w="3022" h="3148" extrusionOk="0">
                  <a:moveTo>
                    <a:pt x="3021" y="1"/>
                  </a:moveTo>
                  <a:cubicBezTo>
                    <a:pt x="2046" y="976"/>
                    <a:pt x="1039" y="1952"/>
                    <a:pt x="1" y="2864"/>
                  </a:cubicBezTo>
                  <a:cubicBezTo>
                    <a:pt x="32" y="2958"/>
                    <a:pt x="95" y="3053"/>
                    <a:pt x="158" y="3147"/>
                  </a:cubicBezTo>
                  <a:cubicBezTo>
                    <a:pt x="693" y="2518"/>
                    <a:pt x="1228" y="1952"/>
                    <a:pt x="1763" y="1354"/>
                  </a:cubicBezTo>
                  <a:lnTo>
                    <a:pt x="3021" y="1"/>
                  </a:ln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3478825" y="2230575"/>
              <a:ext cx="171500" cy="165200"/>
            </a:xfrm>
            <a:custGeom>
              <a:avLst/>
              <a:gdLst/>
              <a:ahLst/>
              <a:cxnLst/>
              <a:rect l="l" t="t" r="r" b="b"/>
              <a:pathLst>
                <a:path w="6860" h="6608" extrusionOk="0">
                  <a:moveTo>
                    <a:pt x="6859" y="0"/>
                  </a:moveTo>
                  <a:lnTo>
                    <a:pt x="6859" y="0"/>
                  </a:lnTo>
                  <a:cubicBezTo>
                    <a:pt x="5192" y="1353"/>
                    <a:pt x="3619" y="2863"/>
                    <a:pt x="2045" y="4279"/>
                  </a:cubicBezTo>
                  <a:cubicBezTo>
                    <a:pt x="1385" y="4909"/>
                    <a:pt x="692" y="5538"/>
                    <a:pt x="0" y="6167"/>
                  </a:cubicBezTo>
                  <a:cubicBezTo>
                    <a:pt x="32" y="6293"/>
                    <a:pt x="95" y="6387"/>
                    <a:pt x="126" y="6513"/>
                  </a:cubicBezTo>
                  <a:cubicBezTo>
                    <a:pt x="158" y="6545"/>
                    <a:pt x="158" y="6576"/>
                    <a:pt x="189" y="6608"/>
                  </a:cubicBezTo>
                  <a:cubicBezTo>
                    <a:pt x="913" y="5884"/>
                    <a:pt x="1699" y="5192"/>
                    <a:pt x="2391" y="4468"/>
                  </a:cubicBezTo>
                  <a:cubicBezTo>
                    <a:pt x="3807" y="3052"/>
                    <a:pt x="5255" y="1668"/>
                    <a:pt x="6733" y="315"/>
                  </a:cubicBezTo>
                  <a:cubicBezTo>
                    <a:pt x="6765" y="220"/>
                    <a:pt x="6828" y="95"/>
                    <a:pt x="6859" y="0"/>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3457575" y="2253375"/>
              <a:ext cx="56675" cy="54300"/>
            </a:xfrm>
            <a:custGeom>
              <a:avLst/>
              <a:gdLst/>
              <a:ahLst/>
              <a:cxnLst/>
              <a:rect l="l" t="t" r="r" b="b"/>
              <a:pathLst>
                <a:path w="2267" h="2172" extrusionOk="0">
                  <a:moveTo>
                    <a:pt x="1951" y="1"/>
                  </a:moveTo>
                  <a:cubicBezTo>
                    <a:pt x="1322" y="567"/>
                    <a:pt x="693" y="1102"/>
                    <a:pt x="64" y="1637"/>
                  </a:cubicBezTo>
                  <a:cubicBezTo>
                    <a:pt x="32" y="1826"/>
                    <a:pt x="1" y="2014"/>
                    <a:pt x="1" y="2172"/>
                  </a:cubicBezTo>
                  <a:cubicBezTo>
                    <a:pt x="724" y="1448"/>
                    <a:pt x="1480" y="756"/>
                    <a:pt x="2266" y="95"/>
                  </a:cubicBezTo>
                  <a:lnTo>
                    <a:pt x="2140" y="95"/>
                  </a:lnTo>
                  <a:cubicBezTo>
                    <a:pt x="2077" y="64"/>
                    <a:pt x="2014" y="32"/>
                    <a:pt x="1951" y="1"/>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1605800" y="396425"/>
              <a:ext cx="4172250" cy="550725"/>
            </a:xfrm>
            <a:custGeom>
              <a:avLst/>
              <a:gdLst/>
              <a:ahLst/>
              <a:cxnLst/>
              <a:rect l="l" t="t" r="r" b="b"/>
              <a:pathLst>
                <a:path w="166890" h="22029" extrusionOk="0">
                  <a:moveTo>
                    <a:pt x="85490" y="0"/>
                  </a:moveTo>
                  <a:cubicBezTo>
                    <a:pt x="68514" y="0"/>
                    <a:pt x="51479" y="3512"/>
                    <a:pt x="35277" y="8141"/>
                  </a:cubicBezTo>
                  <a:cubicBezTo>
                    <a:pt x="23352" y="11571"/>
                    <a:pt x="11679" y="15882"/>
                    <a:pt x="415" y="21073"/>
                  </a:cubicBezTo>
                  <a:cubicBezTo>
                    <a:pt x="1" y="21266"/>
                    <a:pt x="265" y="21799"/>
                    <a:pt x="655" y="21799"/>
                  </a:cubicBezTo>
                  <a:cubicBezTo>
                    <a:pt x="709" y="21799"/>
                    <a:pt x="766" y="21788"/>
                    <a:pt x="824" y="21765"/>
                  </a:cubicBezTo>
                  <a:cubicBezTo>
                    <a:pt x="20866" y="12483"/>
                    <a:pt x="42104" y="6033"/>
                    <a:pt x="63909" y="2572"/>
                  </a:cubicBezTo>
                  <a:cubicBezTo>
                    <a:pt x="71179" y="1454"/>
                    <a:pt x="78538" y="754"/>
                    <a:pt x="85889" y="754"/>
                  </a:cubicBezTo>
                  <a:cubicBezTo>
                    <a:pt x="90118" y="754"/>
                    <a:pt x="94345" y="985"/>
                    <a:pt x="98551" y="1503"/>
                  </a:cubicBezTo>
                  <a:cubicBezTo>
                    <a:pt x="109657" y="2855"/>
                    <a:pt x="120701" y="5593"/>
                    <a:pt x="131430" y="8802"/>
                  </a:cubicBezTo>
                  <a:cubicBezTo>
                    <a:pt x="143292" y="12326"/>
                    <a:pt x="154871" y="16731"/>
                    <a:pt x="166103" y="21986"/>
                  </a:cubicBezTo>
                  <a:cubicBezTo>
                    <a:pt x="166163" y="22015"/>
                    <a:pt x="166221" y="22028"/>
                    <a:pt x="166277" y="22028"/>
                  </a:cubicBezTo>
                  <a:cubicBezTo>
                    <a:pt x="166638" y="22028"/>
                    <a:pt x="166890" y="21484"/>
                    <a:pt x="166481" y="21293"/>
                  </a:cubicBezTo>
                  <a:cubicBezTo>
                    <a:pt x="146250" y="11854"/>
                    <a:pt x="124477" y="4680"/>
                    <a:pt x="102358" y="1251"/>
                  </a:cubicBezTo>
                  <a:cubicBezTo>
                    <a:pt x="96763" y="388"/>
                    <a:pt x="91130" y="0"/>
                    <a:pt x="854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1606725" y="925425"/>
              <a:ext cx="1521300" cy="97025"/>
            </a:xfrm>
            <a:custGeom>
              <a:avLst/>
              <a:gdLst/>
              <a:ahLst/>
              <a:cxnLst/>
              <a:rect l="l" t="t" r="r" b="b"/>
              <a:pathLst>
                <a:path w="60852" h="3881" extrusionOk="0">
                  <a:moveTo>
                    <a:pt x="743" y="1"/>
                  </a:moveTo>
                  <a:cubicBezTo>
                    <a:pt x="624" y="1"/>
                    <a:pt x="510" y="59"/>
                    <a:pt x="441" y="196"/>
                  </a:cubicBezTo>
                  <a:cubicBezTo>
                    <a:pt x="0" y="1046"/>
                    <a:pt x="535" y="1486"/>
                    <a:pt x="1385" y="1644"/>
                  </a:cubicBezTo>
                  <a:cubicBezTo>
                    <a:pt x="3902" y="2147"/>
                    <a:pt x="6671" y="2053"/>
                    <a:pt x="9219" y="2210"/>
                  </a:cubicBezTo>
                  <a:cubicBezTo>
                    <a:pt x="14883" y="2619"/>
                    <a:pt x="20578" y="2934"/>
                    <a:pt x="26241" y="3185"/>
                  </a:cubicBezTo>
                  <a:cubicBezTo>
                    <a:pt x="36892" y="3657"/>
                    <a:pt x="47544" y="3881"/>
                    <a:pt x="58221" y="3881"/>
                  </a:cubicBezTo>
                  <a:cubicBezTo>
                    <a:pt x="58930" y="3881"/>
                    <a:pt x="59639" y="3880"/>
                    <a:pt x="60348" y="3878"/>
                  </a:cubicBezTo>
                  <a:cubicBezTo>
                    <a:pt x="60851" y="3878"/>
                    <a:pt x="60851" y="3091"/>
                    <a:pt x="60348" y="3091"/>
                  </a:cubicBezTo>
                  <a:cubicBezTo>
                    <a:pt x="59535" y="3094"/>
                    <a:pt x="58723" y="3095"/>
                    <a:pt x="57911" y="3095"/>
                  </a:cubicBezTo>
                  <a:cubicBezTo>
                    <a:pt x="48906" y="3095"/>
                    <a:pt x="39902" y="2934"/>
                    <a:pt x="30898" y="2588"/>
                  </a:cubicBezTo>
                  <a:cubicBezTo>
                    <a:pt x="26115" y="2399"/>
                    <a:pt x="21333" y="2179"/>
                    <a:pt x="16582" y="1895"/>
                  </a:cubicBezTo>
                  <a:cubicBezTo>
                    <a:pt x="14128" y="1769"/>
                    <a:pt x="11673" y="1612"/>
                    <a:pt x="9219" y="1423"/>
                  </a:cubicBezTo>
                  <a:cubicBezTo>
                    <a:pt x="7929" y="1360"/>
                    <a:pt x="6639" y="1266"/>
                    <a:pt x="5349" y="1172"/>
                  </a:cubicBezTo>
                  <a:cubicBezTo>
                    <a:pt x="4940" y="1140"/>
                    <a:pt x="1070" y="731"/>
                    <a:pt x="1133" y="605"/>
                  </a:cubicBezTo>
                  <a:cubicBezTo>
                    <a:pt x="1284" y="281"/>
                    <a:pt x="1004" y="1"/>
                    <a:pt x="7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3138225" y="999550"/>
              <a:ext cx="25975" cy="19675"/>
            </a:xfrm>
            <a:custGeom>
              <a:avLst/>
              <a:gdLst/>
              <a:ahLst/>
              <a:cxnLst/>
              <a:rect l="l" t="t" r="r" b="b"/>
              <a:pathLst>
                <a:path w="1039" h="787" extrusionOk="0">
                  <a:moveTo>
                    <a:pt x="504" y="0"/>
                  </a:moveTo>
                  <a:cubicBezTo>
                    <a:pt x="0" y="0"/>
                    <a:pt x="0" y="787"/>
                    <a:pt x="504" y="787"/>
                  </a:cubicBezTo>
                  <a:cubicBezTo>
                    <a:pt x="1039" y="787"/>
                    <a:pt x="1039" y="0"/>
                    <a:pt x="5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3173625" y="999550"/>
              <a:ext cx="26775" cy="19675"/>
            </a:xfrm>
            <a:custGeom>
              <a:avLst/>
              <a:gdLst/>
              <a:ahLst/>
              <a:cxnLst/>
              <a:rect l="l" t="t" r="r" b="b"/>
              <a:pathLst>
                <a:path w="1071" h="787" extrusionOk="0">
                  <a:moveTo>
                    <a:pt x="535" y="0"/>
                  </a:moveTo>
                  <a:cubicBezTo>
                    <a:pt x="0" y="0"/>
                    <a:pt x="0" y="787"/>
                    <a:pt x="535" y="787"/>
                  </a:cubicBezTo>
                  <a:cubicBezTo>
                    <a:pt x="1070" y="787"/>
                    <a:pt x="1070" y="0"/>
                    <a:pt x="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3203500" y="999550"/>
              <a:ext cx="26000" cy="19675"/>
            </a:xfrm>
            <a:custGeom>
              <a:avLst/>
              <a:gdLst/>
              <a:ahLst/>
              <a:cxnLst/>
              <a:rect l="l" t="t" r="r" b="b"/>
              <a:pathLst>
                <a:path w="1040" h="787" extrusionOk="0">
                  <a:moveTo>
                    <a:pt x="536" y="0"/>
                  </a:moveTo>
                  <a:cubicBezTo>
                    <a:pt x="1" y="0"/>
                    <a:pt x="1" y="787"/>
                    <a:pt x="536" y="787"/>
                  </a:cubicBezTo>
                  <a:cubicBezTo>
                    <a:pt x="1039" y="787"/>
                    <a:pt x="1039" y="0"/>
                    <a:pt x="5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4259125" y="932025"/>
              <a:ext cx="1514525" cy="89575"/>
            </a:xfrm>
            <a:custGeom>
              <a:avLst/>
              <a:gdLst/>
              <a:ahLst/>
              <a:cxnLst/>
              <a:rect l="l" t="t" r="r" b="b"/>
              <a:pathLst>
                <a:path w="60581" h="3583" extrusionOk="0">
                  <a:moveTo>
                    <a:pt x="60113" y="0"/>
                  </a:moveTo>
                  <a:cubicBezTo>
                    <a:pt x="59956" y="0"/>
                    <a:pt x="59801" y="93"/>
                    <a:pt x="59750" y="310"/>
                  </a:cubicBezTo>
                  <a:lnTo>
                    <a:pt x="59750" y="278"/>
                  </a:lnTo>
                  <a:cubicBezTo>
                    <a:pt x="59467" y="1191"/>
                    <a:pt x="52797" y="1034"/>
                    <a:pt x="51790" y="1065"/>
                  </a:cubicBezTo>
                  <a:cubicBezTo>
                    <a:pt x="49430" y="1191"/>
                    <a:pt x="47102" y="1317"/>
                    <a:pt x="44742" y="1443"/>
                  </a:cubicBezTo>
                  <a:cubicBezTo>
                    <a:pt x="39802" y="1663"/>
                    <a:pt x="34831" y="1883"/>
                    <a:pt x="29891" y="2072"/>
                  </a:cubicBezTo>
                  <a:cubicBezTo>
                    <a:pt x="20106" y="2418"/>
                    <a:pt x="10289" y="2670"/>
                    <a:pt x="504" y="2796"/>
                  </a:cubicBezTo>
                  <a:cubicBezTo>
                    <a:pt x="0" y="2796"/>
                    <a:pt x="0" y="3582"/>
                    <a:pt x="504" y="3582"/>
                  </a:cubicBezTo>
                  <a:cubicBezTo>
                    <a:pt x="11359" y="3425"/>
                    <a:pt x="22182" y="3142"/>
                    <a:pt x="33006" y="2733"/>
                  </a:cubicBezTo>
                  <a:cubicBezTo>
                    <a:pt x="38355" y="2512"/>
                    <a:pt x="43704" y="2292"/>
                    <a:pt x="49053" y="2009"/>
                  </a:cubicBezTo>
                  <a:cubicBezTo>
                    <a:pt x="51664" y="1883"/>
                    <a:pt x="54244" y="1726"/>
                    <a:pt x="56856" y="1568"/>
                  </a:cubicBezTo>
                  <a:cubicBezTo>
                    <a:pt x="56961" y="1563"/>
                    <a:pt x="57075" y="1561"/>
                    <a:pt x="57195" y="1561"/>
                  </a:cubicBezTo>
                  <a:cubicBezTo>
                    <a:pt x="57471" y="1561"/>
                    <a:pt x="57780" y="1571"/>
                    <a:pt x="58097" y="1571"/>
                  </a:cubicBezTo>
                  <a:cubicBezTo>
                    <a:pt x="59122" y="1571"/>
                    <a:pt x="60222" y="1458"/>
                    <a:pt x="60505" y="499"/>
                  </a:cubicBezTo>
                  <a:cubicBezTo>
                    <a:pt x="60580" y="199"/>
                    <a:pt x="60344" y="0"/>
                    <a:pt x="60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4219800" y="996400"/>
              <a:ext cx="25975" cy="19675"/>
            </a:xfrm>
            <a:custGeom>
              <a:avLst/>
              <a:gdLst/>
              <a:ahLst/>
              <a:cxnLst/>
              <a:rect l="l" t="t" r="r" b="b"/>
              <a:pathLst>
                <a:path w="1039" h="787" extrusionOk="0">
                  <a:moveTo>
                    <a:pt x="504" y="0"/>
                  </a:moveTo>
                  <a:cubicBezTo>
                    <a:pt x="0" y="0"/>
                    <a:pt x="0" y="787"/>
                    <a:pt x="504" y="787"/>
                  </a:cubicBezTo>
                  <a:cubicBezTo>
                    <a:pt x="1038" y="787"/>
                    <a:pt x="1038" y="0"/>
                    <a:pt x="5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4183600" y="996600"/>
              <a:ext cx="19700" cy="23225"/>
            </a:xfrm>
            <a:custGeom>
              <a:avLst/>
              <a:gdLst/>
              <a:ahLst/>
              <a:cxnLst/>
              <a:rect l="l" t="t" r="r" b="b"/>
              <a:pathLst>
                <a:path w="788" h="929" extrusionOk="0">
                  <a:moveTo>
                    <a:pt x="394" y="0"/>
                  </a:moveTo>
                  <a:cubicBezTo>
                    <a:pt x="197" y="0"/>
                    <a:pt x="1" y="134"/>
                    <a:pt x="1" y="401"/>
                  </a:cubicBezTo>
                  <a:lnTo>
                    <a:pt x="1" y="527"/>
                  </a:lnTo>
                  <a:cubicBezTo>
                    <a:pt x="1" y="795"/>
                    <a:pt x="197" y="928"/>
                    <a:pt x="394" y="928"/>
                  </a:cubicBezTo>
                  <a:cubicBezTo>
                    <a:pt x="591" y="928"/>
                    <a:pt x="787" y="795"/>
                    <a:pt x="787" y="527"/>
                  </a:cubicBezTo>
                  <a:lnTo>
                    <a:pt x="787" y="401"/>
                  </a:lnTo>
                  <a:cubicBezTo>
                    <a:pt x="787" y="134"/>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8"/>
            <p:cNvSpPr/>
            <p:nvPr/>
          </p:nvSpPr>
          <p:spPr>
            <a:xfrm>
              <a:off x="3240825" y="238075"/>
              <a:ext cx="899950" cy="211700"/>
            </a:xfrm>
            <a:custGeom>
              <a:avLst/>
              <a:gdLst/>
              <a:ahLst/>
              <a:cxnLst/>
              <a:rect l="l" t="t" r="r" b="b"/>
              <a:pathLst>
                <a:path w="35998" h="8468" extrusionOk="0">
                  <a:moveTo>
                    <a:pt x="17619" y="1"/>
                  </a:moveTo>
                  <a:cubicBezTo>
                    <a:pt x="17531" y="1"/>
                    <a:pt x="17443" y="1"/>
                    <a:pt x="17355" y="2"/>
                  </a:cubicBezTo>
                  <a:cubicBezTo>
                    <a:pt x="10936" y="65"/>
                    <a:pt x="3825" y="2204"/>
                    <a:pt x="175" y="7899"/>
                  </a:cubicBezTo>
                  <a:cubicBezTo>
                    <a:pt x="1" y="8183"/>
                    <a:pt x="265" y="8467"/>
                    <a:pt x="538" y="8467"/>
                  </a:cubicBezTo>
                  <a:cubicBezTo>
                    <a:pt x="659" y="8467"/>
                    <a:pt x="781" y="8412"/>
                    <a:pt x="868" y="8277"/>
                  </a:cubicBezTo>
                  <a:cubicBezTo>
                    <a:pt x="4399" y="2763"/>
                    <a:pt x="11406" y="787"/>
                    <a:pt x="17657" y="787"/>
                  </a:cubicBezTo>
                  <a:cubicBezTo>
                    <a:pt x="17756" y="787"/>
                    <a:pt x="17854" y="788"/>
                    <a:pt x="17953" y="789"/>
                  </a:cubicBezTo>
                  <a:cubicBezTo>
                    <a:pt x="24371" y="852"/>
                    <a:pt x="30632" y="3148"/>
                    <a:pt x="35163" y="7711"/>
                  </a:cubicBezTo>
                  <a:cubicBezTo>
                    <a:pt x="35242" y="7789"/>
                    <a:pt x="35332" y="7822"/>
                    <a:pt x="35419" y="7822"/>
                  </a:cubicBezTo>
                  <a:cubicBezTo>
                    <a:pt x="35719" y="7822"/>
                    <a:pt x="35997" y="7436"/>
                    <a:pt x="35730" y="7144"/>
                  </a:cubicBezTo>
                  <a:cubicBezTo>
                    <a:pt x="30978" y="2362"/>
                    <a:pt x="24326" y="1"/>
                    <a:pt x="176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a:off x="3058925" y="3042350"/>
              <a:ext cx="377750" cy="307750"/>
            </a:xfrm>
            <a:custGeom>
              <a:avLst/>
              <a:gdLst/>
              <a:ahLst/>
              <a:cxnLst/>
              <a:rect l="l" t="t" r="r" b="b"/>
              <a:pathLst>
                <a:path w="15110" h="12310" extrusionOk="0">
                  <a:moveTo>
                    <a:pt x="236" y="1"/>
                  </a:moveTo>
                  <a:cubicBezTo>
                    <a:pt x="115" y="1"/>
                    <a:pt x="1" y="88"/>
                    <a:pt x="57" y="220"/>
                  </a:cubicBezTo>
                  <a:lnTo>
                    <a:pt x="57" y="252"/>
                  </a:lnTo>
                  <a:cubicBezTo>
                    <a:pt x="2637" y="6482"/>
                    <a:pt x="8175" y="11012"/>
                    <a:pt x="14783" y="12302"/>
                  </a:cubicBezTo>
                  <a:cubicBezTo>
                    <a:pt x="14802" y="12307"/>
                    <a:pt x="14820" y="12309"/>
                    <a:pt x="14837" y="12309"/>
                  </a:cubicBezTo>
                  <a:cubicBezTo>
                    <a:pt x="15047" y="12309"/>
                    <a:pt x="15109" y="11983"/>
                    <a:pt x="14877" y="11925"/>
                  </a:cubicBezTo>
                  <a:cubicBezTo>
                    <a:pt x="8395" y="10666"/>
                    <a:pt x="2984" y="6230"/>
                    <a:pt x="435" y="126"/>
                  </a:cubicBezTo>
                  <a:cubicBezTo>
                    <a:pt x="398" y="38"/>
                    <a:pt x="315" y="1"/>
                    <a:pt x="23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2202375" y="2436225"/>
              <a:ext cx="628625" cy="708575"/>
            </a:xfrm>
            <a:custGeom>
              <a:avLst/>
              <a:gdLst/>
              <a:ahLst/>
              <a:cxnLst/>
              <a:rect l="l" t="t" r="r" b="b"/>
              <a:pathLst>
                <a:path w="25145" h="28343" extrusionOk="0">
                  <a:moveTo>
                    <a:pt x="259" y="0"/>
                  </a:moveTo>
                  <a:cubicBezTo>
                    <a:pt x="135" y="0"/>
                    <a:pt x="1" y="151"/>
                    <a:pt x="87" y="301"/>
                  </a:cubicBezTo>
                  <a:cubicBezTo>
                    <a:pt x="2981" y="6531"/>
                    <a:pt x="6600" y="12415"/>
                    <a:pt x="10847" y="17826"/>
                  </a:cubicBezTo>
                  <a:cubicBezTo>
                    <a:pt x="14497" y="22420"/>
                    <a:pt x="18934" y="26857"/>
                    <a:pt x="24817" y="28335"/>
                  </a:cubicBezTo>
                  <a:cubicBezTo>
                    <a:pt x="24837" y="28340"/>
                    <a:pt x="24855" y="28342"/>
                    <a:pt x="24872" y="28342"/>
                  </a:cubicBezTo>
                  <a:cubicBezTo>
                    <a:pt x="25081" y="28342"/>
                    <a:pt x="25144" y="28016"/>
                    <a:pt x="24912" y="27958"/>
                  </a:cubicBezTo>
                  <a:cubicBezTo>
                    <a:pt x="18965" y="26479"/>
                    <a:pt x="14560" y="21917"/>
                    <a:pt x="10910" y="17260"/>
                  </a:cubicBezTo>
                  <a:cubicBezTo>
                    <a:pt x="6757" y="11943"/>
                    <a:pt x="3233" y="6185"/>
                    <a:pt x="401" y="112"/>
                  </a:cubicBezTo>
                  <a:cubicBezTo>
                    <a:pt x="372" y="32"/>
                    <a:pt x="316" y="0"/>
                    <a:pt x="25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2455000" y="3024250"/>
              <a:ext cx="382525" cy="215600"/>
            </a:xfrm>
            <a:custGeom>
              <a:avLst/>
              <a:gdLst/>
              <a:ahLst/>
              <a:cxnLst/>
              <a:rect l="l" t="t" r="r" b="b"/>
              <a:pathLst>
                <a:path w="15301" h="8624" extrusionOk="0">
                  <a:moveTo>
                    <a:pt x="272" y="1"/>
                  </a:moveTo>
                  <a:cubicBezTo>
                    <a:pt x="132" y="1"/>
                    <a:pt x="0" y="195"/>
                    <a:pt x="145" y="315"/>
                  </a:cubicBezTo>
                  <a:lnTo>
                    <a:pt x="145" y="346"/>
                  </a:lnTo>
                  <a:cubicBezTo>
                    <a:pt x="4015" y="4688"/>
                    <a:pt x="9238" y="7583"/>
                    <a:pt x="14933" y="8621"/>
                  </a:cubicBezTo>
                  <a:cubicBezTo>
                    <a:pt x="14943" y="8623"/>
                    <a:pt x="14952" y="8623"/>
                    <a:pt x="14962" y="8623"/>
                  </a:cubicBezTo>
                  <a:cubicBezTo>
                    <a:pt x="15194" y="8623"/>
                    <a:pt x="15300" y="8273"/>
                    <a:pt x="15058" y="8212"/>
                  </a:cubicBezTo>
                  <a:cubicBezTo>
                    <a:pt x="9395" y="7206"/>
                    <a:pt x="4235" y="4342"/>
                    <a:pt x="396" y="63"/>
                  </a:cubicBezTo>
                  <a:cubicBezTo>
                    <a:pt x="359" y="19"/>
                    <a:pt x="315" y="1"/>
                    <a:pt x="27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3503250" y="3087950"/>
              <a:ext cx="231225" cy="438075"/>
            </a:xfrm>
            <a:custGeom>
              <a:avLst/>
              <a:gdLst/>
              <a:ahLst/>
              <a:cxnLst/>
              <a:rect l="l" t="t" r="r" b="b"/>
              <a:pathLst>
                <a:path w="9249" h="17523" extrusionOk="0">
                  <a:moveTo>
                    <a:pt x="9056" y="1"/>
                  </a:moveTo>
                  <a:cubicBezTo>
                    <a:pt x="8958" y="1"/>
                    <a:pt x="8856" y="64"/>
                    <a:pt x="8840" y="190"/>
                  </a:cubicBezTo>
                  <a:cubicBezTo>
                    <a:pt x="8494" y="3525"/>
                    <a:pt x="7518" y="6734"/>
                    <a:pt x="5977" y="9723"/>
                  </a:cubicBezTo>
                  <a:cubicBezTo>
                    <a:pt x="4561" y="12492"/>
                    <a:pt x="2830" y="15355"/>
                    <a:pt x="187" y="17149"/>
                  </a:cubicBezTo>
                  <a:cubicBezTo>
                    <a:pt x="0" y="17256"/>
                    <a:pt x="131" y="17522"/>
                    <a:pt x="291" y="17522"/>
                  </a:cubicBezTo>
                  <a:cubicBezTo>
                    <a:pt x="319" y="17522"/>
                    <a:pt x="348" y="17514"/>
                    <a:pt x="376" y="17495"/>
                  </a:cubicBezTo>
                  <a:cubicBezTo>
                    <a:pt x="3082" y="15670"/>
                    <a:pt x="4876" y="12744"/>
                    <a:pt x="6323" y="9912"/>
                  </a:cubicBezTo>
                  <a:cubicBezTo>
                    <a:pt x="7896" y="6892"/>
                    <a:pt x="8871" y="3588"/>
                    <a:pt x="9249" y="190"/>
                  </a:cubicBezTo>
                  <a:cubicBezTo>
                    <a:pt x="9249" y="64"/>
                    <a:pt x="9155" y="1"/>
                    <a:pt x="905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3725675" y="3087400"/>
              <a:ext cx="62350" cy="144625"/>
            </a:xfrm>
            <a:custGeom>
              <a:avLst/>
              <a:gdLst/>
              <a:ahLst/>
              <a:cxnLst/>
              <a:rect l="l" t="t" r="r" b="b"/>
              <a:pathLst>
                <a:path w="2494" h="5785" extrusionOk="0">
                  <a:moveTo>
                    <a:pt x="231" y="1"/>
                  </a:moveTo>
                  <a:cubicBezTo>
                    <a:pt x="117" y="1"/>
                    <a:pt x="0" y="95"/>
                    <a:pt x="37" y="243"/>
                  </a:cubicBezTo>
                  <a:cubicBezTo>
                    <a:pt x="572" y="2131"/>
                    <a:pt x="1233" y="3924"/>
                    <a:pt x="2082" y="5686"/>
                  </a:cubicBezTo>
                  <a:cubicBezTo>
                    <a:pt x="2112" y="5756"/>
                    <a:pt x="2167" y="5785"/>
                    <a:pt x="2225" y="5785"/>
                  </a:cubicBezTo>
                  <a:cubicBezTo>
                    <a:pt x="2351" y="5785"/>
                    <a:pt x="2493" y="5649"/>
                    <a:pt x="2429" y="5498"/>
                  </a:cubicBezTo>
                  <a:cubicBezTo>
                    <a:pt x="1611" y="3767"/>
                    <a:pt x="918" y="1974"/>
                    <a:pt x="415" y="149"/>
                  </a:cubicBezTo>
                  <a:cubicBezTo>
                    <a:pt x="389" y="46"/>
                    <a:pt x="311" y="1"/>
                    <a:pt x="23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8"/>
            <p:cNvSpPr/>
            <p:nvPr/>
          </p:nvSpPr>
          <p:spPr>
            <a:xfrm>
              <a:off x="3785600" y="3239775"/>
              <a:ext cx="12600" cy="10250"/>
            </a:xfrm>
            <a:custGeom>
              <a:avLst/>
              <a:gdLst/>
              <a:ahLst/>
              <a:cxnLst/>
              <a:rect l="l" t="t" r="r" b="b"/>
              <a:pathLst>
                <a:path w="504" h="410" extrusionOk="0">
                  <a:moveTo>
                    <a:pt x="252" y="0"/>
                  </a:moveTo>
                  <a:cubicBezTo>
                    <a:pt x="0" y="0"/>
                    <a:pt x="0" y="410"/>
                    <a:pt x="252" y="410"/>
                  </a:cubicBezTo>
                  <a:cubicBezTo>
                    <a:pt x="504" y="410"/>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8"/>
            <p:cNvSpPr/>
            <p:nvPr/>
          </p:nvSpPr>
          <p:spPr>
            <a:xfrm>
              <a:off x="3795025" y="3253150"/>
              <a:ext cx="10250" cy="11625"/>
            </a:xfrm>
            <a:custGeom>
              <a:avLst/>
              <a:gdLst/>
              <a:ahLst/>
              <a:cxnLst/>
              <a:rect l="l" t="t" r="r" b="b"/>
              <a:pathLst>
                <a:path w="410" h="465" extrusionOk="0">
                  <a:moveTo>
                    <a:pt x="205" y="0"/>
                  </a:moveTo>
                  <a:cubicBezTo>
                    <a:pt x="103" y="0"/>
                    <a:pt x="1" y="63"/>
                    <a:pt x="1" y="189"/>
                  </a:cubicBezTo>
                  <a:lnTo>
                    <a:pt x="1" y="252"/>
                  </a:lnTo>
                  <a:cubicBezTo>
                    <a:pt x="1" y="394"/>
                    <a:pt x="103" y="464"/>
                    <a:pt x="205" y="464"/>
                  </a:cubicBezTo>
                  <a:cubicBezTo>
                    <a:pt x="307" y="464"/>
                    <a:pt x="410" y="394"/>
                    <a:pt x="410" y="252"/>
                  </a:cubicBezTo>
                  <a:lnTo>
                    <a:pt x="410" y="189"/>
                  </a:lnTo>
                  <a:cubicBezTo>
                    <a:pt x="410" y="63"/>
                    <a:pt x="307" y="0"/>
                    <a:pt x="20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3805200" y="3268350"/>
              <a:ext cx="110875" cy="141350"/>
            </a:xfrm>
            <a:custGeom>
              <a:avLst/>
              <a:gdLst/>
              <a:ahLst/>
              <a:cxnLst/>
              <a:rect l="l" t="t" r="r" b="b"/>
              <a:pathLst>
                <a:path w="4435" h="5654" extrusionOk="0">
                  <a:moveTo>
                    <a:pt x="257" y="0"/>
                  </a:moveTo>
                  <a:cubicBezTo>
                    <a:pt x="129" y="0"/>
                    <a:pt x="1" y="122"/>
                    <a:pt x="66" y="273"/>
                  </a:cubicBezTo>
                  <a:lnTo>
                    <a:pt x="97" y="273"/>
                  </a:lnTo>
                  <a:cubicBezTo>
                    <a:pt x="1198" y="2256"/>
                    <a:pt x="2583" y="3860"/>
                    <a:pt x="4030" y="5591"/>
                  </a:cubicBezTo>
                  <a:cubicBezTo>
                    <a:pt x="4067" y="5635"/>
                    <a:pt x="4110" y="5653"/>
                    <a:pt x="4153" y="5653"/>
                  </a:cubicBezTo>
                  <a:cubicBezTo>
                    <a:pt x="4295" y="5653"/>
                    <a:pt x="4434" y="5453"/>
                    <a:pt x="4313" y="5308"/>
                  </a:cubicBezTo>
                  <a:cubicBezTo>
                    <a:pt x="2897" y="3609"/>
                    <a:pt x="1513" y="2004"/>
                    <a:pt x="412" y="85"/>
                  </a:cubicBezTo>
                  <a:cubicBezTo>
                    <a:pt x="372" y="26"/>
                    <a:pt x="315" y="0"/>
                    <a:pt x="257"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3916175" y="3410475"/>
              <a:ext cx="13375" cy="10250"/>
            </a:xfrm>
            <a:custGeom>
              <a:avLst/>
              <a:gdLst/>
              <a:ahLst/>
              <a:cxnLst/>
              <a:rect l="l" t="t" r="r" b="b"/>
              <a:pathLst>
                <a:path w="535" h="410" extrusionOk="0">
                  <a:moveTo>
                    <a:pt x="283" y="0"/>
                  </a:moveTo>
                  <a:cubicBezTo>
                    <a:pt x="0" y="0"/>
                    <a:pt x="0" y="409"/>
                    <a:pt x="283" y="409"/>
                  </a:cubicBezTo>
                  <a:cubicBezTo>
                    <a:pt x="535" y="409"/>
                    <a:pt x="535" y="0"/>
                    <a:pt x="28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3931300" y="3424250"/>
              <a:ext cx="172625" cy="104275"/>
            </a:xfrm>
            <a:custGeom>
              <a:avLst/>
              <a:gdLst/>
              <a:ahLst/>
              <a:cxnLst/>
              <a:rect l="l" t="t" r="r" b="b"/>
              <a:pathLst>
                <a:path w="6905" h="4171" extrusionOk="0">
                  <a:moveTo>
                    <a:pt x="310" y="1"/>
                  </a:moveTo>
                  <a:cubicBezTo>
                    <a:pt x="148" y="1"/>
                    <a:pt x="0" y="205"/>
                    <a:pt x="150" y="330"/>
                  </a:cubicBezTo>
                  <a:lnTo>
                    <a:pt x="150" y="362"/>
                  </a:lnTo>
                  <a:cubicBezTo>
                    <a:pt x="2007" y="1872"/>
                    <a:pt x="4178" y="3634"/>
                    <a:pt x="6569" y="4169"/>
                  </a:cubicBezTo>
                  <a:cubicBezTo>
                    <a:pt x="6579" y="4170"/>
                    <a:pt x="6589" y="4171"/>
                    <a:pt x="6598" y="4171"/>
                  </a:cubicBezTo>
                  <a:cubicBezTo>
                    <a:pt x="6828" y="4171"/>
                    <a:pt x="6905" y="3820"/>
                    <a:pt x="6663" y="3760"/>
                  </a:cubicBezTo>
                  <a:cubicBezTo>
                    <a:pt x="4366" y="3288"/>
                    <a:pt x="2195" y="1526"/>
                    <a:pt x="433" y="47"/>
                  </a:cubicBezTo>
                  <a:cubicBezTo>
                    <a:pt x="395" y="15"/>
                    <a:pt x="352" y="1"/>
                    <a:pt x="310"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3954900" y="3161825"/>
              <a:ext cx="185275" cy="286000"/>
            </a:xfrm>
            <a:custGeom>
              <a:avLst/>
              <a:gdLst/>
              <a:ahLst/>
              <a:cxnLst/>
              <a:rect l="l" t="t" r="r" b="b"/>
              <a:pathLst>
                <a:path w="7411" h="11440" extrusionOk="0">
                  <a:moveTo>
                    <a:pt x="7138" y="1"/>
                  </a:moveTo>
                  <a:cubicBezTo>
                    <a:pt x="7077" y="1"/>
                    <a:pt x="7017" y="30"/>
                    <a:pt x="6978" y="98"/>
                  </a:cubicBezTo>
                  <a:cubicBezTo>
                    <a:pt x="5940" y="2143"/>
                    <a:pt x="4870" y="4188"/>
                    <a:pt x="3800" y="6233"/>
                  </a:cubicBezTo>
                  <a:cubicBezTo>
                    <a:pt x="2856" y="8058"/>
                    <a:pt x="1818" y="9852"/>
                    <a:pt x="150" y="11110"/>
                  </a:cubicBezTo>
                  <a:cubicBezTo>
                    <a:pt x="0" y="11235"/>
                    <a:pt x="148" y="11440"/>
                    <a:pt x="310" y="11440"/>
                  </a:cubicBezTo>
                  <a:cubicBezTo>
                    <a:pt x="352" y="11440"/>
                    <a:pt x="394" y="11426"/>
                    <a:pt x="433" y="11394"/>
                  </a:cubicBezTo>
                  <a:lnTo>
                    <a:pt x="465" y="11394"/>
                  </a:lnTo>
                  <a:cubicBezTo>
                    <a:pt x="2038" y="10166"/>
                    <a:pt x="3076" y="8467"/>
                    <a:pt x="3989" y="6737"/>
                  </a:cubicBezTo>
                  <a:cubicBezTo>
                    <a:pt x="5121" y="4597"/>
                    <a:pt x="6223" y="2458"/>
                    <a:pt x="7324" y="318"/>
                  </a:cubicBezTo>
                  <a:cubicBezTo>
                    <a:pt x="7411" y="144"/>
                    <a:pt x="7273" y="1"/>
                    <a:pt x="713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4133650" y="3160325"/>
              <a:ext cx="121600" cy="400850"/>
            </a:xfrm>
            <a:custGeom>
              <a:avLst/>
              <a:gdLst/>
              <a:ahLst/>
              <a:cxnLst/>
              <a:rect l="l" t="t" r="r" b="b"/>
              <a:pathLst>
                <a:path w="4864" h="16034" extrusionOk="0">
                  <a:moveTo>
                    <a:pt x="198" y="1"/>
                  </a:moveTo>
                  <a:cubicBezTo>
                    <a:pt x="95" y="1"/>
                    <a:pt x="1" y="64"/>
                    <a:pt x="17" y="189"/>
                  </a:cubicBezTo>
                  <a:cubicBezTo>
                    <a:pt x="457" y="5664"/>
                    <a:pt x="1967" y="11013"/>
                    <a:pt x="4453" y="15921"/>
                  </a:cubicBezTo>
                  <a:cubicBezTo>
                    <a:pt x="4493" y="16001"/>
                    <a:pt x="4552" y="16034"/>
                    <a:pt x="4611" y="16034"/>
                  </a:cubicBezTo>
                  <a:cubicBezTo>
                    <a:pt x="4737" y="16034"/>
                    <a:pt x="4864" y="15883"/>
                    <a:pt x="4799" y="15733"/>
                  </a:cubicBezTo>
                  <a:cubicBezTo>
                    <a:pt x="2345" y="10887"/>
                    <a:pt x="835" y="5601"/>
                    <a:pt x="426" y="189"/>
                  </a:cubicBezTo>
                  <a:cubicBezTo>
                    <a:pt x="410" y="64"/>
                    <a:pt x="300" y="1"/>
                    <a:pt x="19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4168350" y="3334975"/>
              <a:ext cx="380925" cy="262900"/>
            </a:xfrm>
            <a:custGeom>
              <a:avLst/>
              <a:gdLst/>
              <a:ahLst/>
              <a:cxnLst/>
              <a:rect l="l" t="t" r="r" b="b"/>
              <a:pathLst>
                <a:path w="15237" h="10516" extrusionOk="0">
                  <a:moveTo>
                    <a:pt x="14955" y="0"/>
                  </a:moveTo>
                  <a:cubicBezTo>
                    <a:pt x="14912" y="0"/>
                    <a:pt x="14869" y="19"/>
                    <a:pt x="14832" y="63"/>
                  </a:cubicBezTo>
                  <a:cubicBezTo>
                    <a:pt x="10962" y="4656"/>
                    <a:pt x="5897" y="8149"/>
                    <a:pt x="233" y="10100"/>
                  </a:cubicBezTo>
                  <a:cubicBezTo>
                    <a:pt x="1" y="10187"/>
                    <a:pt x="64" y="10516"/>
                    <a:pt x="273" y="10516"/>
                  </a:cubicBezTo>
                  <a:cubicBezTo>
                    <a:pt x="290" y="10516"/>
                    <a:pt x="308" y="10513"/>
                    <a:pt x="328" y="10509"/>
                  </a:cubicBezTo>
                  <a:cubicBezTo>
                    <a:pt x="6086" y="8495"/>
                    <a:pt x="11183" y="5002"/>
                    <a:pt x="15116" y="346"/>
                  </a:cubicBezTo>
                  <a:cubicBezTo>
                    <a:pt x="15236" y="201"/>
                    <a:pt x="15098" y="0"/>
                    <a:pt x="1495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4443100" y="2993475"/>
              <a:ext cx="330525" cy="367825"/>
            </a:xfrm>
            <a:custGeom>
              <a:avLst/>
              <a:gdLst/>
              <a:ahLst/>
              <a:cxnLst/>
              <a:rect l="l" t="t" r="r" b="b"/>
              <a:pathLst>
                <a:path w="13221" h="14713" extrusionOk="0">
                  <a:moveTo>
                    <a:pt x="12952" y="0"/>
                  </a:moveTo>
                  <a:cubicBezTo>
                    <a:pt x="12894" y="0"/>
                    <a:pt x="12839" y="29"/>
                    <a:pt x="12810" y="99"/>
                  </a:cubicBezTo>
                  <a:cubicBezTo>
                    <a:pt x="9884" y="5762"/>
                    <a:pt x="6548" y="11961"/>
                    <a:pt x="224" y="14320"/>
                  </a:cubicBezTo>
                  <a:cubicBezTo>
                    <a:pt x="0" y="14404"/>
                    <a:pt x="50" y="14713"/>
                    <a:pt x="242" y="14713"/>
                  </a:cubicBezTo>
                  <a:cubicBezTo>
                    <a:pt x="265" y="14713"/>
                    <a:pt x="291" y="14708"/>
                    <a:pt x="319" y="14698"/>
                  </a:cubicBezTo>
                  <a:cubicBezTo>
                    <a:pt x="6737" y="12307"/>
                    <a:pt x="10135" y="6045"/>
                    <a:pt x="13156" y="287"/>
                  </a:cubicBezTo>
                  <a:cubicBezTo>
                    <a:pt x="13220" y="137"/>
                    <a:pt x="13078" y="0"/>
                    <a:pt x="129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a:off x="5175225" y="2935000"/>
              <a:ext cx="246175" cy="164150"/>
            </a:xfrm>
            <a:custGeom>
              <a:avLst/>
              <a:gdLst/>
              <a:ahLst/>
              <a:cxnLst/>
              <a:rect l="l" t="t" r="r" b="b"/>
              <a:pathLst>
                <a:path w="9847" h="6566" extrusionOk="0">
                  <a:moveTo>
                    <a:pt x="9554" y="0"/>
                  </a:moveTo>
                  <a:cubicBezTo>
                    <a:pt x="9494" y="0"/>
                    <a:pt x="9433" y="23"/>
                    <a:pt x="9388" y="78"/>
                  </a:cubicBezTo>
                  <a:cubicBezTo>
                    <a:pt x="7091" y="3067"/>
                    <a:pt x="3882" y="5206"/>
                    <a:pt x="263" y="6150"/>
                  </a:cubicBezTo>
                  <a:cubicBezTo>
                    <a:pt x="0" y="6209"/>
                    <a:pt x="90" y="6566"/>
                    <a:pt x="306" y="6566"/>
                  </a:cubicBezTo>
                  <a:cubicBezTo>
                    <a:pt x="323" y="6566"/>
                    <a:pt x="340" y="6564"/>
                    <a:pt x="358" y="6559"/>
                  </a:cubicBezTo>
                  <a:lnTo>
                    <a:pt x="358" y="6528"/>
                  </a:lnTo>
                  <a:cubicBezTo>
                    <a:pt x="4071" y="5521"/>
                    <a:pt x="7374" y="3350"/>
                    <a:pt x="9734" y="298"/>
                  </a:cubicBezTo>
                  <a:cubicBezTo>
                    <a:pt x="9846" y="141"/>
                    <a:pt x="9703" y="0"/>
                    <a:pt x="955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8"/>
            <p:cNvSpPr/>
            <p:nvPr/>
          </p:nvSpPr>
          <p:spPr>
            <a:xfrm>
              <a:off x="5426425" y="2912550"/>
              <a:ext cx="10250" cy="11825"/>
            </a:xfrm>
            <a:custGeom>
              <a:avLst/>
              <a:gdLst/>
              <a:ahLst/>
              <a:cxnLst/>
              <a:rect l="l" t="t" r="r" b="b"/>
              <a:pathLst>
                <a:path w="410" h="473" extrusionOk="0">
                  <a:moveTo>
                    <a:pt x="205" y="0"/>
                  </a:moveTo>
                  <a:cubicBezTo>
                    <a:pt x="103" y="0"/>
                    <a:pt x="1" y="63"/>
                    <a:pt x="1" y="189"/>
                  </a:cubicBezTo>
                  <a:lnTo>
                    <a:pt x="1" y="284"/>
                  </a:lnTo>
                  <a:cubicBezTo>
                    <a:pt x="1" y="410"/>
                    <a:pt x="103" y="472"/>
                    <a:pt x="205" y="472"/>
                  </a:cubicBezTo>
                  <a:cubicBezTo>
                    <a:pt x="307" y="472"/>
                    <a:pt x="410" y="410"/>
                    <a:pt x="410" y="284"/>
                  </a:cubicBezTo>
                  <a:lnTo>
                    <a:pt x="410" y="189"/>
                  </a:lnTo>
                  <a:cubicBezTo>
                    <a:pt x="410" y="63"/>
                    <a:pt x="307" y="0"/>
                    <a:pt x="20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8"/>
            <p:cNvSpPr/>
            <p:nvPr/>
          </p:nvSpPr>
          <p:spPr>
            <a:xfrm>
              <a:off x="5444525" y="2885025"/>
              <a:ext cx="12600" cy="10250"/>
            </a:xfrm>
            <a:custGeom>
              <a:avLst/>
              <a:gdLst/>
              <a:ahLst/>
              <a:cxnLst/>
              <a:rect l="l" t="t" r="r" b="b"/>
              <a:pathLst>
                <a:path w="504" h="410" extrusionOk="0">
                  <a:moveTo>
                    <a:pt x="252" y="0"/>
                  </a:moveTo>
                  <a:cubicBezTo>
                    <a:pt x="0" y="0"/>
                    <a:pt x="0" y="409"/>
                    <a:pt x="252" y="409"/>
                  </a:cubicBezTo>
                  <a:cubicBezTo>
                    <a:pt x="504" y="409"/>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8"/>
            <p:cNvSpPr/>
            <p:nvPr/>
          </p:nvSpPr>
          <p:spPr>
            <a:xfrm>
              <a:off x="5445175" y="2875575"/>
              <a:ext cx="22650" cy="19500"/>
            </a:xfrm>
            <a:custGeom>
              <a:avLst/>
              <a:gdLst/>
              <a:ahLst/>
              <a:cxnLst/>
              <a:rect l="l" t="t" r="r" b="b"/>
              <a:pathLst>
                <a:path w="906" h="780" extrusionOk="0">
                  <a:moveTo>
                    <a:pt x="619" y="1"/>
                  </a:moveTo>
                  <a:cubicBezTo>
                    <a:pt x="572" y="1"/>
                    <a:pt x="522" y="19"/>
                    <a:pt x="478" y="64"/>
                  </a:cubicBezTo>
                  <a:cubicBezTo>
                    <a:pt x="320" y="221"/>
                    <a:pt x="226" y="315"/>
                    <a:pt x="100" y="441"/>
                  </a:cubicBezTo>
                  <a:cubicBezTo>
                    <a:pt x="0" y="541"/>
                    <a:pt x="118" y="780"/>
                    <a:pt x="266" y="780"/>
                  </a:cubicBezTo>
                  <a:cubicBezTo>
                    <a:pt x="304" y="780"/>
                    <a:pt x="344" y="763"/>
                    <a:pt x="383" y="724"/>
                  </a:cubicBezTo>
                  <a:lnTo>
                    <a:pt x="761" y="315"/>
                  </a:lnTo>
                  <a:cubicBezTo>
                    <a:pt x="905" y="195"/>
                    <a:pt x="774" y="1"/>
                    <a:pt x="61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8"/>
            <p:cNvSpPr/>
            <p:nvPr/>
          </p:nvSpPr>
          <p:spPr>
            <a:xfrm>
              <a:off x="5478475" y="2821200"/>
              <a:ext cx="30375" cy="39375"/>
            </a:xfrm>
            <a:custGeom>
              <a:avLst/>
              <a:gdLst/>
              <a:ahLst/>
              <a:cxnLst/>
              <a:rect l="l" t="t" r="r" b="b"/>
              <a:pathLst>
                <a:path w="1215" h="1575" extrusionOk="0">
                  <a:moveTo>
                    <a:pt x="945" y="1"/>
                  </a:moveTo>
                  <a:cubicBezTo>
                    <a:pt x="883" y="1"/>
                    <a:pt x="822" y="30"/>
                    <a:pt x="782" y="99"/>
                  </a:cubicBezTo>
                  <a:lnTo>
                    <a:pt x="90" y="1263"/>
                  </a:lnTo>
                  <a:cubicBezTo>
                    <a:pt x="1" y="1419"/>
                    <a:pt x="148" y="1575"/>
                    <a:pt x="286" y="1575"/>
                  </a:cubicBezTo>
                  <a:cubicBezTo>
                    <a:pt x="343" y="1575"/>
                    <a:pt x="399" y="1548"/>
                    <a:pt x="436" y="1483"/>
                  </a:cubicBezTo>
                  <a:lnTo>
                    <a:pt x="1128" y="288"/>
                  </a:lnTo>
                  <a:cubicBezTo>
                    <a:pt x="1214" y="137"/>
                    <a:pt x="1079" y="1"/>
                    <a:pt x="94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8"/>
            <p:cNvSpPr/>
            <p:nvPr/>
          </p:nvSpPr>
          <p:spPr>
            <a:xfrm>
              <a:off x="5516100" y="2779625"/>
              <a:ext cx="12625" cy="9450"/>
            </a:xfrm>
            <a:custGeom>
              <a:avLst/>
              <a:gdLst/>
              <a:ahLst/>
              <a:cxnLst/>
              <a:rect l="l" t="t" r="r" b="b"/>
              <a:pathLst>
                <a:path w="505" h="378" extrusionOk="0">
                  <a:moveTo>
                    <a:pt x="252" y="0"/>
                  </a:moveTo>
                  <a:cubicBezTo>
                    <a:pt x="1" y="0"/>
                    <a:pt x="1" y="378"/>
                    <a:pt x="252" y="378"/>
                  </a:cubicBezTo>
                  <a:cubicBezTo>
                    <a:pt x="504" y="378"/>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8"/>
            <p:cNvSpPr/>
            <p:nvPr/>
          </p:nvSpPr>
          <p:spPr>
            <a:xfrm>
              <a:off x="4807975" y="3071450"/>
              <a:ext cx="508225" cy="348075"/>
            </a:xfrm>
            <a:custGeom>
              <a:avLst/>
              <a:gdLst/>
              <a:ahLst/>
              <a:cxnLst/>
              <a:rect l="l" t="t" r="r" b="b"/>
              <a:pathLst>
                <a:path w="20329" h="13923" extrusionOk="0">
                  <a:moveTo>
                    <a:pt x="20061" y="1"/>
                  </a:moveTo>
                  <a:cubicBezTo>
                    <a:pt x="20016" y="1"/>
                    <a:pt x="19969" y="19"/>
                    <a:pt x="19925" y="63"/>
                  </a:cubicBezTo>
                  <a:cubicBezTo>
                    <a:pt x="14576" y="6104"/>
                    <a:pt x="7780" y="10729"/>
                    <a:pt x="197" y="13530"/>
                  </a:cubicBezTo>
                  <a:cubicBezTo>
                    <a:pt x="1" y="13614"/>
                    <a:pt x="54" y="13922"/>
                    <a:pt x="246" y="13922"/>
                  </a:cubicBezTo>
                  <a:cubicBezTo>
                    <a:pt x="269" y="13922"/>
                    <a:pt x="295" y="13918"/>
                    <a:pt x="323" y="13907"/>
                  </a:cubicBezTo>
                  <a:lnTo>
                    <a:pt x="323" y="13876"/>
                  </a:lnTo>
                  <a:cubicBezTo>
                    <a:pt x="7968" y="11076"/>
                    <a:pt x="14796" y="6419"/>
                    <a:pt x="20208" y="346"/>
                  </a:cubicBezTo>
                  <a:cubicBezTo>
                    <a:pt x="20329" y="201"/>
                    <a:pt x="20208" y="1"/>
                    <a:pt x="200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8"/>
            <p:cNvSpPr/>
            <p:nvPr/>
          </p:nvSpPr>
          <p:spPr>
            <a:xfrm>
              <a:off x="4610775" y="3625000"/>
              <a:ext cx="249925" cy="164525"/>
            </a:xfrm>
            <a:custGeom>
              <a:avLst/>
              <a:gdLst/>
              <a:ahLst/>
              <a:cxnLst/>
              <a:rect l="l" t="t" r="r" b="b"/>
              <a:pathLst>
                <a:path w="9997" h="6581" extrusionOk="0">
                  <a:moveTo>
                    <a:pt x="9728" y="0"/>
                  </a:moveTo>
                  <a:cubicBezTo>
                    <a:pt x="9695" y="0"/>
                    <a:pt x="9660" y="12"/>
                    <a:pt x="9627" y="40"/>
                  </a:cubicBezTo>
                  <a:cubicBezTo>
                    <a:pt x="6575" y="2243"/>
                    <a:pt x="3428" y="4288"/>
                    <a:pt x="187" y="6207"/>
                  </a:cubicBezTo>
                  <a:cubicBezTo>
                    <a:pt x="0" y="6314"/>
                    <a:pt x="109" y="6580"/>
                    <a:pt x="281" y="6580"/>
                  </a:cubicBezTo>
                  <a:cubicBezTo>
                    <a:pt x="311" y="6580"/>
                    <a:pt x="343" y="6572"/>
                    <a:pt x="376" y="6553"/>
                  </a:cubicBezTo>
                  <a:cubicBezTo>
                    <a:pt x="3617" y="4634"/>
                    <a:pt x="6763" y="2589"/>
                    <a:pt x="9815" y="386"/>
                  </a:cubicBezTo>
                  <a:cubicBezTo>
                    <a:pt x="9996" y="257"/>
                    <a:pt x="9880" y="0"/>
                    <a:pt x="972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8"/>
            <p:cNvSpPr/>
            <p:nvPr/>
          </p:nvSpPr>
          <p:spPr>
            <a:xfrm>
              <a:off x="4868250" y="3582750"/>
              <a:ext cx="41100" cy="36950"/>
            </a:xfrm>
            <a:custGeom>
              <a:avLst/>
              <a:gdLst/>
              <a:ahLst/>
              <a:cxnLst/>
              <a:rect l="l" t="t" r="r" b="b"/>
              <a:pathLst>
                <a:path w="1644" h="1478" extrusionOk="0">
                  <a:moveTo>
                    <a:pt x="1355" y="0"/>
                  </a:moveTo>
                  <a:cubicBezTo>
                    <a:pt x="1308" y="0"/>
                    <a:pt x="1259" y="19"/>
                    <a:pt x="1215" y="63"/>
                  </a:cubicBezTo>
                  <a:lnTo>
                    <a:pt x="146" y="1132"/>
                  </a:lnTo>
                  <a:cubicBezTo>
                    <a:pt x="1" y="1277"/>
                    <a:pt x="134" y="1478"/>
                    <a:pt x="289" y="1478"/>
                  </a:cubicBezTo>
                  <a:cubicBezTo>
                    <a:pt x="336" y="1478"/>
                    <a:pt x="385" y="1460"/>
                    <a:pt x="429" y="1416"/>
                  </a:cubicBezTo>
                  <a:lnTo>
                    <a:pt x="1499" y="346"/>
                  </a:lnTo>
                  <a:cubicBezTo>
                    <a:pt x="1644" y="201"/>
                    <a:pt x="1510" y="0"/>
                    <a:pt x="135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8"/>
            <p:cNvSpPr/>
            <p:nvPr/>
          </p:nvSpPr>
          <p:spPr>
            <a:xfrm>
              <a:off x="4919875" y="3561500"/>
              <a:ext cx="10250" cy="11825"/>
            </a:xfrm>
            <a:custGeom>
              <a:avLst/>
              <a:gdLst/>
              <a:ahLst/>
              <a:cxnLst/>
              <a:rect l="l" t="t" r="r" b="b"/>
              <a:pathLst>
                <a:path w="410" h="473" extrusionOk="0">
                  <a:moveTo>
                    <a:pt x="205" y="0"/>
                  </a:moveTo>
                  <a:cubicBezTo>
                    <a:pt x="102" y="0"/>
                    <a:pt x="0" y="63"/>
                    <a:pt x="0" y="189"/>
                  </a:cubicBezTo>
                  <a:lnTo>
                    <a:pt x="0" y="283"/>
                  </a:lnTo>
                  <a:cubicBezTo>
                    <a:pt x="0" y="409"/>
                    <a:pt x="102" y="472"/>
                    <a:pt x="205" y="472"/>
                  </a:cubicBezTo>
                  <a:cubicBezTo>
                    <a:pt x="307" y="472"/>
                    <a:pt x="409" y="409"/>
                    <a:pt x="409" y="283"/>
                  </a:cubicBezTo>
                  <a:lnTo>
                    <a:pt x="409" y="189"/>
                  </a:lnTo>
                  <a:cubicBezTo>
                    <a:pt x="409" y="63"/>
                    <a:pt x="307" y="0"/>
                    <a:pt x="20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a:off x="4949225" y="3360475"/>
              <a:ext cx="151375" cy="177900"/>
            </a:xfrm>
            <a:custGeom>
              <a:avLst/>
              <a:gdLst/>
              <a:ahLst/>
              <a:cxnLst/>
              <a:rect l="l" t="t" r="r" b="b"/>
              <a:pathLst>
                <a:path w="6055" h="7116" extrusionOk="0">
                  <a:moveTo>
                    <a:pt x="5786" y="0"/>
                  </a:moveTo>
                  <a:cubicBezTo>
                    <a:pt x="5724" y="0"/>
                    <a:pt x="5662" y="33"/>
                    <a:pt x="5622" y="112"/>
                  </a:cubicBezTo>
                  <a:cubicBezTo>
                    <a:pt x="4175" y="2598"/>
                    <a:pt x="2318" y="4863"/>
                    <a:pt x="147" y="6783"/>
                  </a:cubicBezTo>
                  <a:cubicBezTo>
                    <a:pt x="0" y="6930"/>
                    <a:pt x="140" y="7115"/>
                    <a:pt x="298" y="7115"/>
                  </a:cubicBezTo>
                  <a:cubicBezTo>
                    <a:pt x="343" y="7115"/>
                    <a:pt x="389" y="7101"/>
                    <a:pt x="431" y="7066"/>
                  </a:cubicBezTo>
                  <a:cubicBezTo>
                    <a:pt x="2633" y="5115"/>
                    <a:pt x="4489" y="2850"/>
                    <a:pt x="5968" y="301"/>
                  </a:cubicBezTo>
                  <a:cubicBezTo>
                    <a:pt x="6054" y="151"/>
                    <a:pt x="5920" y="0"/>
                    <a:pt x="578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a:off x="4709100" y="3794100"/>
              <a:ext cx="133650" cy="87450"/>
            </a:xfrm>
            <a:custGeom>
              <a:avLst/>
              <a:gdLst/>
              <a:ahLst/>
              <a:cxnLst/>
              <a:rect l="l" t="t" r="r" b="b"/>
              <a:pathLst>
                <a:path w="5346" h="3498" extrusionOk="0">
                  <a:moveTo>
                    <a:pt x="5100" y="1"/>
                  </a:moveTo>
                  <a:cubicBezTo>
                    <a:pt x="5069" y="1"/>
                    <a:pt x="5035" y="13"/>
                    <a:pt x="5001" y="41"/>
                  </a:cubicBezTo>
                  <a:cubicBezTo>
                    <a:pt x="3491" y="1205"/>
                    <a:pt x="1887" y="2212"/>
                    <a:pt x="187" y="3125"/>
                  </a:cubicBezTo>
                  <a:cubicBezTo>
                    <a:pt x="0" y="3232"/>
                    <a:pt x="109" y="3498"/>
                    <a:pt x="281" y="3498"/>
                  </a:cubicBezTo>
                  <a:cubicBezTo>
                    <a:pt x="311" y="3498"/>
                    <a:pt x="343" y="3489"/>
                    <a:pt x="376" y="3471"/>
                  </a:cubicBezTo>
                  <a:cubicBezTo>
                    <a:pt x="2075" y="2558"/>
                    <a:pt x="3680" y="1551"/>
                    <a:pt x="5190" y="387"/>
                  </a:cubicBezTo>
                  <a:cubicBezTo>
                    <a:pt x="5345" y="258"/>
                    <a:pt x="5245" y="1"/>
                    <a:pt x="5100"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8"/>
            <p:cNvSpPr/>
            <p:nvPr/>
          </p:nvSpPr>
          <p:spPr>
            <a:xfrm>
              <a:off x="4856925" y="3775450"/>
              <a:ext cx="13400" cy="9475"/>
            </a:xfrm>
            <a:custGeom>
              <a:avLst/>
              <a:gdLst/>
              <a:ahLst/>
              <a:cxnLst/>
              <a:rect l="l" t="t" r="r" b="b"/>
              <a:pathLst>
                <a:path w="536" h="379" extrusionOk="0">
                  <a:moveTo>
                    <a:pt x="253" y="0"/>
                  </a:moveTo>
                  <a:cubicBezTo>
                    <a:pt x="1" y="0"/>
                    <a:pt x="1" y="378"/>
                    <a:pt x="253" y="378"/>
                  </a:cubicBezTo>
                  <a:cubicBezTo>
                    <a:pt x="536" y="378"/>
                    <a:pt x="536" y="0"/>
                    <a:pt x="25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a:off x="4693350" y="4006350"/>
              <a:ext cx="104425" cy="72650"/>
            </a:xfrm>
            <a:custGeom>
              <a:avLst/>
              <a:gdLst/>
              <a:ahLst/>
              <a:cxnLst/>
              <a:rect l="l" t="t" r="r" b="b"/>
              <a:pathLst>
                <a:path w="4177" h="2906" extrusionOk="0">
                  <a:moveTo>
                    <a:pt x="3867" y="0"/>
                  </a:moveTo>
                  <a:cubicBezTo>
                    <a:pt x="3825" y="0"/>
                    <a:pt x="3782" y="14"/>
                    <a:pt x="3744" y="46"/>
                  </a:cubicBezTo>
                  <a:cubicBezTo>
                    <a:pt x="2611" y="990"/>
                    <a:pt x="1447" y="1808"/>
                    <a:pt x="188" y="2532"/>
                  </a:cubicBezTo>
                  <a:cubicBezTo>
                    <a:pt x="1" y="2639"/>
                    <a:pt x="132" y="2905"/>
                    <a:pt x="311" y="2905"/>
                  </a:cubicBezTo>
                  <a:cubicBezTo>
                    <a:pt x="342" y="2905"/>
                    <a:pt x="375" y="2897"/>
                    <a:pt x="408" y="2878"/>
                  </a:cubicBezTo>
                  <a:cubicBezTo>
                    <a:pt x="1667" y="2123"/>
                    <a:pt x="2894" y="1273"/>
                    <a:pt x="4027" y="329"/>
                  </a:cubicBezTo>
                  <a:cubicBezTo>
                    <a:pt x="4177" y="205"/>
                    <a:pt x="4029" y="0"/>
                    <a:pt x="3867"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8"/>
            <p:cNvSpPr/>
            <p:nvPr/>
          </p:nvSpPr>
          <p:spPr>
            <a:xfrm>
              <a:off x="4807375" y="3989400"/>
              <a:ext cx="9475" cy="11825"/>
            </a:xfrm>
            <a:custGeom>
              <a:avLst/>
              <a:gdLst/>
              <a:ahLst/>
              <a:cxnLst/>
              <a:rect l="l" t="t" r="r" b="b"/>
              <a:pathLst>
                <a:path w="379" h="473" extrusionOk="0">
                  <a:moveTo>
                    <a:pt x="189" y="1"/>
                  </a:moveTo>
                  <a:cubicBezTo>
                    <a:pt x="95" y="1"/>
                    <a:pt x="1" y="64"/>
                    <a:pt x="1" y="189"/>
                  </a:cubicBezTo>
                  <a:lnTo>
                    <a:pt x="1" y="284"/>
                  </a:lnTo>
                  <a:cubicBezTo>
                    <a:pt x="1" y="410"/>
                    <a:pt x="95" y="473"/>
                    <a:pt x="189" y="473"/>
                  </a:cubicBezTo>
                  <a:cubicBezTo>
                    <a:pt x="284" y="473"/>
                    <a:pt x="378" y="410"/>
                    <a:pt x="378" y="284"/>
                  </a:cubicBezTo>
                  <a:lnTo>
                    <a:pt x="378" y="189"/>
                  </a:lnTo>
                  <a:cubicBezTo>
                    <a:pt x="378" y="64"/>
                    <a:pt x="284" y="1"/>
                    <a:pt x="1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8"/>
            <p:cNvSpPr/>
            <p:nvPr/>
          </p:nvSpPr>
          <p:spPr>
            <a:xfrm>
              <a:off x="4827225" y="3895025"/>
              <a:ext cx="89200" cy="84550"/>
            </a:xfrm>
            <a:custGeom>
              <a:avLst/>
              <a:gdLst/>
              <a:ahLst/>
              <a:cxnLst/>
              <a:rect l="l" t="t" r="r" b="b"/>
              <a:pathLst>
                <a:path w="3568" h="3382" extrusionOk="0">
                  <a:moveTo>
                    <a:pt x="3294" y="1"/>
                  </a:moveTo>
                  <a:cubicBezTo>
                    <a:pt x="3251" y="1"/>
                    <a:pt x="3208" y="19"/>
                    <a:pt x="3171" y="63"/>
                  </a:cubicBezTo>
                  <a:cubicBezTo>
                    <a:pt x="2196" y="1101"/>
                    <a:pt x="1189" y="2077"/>
                    <a:pt x="151" y="3052"/>
                  </a:cubicBezTo>
                  <a:cubicBezTo>
                    <a:pt x="1" y="3177"/>
                    <a:pt x="148" y="3381"/>
                    <a:pt x="310" y="3381"/>
                  </a:cubicBezTo>
                  <a:cubicBezTo>
                    <a:pt x="352" y="3381"/>
                    <a:pt x="395" y="3368"/>
                    <a:pt x="434" y="3335"/>
                  </a:cubicBezTo>
                  <a:cubicBezTo>
                    <a:pt x="1472" y="2360"/>
                    <a:pt x="2479" y="1384"/>
                    <a:pt x="3423" y="346"/>
                  </a:cubicBezTo>
                  <a:cubicBezTo>
                    <a:pt x="3568" y="201"/>
                    <a:pt x="3435" y="1"/>
                    <a:pt x="329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8"/>
            <p:cNvSpPr/>
            <p:nvPr/>
          </p:nvSpPr>
          <p:spPr>
            <a:xfrm>
              <a:off x="3214050" y="3313725"/>
              <a:ext cx="107425" cy="89125"/>
            </a:xfrm>
            <a:custGeom>
              <a:avLst/>
              <a:gdLst/>
              <a:ahLst/>
              <a:cxnLst/>
              <a:rect l="l" t="t" r="r" b="b"/>
              <a:pathLst>
                <a:path w="4297" h="3565" extrusionOk="0">
                  <a:moveTo>
                    <a:pt x="289" y="1"/>
                  </a:moveTo>
                  <a:cubicBezTo>
                    <a:pt x="133" y="1"/>
                    <a:pt x="0" y="201"/>
                    <a:pt x="145" y="346"/>
                  </a:cubicBezTo>
                  <a:cubicBezTo>
                    <a:pt x="1309" y="1510"/>
                    <a:pt x="2599" y="2580"/>
                    <a:pt x="3921" y="3524"/>
                  </a:cubicBezTo>
                  <a:cubicBezTo>
                    <a:pt x="3960" y="3552"/>
                    <a:pt x="3998" y="3564"/>
                    <a:pt x="4034" y="3564"/>
                  </a:cubicBezTo>
                  <a:cubicBezTo>
                    <a:pt x="4196" y="3564"/>
                    <a:pt x="4296" y="3307"/>
                    <a:pt x="4141" y="3178"/>
                  </a:cubicBezTo>
                  <a:cubicBezTo>
                    <a:pt x="2820" y="2266"/>
                    <a:pt x="1561" y="1196"/>
                    <a:pt x="428" y="63"/>
                  </a:cubicBezTo>
                  <a:cubicBezTo>
                    <a:pt x="385" y="19"/>
                    <a:pt x="336" y="1"/>
                    <a:pt x="2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8"/>
            <p:cNvSpPr/>
            <p:nvPr/>
          </p:nvSpPr>
          <p:spPr>
            <a:xfrm>
              <a:off x="3326225" y="3398675"/>
              <a:ext cx="13400" cy="10250"/>
            </a:xfrm>
            <a:custGeom>
              <a:avLst/>
              <a:gdLst/>
              <a:ahLst/>
              <a:cxnLst/>
              <a:rect l="l" t="t" r="r" b="b"/>
              <a:pathLst>
                <a:path w="536" h="410" extrusionOk="0">
                  <a:moveTo>
                    <a:pt x="283" y="0"/>
                  </a:moveTo>
                  <a:cubicBezTo>
                    <a:pt x="0" y="0"/>
                    <a:pt x="0" y="409"/>
                    <a:pt x="283" y="409"/>
                  </a:cubicBezTo>
                  <a:cubicBezTo>
                    <a:pt x="535" y="409"/>
                    <a:pt x="535" y="0"/>
                    <a:pt x="28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8"/>
            <p:cNvSpPr/>
            <p:nvPr/>
          </p:nvSpPr>
          <p:spPr>
            <a:xfrm>
              <a:off x="3342725" y="3410475"/>
              <a:ext cx="14975" cy="10250"/>
            </a:xfrm>
            <a:custGeom>
              <a:avLst/>
              <a:gdLst/>
              <a:ahLst/>
              <a:cxnLst/>
              <a:rect l="l" t="t" r="r" b="b"/>
              <a:pathLst>
                <a:path w="599" h="410" extrusionOk="0">
                  <a:moveTo>
                    <a:pt x="253" y="0"/>
                  </a:moveTo>
                  <a:cubicBezTo>
                    <a:pt x="1" y="0"/>
                    <a:pt x="1" y="409"/>
                    <a:pt x="253" y="409"/>
                  </a:cubicBezTo>
                  <a:lnTo>
                    <a:pt x="347" y="409"/>
                  </a:lnTo>
                  <a:cubicBezTo>
                    <a:pt x="599" y="409"/>
                    <a:pt x="599" y="0"/>
                    <a:pt x="347"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8"/>
            <p:cNvSpPr/>
            <p:nvPr/>
          </p:nvSpPr>
          <p:spPr>
            <a:xfrm>
              <a:off x="3371750" y="3421900"/>
              <a:ext cx="160875" cy="47775"/>
            </a:xfrm>
            <a:custGeom>
              <a:avLst/>
              <a:gdLst/>
              <a:ahLst/>
              <a:cxnLst/>
              <a:rect l="l" t="t" r="r" b="b"/>
              <a:pathLst>
                <a:path w="6435" h="1911" extrusionOk="0">
                  <a:moveTo>
                    <a:pt x="242" y="0"/>
                  </a:moveTo>
                  <a:cubicBezTo>
                    <a:pt x="51" y="0"/>
                    <a:pt x="0" y="309"/>
                    <a:pt x="224" y="393"/>
                  </a:cubicBezTo>
                  <a:cubicBezTo>
                    <a:pt x="2144" y="1053"/>
                    <a:pt x="4126" y="1557"/>
                    <a:pt x="6108" y="1903"/>
                  </a:cubicBezTo>
                  <a:cubicBezTo>
                    <a:pt x="6127" y="1908"/>
                    <a:pt x="6146" y="1910"/>
                    <a:pt x="6163" y="1910"/>
                  </a:cubicBezTo>
                  <a:cubicBezTo>
                    <a:pt x="6372" y="1910"/>
                    <a:pt x="6435" y="1584"/>
                    <a:pt x="6203" y="1525"/>
                  </a:cubicBezTo>
                  <a:cubicBezTo>
                    <a:pt x="4220" y="1148"/>
                    <a:pt x="2238" y="644"/>
                    <a:pt x="319" y="15"/>
                  </a:cubicBezTo>
                  <a:cubicBezTo>
                    <a:pt x="291" y="5"/>
                    <a:pt x="265" y="0"/>
                    <a:pt x="24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8"/>
            <p:cNvSpPr/>
            <p:nvPr/>
          </p:nvSpPr>
          <p:spPr>
            <a:xfrm>
              <a:off x="3217000" y="3388450"/>
              <a:ext cx="150900" cy="135200"/>
            </a:xfrm>
            <a:custGeom>
              <a:avLst/>
              <a:gdLst/>
              <a:ahLst/>
              <a:cxnLst/>
              <a:rect l="l" t="t" r="r" b="b"/>
              <a:pathLst>
                <a:path w="6036" h="5408" extrusionOk="0">
                  <a:moveTo>
                    <a:pt x="269" y="1"/>
                  </a:moveTo>
                  <a:cubicBezTo>
                    <a:pt x="121" y="1"/>
                    <a:pt x="1" y="201"/>
                    <a:pt x="122" y="346"/>
                  </a:cubicBezTo>
                  <a:cubicBezTo>
                    <a:pt x="1726" y="2266"/>
                    <a:pt x="3394" y="4185"/>
                    <a:pt x="5659" y="5381"/>
                  </a:cubicBezTo>
                  <a:cubicBezTo>
                    <a:pt x="5692" y="5399"/>
                    <a:pt x="5725" y="5408"/>
                    <a:pt x="5755" y="5408"/>
                  </a:cubicBezTo>
                  <a:cubicBezTo>
                    <a:pt x="5927" y="5408"/>
                    <a:pt x="6035" y="5141"/>
                    <a:pt x="5848" y="5034"/>
                  </a:cubicBezTo>
                  <a:cubicBezTo>
                    <a:pt x="3614" y="3870"/>
                    <a:pt x="1978" y="1982"/>
                    <a:pt x="405" y="63"/>
                  </a:cubicBezTo>
                  <a:cubicBezTo>
                    <a:pt x="361" y="19"/>
                    <a:pt x="314" y="1"/>
                    <a:pt x="26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8"/>
            <p:cNvSpPr/>
            <p:nvPr/>
          </p:nvSpPr>
          <p:spPr>
            <a:xfrm>
              <a:off x="3371050" y="3523725"/>
              <a:ext cx="14200" cy="9475"/>
            </a:xfrm>
            <a:custGeom>
              <a:avLst/>
              <a:gdLst/>
              <a:ahLst/>
              <a:cxnLst/>
              <a:rect l="l" t="t" r="r" b="b"/>
              <a:pathLst>
                <a:path w="568" h="379" extrusionOk="0">
                  <a:moveTo>
                    <a:pt x="252" y="1"/>
                  </a:moveTo>
                  <a:cubicBezTo>
                    <a:pt x="1" y="1"/>
                    <a:pt x="1" y="379"/>
                    <a:pt x="252" y="379"/>
                  </a:cubicBezTo>
                  <a:lnTo>
                    <a:pt x="315" y="379"/>
                  </a:lnTo>
                  <a:cubicBezTo>
                    <a:pt x="567" y="379"/>
                    <a:pt x="567" y="1"/>
                    <a:pt x="3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8"/>
            <p:cNvSpPr/>
            <p:nvPr/>
          </p:nvSpPr>
          <p:spPr>
            <a:xfrm>
              <a:off x="3390725" y="3534750"/>
              <a:ext cx="12600" cy="10250"/>
            </a:xfrm>
            <a:custGeom>
              <a:avLst/>
              <a:gdLst/>
              <a:ahLst/>
              <a:cxnLst/>
              <a:rect l="l" t="t" r="r" b="b"/>
              <a:pathLst>
                <a:path w="504" h="410" extrusionOk="0">
                  <a:moveTo>
                    <a:pt x="252" y="0"/>
                  </a:moveTo>
                  <a:cubicBezTo>
                    <a:pt x="0" y="0"/>
                    <a:pt x="0" y="410"/>
                    <a:pt x="252" y="410"/>
                  </a:cubicBezTo>
                  <a:cubicBezTo>
                    <a:pt x="504" y="410"/>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8"/>
            <p:cNvSpPr/>
            <p:nvPr/>
          </p:nvSpPr>
          <p:spPr>
            <a:xfrm>
              <a:off x="3416500" y="3550100"/>
              <a:ext cx="179325" cy="61025"/>
            </a:xfrm>
            <a:custGeom>
              <a:avLst/>
              <a:gdLst/>
              <a:ahLst/>
              <a:cxnLst/>
              <a:rect l="l" t="t" r="r" b="b"/>
              <a:pathLst>
                <a:path w="7173" h="2441" extrusionOk="0">
                  <a:moveTo>
                    <a:pt x="245" y="1"/>
                  </a:moveTo>
                  <a:cubicBezTo>
                    <a:pt x="54" y="1"/>
                    <a:pt x="0" y="309"/>
                    <a:pt x="196" y="393"/>
                  </a:cubicBezTo>
                  <a:cubicBezTo>
                    <a:pt x="2336" y="1274"/>
                    <a:pt x="4570" y="1967"/>
                    <a:pt x="6835" y="2438"/>
                  </a:cubicBezTo>
                  <a:cubicBezTo>
                    <a:pt x="6845" y="2440"/>
                    <a:pt x="6855" y="2440"/>
                    <a:pt x="6865" y="2440"/>
                  </a:cubicBezTo>
                  <a:cubicBezTo>
                    <a:pt x="7094" y="2440"/>
                    <a:pt x="7173" y="2090"/>
                    <a:pt x="6961" y="2029"/>
                  </a:cubicBezTo>
                  <a:cubicBezTo>
                    <a:pt x="4664" y="1557"/>
                    <a:pt x="2462" y="897"/>
                    <a:pt x="322" y="16"/>
                  </a:cubicBezTo>
                  <a:cubicBezTo>
                    <a:pt x="295" y="5"/>
                    <a:pt x="269" y="1"/>
                    <a:pt x="24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8"/>
            <p:cNvSpPr/>
            <p:nvPr/>
          </p:nvSpPr>
          <p:spPr>
            <a:xfrm>
              <a:off x="3283200" y="3566550"/>
              <a:ext cx="248450" cy="146375"/>
            </a:xfrm>
            <a:custGeom>
              <a:avLst/>
              <a:gdLst/>
              <a:ahLst/>
              <a:cxnLst/>
              <a:rect l="l" t="t" r="r" b="b"/>
              <a:pathLst>
                <a:path w="9938" h="5855" extrusionOk="0">
                  <a:moveTo>
                    <a:pt x="299" y="1"/>
                  </a:moveTo>
                  <a:cubicBezTo>
                    <a:pt x="141" y="1"/>
                    <a:pt x="1" y="186"/>
                    <a:pt x="148" y="333"/>
                  </a:cubicBezTo>
                  <a:cubicBezTo>
                    <a:pt x="2917" y="2787"/>
                    <a:pt x="6126" y="4644"/>
                    <a:pt x="9619" y="5839"/>
                  </a:cubicBezTo>
                  <a:cubicBezTo>
                    <a:pt x="9646" y="5850"/>
                    <a:pt x="9672" y="5854"/>
                    <a:pt x="9696" y="5854"/>
                  </a:cubicBezTo>
                  <a:cubicBezTo>
                    <a:pt x="9887" y="5854"/>
                    <a:pt x="9937" y="5546"/>
                    <a:pt x="9713" y="5462"/>
                  </a:cubicBezTo>
                  <a:cubicBezTo>
                    <a:pt x="6283" y="4298"/>
                    <a:pt x="3137" y="2441"/>
                    <a:pt x="431" y="50"/>
                  </a:cubicBezTo>
                  <a:cubicBezTo>
                    <a:pt x="390" y="15"/>
                    <a:pt x="343" y="1"/>
                    <a:pt x="29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8"/>
            <p:cNvSpPr/>
            <p:nvPr/>
          </p:nvSpPr>
          <p:spPr>
            <a:xfrm>
              <a:off x="3533925" y="3705550"/>
              <a:ext cx="17250" cy="11600"/>
            </a:xfrm>
            <a:custGeom>
              <a:avLst/>
              <a:gdLst/>
              <a:ahLst/>
              <a:cxnLst/>
              <a:rect l="l" t="t" r="r" b="b"/>
              <a:pathLst>
                <a:path w="690" h="464" extrusionOk="0">
                  <a:moveTo>
                    <a:pt x="281" y="1"/>
                  </a:moveTo>
                  <a:cubicBezTo>
                    <a:pt x="109" y="1"/>
                    <a:pt x="0" y="267"/>
                    <a:pt x="187" y="374"/>
                  </a:cubicBezTo>
                  <a:lnTo>
                    <a:pt x="313" y="437"/>
                  </a:lnTo>
                  <a:cubicBezTo>
                    <a:pt x="346" y="456"/>
                    <a:pt x="379" y="464"/>
                    <a:pt x="409" y="464"/>
                  </a:cubicBezTo>
                  <a:cubicBezTo>
                    <a:pt x="581" y="464"/>
                    <a:pt x="689" y="198"/>
                    <a:pt x="502" y="91"/>
                  </a:cubicBezTo>
                  <a:lnTo>
                    <a:pt x="376" y="28"/>
                  </a:lnTo>
                  <a:cubicBezTo>
                    <a:pt x="343" y="9"/>
                    <a:pt x="311" y="1"/>
                    <a:pt x="28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8"/>
            <p:cNvSpPr/>
            <p:nvPr/>
          </p:nvSpPr>
          <p:spPr>
            <a:xfrm>
              <a:off x="3563775" y="3713300"/>
              <a:ext cx="13400" cy="10250"/>
            </a:xfrm>
            <a:custGeom>
              <a:avLst/>
              <a:gdLst/>
              <a:ahLst/>
              <a:cxnLst/>
              <a:rect l="l" t="t" r="r" b="b"/>
              <a:pathLst>
                <a:path w="536" h="410" extrusionOk="0">
                  <a:moveTo>
                    <a:pt x="283" y="1"/>
                  </a:moveTo>
                  <a:cubicBezTo>
                    <a:pt x="0" y="1"/>
                    <a:pt x="0" y="410"/>
                    <a:pt x="283" y="410"/>
                  </a:cubicBezTo>
                  <a:cubicBezTo>
                    <a:pt x="535" y="410"/>
                    <a:pt x="535" y="1"/>
                    <a:pt x="28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8"/>
            <p:cNvSpPr/>
            <p:nvPr/>
          </p:nvSpPr>
          <p:spPr>
            <a:xfrm>
              <a:off x="3369400" y="3715225"/>
              <a:ext cx="283825" cy="105125"/>
            </a:xfrm>
            <a:custGeom>
              <a:avLst/>
              <a:gdLst/>
              <a:ahLst/>
              <a:cxnLst/>
              <a:rect l="l" t="t" r="r" b="b"/>
              <a:pathLst>
                <a:path w="11353" h="4205" extrusionOk="0">
                  <a:moveTo>
                    <a:pt x="330" y="1"/>
                  </a:moveTo>
                  <a:cubicBezTo>
                    <a:pt x="144" y="1"/>
                    <a:pt x="0" y="254"/>
                    <a:pt x="193" y="364"/>
                  </a:cubicBezTo>
                  <a:lnTo>
                    <a:pt x="193" y="396"/>
                  </a:lnTo>
                  <a:cubicBezTo>
                    <a:pt x="3591" y="2189"/>
                    <a:pt x="7240" y="3479"/>
                    <a:pt x="10985" y="4203"/>
                  </a:cubicBezTo>
                  <a:cubicBezTo>
                    <a:pt x="10995" y="4204"/>
                    <a:pt x="11005" y="4205"/>
                    <a:pt x="11014" y="4205"/>
                  </a:cubicBezTo>
                  <a:cubicBezTo>
                    <a:pt x="11246" y="4205"/>
                    <a:pt x="11352" y="3854"/>
                    <a:pt x="11110" y="3794"/>
                  </a:cubicBezTo>
                  <a:cubicBezTo>
                    <a:pt x="7366" y="3070"/>
                    <a:pt x="3748" y="1812"/>
                    <a:pt x="413" y="18"/>
                  </a:cubicBezTo>
                  <a:cubicBezTo>
                    <a:pt x="385" y="6"/>
                    <a:pt x="357" y="1"/>
                    <a:pt x="330"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8"/>
            <p:cNvSpPr/>
            <p:nvPr/>
          </p:nvSpPr>
          <p:spPr>
            <a:xfrm>
              <a:off x="3402550" y="3795225"/>
              <a:ext cx="152125" cy="71675"/>
            </a:xfrm>
            <a:custGeom>
              <a:avLst/>
              <a:gdLst/>
              <a:ahLst/>
              <a:cxnLst/>
              <a:rect l="l" t="t" r="r" b="b"/>
              <a:pathLst>
                <a:path w="6085" h="2867" extrusionOk="0">
                  <a:moveTo>
                    <a:pt x="281" y="0"/>
                  </a:moveTo>
                  <a:cubicBezTo>
                    <a:pt x="109" y="0"/>
                    <a:pt x="1" y="262"/>
                    <a:pt x="188" y="342"/>
                  </a:cubicBezTo>
                  <a:cubicBezTo>
                    <a:pt x="1981" y="1318"/>
                    <a:pt x="3838" y="2136"/>
                    <a:pt x="5757" y="2859"/>
                  </a:cubicBezTo>
                  <a:cubicBezTo>
                    <a:pt x="5774" y="2864"/>
                    <a:pt x="5790" y="2866"/>
                    <a:pt x="5806" y="2866"/>
                  </a:cubicBezTo>
                  <a:cubicBezTo>
                    <a:pt x="5994" y="2866"/>
                    <a:pt x="6084" y="2537"/>
                    <a:pt x="5852" y="2450"/>
                  </a:cubicBezTo>
                  <a:cubicBezTo>
                    <a:pt x="3964" y="1758"/>
                    <a:pt x="2139" y="940"/>
                    <a:pt x="377" y="28"/>
                  </a:cubicBezTo>
                  <a:cubicBezTo>
                    <a:pt x="344" y="9"/>
                    <a:pt x="311" y="0"/>
                    <a:pt x="28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8"/>
            <p:cNvSpPr/>
            <p:nvPr/>
          </p:nvSpPr>
          <p:spPr>
            <a:xfrm>
              <a:off x="3559050" y="3862750"/>
              <a:ext cx="13400" cy="10250"/>
            </a:xfrm>
            <a:custGeom>
              <a:avLst/>
              <a:gdLst/>
              <a:ahLst/>
              <a:cxnLst/>
              <a:rect l="l" t="t" r="r" b="b"/>
              <a:pathLst>
                <a:path w="536" h="410" extrusionOk="0">
                  <a:moveTo>
                    <a:pt x="252" y="1"/>
                  </a:moveTo>
                  <a:cubicBezTo>
                    <a:pt x="1" y="1"/>
                    <a:pt x="1" y="410"/>
                    <a:pt x="252" y="410"/>
                  </a:cubicBezTo>
                  <a:cubicBezTo>
                    <a:pt x="535" y="410"/>
                    <a:pt x="535"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8"/>
            <p:cNvSpPr/>
            <p:nvPr/>
          </p:nvSpPr>
          <p:spPr>
            <a:xfrm>
              <a:off x="3585600" y="3871825"/>
              <a:ext cx="64250" cy="28100"/>
            </a:xfrm>
            <a:custGeom>
              <a:avLst/>
              <a:gdLst/>
              <a:ahLst/>
              <a:cxnLst/>
              <a:rect l="l" t="t" r="r" b="b"/>
              <a:pathLst>
                <a:path w="2570" h="1124" extrusionOk="0">
                  <a:moveTo>
                    <a:pt x="246" y="1"/>
                  </a:moveTo>
                  <a:cubicBezTo>
                    <a:pt x="54" y="1"/>
                    <a:pt x="1" y="312"/>
                    <a:pt x="197" y="425"/>
                  </a:cubicBezTo>
                  <a:cubicBezTo>
                    <a:pt x="858" y="676"/>
                    <a:pt x="1550" y="928"/>
                    <a:pt x="2242" y="1117"/>
                  </a:cubicBezTo>
                  <a:cubicBezTo>
                    <a:pt x="2261" y="1122"/>
                    <a:pt x="2280" y="1124"/>
                    <a:pt x="2297" y="1124"/>
                  </a:cubicBezTo>
                  <a:cubicBezTo>
                    <a:pt x="2506" y="1124"/>
                    <a:pt x="2569" y="797"/>
                    <a:pt x="2337" y="739"/>
                  </a:cubicBezTo>
                  <a:cubicBezTo>
                    <a:pt x="1644" y="519"/>
                    <a:pt x="984" y="299"/>
                    <a:pt x="323" y="16"/>
                  </a:cubicBezTo>
                  <a:cubicBezTo>
                    <a:pt x="295" y="5"/>
                    <a:pt x="270" y="1"/>
                    <a:pt x="24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8"/>
            <p:cNvSpPr/>
            <p:nvPr/>
          </p:nvSpPr>
          <p:spPr>
            <a:xfrm>
              <a:off x="3795350" y="3452175"/>
              <a:ext cx="96600" cy="76000"/>
            </a:xfrm>
            <a:custGeom>
              <a:avLst/>
              <a:gdLst/>
              <a:ahLst/>
              <a:cxnLst/>
              <a:rect l="l" t="t" r="r" b="b"/>
              <a:pathLst>
                <a:path w="3864" h="3040" extrusionOk="0">
                  <a:moveTo>
                    <a:pt x="288" y="0"/>
                  </a:moveTo>
                  <a:cubicBezTo>
                    <a:pt x="133" y="0"/>
                    <a:pt x="0" y="201"/>
                    <a:pt x="145" y="346"/>
                  </a:cubicBezTo>
                  <a:cubicBezTo>
                    <a:pt x="1152" y="1384"/>
                    <a:pt x="2285" y="2297"/>
                    <a:pt x="3512" y="3020"/>
                  </a:cubicBezTo>
                  <a:cubicBezTo>
                    <a:pt x="3542" y="3033"/>
                    <a:pt x="3571" y="3039"/>
                    <a:pt x="3598" y="3039"/>
                  </a:cubicBezTo>
                  <a:cubicBezTo>
                    <a:pt x="3769" y="3039"/>
                    <a:pt x="3863" y="2810"/>
                    <a:pt x="3700" y="2674"/>
                  </a:cubicBezTo>
                  <a:cubicBezTo>
                    <a:pt x="2505" y="1951"/>
                    <a:pt x="1404" y="1070"/>
                    <a:pt x="428" y="63"/>
                  </a:cubicBezTo>
                  <a:cubicBezTo>
                    <a:pt x="384" y="19"/>
                    <a:pt x="335" y="0"/>
                    <a:pt x="28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8"/>
            <p:cNvSpPr/>
            <p:nvPr/>
          </p:nvSpPr>
          <p:spPr>
            <a:xfrm>
              <a:off x="3898075" y="3531600"/>
              <a:ext cx="10250" cy="11825"/>
            </a:xfrm>
            <a:custGeom>
              <a:avLst/>
              <a:gdLst/>
              <a:ahLst/>
              <a:cxnLst/>
              <a:rect l="l" t="t" r="r" b="b"/>
              <a:pathLst>
                <a:path w="410" h="473" extrusionOk="0">
                  <a:moveTo>
                    <a:pt x="205" y="1"/>
                  </a:moveTo>
                  <a:cubicBezTo>
                    <a:pt x="103" y="1"/>
                    <a:pt x="0" y="64"/>
                    <a:pt x="0" y="189"/>
                  </a:cubicBezTo>
                  <a:lnTo>
                    <a:pt x="0" y="284"/>
                  </a:lnTo>
                  <a:cubicBezTo>
                    <a:pt x="0" y="410"/>
                    <a:pt x="103" y="473"/>
                    <a:pt x="205" y="473"/>
                  </a:cubicBezTo>
                  <a:cubicBezTo>
                    <a:pt x="307" y="473"/>
                    <a:pt x="409" y="410"/>
                    <a:pt x="409" y="284"/>
                  </a:cubicBezTo>
                  <a:lnTo>
                    <a:pt x="409" y="189"/>
                  </a:lnTo>
                  <a:cubicBezTo>
                    <a:pt x="409" y="64"/>
                    <a:pt x="307" y="1"/>
                    <a:pt x="20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8"/>
            <p:cNvSpPr/>
            <p:nvPr/>
          </p:nvSpPr>
          <p:spPr>
            <a:xfrm>
              <a:off x="3800100" y="3507650"/>
              <a:ext cx="205350" cy="155525"/>
            </a:xfrm>
            <a:custGeom>
              <a:avLst/>
              <a:gdLst/>
              <a:ahLst/>
              <a:cxnLst/>
              <a:rect l="l" t="t" r="r" b="b"/>
              <a:pathLst>
                <a:path w="8214" h="6221" extrusionOk="0">
                  <a:moveTo>
                    <a:pt x="292" y="0"/>
                  </a:moveTo>
                  <a:cubicBezTo>
                    <a:pt x="144" y="0"/>
                    <a:pt x="0" y="141"/>
                    <a:pt x="112" y="298"/>
                  </a:cubicBezTo>
                  <a:cubicBezTo>
                    <a:pt x="2000" y="3035"/>
                    <a:pt x="4738" y="5112"/>
                    <a:pt x="7884" y="6213"/>
                  </a:cubicBezTo>
                  <a:cubicBezTo>
                    <a:pt x="7903" y="6218"/>
                    <a:pt x="7921" y="6220"/>
                    <a:pt x="7939" y="6220"/>
                  </a:cubicBezTo>
                  <a:cubicBezTo>
                    <a:pt x="8148" y="6220"/>
                    <a:pt x="8213" y="5891"/>
                    <a:pt x="8010" y="5804"/>
                  </a:cubicBezTo>
                  <a:cubicBezTo>
                    <a:pt x="4958" y="4766"/>
                    <a:pt x="2283" y="2752"/>
                    <a:pt x="458" y="78"/>
                  </a:cubicBezTo>
                  <a:cubicBezTo>
                    <a:pt x="413" y="23"/>
                    <a:pt x="352" y="0"/>
                    <a:pt x="29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8"/>
            <p:cNvSpPr/>
            <p:nvPr/>
          </p:nvSpPr>
          <p:spPr>
            <a:xfrm>
              <a:off x="3827400" y="3611850"/>
              <a:ext cx="86125" cy="92025"/>
            </a:xfrm>
            <a:custGeom>
              <a:avLst/>
              <a:gdLst/>
              <a:ahLst/>
              <a:cxnLst/>
              <a:rect l="l" t="t" r="r" b="b"/>
              <a:pathLst>
                <a:path w="3445" h="3681" extrusionOk="0">
                  <a:moveTo>
                    <a:pt x="282" y="1"/>
                  </a:moveTo>
                  <a:cubicBezTo>
                    <a:pt x="140" y="1"/>
                    <a:pt x="1" y="201"/>
                    <a:pt x="122" y="346"/>
                  </a:cubicBezTo>
                  <a:cubicBezTo>
                    <a:pt x="1034" y="1479"/>
                    <a:pt x="1978" y="2580"/>
                    <a:pt x="3016" y="3618"/>
                  </a:cubicBezTo>
                  <a:cubicBezTo>
                    <a:pt x="3060" y="3662"/>
                    <a:pt x="3109" y="3681"/>
                    <a:pt x="3156" y="3681"/>
                  </a:cubicBezTo>
                  <a:cubicBezTo>
                    <a:pt x="3311" y="3681"/>
                    <a:pt x="3444" y="3480"/>
                    <a:pt x="3299" y="3335"/>
                  </a:cubicBezTo>
                  <a:cubicBezTo>
                    <a:pt x="2261" y="2297"/>
                    <a:pt x="1286" y="1227"/>
                    <a:pt x="405" y="63"/>
                  </a:cubicBezTo>
                  <a:cubicBezTo>
                    <a:pt x="368" y="19"/>
                    <a:pt x="325" y="1"/>
                    <a:pt x="28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8"/>
            <p:cNvSpPr/>
            <p:nvPr/>
          </p:nvSpPr>
          <p:spPr>
            <a:xfrm>
              <a:off x="3916175" y="3710150"/>
              <a:ext cx="13375" cy="10250"/>
            </a:xfrm>
            <a:custGeom>
              <a:avLst/>
              <a:gdLst/>
              <a:ahLst/>
              <a:cxnLst/>
              <a:rect l="l" t="t" r="r" b="b"/>
              <a:pathLst>
                <a:path w="535" h="410" extrusionOk="0">
                  <a:moveTo>
                    <a:pt x="283" y="1"/>
                  </a:moveTo>
                  <a:cubicBezTo>
                    <a:pt x="0" y="1"/>
                    <a:pt x="0" y="410"/>
                    <a:pt x="283" y="410"/>
                  </a:cubicBezTo>
                  <a:cubicBezTo>
                    <a:pt x="535" y="410"/>
                    <a:pt x="535" y="1"/>
                    <a:pt x="28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8"/>
            <p:cNvSpPr/>
            <p:nvPr/>
          </p:nvSpPr>
          <p:spPr>
            <a:xfrm>
              <a:off x="3938975" y="3729825"/>
              <a:ext cx="14975" cy="10250"/>
            </a:xfrm>
            <a:custGeom>
              <a:avLst/>
              <a:gdLst/>
              <a:ahLst/>
              <a:cxnLst/>
              <a:rect l="l" t="t" r="r" b="b"/>
              <a:pathLst>
                <a:path w="599" h="410" extrusionOk="0">
                  <a:moveTo>
                    <a:pt x="284" y="1"/>
                  </a:moveTo>
                  <a:cubicBezTo>
                    <a:pt x="1" y="1"/>
                    <a:pt x="1" y="410"/>
                    <a:pt x="284" y="410"/>
                  </a:cubicBezTo>
                  <a:lnTo>
                    <a:pt x="347" y="410"/>
                  </a:lnTo>
                  <a:cubicBezTo>
                    <a:pt x="598" y="410"/>
                    <a:pt x="598" y="1"/>
                    <a:pt x="347"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8"/>
            <p:cNvSpPr/>
            <p:nvPr/>
          </p:nvSpPr>
          <p:spPr>
            <a:xfrm>
              <a:off x="3934450" y="3710175"/>
              <a:ext cx="104925" cy="92400"/>
            </a:xfrm>
            <a:custGeom>
              <a:avLst/>
              <a:gdLst/>
              <a:ahLst/>
              <a:cxnLst/>
              <a:rect l="l" t="t" r="r" b="b"/>
              <a:pathLst>
                <a:path w="4197" h="3696" extrusionOk="0">
                  <a:moveTo>
                    <a:pt x="3910" y="0"/>
                  </a:moveTo>
                  <a:cubicBezTo>
                    <a:pt x="3862" y="0"/>
                    <a:pt x="3813" y="19"/>
                    <a:pt x="3768" y="63"/>
                  </a:cubicBezTo>
                  <a:cubicBezTo>
                    <a:pt x="2604" y="1196"/>
                    <a:pt x="1377" y="2297"/>
                    <a:pt x="150" y="3367"/>
                  </a:cubicBezTo>
                  <a:cubicBezTo>
                    <a:pt x="0" y="3492"/>
                    <a:pt x="128" y="3696"/>
                    <a:pt x="282" y="3696"/>
                  </a:cubicBezTo>
                  <a:cubicBezTo>
                    <a:pt x="321" y="3696"/>
                    <a:pt x="363" y="3682"/>
                    <a:pt x="402" y="3650"/>
                  </a:cubicBezTo>
                  <a:cubicBezTo>
                    <a:pt x="1660" y="2580"/>
                    <a:pt x="2887" y="1479"/>
                    <a:pt x="4052" y="315"/>
                  </a:cubicBezTo>
                  <a:cubicBezTo>
                    <a:pt x="4196" y="194"/>
                    <a:pt x="4064" y="0"/>
                    <a:pt x="391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8"/>
            <p:cNvSpPr/>
            <p:nvPr/>
          </p:nvSpPr>
          <p:spPr>
            <a:xfrm>
              <a:off x="4041225" y="3692075"/>
              <a:ext cx="12625" cy="10250"/>
            </a:xfrm>
            <a:custGeom>
              <a:avLst/>
              <a:gdLst/>
              <a:ahLst/>
              <a:cxnLst/>
              <a:rect l="l" t="t" r="r" b="b"/>
              <a:pathLst>
                <a:path w="505" h="410" extrusionOk="0">
                  <a:moveTo>
                    <a:pt x="253" y="0"/>
                  </a:moveTo>
                  <a:cubicBezTo>
                    <a:pt x="1" y="0"/>
                    <a:pt x="1" y="409"/>
                    <a:pt x="253" y="409"/>
                  </a:cubicBezTo>
                  <a:cubicBezTo>
                    <a:pt x="504" y="409"/>
                    <a:pt x="504" y="0"/>
                    <a:pt x="25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8"/>
            <p:cNvSpPr/>
            <p:nvPr/>
          </p:nvSpPr>
          <p:spPr>
            <a:xfrm>
              <a:off x="4064950" y="3635425"/>
              <a:ext cx="38450" cy="40925"/>
            </a:xfrm>
            <a:custGeom>
              <a:avLst/>
              <a:gdLst/>
              <a:ahLst/>
              <a:cxnLst/>
              <a:rect l="l" t="t" r="r" b="b"/>
              <a:pathLst>
                <a:path w="1538" h="1637" extrusionOk="0">
                  <a:moveTo>
                    <a:pt x="1161" y="126"/>
                  </a:moveTo>
                  <a:cubicBezTo>
                    <a:pt x="1161" y="127"/>
                    <a:pt x="1160" y="128"/>
                    <a:pt x="1160" y="129"/>
                  </a:cubicBezTo>
                  <a:lnTo>
                    <a:pt x="1160" y="129"/>
                  </a:lnTo>
                  <a:lnTo>
                    <a:pt x="1160" y="127"/>
                  </a:lnTo>
                  <a:lnTo>
                    <a:pt x="1161" y="126"/>
                  </a:lnTo>
                  <a:close/>
                  <a:moveTo>
                    <a:pt x="1317" y="1"/>
                  </a:moveTo>
                  <a:cubicBezTo>
                    <a:pt x="1034" y="32"/>
                    <a:pt x="908" y="316"/>
                    <a:pt x="751" y="504"/>
                  </a:cubicBezTo>
                  <a:lnTo>
                    <a:pt x="122" y="1291"/>
                  </a:lnTo>
                  <a:cubicBezTo>
                    <a:pt x="1" y="1436"/>
                    <a:pt x="140" y="1636"/>
                    <a:pt x="282" y="1636"/>
                  </a:cubicBezTo>
                  <a:cubicBezTo>
                    <a:pt x="325" y="1636"/>
                    <a:pt x="368" y="1618"/>
                    <a:pt x="405" y="1574"/>
                  </a:cubicBezTo>
                  <a:lnTo>
                    <a:pt x="405" y="1543"/>
                  </a:lnTo>
                  <a:lnTo>
                    <a:pt x="940" y="913"/>
                  </a:lnTo>
                  <a:cubicBezTo>
                    <a:pt x="1038" y="741"/>
                    <a:pt x="1176" y="587"/>
                    <a:pt x="1306" y="438"/>
                  </a:cubicBezTo>
                  <a:lnTo>
                    <a:pt x="1306" y="438"/>
                  </a:lnTo>
                  <a:cubicBezTo>
                    <a:pt x="1381" y="429"/>
                    <a:pt x="1449" y="398"/>
                    <a:pt x="1475" y="347"/>
                  </a:cubicBezTo>
                  <a:cubicBezTo>
                    <a:pt x="1538" y="253"/>
                    <a:pt x="1538" y="158"/>
                    <a:pt x="1475" y="95"/>
                  </a:cubicBezTo>
                  <a:cubicBezTo>
                    <a:pt x="1443" y="32"/>
                    <a:pt x="1380" y="1"/>
                    <a:pt x="1317"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8"/>
            <p:cNvSpPr/>
            <p:nvPr/>
          </p:nvSpPr>
          <p:spPr>
            <a:xfrm>
              <a:off x="4009025" y="3564275"/>
              <a:ext cx="80025" cy="52200"/>
            </a:xfrm>
            <a:custGeom>
              <a:avLst/>
              <a:gdLst/>
              <a:ahLst/>
              <a:cxnLst/>
              <a:rect l="l" t="t" r="r" b="b"/>
              <a:pathLst>
                <a:path w="3201" h="2088" extrusionOk="0">
                  <a:moveTo>
                    <a:pt x="2891" y="0"/>
                  </a:moveTo>
                  <a:cubicBezTo>
                    <a:pt x="2849" y="0"/>
                    <a:pt x="2807" y="14"/>
                    <a:pt x="2768" y="47"/>
                  </a:cubicBezTo>
                  <a:cubicBezTo>
                    <a:pt x="1981" y="707"/>
                    <a:pt x="1100" y="1274"/>
                    <a:pt x="188" y="1746"/>
                  </a:cubicBezTo>
                  <a:cubicBezTo>
                    <a:pt x="1" y="1826"/>
                    <a:pt x="109" y="2087"/>
                    <a:pt x="280" y="2087"/>
                  </a:cubicBezTo>
                  <a:cubicBezTo>
                    <a:pt x="311" y="2087"/>
                    <a:pt x="343" y="2079"/>
                    <a:pt x="376" y="2060"/>
                  </a:cubicBezTo>
                  <a:cubicBezTo>
                    <a:pt x="1320" y="1588"/>
                    <a:pt x="2233" y="990"/>
                    <a:pt x="3051" y="330"/>
                  </a:cubicBezTo>
                  <a:cubicBezTo>
                    <a:pt x="3201" y="205"/>
                    <a:pt x="3053" y="0"/>
                    <a:pt x="289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8"/>
            <p:cNvSpPr/>
            <p:nvPr/>
          </p:nvSpPr>
          <p:spPr>
            <a:xfrm>
              <a:off x="2503625" y="3143450"/>
              <a:ext cx="204300" cy="151625"/>
            </a:xfrm>
            <a:custGeom>
              <a:avLst/>
              <a:gdLst/>
              <a:ahLst/>
              <a:cxnLst/>
              <a:rect l="l" t="t" r="r" b="b"/>
              <a:pathLst>
                <a:path w="8172" h="6065" extrusionOk="0">
                  <a:moveTo>
                    <a:pt x="310" y="0"/>
                  </a:moveTo>
                  <a:cubicBezTo>
                    <a:pt x="148" y="0"/>
                    <a:pt x="0" y="205"/>
                    <a:pt x="150" y="330"/>
                  </a:cubicBezTo>
                  <a:cubicBezTo>
                    <a:pt x="2667" y="2312"/>
                    <a:pt x="5216" y="4200"/>
                    <a:pt x="7828" y="6025"/>
                  </a:cubicBezTo>
                  <a:cubicBezTo>
                    <a:pt x="7861" y="6053"/>
                    <a:pt x="7895" y="6065"/>
                    <a:pt x="7927" y="6065"/>
                  </a:cubicBezTo>
                  <a:cubicBezTo>
                    <a:pt x="8072" y="6065"/>
                    <a:pt x="8171" y="5813"/>
                    <a:pt x="8016" y="5710"/>
                  </a:cubicBezTo>
                  <a:cubicBezTo>
                    <a:pt x="5436" y="3885"/>
                    <a:pt x="2919" y="1997"/>
                    <a:pt x="434" y="46"/>
                  </a:cubicBezTo>
                  <a:cubicBezTo>
                    <a:pt x="395" y="14"/>
                    <a:pt x="352" y="0"/>
                    <a:pt x="31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8"/>
            <p:cNvSpPr/>
            <p:nvPr/>
          </p:nvSpPr>
          <p:spPr>
            <a:xfrm>
              <a:off x="2715825" y="3296400"/>
              <a:ext cx="13400" cy="9475"/>
            </a:xfrm>
            <a:custGeom>
              <a:avLst/>
              <a:gdLst/>
              <a:ahLst/>
              <a:cxnLst/>
              <a:rect l="l" t="t" r="r" b="b"/>
              <a:pathLst>
                <a:path w="536" h="379" extrusionOk="0">
                  <a:moveTo>
                    <a:pt x="283" y="1"/>
                  </a:moveTo>
                  <a:cubicBezTo>
                    <a:pt x="0" y="1"/>
                    <a:pt x="0" y="378"/>
                    <a:pt x="283" y="378"/>
                  </a:cubicBezTo>
                  <a:cubicBezTo>
                    <a:pt x="535" y="378"/>
                    <a:pt x="535" y="1"/>
                    <a:pt x="28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8"/>
            <p:cNvSpPr/>
            <p:nvPr/>
          </p:nvSpPr>
          <p:spPr>
            <a:xfrm>
              <a:off x="2736925" y="3310950"/>
              <a:ext cx="226550" cy="104950"/>
            </a:xfrm>
            <a:custGeom>
              <a:avLst/>
              <a:gdLst/>
              <a:ahLst/>
              <a:cxnLst/>
              <a:rect l="l" t="t" r="r" b="b"/>
              <a:pathLst>
                <a:path w="9062" h="4198" extrusionOk="0">
                  <a:moveTo>
                    <a:pt x="329" y="1"/>
                  </a:moveTo>
                  <a:cubicBezTo>
                    <a:pt x="124" y="1"/>
                    <a:pt x="0" y="280"/>
                    <a:pt x="195" y="363"/>
                  </a:cubicBezTo>
                  <a:lnTo>
                    <a:pt x="8658" y="4170"/>
                  </a:lnTo>
                  <a:cubicBezTo>
                    <a:pt x="8691" y="4189"/>
                    <a:pt x="8724" y="4197"/>
                    <a:pt x="8756" y="4197"/>
                  </a:cubicBezTo>
                  <a:cubicBezTo>
                    <a:pt x="8934" y="4197"/>
                    <a:pt x="9061" y="3931"/>
                    <a:pt x="8847" y="3824"/>
                  </a:cubicBezTo>
                  <a:lnTo>
                    <a:pt x="415" y="17"/>
                  </a:lnTo>
                  <a:cubicBezTo>
                    <a:pt x="385" y="6"/>
                    <a:pt x="356" y="1"/>
                    <a:pt x="32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8"/>
            <p:cNvSpPr/>
            <p:nvPr/>
          </p:nvSpPr>
          <p:spPr>
            <a:xfrm>
              <a:off x="2681525" y="3364075"/>
              <a:ext cx="163650" cy="104000"/>
            </a:xfrm>
            <a:custGeom>
              <a:avLst/>
              <a:gdLst/>
              <a:ahLst/>
              <a:cxnLst/>
              <a:rect l="l" t="t" r="r" b="b"/>
              <a:pathLst>
                <a:path w="6546" h="4160" extrusionOk="0">
                  <a:moveTo>
                    <a:pt x="274" y="0"/>
                  </a:moveTo>
                  <a:cubicBezTo>
                    <a:pt x="133" y="0"/>
                    <a:pt x="0" y="201"/>
                    <a:pt x="145" y="346"/>
                  </a:cubicBezTo>
                  <a:lnTo>
                    <a:pt x="114" y="346"/>
                  </a:lnTo>
                  <a:cubicBezTo>
                    <a:pt x="1750" y="2171"/>
                    <a:pt x="3858" y="3461"/>
                    <a:pt x="6218" y="4153"/>
                  </a:cubicBezTo>
                  <a:cubicBezTo>
                    <a:pt x="6236" y="4158"/>
                    <a:pt x="6253" y="4160"/>
                    <a:pt x="6269" y="4160"/>
                  </a:cubicBezTo>
                  <a:cubicBezTo>
                    <a:pt x="6481" y="4160"/>
                    <a:pt x="6546" y="3802"/>
                    <a:pt x="6312" y="3744"/>
                  </a:cubicBezTo>
                  <a:cubicBezTo>
                    <a:pt x="4047" y="3083"/>
                    <a:pt x="2002" y="1825"/>
                    <a:pt x="397" y="63"/>
                  </a:cubicBezTo>
                  <a:cubicBezTo>
                    <a:pt x="360" y="19"/>
                    <a:pt x="317" y="0"/>
                    <a:pt x="27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8"/>
            <p:cNvSpPr/>
            <p:nvPr/>
          </p:nvSpPr>
          <p:spPr>
            <a:xfrm>
              <a:off x="2670525" y="3437225"/>
              <a:ext cx="132575" cy="104050"/>
            </a:xfrm>
            <a:custGeom>
              <a:avLst/>
              <a:gdLst/>
              <a:ahLst/>
              <a:cxnLst/>
              <a:rect l="l" t="t" r="r" b="b"/>
              <a:pathLst>
                <a:path w="5303" h="4162" extrusionOk="0">
                  <a:moveTo>
                    <a:pt x="287" y="0"/>
                  </a:moveTo>
                  <a:cubicBezTo>
                    <a:pt x="132" y="0"/>
                    <a:pt x="0" y="194"/>
                    <a:pt x="145" y="315"/>
                  </a:cubicBezTo>
                  <a:cubicBezTo>
                    <a:pt x="1624" y="1730"/>
                    <a:pt x="3228" y="3020"/>
                    <a:pt x="4959" y="4122"/>
                  </a:cubicBezTo>
                  <a:cubicBezTo>
                    <a:pt x="4992" y="4150"/>
                    <a:pt x="5026" y="4162"/>
                    <a:pt x="5057" y="4162"/>
                  </a:cubicBezTo>
                  <a:cubicBezTo>
                    <a:pt x="5203" y="4162"/>
                    <a:pt x="5303" y="3905"/>
                    <a:pt x="5147" y="3776"/>
                  </a:cubicBezTo>
                  <a:cubicBezTo>
                    <a:pt x="3448" y="2674"/>
                    <a:pt x="1875" y="1447"/>
                    <a:pt x="428" y="63"/>
                  </a:cubicBezTo>
                  <a:cubicBezTo>
                    <a:pt x="384" y="19"/>
                    <a:pt x="334" y="0"/>
                    <a:pt x="287"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8"/>
            <p:cNvSpPr/>
            <p:nvPr/>
          </p:nvSpPr>
          <p:spPr>
            <a:xfrm>
              <a:off x="2809425" y="3544200"/>
              <a:ext cx="12600" cy="9450"/>
            </a:xfrm>
            <a:custGeom>
              <a:avLst/>
              <a:gdLst/>
              <a:ahLst/>
              <a:cxnLst/>
              <a:rect l="l" t="t" r="r" b="b"/>
              <a:pathLst>
                <a:path w="504" h="378" extrusionOk="0">
                  <a:moveTo>
                    <a:pt x="252" y="0"/>
                  </a:moveTo>
                  <a:cubicBezTo>
                    <a:pt x="0" y="0"/>
                    <a:pt x="0" y="378"/>
                    <a:pt x="252" y="378"/>
                  </a:cubicBezTo>
                  <a:cubicBezTo>
                    <a:pt x="504" y="378"/>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8"/>
            <p:cNvSpPr/>
            <p:nvPr/>
          </p:nvSpPr>
          <p:spPr>
            <a:xfrm>
              <a:off x="2838575" y="3560825"/>
              <a:ext cx="285000" cy="120425"/>
            </a:xfrm>
            <a:custGeom>
              <a:avLst/>
              <a:gdLst/>
              <a:ahLst/>
              <a:cxnLst/>
              <a:rect l="l" t="t" r="r" b="b"/>
              <a:pathLst>
                <a:path w="11400" h="4817" extrusionOk="0">
                  <a:moveTo>
                    <a:pt x="300" y="0"/>
                  </a:moveTo>
                  <a:cubicBezTo>
                    <a:pt x="109" y="0"/>
                    <a:pt x="0" y="266"/>
                    <a:pt x="187" y="373"/>
                  </a:cubicBezTo>
                  <a:lnTo>
                    <a:pt x="187" y="342"/>
                  </a:lnTo>
                  <a:cubicBezTo>
                    <a:pt x="3617" y="2293"/>
                    <a:pt x="7267" y="3771"/>
                    <a:pt x="11042" y="4810"/>
                  </a:cubicBezTo>
                  <a:cubicBezTo>
                    <a:pt x="11060" y="4814"/>
                    <a:pt x="11078" y="4816"/>
                    <a:pt x="11094" y="4816"/>
                  </a:cubicBezTo>
                  <a:cubicBezTo>
                    <a:pt x="11310" y="4816"/>
                    <a:pt x="11400" y="4459"/>
                    <a:pt x="11137" y="4401"/>
                  </a:cubicBezTo>
                  <a:cubicBezTo>
                    <a:pt x="7393" y="3394"/>
                    <a:pt x="3774" y="1915"/>
                    <a:pt x="408" y="27"/>
                  </a:cubicBezTo>
                  <a:cubicBezTo>
                    <a:pt x="370" y="8"/>
                    <a:pt x="334" y="0"/>
                    <a:pt x="30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8"/>
            <p:cNvSpPr/>
            <p:nvPr/>
          </p:nvSpPr>
          <p:spPr>
            <a:xfrm>
              <a:off x="2763725" y="3675125"/>
              <a:ext cx="152650" cy="79000"/>
            </a:xfrm>
            <a:custGeom>
              <a:avLst/>
              <a:gdLst/>
              <a:ahLst/>
              <a:cxnLst/>
              <a:rect l="l" t="t" r="r" b="b"/>
              <a:pathLst>
                <a:path w="6106" h="3160" extrusionOk="0">
                  <a:moveTo>
                    <a:pt x="329" y="0"/>
                  </a:moveTo>
                  <a:cubicBezTo>
                    <a:pt x="143" y="0"/>
                    <a:pt x="0" y="254"/>
                    <a:pt x="192" y="364"/>
                  </a:cubicBezTo>
                  <a:cubicBezTo>
                    <a:pt x="2017" y="1308"/>
                    <a:pt x="3874" y="2251"/>
                    <a:pt x="5699" y="3132"/>
                  </a:cubicBezTo>
                  <a:cubicBezTo>
                    <a:pt x="5736" y="3151"/>
                    <a:pt x="5773" y="3160"/>
                    <a:pt x="5807" y="3160"/>
                  </a:cubicBezTo>
                  <a:cubicBezTo>
                    <a:pt x="5998" y="3160"/>
                    <a:pt x="6106" y="2898"/>
                    <a:pt x="5919" y="2818"/>
                  </a:cubicBezTo>
                  <a:cubicBezTo>
                    <a:pt x="4062" y="1905"/>
                    <a:pt x="2238" y="961"/>
                    <a:pt x="413" y="18"/>
                  </a:cubicBezTo>
                  <a:cubicBezTo>
                    <a:pt x="385" y="6"/>
                    <a:pt x="357" y="0"/>
                    <a:pt x="32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8"/>
            <p:cNvSpPr/>
            <p:nvPr/>
          </p:nvSpPr>
          <p:spPr>
            <a:xfrm>
              <a:off x="2922700" y="3755775"/>
              <a:ext cx="14975" cy="9475"/>
            </a:xfrm>
            <a:custGeom>
              <a:avLst/>
              <a:gdLst/>
              <a:ahLst/>
              <a:cxnLst/>
              <a:rect l="l" t="t" r="r" b="b"/>
              <a:pathLst>
                <a:path w="599" h="379" extrusionOk="0">
                  <a:moveTo>
                    <a:pt x="252" y="1"/>
                  </a:moveTo>
                  <a:cubicBezTo>
                    <a:pt x="0" y="1"/>
                    <a:pt x="0" y="378"/>
                    <a:pt x="252" y="378"/>
                  </a:cubicBezTo>
                  <a:lnTo>
                    <a:pt x="346" y="378"/>
                  </a:lnTo>
                  <a:cubicBezTo>
                    <a:pt x="598" y="378"/>
                    <a:pt x="598" y="1"/>
                    <a:pt x="34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8"/>
            <p:cNvSpPr/>
            <p:nvPr/>
          </p:nvSpPr>
          <p:spPr>
            <a:xfrm>
              <a:off x="2953425" y="3773975"/>
              <a:ext cx="166825" cy="67950"/>
            </a:xfrm>
            <a:custGeom>
              <a:avLst/>
              <a:gdLst/>
              <a:ahLst/>
              <a:cxnLst/>
              <a:rect l="l" t="t" r="r" b="b"/>
              <a:pathLst>
                <a:path w="6673" h="2718" extrusionOk="0">
                  <a:moveTo>
                    <a:pt x="299" y="1"/>
                  </a:moveTo>
                  <a:cubicBezTo>
                    <a:pt x="108" y="1"/>
                    <a:pt x="0" y="262"/>
                    <a:pt x="187" y="343"/>
                  </a:cubicBezTo>
                  <a:cubicBezTo>
                    <a:pt x="2169" y="1255"/>
                    <a:pt x="4246" y="2073"/>
                    <a:pt x="6354" y="2702"/>
                  </a:cubicBezTo>
                  <a:cubicBezTo>
                    <a:pt x="6378" y="2713"/>
                    <a:pt x="6401" y="2717"/>
                    <a:pt x="6423" y="2717"/>
                  </a:cubicBezTo>
                  <a:cubicBezTo>
                    <a:pt x="6597" y="2717"/>
                    <a:pt x="6673" y="2409"/>
                    <a:pt x="6448" y="2325"/>
                  </a:cubicBezTo>
                  <a:cubicBezTo>
                    <a:pt x="4372" y="1696"/>
                    <a:pt x="2358" y="909"/>
                    <a:pt x="407" y="28"/>
                  </a:cubicBezTo>
                  <a:cubicBezTo>
                    <a:pt x="369" y="9"/>
                    <a:pt x="333" y="1"/>
                    <a:pt x="29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8"/>
            <p:cNvSpPr/>
            <p:nvPr/>
          </p:nvSpPr>
          <p:spPr>
            <a:xfrm>
              <a:off x="2826775" y="3842100"/>
              <a:ext cx="413700" cy="270725"/>
            </a:xfrm>
            <a:custGeom>
              <a:avLst/>
              <a:gdLst/>
              <a:ahLst/>
              <a:cxnLst/>
              <a:rect l="l" t="t" r="r" b="b"/>
              <a:pathLst>
                <a:path w="16548" h="10829" extrusionOk="0">
                  <a:moveTo>
                    <a:pt x="246" y="0"/>
                  </a:moveTo>
                  <a:cubicBezTo>
                    <a:pt x="101" y="0"/>
                    <a:pt x="1" y="257"/>
                    <a:pt x="156" y="386"/>
                  </a:cubicBezTo>
                  <a:lnTo>
                    <a:pt x="125" y="386"/>
                  </a:lnTo>
                  <a:cubicBezTo>
                    <a:pt x="5190" y="4288"/>
                    <a:pt x="10539" y="7749"/>
                    <a:pt x="16171" y="10801"/>
                  </a:cubicBezTo>
                  <a:cubicBezTo>
                    <a:pt x="16204" y="10820"/>
                    <a:pt x="16236" y="10828"/>
                    <a:pt x="16267" y="10828"/>
                  </a:cubicBezTo>
                  <a:cubicBezTo>
                    <a:pt x="16439" y="10828"/>
                    <a:pt x="16547" y="10562"/>
                    <a:pt x="16360" y="10455"/>
                  </a:cubicBezTo>
                  <a:cubicBezTo>
                    <a:pt x="10759" y="7434"/>
                    <a:pt x="5379" y="3942"/>
                    <a:pt x="345" y="40"/>
                  </a:cubicBezTo>
                  <a:cubicBezTo>
                    <a:pt x="311" y="12"/>
                    <a:pt x="278" y="0"/>
                    <a:pt x="24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8"/>
            <p:cNvSpPr/>
            <p:nvPr/>
          </p:nvSpPr>
          <p:spPr>
            <a:xfrm>
              <a:off x="4011250" y="3559550"/>
              <a:ext cx="380475" cy="335925"/>
            </a:xfrm>
            <a:custGeom>
              <a:avLst/>
              <a:gdLst/>
              <a:ahLst/>
              <a:cxnLst/>
              <a:rect l="l" t="t" r="r" b="b"/>
              <a:pathLst>
                <a:path w="15219" h="13437" extrusionOk="0">
                  <a:moveTo>
                    <a:pt x="14927" y="1"/>
                  </a:moveTo>
                  <a:cubicBezTo>
                    <a:pt x="14867" y="1"/>
                    <a:pt x="14806" y="24"/>
                    <a:pt x="14761" y="78"/>
                  </a:cubicBezTo>
                  <a:cubicBezTo>
                    <a:pt x="10985" y="5490"/>
                    <a:pt x="5982" y="9926"/>
                    <a:pt x="193" y="13073"/>
                  </a:cubicBezTo>
                  <a:cubicBezTo>
                    <a:pt x="1" y="13183"/>
                    <a:pt x="120" y="13436"/>
                    <a:pt x="300" y="13436"/>
                  </a:cubicBezTo>
                  <a:cubicBezTo>
                    <a:pt x="326" y="13436"/>
                    <a:pt x="354" y="13431"/>
                    <a:pt x="382" y="13419"/>
                  </a:cubicBezTo>
                  <a:lnTo>
                    <a:pt x="413" y="13388"/>
                  </a:lnTo>
                  <a:cubicBezTo>
                    <a:pt x="6266" y="10210"/>
                    <a:pt x="11300" y="5742"/>
                    <a:pt x="15107" y="299"/>
                  </a:cubicBezTo>
                  <a:cubicBezTo>
                    <a:pt x="15219" y="142"/>
                    <a:pt x="15076" y="1"/>
                    <a:pt x="14927"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8"/>
            <p:cNvSpPr/>
            <p:nvPr/>
          </p:nvSpPr>
          <p:spPr>
            <a:xfrm>
              <a:off x="4099475" y="3910275"/>
              <a:ext cx="75250" cy="46800"/>
            </a:xfrm>
            <a:custGeom>
              <a:avLst/>
              <a:gdLst/>
              <a:ahLst/>
              <a:cxnLst/>
              <a:rect l="l" t="t" r="r" b="b"/>
              <a:pathLst>
                <a:path w="3010" h="1872" extrusionOk="0">
                  <a:moveTo>
                    <a:pt x="2713" y="1"/>
                  </a:moveTo>
                  <a:cubicBezTo>
                    <a:pt x="2668" y="1"/>
                    <a:pt x="2621" y="16"/>
                    <a:pt x="2579" y="51"/>
                  </a:cubicBezTo>
                  <a:cubicBezTo>
                    <a:pt x="1824" y="617"/>
                    <a:pt x="1038" y="1120"/>
                    <a:pt x="188" y="1530"/>
                  </a:cubicBezTo>
                  <a:cubicBezTo>
                    <a:pt x="1" y="1610"/>
                    <a:pt x="109" y="1871"/>
                    <a:pt x="281" y="1871"/>
                  </a:cubicBezTo>
                  <a:cubicBezTo>
                    <a:pt x="311" y="1871"/>
                    <a:pt x="344" y="1863"/>
                    <a:pt x="377" y="1844"/>
                  </a:cubicBezTo>
                  <a:cubicBezTo>
                    <a:pt x="1258" y="1435"/>
                    <a:pt x="2076" y="900"/>
                    <a:pt x="2862" y="302"/>
                  </a:cubicBezTo>
                  <a:cubicBezTo>
                    <a:pt x="3009" y="180"/>
                    <a:pt x="2871" y="1"/>
                    <a:pt x="271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8"/>
            <p:cNvSpPr/>
            <p:nvPr/>
          </p:nvSpPr>
          <p:spPr>
            <a:xfrm>
              <a:off x="4181250" y="3893450"/>
              <a:ext cx="12600" cy="9450"/>
            </a:xfrm>
            <a:custGeom>
              <a:avLst/>
              <a:gdLst/>
              <a:ahLst/>
              <a:cxnLst/>
              <a:rect l="l" t="t" r="r" b="b"/>
              <a:pathLst>
                <a:path w="504" h="378" extrusionOk="0">
                  <a:moveTo>
                    <a:pt x="252" y="0"/>
                  </a:moveTo>
                  <a:cubicBezTo>
                    <a:pt x="0" y="0"/>
                    <a:pt x="0" y="378"/>
                    <a:pt x="252" y="378"/>
                  </a:cubicBezTo>
                  <a:cubicBezTo>
                    <a:pt x="504" y="378"/>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8"/>
            <p:cNvSpPr/>
            <p:nvPr/>
          </p:nvSpPr>
          <p:spPr>
            <a:xfrm>
              <a:off x="4200250" y="3841525"/>
              <a:ext cx="53075" cy="46425"/>
            </a:xfrm>
            <a:custGeom>
              <a:avLst/>
              <a:gdLst/>
              <a:ahLst/>
              <a:cxnLst/>
              <a:rect l="l" t="t" r="r" b="b"/>
              <a:pathLst>
                <a:path w="2123" h="1857" extrusionOk="0">
                  <a:moveTo>
                    <a:pt x="1836" y="1"/>
                  </a:moveTo>
                  <a:cubicBezTo>
                    <a:pt x="1789" y="1"/>
                    <a:pt x="1739" y="19"/>
                    <a:pt x="1695" y="63"/>
                  </a:cubicBezTo>
                  <a:lnTo>
                    <a:pt x="121" y="1511"/>
                  </a:lnTo>
                  <a:cubicBezTo>
                    <a:pt x="1" y="1656"/>
                    <a:pt x="121" y="1856"/>
                    <a:pt x="269" y="1856"/>
                  </a:cubicBezTo>
                  <a:cubicBezTo>
                    <a:pt x="313" y="1856"/>
                    <a:pt x="361" y="1838"/>
                    <a:pt x="405" y="1794"/>
                  </a:cubicBezTo>
                  <a:lnTo>
                    <a:pt x="1978" y="315"/>
                  </a:lnTo>
                  <a:cubicBezTo>
                    <a:pt x="2122" y="195"/>
                    <a:pt x="1990" y="1"/>
                    <a:pt x="183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8"/>
            <p:cNvSpPr/>
            <p:nvPr/>
          </p:nvSpPr>
          <p:spPr>
            <a:xfrm>
              <a:off x="4161450" y="3973700"/>
              <a:ext cx="84800" cy="81150"/>
            </a:xfrm>
            <a:custGeom>
              <a:avLst/>
              <a:gdLst/>
              <a:ahLst/>
              <a:cxnLst/>
              <a:rect l="l" t="t" r="r" b="b"/>
              <a:pathLst>
                <a:path w="3392" h="3246" extrusionOk="0">
                  <a:moveTo>
                    <a:pt x="3103" y="0"/>
                  </a:moveTo>
                  <a:cubicBezTo>
                    <a:pt x="3056" y="0"/>
                    <a:pt x="3007" y="18"/>
                    <a:pt x="2963" y="62"/>
                  </a:cubicBezTo>
                  <a:lnTo>
                    <a:pt x="100" y="2926"/>
                  </a:lnTo>
                  <a:cubicBezTo>
                    <a:pt x="0" y="3076"/>
                    <a:pt x="119" y="3246"/>
                    <a:pt x="267" y="3246"/>
                  </a:cubicBezTo>
                  <a:cubicBezTo>
                    <a:pt x="305" y="3246"/>
                    <a:pt x="345" y="3234"/>
                    <a:pt x="383" y="3209"/>
                  </a:cubicBezTo>
                  <a:lnTo>
                    <a:pt x="3247" y="345"/>
                  </a:lnTo>
                  <a:cubicBezTo>
                    <a:pt x="3392" y="201"/>
                    <a:pt x="3258" y="0"/>
                    <a:pt x="310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8"/>
            <p:cNvSpPr/>
            <p:nvPr/>
          </p:nvSpPr>
          <p:spPr>
            <a:xfrm>
              <a:off x="1309650" y="2419700"/>
              <a:ext cx="256975" cy="185125"/>
            </a:xfrm>
            <a:custGeom>
              <a:avLst/>
              <a:gdLst/>
              <a:ahLst/>
              <a:cxnLst/>
              <a:rect l="l" t="t" r="r" b="b"/>
              <a:pathLst>
                <a:path w="10279" h="7405" extrusionOk="0">
                  <a:moveTo>
                    <a:pt x="298" y="0"/>
                  </a:moveTo>
                  <a:cubicBezTo>
                    <a:pt x="140" y="0"/>
                    <a:pt x="0" y="185"/>
                    <a:pt x="147" y="333"/>
                  </a:cubicBezTo>
                  <a:cubicBezTo>
                    <a:pt x="1626" y="1654"/>
                    <a:pt x="3136" y="3007"/>
                    <a:pt x="4709" y="4203"/>
                  </a:cubicBezTo>
                  <a:cubicBezTo>
                    <a:pt x="5528" y="4801"/>
                    <a:pt x="6346" y="5367"/>
                    <a:pt x="7227" y="5902"/>
                  </a:cubicBezTo>
                  <a:cubicBezTo>
                    <a:pt x="7636" y="6154"/>
                    <a:pt x="8108" y="6405"/>
                    <a:pt x="8548" y="6625"/>
                  </a:cubicBezTo>
                  <a:cubicBezTo>
                    <a:pt x="8737" y="6720"/>
                    <a:pt x="8926" y="6814"/>
                    <a:pt x="9146" y="6909"/>
                  </a:cubicBezTo>
                  <a:lnTo>
                    <a:pt x="9492" y="7066"/>
                  </a:lnTo>
                  <a:cubicBezTo>
                    <a:pt x="9548" y="7088"/>
                    <a:pt x="9607" y="7099"/>
                    <a:pt x="9670" y="7099"/>
                  </a:cubicBezTo>
                  <a:cubicBezTo>
                    <a:pt x="9704" y="7099"/>
                    <a:pt x="9739" y="7096"/>
                    <a:pt x="9775" y="7089"/>
                  </a:cubicBezTo>
                  <a:lnTo>
                    <a:pt x="9775" y="7089"/>
                  </a:lnTo>
                  <a:lnTo>
                    <a:pt x="9775" y="7097"/>
                  </a:lnTo>
                  <a:cubicBezTo>
                    <a:pt x="9712" y="7192"/>
                    <a:pt x="9744" y="7286"/>
                    <a:pt x="9838" y="7349"/>
                  </a:cubicBezTo>
                  <a:lnTo>
                    <a:pt x="9901" y="7381"/>
                  </a:lnTo>
                  <a:cubicBezTo>
                    <a:pt x="9932" y="7396"/>
                    <a:pt x="9964" y="7404"/>
                    <a:pt x="9995" y="7404"/>
                  </a:cubicBezTo>
                  <a:cubicBezTo>
                    <a:pt x="10027" y="7404"/>
                    <a:pt x="10058" y="7396"/>
                    <a:pt x="10090" y="7381"/>
                  </a:cubicBezTo>
                  <a:lnTo>
                    <a:pt x="10153" y="7381"/>
                  </a:lnTo>
                  <a:cubicBezTo>
                    <a:pt x="10216" y="7318"/>
                    <a:pt x="10279" y="7223"/>
                    <a:pt x="10247" y="7129"/>
                  </a:cubicBezTo>
                  <a:cubicBezTo>
                    <a:pt x="10027" y="6563"/>
                    <a:pt x="8989" y="6405"/>
                    <a:pt x="8454" y="6122"/>
                  </a:cubicBezTo>
                  <a:cubicBezTo>
                    <a:pt x="7510" y="5619"/>
                    <a:pt x="6597" y="5084"/>
                    <a:pt x="5748" y="4454"/>
                  </a:cubicBezTo>
                  <a:cubicBezTo>
                    <a:pt x="3891" y="3102"/>
                    <a:pt x="2129" y="1623"/>
                    <a:pt x="430" y="50"/>
                  </a:cubicBezTo>
                  <a:cubicBezTo>
                    <a:pt x="389" y="15"/>
                    <a:pt x="343" y="0"/>
                    <a:pt x="29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8"/>
            <p:cNvSpPr/>
            <p:nvPr/>
          </p:nvSpPr>
          <p:spPr>
            <a:xfrm>
              <a:off x="1584700" y="2604200"/>
              <a:ext cx="15750" cy="10250"/>
            </a:xfrm>
            <a:custGeom>
              <a:avLst/>
              <a:gdLst/>
              <a:ahLst/>
              <a:cxnLst/>
              <a:rect l="l" t="t" r="r" b="b"/>
              <a:pathLst>
                <a:path w="630" h="410" extrusionOk="0">
                  <a:moveTo>
                    <a:pt x="252" y="1"/>
                  </a:moveTo>
                  <a:cubicBezTo>
                    <a:pt x="0" y="1"/>
                    <a:pt x="0" y="410"/>
                    <a:pt x="252" y="410"/>
                  </a:cubicBezTo>
                  <a:lnTo>
                    <a:pt x="378" y="410"/>
                  </a:lnTo>
                  <a:cubicBezTo>
                    <a:pt x="630" y="410"/>
                    <a:pt x="630" y="1"/>
                    <a:pt x="37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8"/>
            <p:cNvSpPr/>
            <p:nvPr/>
          </p:nvSpPr>
          <p:spPr>
            <a:xfrm>
              <a:off x="1616950" y="2617575"/>
              <a:ext cx="19675" cy="10250"/>
            </a:xfrm>
            <a:custGeom>
              <a:avLst/>
              <a:gdLst/>
              <a:ahLst/>
              <a:cxnLst/>
              <a:rect l="l" t="t" r="r" b="b"/>
              <a:pathLst>
                <a:path w="787" h="410" extrusionOk="0">
                  <a:moveTo>
                    <a:pt x="283" y="0"/>
                  </a:moveTo>
                  <a:cubicBezTo>
                    <a:pt x="0" y="0"/>
                    <a:pt x="0" y="410"/>
                    <a:pt x="283" y="410"/>
                  </a:cubicBezTo>
                  <a:lnTo>
                    <a:pt x="535" y="410"/>
                  </a:lnTo>
                  <a:cubicBezTo>
                    <a:pt x="787" y="410"/>
                    <a:pt x="787" y="0"/>
                    <a:pt x="53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8"/>
            <p:cNvSpPr/>
            <p:nvPr/>
          </p:nvSpPr>
          <p:spPr>
            <a:xfrm>
              <a:off x="1445800" y="2638025"/>
              <a:ext cx="139675" cy="99825"/>
            </a:xfrm>
            <a:custGeom>
              <a:avLst/>
              <a:gdLst/>
              <a:ahLst/>
              <a:cxnLst/>
              <a:rect l="l" t="t" r="r" b="b"/>
              <a:pathLst>
                <a:path w="5587" h="3993" extrusionOk="0">
                  <a:moveTo>
                    <a:pt x="259" y="1"/>
                  </a:moveTo>
                  <a:cubicBezTo>
                    <a:pt x="113" y="1"/>
                    <a:pt x="0" y="195"/>
                    <a:pt x="144" y="315"/>
                  </a:cubicBezTo>
                  <a:cubicBezTo>
                    <a:pt x="1686" y="1700"/>
                    <a:pt x="3385" y="2927"/>
                    <a:pt x="5210" y="3965"/>
                  </a:cubicBezTo>
                  <a:cubicBezTo>
                    <a:pt x="5243" y="3984"/>
                    <a:pt x="5275" y="3992"/>
                    <a:pt x="5306" y="3992"/>
                  </a:cubicBezTo>
                  <a:cubicBezTo>
                    <a:pt x="5478" y="3992"/>
                    <a:pt x="5586" y="3726"/>
                    <a:pt x="5399" y="3619"/>
                  </a:cubicBezTo>
                  <a:cubicBezTo>
                    <a:pt x="3606" y="2612"/>
                    <a:pt x="1938" y="1385"/>
                    <a:pt x="396" y="63"/>
                  </a:cubicBezTo>
                  <a:cubicBezTo>
                    <a:pt x="352" y="19"/>
                    <a:pt x="304" y="1"/>
                    <a:pt x="25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8"/>
            <p:cNvSpPr/>
            <p:nvPr/>
          </p:nvSpPr>
          <p:spPr>
            <a:xfrm>
              <a:off x="1597275" y="2745800"/>
              <a:ext cx="16550" cy="9450"/>
            </a:xfrm>
            <a:custGeom>
              <a:avLst/>
              <a:gdLst/>
              <a:ahLst/>
              <a:cxnLst/>
              <a:rect l="l" t="t" r="r" b="b"/>
              <a:pathLst>
                <a:path w="662" h="378" extrusionOk="0">
                  <a:moveTo>
                    <a:pt x="284" y="0"/>
                  </a:moveTo>
                  <a:cubicBezTo>
                    <a:pt x="1" y="0"/>
                    <a:pt x="1" y="378"/>
                    <a:pt x="284" y="378"/>
                  </a:cubicBezTo>
                  <a:lnTo>
                    <a:pt x="410" y="378"/>
                  </a:lnTo>
                  <a:cubicBezTo>
                    <a:pt x="661" y="378"/>
                    <a:pt x="661" y="0"/>
                    <a:pt x="41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8"/>
            <p:cNvSpPr/>
            <p:nvPr/>
          </p:nvSpPr>
          <p:spPr>
            <a:xfrm>
              <a:off x="1657850" y="2778050"/>
              <a:ext cx="10250" cy="13200"/>
            </a:xfrm>
            <a:custGeom>
              <a:avLst/>
              <a:gdLst/>
              <a:ahLst/>
              <a:cxnLst/>
              <a:rect l="l" t="t" r="r" b="b"/>
              <a:pathLst>
                <a:path w="410" h="528" extrusionOk="0">
                  <a:moveTo>
                    <a:pt x="205" y="0"/>
                  </a:moveTo>
                  <a:cubicBezTo>
                    <a:pt x="103" y="0"/>
                    <a:pt x="0" y="63"/>
                    <a:pt x="0" y="189"/>
                  </a:cubicBezTo>
                  <a:lnTo>
                    <a:pt x="0" y="315"/>
                  </a:lnTo>
                  <a:cubicBezTo>
                    <a:pt x="0" y="456"/>
                    <a:pt x="103" y="527"/>
                    <a:pt x="205" y="527"/>
                  </a:cubicBezTo>
                  <a:cubicBezTo>
                    <a:pt x="307" y="527"/>
                    <a:pt x="409" y="456"/>
                    <a:pt x="409" y="315"/>
                  </a:cubicBezTo>
                  <a:lnTo>
                    <a:pt x="409" y="189"/>
                  </a:lnTo>
                  <a:cubicBezTo>
                    <a:pt x="409" y="63"/>
                    <a:pt x="307" y="0"/>
                    <a:pt x="20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1463875" y="2773350"/>
              <a:ext cx="234800" cy="209175"/>
            </a:xfrm>
            <a:custGeom>
              <a:avLst/>
              <a:gdLst/>
              <a:ahLst/>
              <a:cxnLst/>
              <a:rect l="l" t="t" r="r" b="b"/>
              <a:pathLst>
                <a:path w="9392" h="8367" extrusionOk="0">
                  <a:moveTo>
                    <a:pt x="274" y="0"/>
                  </a:moveTo>
                  <a:cubicBezTo>
                    <a:pt x="133" y="0"/>
                    <a:pt x="0" y="201"/>
                    <a:pt x="145" y="345"/>
                  </a:cubicBezTo>
                  <a:cubicBezTo>
                    <a:pt x="2883" y="3240"/>
                    <a:pt x="5840" y="5915"/>
                    <a:pt x="9018" y="8337"/>
                  </a:cubicBezTo>
                  <a:cubicBezTo>
                    <a:pt x="9053" y="8357"/>
                    <a:pt x="9088" y="8366"/>
                    <a:pt x="9120" y="8366"/>
                  </a:cubicBezTo>
                  <a:cubicBezTo>
                    <a:pt x="9288" y="8366"/>
                    <a:pt x="9392" y="8123"/>
                    <a:pt x="9207" y="7991"/>
                  </a:cubicBezTo>
                  <a:cubicBezTo>
                    <a:pt x="6060" y="5600"/>
                    <a:pt x="3134" y="2926"/>
                    <a:pt x="397" y="62"/>
                  </a:cubicBezTo>
                  <a:cubicBezTo>
                    <a:pt x="360" y="18"/>
                    <a:pt x="317" y="0"/>
                    <a:pt x="27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1727075" y="2994350"/>
              <a:ext cx="9450" cy="13200"/>
            </a:xfrm>
            <a:custGeom>
              <a:avLst/>
              <a:gdLst/>
              <a:ahLst/>
              <a:cxnLst/>
              <a:rect l="l" t="t" r="r" b="b"/>
              <a:pathLst>
                <a:path w="378" h="528" extrusionOk="0">
                  <a:moveTo>
                    <a:pt x="189" y="1"/>
                  </a:moveTo>
                  <a:cubicBezTo>
                    <a:pt x="95" y="1"/>
                    <a:pt x="0" y="64"/>
                    <a:pt x="0" y="190"/>
                  </a:cubicBezTo>
                  <a:lnTo>
                    <a:pt x="0" y="315"/>
                  </a:lnTo>
                  <a:cubicBezTo>
                    <a:pt x="0" y="457"/>
                    <a:pt x="95" y="528"/>
                    <a:pt x="189" y="528"/>
                  </a:cubicBezTo>
                  <a:cubicBezTo>
                    <a:pt x="283" y="528"/>
                    <a:pt x="378" y="457"/>
                    <a:pt x="378" y="315"/>
                  </a:cubicBezTo>
                  <a:lnTo>
                    <a:pt x="378" y="190"/>
                  </a:lnTo>
                  <a:cubicBezTo>
                    <a:pt x="378" y="64"/>
                    <a:pt x="283" y="1"/>
                    <a:pt x="1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8"/>
            <p:cNvSpPr/>
            <p:nvPr/>
          </p:nvSpPr>
          <p:spPr>
            <a:xfrm>
              <a:off x="1767975" y="3017175"/>
              <a:ext cx="13400" cy="10250"/>
            </a:xfrm>
            <a:custGeom>
              <a:avLst/>
              <a:gdLst/>
              <a:ahLst/>
              <a:cxnLst/>
              <a:rect l="l" t="t" r="r" b="b"/>
              <a:pathLst>
                <a:path w="536" h="410" extrusionOk="0">
                  <a:moveTo>
                    <a:pt x="252" y="0"/>
                  </a:moveTo>
                  <a:cubicBezTo>
                    <a:pt x="0" y="0"/>
                    <a:pt x="0" y="409"/>
                    <a:pt x="252" y="409"/>
                  </a:cubicBezTo>
                  <a:cubicBezTo>
                    <a:pt x="535" y="409"/>
                    <a:pt x="535"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1600775" y="3101750"/>
              <a:ext cx="271050" cy="158150"/>
            </a:xfrm>
            <a:custGeom>
              <a:avLst/>
              <a:gdLst/>
              <a:ahLst/>
              <a:cxnLst/>
              <a:rect l="l" t="t" r="r" b="b"/>
              <a:pathLst>
                <a:path w="10842" h="6326" extrusionOk="0">
                  <a:moveTo>
                    <a:pt x="304" y="1"/>
                  </a:moveTo>
                  <a:cubicBezTo>
                    <a:pt x="143" y="1"/>
                    <a:pt x="0" y="205"/>
                    <a:pt x="175" y="330"/>
                  </a:cubicBezTo>
                  <a:cubicBezTo>
                    <a:pt x="1686" y="1557"/>
                    <a:pt x="3290" y="2627"/>
                    <a:pt x="5021" y="3602"/>
                  </a:cubicBezTo>
                  <a:cubicBezTo>
                    <a:pt x="5839" y="4074"/>
                    <a:pt x="6720" y="4515"/>
                    <a:pt x="7601" y="4924"/>
                  </a:cubicBezTo>
                  <a:cubicBezTo>
                    <a:pt x="7978" y="5081"/>
                    <a:pt x="8356" y="5270"/>
                    <a:pt x="8733" y="5427"/>
                  </a:cubicBezTo>
                  <a:cubicBezTo>
                    <a:pt x="8984" y="5511"/>
                    <a:pt x="9826" y="5988"/>
                    <a:pt x="10234" y="5988"/>
                  </a:cubicBezTo>
                  <a:cubicBezTo>
                    <a:pt x="10287" y="5988"/>
                    <a:pt x="10333" y="5980"/>
                    <a:pt x="10370" y="5962"/>
                  </a:cubicBezTo>
                  <a:lnTo>
                    <a:pt x="10370" y="5962"/>
                  </a:lnTo>
                  <a:cubicBezTo>
                    <a:pt x="10177" y="6072"/>
                    <a:pt x="10297" y="6325"/>
                    <a:pt x="10498" y="6325"/>
                  </a:cubicBezTo>
                  <a:cubicBezTo>
                    <a:pt x="10527" y="6325"/>
                    <a:pt x="10558" y="6320"/>
                    <a:pt x="10590" y="6308"/>
                  </a:cubicBezTo>
                  <a:lnTo>
                    <a:pt x="10684" y="6277"/>
                  </a:lnTo>
                  <a:cubicBezTo>
                    <a:pt x="10747" y="6245"/>
                    <a:pt x="10779" y="6182"/>
                    <a:pt x="10779" y="6088"/>
                  </a:cubicBezTo>
                  <a:cubicBezTo>
                    <a:pt x="10842" y="5616"/>
                    <a:pt x="10149" y="5553"/>
                    <a:pt x="9803" y="5427"/>
                  </a:cubicBezTo>
                  <a:cubicBezTo>
                    <a:pt x="8639" y="4955"/>
                    <a:pt x="7506" y="4483"/>
                    <a:pt x="6405" y="3917"/>
                  </a:cubicBezTo>
                  <a:cubicBezTo>
                    <a:pt x="4297" y="2816"/>
                    <a:pt x="2283" y="1526"/>
                    <a:pt x="427" y="47"/>
                  </a:cubicBezTo>
                  <a:cubicBezTo>
                    <a:pt x="388" y="14"/>
                    <a:pt x="345" y="1"/>
                    <a:pt x="30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8"/>
            <p:cNvSpPr/>
            <p:nvPr/>
          </p:nvSpPr>
          <p:spPr>
            <a:xfrm>
              <a:off x="1891775" y="3262600"/>
              <a:ext cx="16925" cy="13050"/>
            </a:xfrm>
            <a:custGeom>
              <a:avLst/>
              <a:gdLst/>
              <a:ahLst/>
              <a:cxnLst/>
              <a:rect l="l" t="t" r="r" b="b"/>
              <a:pathLst>
                <a:path w="677" h="522" extrusionOk="0">
                  <a:moveTo>
                    <a:pt x="289" y="1"/>
                  </a:moveTo>
                  <a:cubicBezTo>
                    <a:pt x="134" y="1"/>
                    <a:pt x="1" y="201"/>
                    <a:pt x="145" y="346"/>
                  </a:cubicBezTo>
                  <a:lnTo>
                    <a:pt x="271" y="472"/>
                  </a:lnTo>
                  <a:cubicBezTo>
                    <a:pt x="313" y="507"/>
                    <a:pt x="359" y="522"/>
                    <a:pt x="402" y="522"/>
                  </a:cubicBezTo>
                  <a:cubicBezTo>
                    <a:pt x="552" y="522"/>
                    <a:pt x="677" y="342"/>
                    <a:pt x="555" y="220"/>
                  </a:cubicBezTo>
                  <a:lnTo>
                    <a:pt x="429" y="63"/>
                  </a:lnTo>
                  <a:cubicBezTo>
                    <a:pt x="385" y="19"/>
                    <a:pt x="336" y="1"/>
                    <a:pt x="2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8"/>
            <p:cNvSpPr/>
            <p:nvPr/>
          </p:nvSpPr>
          <p:spPr>
            <a:xfrm>
              <a:off x="1938650" y="3283050"/>
              <a:ext cx="15775" cy="9450"/>
            </a:xfrm>
            <a:custGeom>
              <a:avLst/>
              <a:gdLst/>
              <a:ahLst/>
              <a:cxnLst/>
              <a:rect l="l" t="t" r="r" b="b"/>
              <a:pathLst>
                <a:path w="631" h="378" extrusionOk="0">
                  <a:moveTo>
                    <a:pt x="253" y="0"/>
                  </a:moveTo>
                  <a:cubicBezTo>
                    <a:pt x="1" y="0"/>
                    <a:pt x="1" y="378"/>
                    <a:pt x="253" y="378"/>
                  </a:cubicBezTo>
                  <a:lnTo>
                    <a:pt x="379" y="378"/>
                  </a:lnTo>
                  <a:cubicBezTo>
                    <a:pt x="630" y="378"/>
                    <a:pt x="630" y="0"/>
                    <a:pt x="37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8"/>
            <p:cNvSpPr/>
            <p:nvPr/>
          </p:nvSpPr>
          <p:spPr>
            <a:xfrm>
              <a:off x="1778350" y="3362600"/>
              <a:ext cx="193675" cy="88175"/>
            </a:xfrm>
            <a:custGeom>
              <a:avLst/>
              <a:gdLst/>
              <a:ahLst/>
              <a:cxnLst/>
              <a:rect l="l" t="t" r="r" b="b"/>
              <a:pathLst>
                <a:path w="7747" h="3527" extrusionOk="0">
                  <a:moveTo>
                    <a:pt x="306" y="0"/>
                  </a:moveTo>
                  <a:cubicBezTo>
                    <a:pt x="128" y="0"/>
                    <a:pt x="1" y="266"/>
                    <a:pt x="215" y="373"/>
                  </a:cubicBezTo>
                  <a:cubicBezTo>
                    <a:pt x="2511" y="1601"/>
                    <a:pt x="4934" y="2670"/>
                    <a:pt x="7420" y="3520"/>
                  </a:cubicBezTo>
                  <a:cubicBezTo>
                    <a:pt x="7437" y="3525"/>
                    <a:pt x="7453" y="3527"/>
                    <a:pt x="7468" y="3527"/>
                  </a:cubicBezTo>
                  <a:cubicBezTo>
                    <a:pt x="7657" y="3527"/>
                    <a:pt x="7747" y="3198"/>
                    <a:pt x="7514" y="3111"/>
                  </a:cubicBezTo>
                  <a:cubicBezTo>
                    <a:pt x="5060" y="2293"/>
                    <a:pt x="2700" y="1254"/>
                    <a:pt x="403" y="27"/>
                  </a:cubicBezTo>
                  <a:cubicBezTo>
                    <a:pt x="370" y="8"/>
                    <a:pt x="337" y="0"/>
                    <a:pt x="30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8"/>
            <p:cNvSpPr/>
            <p:nvPr/>
          </p:nvSpPr>
          <p:spPr>
            <a:xfrm>
              <a:off x="1997650" y="3446650"/>
              <a:ext cx="12625" cy="9475"/>
            </a:xfrm>
            <a:custGeom>
              <a:avLst/>
              <a:gdLst/>
              <a:ahLst/>
              <a:cxnLst/>
              <a:rect l="l" t="t" r="r" b="b"/>
              <a:pathLst>
                <a:path w="505" h="379" extrusionOk="0">
                  <a:moveTo>
                    <a:pt x="252" y="1"/>
                  </a:moveTo>
                  <a:cubicBezTo>
                    <a:pt x="1" y="1"/>
                    <a:pt x="1" y="378"/>
                    <a:pt x="252" y="378"/>
                  </a:cubicBezTo>
                  <a:cubicBezTo>
                    <a:pt x="504" y="378"/>
                    <a:pt x="504"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8"/>
            <p:cNvSpPr/>
            <p:nvPr/>
          </p:nvSpPr>
          <p:spPr>
            <a:xfrm>
              <a:off x="5699575" y="2909425"/>
              <a:ext cx="238650" cy="194500"/>
            </a:xfrm>
            <a:custGeom>
              <a:avLst/>
              <a:gdLst/>
              <a:ahLst/>
              <a:cxnLst/>
              <a:rect l="l" t="t" r="r" b="b"/>
              <a:pathLst>
                <a:path w="9546" h="7780" extrusionOk="0">
                  <a:moveTo>
                    <a:pt x="9271" y="0"/>
                  </a:moveTo>
                  <a:cubicBezTo>
                    <a:pt x="9229" y="0"/>
                    <a:pt x="9185" y="19"/>
                    <a:pt x="9149" y="63"/>
                  </a:cubicBezTo>
                  <a:cubicBezTo>
                    <a:pt x="6443" y="2863"/>
                    <a:pt x="3454" y="5317"/>
                    <a:pt x="181" y="7394"/>
                  </a:cubicBezTo>
                  <a:cubicBezTo>
                    <a:pt x="0" y="7523"/>
                    <a:pt x="117" y="7780"/>
                    <a:pt x="269" y="7780"/>
                  </a:cubicBezTo>
                  <a:cubicBezTo>
                    <a:pt x="302" y="7780"/>
                    <a:pt x="337" y="7768"/>
                    <a:pt x="370" y="7740"/>
                  </a:cubicBezTo>
                  <a:cubicBezTo>
                    <a:pt x="3674" y="5632"/>
                    <a:pt x="6694" y="3146"/>
                    <a:pt x="9400" y="346"/>
                  </a:cubicBezTo>
                  <a:cubicBezTo>
                    <a:pt x="9545" y="201"/>
                    <a:pt x="9412" y="0"/>
                    <a:pt x="92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8"/>
            <p:cNvSpPr/>
            <p:nvPr/>
          </p:nvSpPr>
          <p:spPr>
            <a:xfrm>
              <a:off x="5959750" y="2866150"/>
              <a:ext cx="13400" cy="10250"/>
            </a:xfrm>
            <a:custGeom>
              <a:avLst/>
              <a:gdLst/>
              <a:ahLst/>
              <a:cxnLst/>
              <a:rect l="l" t="t" r="r" b="b"/>
              <a:pathLst>
                <a:path w="536" h="410" extrusionOk="0">
                  <a:moveTo>
                    <a:pt x="283" y="0"/>
                  </a:moveTo>
                  <a:cubicBezTo>
                    <a:pt x="0" y="0"/>
                    <a:pt x="0" y="409"/>
                    <a:pt x="283" y="409"/>
                  </a:cubicBezTo>
                  <a:cubicBezTo>
                    <a:pt x="535" y="409"/>
                    <a:pt x="535" y="0"/>
                    <a:pt x="28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8"/>
            <p:cNvSpPr/>
            <p:nvPr/>
          </p:nvSpPr>
          <p:spPr>
            <a:xfrm>
              <a:off x="5999075" y="2797700"/>
              <a:ext cx="13400" cy="9475"/>
            </a:xfrm>
            <a:custGeom>
              <a:avLst/>
              <a:gdLst/>
              <a:ahLst/>
              <a:cxnLst/>
              <a:rect l="l" t="t" r="r" b="b"/>
              <a:pathLst>
                <a:path w="536" h="379" extrusionOk="0">
                  <a:moveTo>
                    <a:pt x="284" y="1"/>
                  </a:moveTo>
                  <a:cubicBezTo>
                    <a:pt x="0" y="1"/>
                    <a:pt x="0" y="378"/>
                    <a:pt x="284" y="378"/>
                  </a:cubicBezTo>
                  <a:cubicBezTo>
                    <a:pt x="535" y="378"/>
                    <a:pt x="535" y="1"/>
                    <a:pt x="28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8"/>
            <p:cNvSpPr/>
            <p:nvPr/>
          </p:nvSpPr>
          <p:spPr>
            <a:xfrm>
              <a:off x="2925375" y="3029750"/>
              <a:ext cx="144450" cy="556125"/>
            </a:xfrm>
            <a:custGeom>
              <a:avLst/>
              <a:gdLst/>
              <a:ahLst/>
              <a:cxnLst/>
              <a:rect l="l" t="t" r="r" b="b"/>
              <a:pathLst>
                <a:path w="5778" h="22245" extrusionOk="0">
                  <a:moveTo>
                    <a:pt x="5462" y="1"/>
                  </a:moveTo>
                  <a:cubicBezTo>
                    <a:pt x="5368" y="1"/>
                    <a:pt x="5274" y="64"/>
                    <a:pt x="5274" y="189"/>
                  </a:cubicBezTo>
                  <a:cubicBezTo>
                    <a:pt x="5368" y="7646"/>
                    <a:pt x="5368" y="15953"/>
                    <a:pt x="145" y="21900"/>
                  </a:cubicBezTo>
                  <a:cubicBezTo>
                    <a:pt x="0" y="22044"/>
                    <a:pt x="133" y="22245"/>
                    <a:pt x="274" y="22245"/>
                  </a:cubicBezTo>
                  <a:cubicBezTo>
                    <a:pt x="317" y="22245"/>
                    <a:pt x="360" y="22227"/>
                    <a:pt x="397" y="22183"/>
                  </a:cubicBezTo>
                  <a:cubicBezTo>
                    <a:pt x="5714" y="16142"/>
                    <a:pt x="5777" y="7772"/>
                    <a:pt x="5651" y="189"/>
                  </a:cubicBezTo>
                  <a:cubicBezTo>
                    <a:pt x="5651" y="64"/>
                    <a:pt x="5557" y="1"/>
                    <a:pt x="546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8"/>
            <p:cNvSpPr/>
            <p:nvPr/>
          </p:nvSpPr>
          <p:spPr>
            <a:xfrm>
              <a:off x="2259425" y="2679775"/>
              <a:ext cx="52150" cy="101875"/>
            </a:xfrm>
            <a:custGeom>
              <a:avLst/>
              <a:gdLst/>
              <a:ahLst/>
              <a:cxnLst/>
              <a:rect l="l" t="t" r="r" b="b"/>
              <a:pathLst>
                <a:path w="2086" h="4075" extrusionOk="0">
                  <a:moveTo>
                    <a:pt x="253" y="1"/>
                  </a:moveTo>
                  <a:cubicBezTo>
                    <a:pt x="127" y="1"/>
                    <a:pt x="0" y="96"/>
                    <a:pt x="39" y="250"/>
                  </a:cubicBezTo>
                  <a:cubicBezTo>
                    <a:pt x="479" y="1540"/>
                    <a:pt x="1014" y="2767"/>
                    <a:pt x="1643" y="3963"/>
                  </a:cubicBezTo>
                  <a:cubicBezTo>
                    <a:pt x="1693" y="4042"/>
                    <a:pt x="1759" y="4075"/>
                    <a:pt x="1822" y="4075"/>
                  </a:cubicBezTo>
                  <a:cubicBezTo>
                    <a:pt x="1959" y="4075"/>
                    <a:pt x="2085" y="3924"/>
                    <a:pt x="2021" y="3774"/>
                  </a:cubicBezTo>
                  <a:cubicBezTo>
                    <a:pt x="1392" y="2610"/>
                    <a:pt x="857" y="1383"/>
                    <a:pt x="448" y="124"/>
                  </a:cubicBezTo>
                  <a:cubicBezTo>
                    <a:pt x="411" y="39"/>
                    <a:pt x="332" y="1"/>
                    <a:pt x="25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8"/>
            <p:cNvSpPr/>
            <p:nvPr/>
          </p:nvSpPr>
          <p:spPr>
            <a:xfrm>
              <a:off x="2283825" y="2669375"/>
              <a:ext cx="44800" cy="95425"/>
            </a:xfrm>
            <a:custGeom>
              <a:avLst/>
              <a:gdLst/>
              <a:ahLst/>
              <a:cxnLst/>
              <a:rect l="l" t="t" r="r" b="b"/>
              <a:pathLst>
                <a:path w="1792" h="3817" extrusionOk="0">
                  <a:moveTo>
                    <a:pt x="243" y="1"/>
                  </a:moveTo>
                  <a:cubicBezTo>
                    <a:pt x="120" y="1"/>
                    <a:pt x="0" y="106"/>
                    <a:pt x="38" y="257"/>
                  </a:cubicBezTo>
                  <a:cubicBezTo>
                    <a:pt x="384" y="1452"/>
                    <a:pt x="825" y="2585"/>
                    <a:pt x="1360" y="3718"/>
                  </a:cubicBezTo>
                  <a:cubicBezTo>
                    <a:pt x="1399" y="3787"/>
                    <a:pt x="1461" y="3816"/>
                    <a:pt x="1522" y="3816"/>
                  </a:cubicBezTo>
                  <a:cubicBezTo>
                    <a:pt x="1657" y="3816"/>
                    <a:pt x="1792" y="3680"/>
                    <a:pt x="1706" y="3529"/>
                  </a:cubicBezTo>
                  <a:cubicBezTo>
                    <a:pt x="1171" y="2428"/>
                    <a:pt x="762" y="1295"/>
                    <a:pt x="447" y="162"/>
                  </a:cubicBezTo>
                  <a:cubicBezTo>
                    <a:pt x="409" y="49"/>
                    <a:pt x="325" y="1"/>
                    <a:pt x="24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8"/>
            <p:cNvSpPr/>
            <p:nvPr/>
          </p:nvSpPr>
          <p:spPr>
            <a:xfrm>
              <a:off x="2305325" y="2709250"/>
              <a:ext cx="46350" cy="42800"/>
            </a:xfrm>
            <a:custGeom>
              <a:avLst/>
              <a:gdLst/>
              <a:ahLst/>
              <a:cxnLst/>
              <a:rect l="l" t="t" r="r" b="b"/>
              <a:pathLst>
                <a:path w="1854" h="1712" extrusionOk="0">
                  <a:moveTo>
                    <a:pt x="276" y="0"/>
                  </a:moveTo>
                  <a:cubicBezTo>
                    <a:pt x="135" y="0"/>
                    <a:pt x="1" y="141"/>
                    <a:pt x="91" y="298"/>
                  </a:cubicBezTo>
                  <a:cubicBezTo>
                    <a:pt x="468" y="833"/>
                    <a:pt x="940" y="1305"/>
                    <a:pt x="1475" y="1682"/>
                  </a:cubicBezTo>
                  <a:cubicBezTo>
                    <a:pt x="1510" y="1703"/>
                    <a:pt x="1545" y="1711"/>
                    <a:pt x="1577" y="1711"/>
                  </a:cubicBezTo>
                  <a:cubicBezTo>
                    <a:pt x="1746" y="1711"/>
                    <a:pt x="1854" y="1468"/>
                    <a:pt x="1695" y="1336"/>
                  </a:cubicBezTo>
                  <a:cubicBezTo>
                    <a:pt x="1192" y="990"/>
                    <a:pt x="783" y="581"/>
                    <a:pt x="437" y="78"/>
                  </a:cubicBezTo>
                  <a:cubicBezTo>
                    <a:pt x="391" y="23"/>
                    <a:pt x="333" y="0"/>
                    <a:pt x="2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8"/>
            <p:cNvSpPr/>
            <p:nvPr/>
          </p:nvSpPr>
          <p:spPr>
            <a:xfrm>
              <a:off x="2314975" y="2686025"/>
              <a:ext cx="26850" cy="22925"/>
            </a:xfrm>
            <a:custGeom>
              <a:avLst/>
              <a:gdLst/>
              <a:ahLst/>
              <a:cxnLst/>
              <a:rect l="l" t="t" r="r" b="b"/>
              <a:pathLst>
                <a:path w="1074" h="917" extrusionOk="0">
                  <a:moveTo>
                    <a:pt x="288" y="1"/>
                  </a:moveTo>
                  <a:cubicBezTo>
                    <a:pt x="133" y="1"/>
                    <a:pt x="0" y="201"/>
                    <a:pt x="145" y="346"/>
                  </a:cubicBezTo>
                  <a:lnTo>
                    <a:pt x="648" y="849"/>
                  </a:lnTo>
                  <a:cubicBezTo>
                    <a:pt x="696" y="897"/>
                    <a:pt x="749" y="916"/>
                    <a:pt x="799" y="916"/>
                  </a:cubicBezTo>
                  <a:cubicBezTo>
                    <a:pt x="949" y="916"/>
                    <a:pt x="1073" y="739"/>
                    <a:pt x="932" y="598"/>
                  </a:cubicBezTo>
                  <a:cubicBezTo>
                    <a:pt x="774" y="409"/>
                    <a:pt x="586" y="252"/>
                    <a:pt x="428" y="63"/>
                  </a:cubicBezTo>
                  <a:cubicBezTo>
                    <a:pt x="384" y="19"/>
                    <a:pt x="335" y="1"/>
                    <a:pt x="28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8"/>
            <p:cNvSpPr/>
            <p:nvPr/>
          </p:nvSpPr>
          <p:spPr>
            <a:xfrm>
              <a:off x="2272975" y="2627800"/>
              <a:ext cx="12600" cy="9475"/>
            </a:xfrm>
            <a:custGeom>
              <a:avLst/>
              <a:gdLst/>
              <a:ahLst/>
              <a:cxnLst/>
              <a:rect l="l" t="t" r="r" b="b"/>
              <a:pathLst>
                <a:path w="504" h="379" extrusionOk="0">
                  <a:moveTo>
                    <a:pt x="252" y="1"/>
                  </a:moveTo>
                  <a:cubicBezTo>
                    <a:pt x="0" y="1"/>
                    <a:pt x="0" y="378"/>
                    <a:pt x="252" y="378"/>
                  </a:cubicBezTo>
                  <a:cubicBezTo>
                    <a:pt x="504" y="378"/>
                    <a:pt x="504"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8"/>
            <p:cNvSpPr/>
            <p:nvPr/>
          </p:nvSpPr>
          <p:spPr>
            <a:xfrm>
              <a:off x="2347900" y="2840100"/>
              <a:ext cx="22950" cy="26500"/>
            </a:xfrm>
            <a:custGeom>
              <a:avLst/>
              <a:gdLst/>
              <a:ahLst/>
              <a:cxnLst/>
              <a:rect l="l" t="t" r="r" b="b"/>
              <a:pathLst>
                <a:path w="918" h="1060" extrusionOk="0">
                  <a:moveTo>
                    <a:pt x="270" y="0"/>
                  </a:moveTo>
                  <a:cubicBezTo>
                    <a:pt x="136" y="0"/>
                    <a:pt x="0" y="136"/>
                    <a:pt x="87" y="287"/>
                  </a:cubicBezTo>
                  <a:lnTo>
                    <a:pt x="496" y="948"/>
                  </a:lnTo>
                  <a:cubicBezTo>
                    <a:pt x="536" y="1027"/>
                    <a:pt x="597" y="1060"/>
                    <a:pt x="659" y="1060"/>
                  </a:cubicBezTo>
                  <a:cubicBezTo>
                    <a:pt x="790" y="1060"/>
                    <a:pt x="918" y="909"/>
                    <a:pt x="810" y="759"/>
                  </a:cubicBezTo>
                  <a:lnTo>
                    <a:pt x="433" y="98"/>
                  </a:lnTo>
                  <a:cubicBezTo>
                    <a:pt x="393" y="29"/>
                    <a:pt x="332" y="0"/>
                    <a:pt x="27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8"/>
            <p:cNvSpPr/>
            <p:nvPr/>
          </p:nvSpPr>
          <p:spPr>
            <a:xfrm>
              <a:off x="2358850" y="2774575"/>
              <a:ext cx="64975" cy="91950"/>
            </a:xfrm>
            <a:custGeom>
              <a:avLst/>
              <a:gdLst/>
              <a:ahLst/>
              <a:cxnLst/>
              <a:rect l="l" t="t" r="r" b="b"/>
              <a:pathLst>
                <a:path w="2599" h="3678" extrusionOk="0">
                  <a:moveTo>
                    <a:pt x="254" y="0"/>
                  </a:moveTo>
                  <a:cubicBezTo>
                    <a:pt x="130" y="0"/>
                    <a:pt x="0" y="99"/>
                    <a:pt x="58" y="234"/>
                  </a:cubicBezTo>
                  <a:cubicBezTo>
                    <a:pt x="467" y="1524"/>
                    <a:pt x="1190" y="2688"/>
                    <a:pt x="2166" y="3632"/>
                  </a:cubicBezTo>
                  <a:cubicBezTo>
                    <a:pt x="2205" y="3664"/>
                    <a:pt x="2247" y="3678"/>
                    <a:pt x="2289" y="3678"/>
                  </a:cubicBezTo>
                  <a:cubicBezTo>
                    <a:pt x="2451" y="3678"/>
                    <a:pt x="2599" y="3473"/>
                    <a:pt x="2449" y="3348"/>
                  </a:cubicBezTo>
                  <a:cubicBezTo>
                    <a:pt x="1536" y="2467"/>
                    <a:pt x="844" y="1366"/>
                    <a:pt x="435" y="139"/>
                  </a:cubicBezTo>
                  <a:cubicBezTo>
                    <a:pt x="411" y="41"/>
                    <a:pt x="333" y="0"/>
                    <a:pt x="25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8"/>
            <p:cNvSpPr/>
            <p:nvPr/>
          </p:nvSpPr>
          <p:spPr>
            <a:xfrm>
              <a:off x="2388025" y="2781100"/>
              <a:ext cx="42175" cy="58675"/>
            </a:xfrm>
            <a:custGeom>
              <a:avLst/>
              <a:gdLst/>
              <a:ahLst/>
              <a:cxnLst/>
              <a:rect l="l" t="t" r="r" b="b"/>
              <a:pathLst>
                <a:path w="1687" h="2347" extrusionOk="0">
                  <a:moveTo>
                    <a:pt x="269" y="0"/>
                  </a:moveTo>
                  <a:cubicBezTo>
                    <a:pt x="135" y="0"/>
                    <a:pt x="0" y="136"/>
                    <a:pt x="86" y="287"/>
                  </a:cubicBezTo>
                  <a:lnTo>
                    <a:pt x="1282" y="2269"/>
                  </a:lnTo>
                  <a:cubicBezTo>
                    <a:pt x="1318" y="2324"/>
                    <a:pt x="1370" y="2347"/>
                    <a:pt x="1423" y="2347"/>
                  </a:cubicBezTo>
                  <a:cubicBezTo>
                    <a:pt x="1552" y="2347"/>
                    <a:pt x="1686" y="2206"/>
                    <a:pt x="1597" y="2049"/>
                  </a:cubicBezTo>
                  <a:lnTo>
                    <a:pt x="432" y="98"/>
                  </a:lnTo>
                  <a:cubicBezTo>
                    <a:pt x="393" y="29"/>
                    <a:pt x="331" y="0"/>
                    <a:pt x="26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8"/>
            <p:cNvSpPr/>
            <p:nvPr/>
          </p:nvSpPr>
          <p:spPr>
            <a:xfrm>
              <a:off x="2404950" y="2889400"/>
              <a:ext cx="63000" cy="76950"/>
            </a:xfrm>
            <a:custGeom>
              <a:avLst/>
              <a:gdLst/>
              <a:ahLst/>
              <a:cxnLst/>
              <a:rect l="l" t="t" r="r" b="b"/>
              <a:pathLst>
                <a:path w="2520" h="3078" extrusionOk="0">
                  <a:moveTo>
                    <a:pt x="251" y="1"/>
                  </a:moveTo>
                  <a:cubicBezTo>
                    <a:pt x="125" y="1"/>
                    <a:pt x="0" y="100"/>
                    <a:pt x="39" y="234"/>
                  </a:cubicBezTo>
                  <a:cubicBezTo>
                    <a:pt x="448" y="1367"/>
                    <a:pt x="1203" y="2342"/>
                    <a:pt x="2147" y="3035"/>
                  </a:cubicBezTo>
                  <a:cubicBezTo>
                    <a:pt x="2189" y="3065"/>
                    <a:pt x="2230" y="3077"/>
                    <a:pt x="2267" y="3077"/>
                  </a:cubicBezTo>
                  <a:cubicBezTo>
                    <a:pt x="2425" y="3077"/>
                    <a:pt x="2520" y="2847"/>
                    <a:pt x="2367" y="2720"/>
                  </a:cubicBezTo>
                  <a:cubicBezTo>
                    <a:pt x="1486" y="2059"/>
                    <a:pt x="825" y="1147"/>
                    <a:pt x="448" y="140"/>
                  </a:cubicBezTo>
                  <a:cubicBezTo>
                    <a:pt x="411" y="42"/>
                    <a:pt x="331" y="1"/>
                    <a:pt x="25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8"/>
            <p:cNvSpPr/>
            <p:nvPr/>
          </p:nvSpPr>
          <p:spPr>
            <a:xfrm>
              <a:off x="2430250" y="2879425"/>
              <a:ext cx="54200" cy="73250"/>
            </a:xfrm>
            <a:custGeom>
              <a:avLst/>
              <a:gdLst/>
              <a:ahLst/>
              <a:cxnLst/>
              <a:rect l="l" t="t" r="r" b="b"/>
              <a:pathLst>
                <a:path w="2168" h="2930" extrusionOk="0">
                  <a:moveTo>
                    <a:pt x="254" y="0"/>
                  </a:moveTo>
                  <a:cubicBezTo>
                    <a:pt x="127" y="0"/>
                    <a:pt x="0" y="136"/>
                    <a:pt x="65" y="287"/>
                  </a:cubicBezTo>
                  <a:cubicBezTo>
                    <a:pt x="537" y="1200"/>
                    <a:pt x="1103" y="2081"/>
                    <a:pt x="1764" y="2867"/>
                  </a:cubicBezTo>
                  <a:cubicBezTo>
                    <a:pt x="1808" y="2911"/>
                    <a:pt x="1855" y="2929"/>
                    <a:pt x="1900" y="2929"/>
                  </a:cubicBezTo>
                  <a:cubicBezTo>
                    <a:pt x="2048" y="2929"/>
                    <a:pt x="2168" y="2729"/>
                    <a:pt x="2047" y="2584"/>
                  </a:cubicBezTo>
                  <a:cubicBezTo>
                    <a:pt x="1418" y="1829"/>
                    <a:pt x="883" y="979"/>
                    <a:pt x="411" y="98"/>
                  </a:cubicBezTo>
                  <a:cubicBezTo>
                    <a:pt x="371" y="29"/>
                    <a:pt x="313" y="0"/>
                    <a:pt x="25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8"/>
            <p:cNvSpPr/>
            <p:nvPr/>
          </p:nvSpPr>
          <p:spPr>
            <a:xfrm>
              <a:off x="2443600" y="2866075"/>
              <a:ext cx="51675" cy="63800"/>
            </a:xfrm>
            <a:custGeom>
              <a:avLst/>
              <a:gdLst/>
              <a:ahLst/>
              <a:cxnLst/>
              <a:rect l="l" t="t" r="r" b="b"/>
              <a:pathLst>
                <a:path w="2067" h="2552" extrusionOk="0">
                  <a:moveTo>
                    <a:pt x="258" y="0"/>
                  </a:moveTo>
                  <a:cubicBezTo>
                    <a:pt x="130" y="0"/>
                    <a:pt x="1" y="144"/>
                    <a:pt x="66" y="318"/>
                  </a:cubicBezTo>
                  <a:cubicBezTo>
                    <a:pt x="506" y="1104"/>
                    <a:pt x="1010" y="1828"/>
                    <a:pt x="1639" y="2489"/>
                  </a:cubicBezTo>
                  <a:cubicBezTo>
                    <a:pt x="1683" y="2533"/>
                    <a:pt x="1732" y="2551"/>
                    <a:pt x="1779" y="2551"/>
                  </a:cubicBezTo>
                  <a:cubicBezTo>
                    <a:pt x="1934" y="2551"/>
                    <a:pt x="2067" y="2350"/>
                    <a:pt x="1922" y="2206"/>
                  </a:cubicBezTo>
                  <a:cubicBezTo>
                    <a:pt x="1324" y="1576"/>
                    <a:pt x="821" y="884"/>
                    <a:pt x="412" y="97"/>
                  </a:cubicBezTo>
                  <a:cubicBezTo>
                    <a:pt x="373" y="29"/>
                    <a:pt x="316" y="0"/>
                    <a:pt x="25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8"/>
            <p:cNvSpPr/>
            <p:nvPr/>
          </p:nvSpPr>
          <p:spPr>
            <a:xfrm>
              <a:off x="2453250" y="2958225"/>
              <a:ext cx="84650" cy="82925"/>
            </a:xfrm>
            <a:custGeom>
              <a:avLst/>
              <a:gdLst/>
              <a:ahLst/>
              <a:cxnLst/>
              <a:rect l="l" t="t" r="r" b="b"/>
              <a:pathLst>
                <a:path w="3386" h="3317" extrusionOk="0">
                  <a:moveTo>
                    <a:pt x="268" y="1"/>
                  </a:moveTo>
                  <a:cubicBezTo>
                    <a:pt x="129" y="1"/>
                    <a:pt x="0" y="149"/>
                    <a:pt x="89" y="282"/>
                  </a:cubicBezTo>
                  <a:cubicBezTo>
                    <a:pt x="938" y="1383"/>
                    <a:pt x="1882" y="2390"/>
                    <a:pt x="2952" y="3271"/>
                  </a:cubicBezTo>
                  <a:cubicBezTo>
                    <a:pt x="2991" y="3303"/>
                    <a:pt x="3034" y="3317"/>
                    <a:pt x="3076" y="3317"/>
                  </a:cubicBezTo>
                  <a:cubicBezTo>
                    <a:pt x="3237" y="3317"/>
                    <a:pt x="3385" y="3112"/>
                    <a:pt x="3235" y="2987"/>
                  </a:cubicBezTo>
                  <a:cubicBezTo>
                    <a:pt x="2197" y="2138"/>
                    <a:pt x="1253" y="1163"/>
                    <a:pt x="435" y="93"/>
                  </a:cubicBezTo>
                  <a:cubicBezTo>
                    <a:pt x="388" y="27"/>
                    <a:pt x="327" y="1"/>
                    <a:pt x="26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8"/>
            <p:cNvSpPr/>
            <p:nvPr/>
          </p:nvSpPr>
          <p:spPr>
            <a:xfrm>
              <a:off x="2472975" y="2941550"/>
              <a:ext cx="74475" cy="79800"/>
            </a:xfrm>
            <a:custGeom>
              <a:avLst/>
              <a:gdLst/>
              <a:ahLst/>
              <a:cxnLst/>
              <a:rect l="l" t="t" r="r" b="b"/>
              <a:pathLst>
                <a:path w="2979" h="3192" extrusionOk="0">
                  <a:moveTo>
                    <a:pt x="270" y="1"/>
                  </a:moveTo>
                  <a:cubicBezTo>
                    <a:pt x="135" y="1"/>
                    <a:pt x="0" y="137"/>
                    <a:pt x="86" y="288"/>
                  </a:cubicBezTo>
                  <a:cubicBezTo>
                    <a:pt x="747" y="1421"/>
                    <a:pt x="1597" y="2396"/>
                    <a:pt x="2603" y="3151"/>
                  </a:cubicBezTo>
                  <a:cubicBezTo>
                    <a:pt x="2643" y="3179"/>
                    <a:pt x="2681" y="3191"/>
                    <a:pt x="2717" y="3191"/>
                  </a:cubicBezTo>
                  <a:cubicBezTo>
                    <a:pt x="2879" y="3191"/>
                    <a:pt x="2979" y="2940"/>
                    <a:pt x="2824" y="2836"/>
                  </a:cubicBezTo>
                  <a:cubicBezTo>
                    <a:pt x="1848" y="2081"/>
                    <a:pt x="1030" y="1169"/>
                    <a:pt x="432" y="99"/>
                  </a:cubicBezTo>
                  <a:cubicBezTo>
                    <a:pt x="393" y="30"/>
                    <a:pt x="331" y="1"/>
                    <a:pt x="270"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8"/>
            <p:cNvSpPr/>
            <p:nvPr/>
          </p:nvSpPr>
          <p:spPr>
            <a:xfrm>
              <a:off x="2485650" y="2935375"/>
              <a:ext cx="59200" cy="59000"/>
            </a:xfrm>
            <a:custGeom>
              <a:avLst/>
              <a:gdLst/>
              <a:ahLst/>
              <a:cxnLst/>
              <a:rect l="l" t="t" r="r" b="b"/>
              <a:pathLst>
                <a:path w="2368" h="2360" extrusionOk="0">
                  <a:moveTo>
                    <a:pt x="289" y="1"/>
                  </a:moveTo>
                  <a:cubicBezTo>
                    <a:pt x="134" y="1"/>
                    <a:pt x="1" y="201"/>
                    <a:pt x="146" y="346"/>
                  </a:cubicBezTo>
                  <a:lnTo>
                    <a:pt x="1971" y="2297"/>
                  </a:lnTo>
                  <a:cubicBezTo>
                    <a:pt x="2007" y="2341"/>
                    <a:pt x="2051" y="2359"/>
                    <a:pt x="2093" y="2359"/>
                  </a:cubicBezTo>
                  <a:cubicBezTo>
                    <a:pt x="2234" y="2359"/>
                    <a:pt x="2367" y="2159"/>
                    <a:pt x="2222" y="2014"/>
                  </a:cubicBezTo>
                  <a:lnTo>
                    <a:pt x="429" y="63"/>
                  </a:lnTo>
                  <a:cubicBezTo>
                    <a:pt x="385" y="19"/>
                    <a:pt x="336" y="1"/>
                    <a:pt x="2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8"/>
            <p:cNvSpPr/>
            <p:nvPr/>
          </p:nvSpPr>
          <p:spPr>
            <a:xfrm>
              <a:off x="2498850" y="2928300"/>
              <a:ext cx="58700" cy="63025"/>
            </a:xfrm>
            <a:custGeom>
              <a:avLst/>
              <a:gdLst/>
              <a:ahLst/>
              <a:cxnLst/>
              <a:rect l="l" t="t" r="r" b="b"/>
              <a:pathLst>
                <a:path w="2348" h="2521" extrusionOk="0">
                  <a:moveTo>
                    <a:pt x="281" y="0"/>
                  </a:moveTo>
                  <a:cubicBezTo>
                    <a:pt x="139" y="0"/>
                    <a:pt x="0" y="201"/>
                    <a:pt x="121" y="346"/>
                  </a:cubicBezTo>
                  <a:cubicBezTo>
                    <a:pt x="719" y="1070"/>
                    <a:pt x="1348" y="1762"/>
                    <a:pt x="1946" y="2454"/>
                  </a:cubicBezTo>
                  <a:cubicBezTo>
                    <a:pt x="1985" y="2501"/>
                    <a:pt x="2031" y="2520"/>
                    <a:pt x="2077" y="2520"/>
                  </a:cubicBezTo>
                  <a:cubicBezTo>
                    <a:pt x="2216" y="2520"/>
                    <a:pt x="2348" y="2337"/>
                    <a:pt x="2229" y="2171"/>
                  </a:cubicBezTo>
                  <a:cubicBezTo>
                    <a:pt x="1600" y="1479"/>
                    <a:pt x="1002" y="786"/>
                    <a:pt x="404" y="63"/>
                  </a:cubicBezTo>
                  <a:cubicBezTo>
                    <a:pt x="368" y="19"/>
                    <a:pt x="324" y="0"/>
                    <a:pt x="28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8"/>
            <p:cNvSpPr/>
            <p:nvPr/>
          </p:nvSpPr>
          <p:spPr>
            <a:xfrm>
              <a:off x="2515250" y="2938500"/>
              <a:ext cx="13375" cy="10250"/>
            </a:xfrm>
            <a:custGeom>
              <a:avLst/>
              <a:gdLst/>
              <a:ahLst/>
              <a:cxnLst/>
              <a:rect l="l" t="t" r="r" b="b"/>
              <a:pathLst>
                <a:path w="535" h="410" extrusionOk="0">
                  <a:moveTo>
                    <a:pt x="252" y="1"/>
                  </a:moveTo>
                  <a:cubicBezTo>
                    <a:pt x="0" y="1"/>
                    <a:pt x="0" y="410"/>
                    <a:pt x="252" y="410"/>
                  </a:cubicBezTo>
                  <a:cubicBezTo>
                    <a:pt x="535" y="410"/>
                    <a:pt x="535"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8"/>
            <p:cNvSpPr/>
            <p:nvPr/>
          </p:nvSpPr>
          <p:spPr>
            <a:xfrm>
              <a:off x="2539875" y="3030875"/>
              <a:ext cx="73400" cy="62600"/>
            </a:xfrm>
            <a:custGeom>
              <a:avLst/>
              <a:gdLst/>
              <a:ahLst/>
              <a:cxnLst/>
              <a:rect l="l" t="t" r="r" b="b"/>
              <a:pathLst>
                <a:path w="2936" h="2504" extrusionOk="0">
                  <a:moveTo>
                    <a:pt x="298" y="1"/>
                  </a:moveTo>
                  <a:cubicBezTo>
                    <a:pt x="140" y="1"/>
                    <a:pt x="1" y="186"/>
                    <a:pt x="148" y="333"/>
                  </a:cubicBezTo>
                  <a:lnTo>
                    <a:pt x="2507" y="2441"/>
                  </a:lnTo>
                  <a:cubicBezTo>
                    <a:pt x="2551" y="2485"/>
                    <a:pt x="2600" y="2504"/>
                    <a:pt x="2647" y="2504"/>
                  </a:cubicBezTo>
                  <a:cubicBezTo>
                    <a:pt x="2802" y="2504"/>
                    <a:pt x="2936" y="2303"/>
                    <a:pt x="2791" y="2158"/>
                  </a:cubicBezTo>
                  <a:lnTo>
                    <a:pt x="431" y="50"/>
                  </a:lnTo>
                  <a:cubicBezTo>
                    <a:pt x="389" y="15"/>
                    <a:pt x="343" y="1"/>
                    <a:pt x="29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8"/>
            <p:cNvSpPr/>
            <p:nvPr/>
          </p:nvSpPr>
          <p:spPr>
            <a:xfrm>
              <a:off x="2547800" y="3000675"/>
              <a:ext cx="68550" cy="63025"/>
            </a:xfrm>
            <a:custGeom>
              <a:avLst/>
              <a:gdLst/>
              <a:ahLst/>
              <a:cxnLst/>
              <a:rect l="l" t="t" r="r" b="b"/>
              <a:pathLst>
                <a:path w="2742" h="2521" extrusionOk="0">
                  <a:moveTo>
                    <a:pt x="289" y="0"/>
                  </a:moveTo>
                  <a:cubicBezTo>
                    <a:pt x="134" y="0"/>
                    <a:pt x="0" y="201"/>
                    <a:pt x="145" y="346"/>
                  </a:cubicBezTo>
                  <a:cubicBezTo>
                    <a:pt x="838" y="1101"/>
                    <a:pt x="1561" y="1793"/>
                    <a:pt x="2316" y="2454"/>
                  </a:cubicBezTo>
                  <a:cubicBezTo>
                    <a:pt x="2371" y="2501"/>
                    <a:pt x="2428" y="2520"/>
                    <a:pt x="2480" y="2520"/>
                  </a:cubicBezTo>
                  <a:cubicBezTo>
                    <a:pt x="2635" y="2520"/>
                    <a:pt x="2741" y="2344"/>
                    <a:pt x="2600" y="2202"/>
                  </a:cubicBezTo>
                  <a:cubicBezTo>
                    <a:pt x="1844" y="1510"/>
                    <a:pt x="1121" y="818"/>
                    <a:pt x="429" y="62"/>
                  </a:cubicBezTo>
                  <a:cubicBezTo>
                    <a:pt x="385" y="18"/>
                    <a:pt x="336" y="0"/>
                    <a:pt x="28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8"/>
            <p:cNvSpPr/>
            <p:nvPr/>
          </p:nvSpPr>
          <p:spPr>
            <a:xfrm>
              <a:off x="2547675" y="2984550"/>
              <a:ext cx="70450" cy="55025"/>
            </a:xfrm>
            <a:custGeom>
              <a:avLst/>
              <a:gdLst/>
              <a:ahLst/>
              <a:cxnLst/>
              <a:rect l="l" t="t" r="r" b="b"/>
              <a:pathLst>
                <a:path w="2818" h="2201" extrusionOk="0">
                  <a:moveTo>
                    <a:pt x="298" y="1"/>
                  </a:moveTo>
                  <a:cubicBezTo>
                    <a:pt x="128" y="1"/>
                    <a:pt x="0" y="205"/>
                    <a:pt x="150" y="330"/>
                  </a:cubicBezTo>
                  <a:lnTo>
                    <a:pt x="2384" y="2155"/>
                  </a:lnTo>
                  <a:cubicBezTo>
                    <a:pt x="2423" y="2187"/>
                    <a:pt x="2466" y="2201"/>
                    <a:pt x="2508" y="2201"/>
                  </a:cubicBezTo>
                  <a:cubicBezTo>
                    <a:pt x="2670" y="2201"/>
                    <a:pt x="2817" y="1996"/>
                    <a:pt x="2667" y="1872"/>
                  </a:cubicBezTo>
                  <a:cubicBezTo>
                    <a:pt x="1912" y="1274"/>
                    <a:pt x="1157" y="644"/>
                    <a:pt x="434" y="47"/>
                  </a:cubicBezTo>
                  <a:cubicBezTo>
                    <a:pt x="388" y="14"/>
                    <a:pt x="342" y="1"/>
                    <a:pt x="29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8"/>
            <p:cNvSpPr/>
            <p:nvPr/>
          </p:nvSpPr>
          <p:spPr>
            <a:xfrm>
              <a:off x="2564800" y="2974700"/>
              <a:ext cx="12600" cy="9450"/>
            </a:xfrm>
            <a:custGeom>
              <a:avLst/>
              <a:gdLst/>
              <a:ahLst/>
              <a:cxnLst/>
              <a:rect l="l" t="t" r="r" b="b"/>
              <a:pathLst>
                <a:path w="504" h="378" extrusionOk="0">
                  <a:moveTo>
                    <a:pt x="252" y="0"/>
                  </a:moveTo>
                  <a:cubicBezTo>
                    <a:pt x="0" y="0"/>
                    <a:pt x="0" y="378"/>
                    <a:pt x="252" y="378"/>
                  </a:cubicBezTo>
                  <a:cubicBezTo>
                    <a:pt x="504" y="378"/>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8"/>
            <p:cNvSpPr/>
            <p:nvPr/>
          </p:nvSpPr>
          <p:spPr>
            <a:xfrm>
              <a:off x="2609725" y="3066775"/>
              <a:ext cx="66750" cy="39200"/>
            </a:xfrm>
            <a:custGeom>
              <a:avLst/>
              <a:gdLst/>
              <a:ahLst/>
              <a:cxnLst/>
              <a:rect l="l" t="t" r="r" b="b"/>
              <a:pathLst>
                <a:path w="2670" h="1568" extrusionOk="0">
                  <a:moveTo>
                    <a:pt x="272" y="1"/>
                  </a:moveTo>
                  <a:cubicBezTo>
                    <a:pt x="104" y="1"/>
                    <a:pt x="1" y="244"/>
                    <a:pt x="185" y="376"/>
                  </a:cubicBezTo>
                  <a:lnTo>
                    <a:pt x="2262" y="1540"/>
                  </a:lnTo>
                  <a:cubicBezTo>
                    <a:pt x="2295" y="1559"/>
                    <a:pt x="2328" y="1567"/>
                    <a:pt x="2360" y="1567"/>
                  </a:cubicBezTo>
                  <a:cubicBezTo>
                    <a:pt x="2538" y="1567"/>
                    <a:pt x="2670" y="1301"/>
                    <a:pt x="2482" y="1194"/>
                  </a:cubicBezTo>
                  <a:lnTo>
                    <a:pt x="374" y="30"/>
                  </a:lnTo>
                  <a:cubicBezTo>
                    <a:pt x="339" y="10"/>
                    <a:pt x="304" y="1"/>
                    <a:pt x="27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8"/>
            <p:cNvSpPr/>
            <p:nvPr/>
          </p:nvSpPr>
          <p:spPr>
            <a:xfrm>
              <a:off x="2643450" y="3056500"/>
              <a:ext cx="12625" cy="10250"/>
            </a:xfrm>
            <a:custGeom>
              <a:avLst/>
              <a:gdLst/>
              <a:ahLst/>
              <a:cxnLst/>
              <a:rect l="l" t="t" r="r" b="b"/>
              <a:pathLst>
                <a:path w="505" h="410" extrusionOk="0">
                  <a:moveTo>
                    <a:pt x="252" y="0"/>
                  </a:moveTo>
                  <a:cubicBezTo>
                    <a:pt x="1" y="0"/>
                    <a:pt x="1" y="409"/>
                    <a:pt x="252" y="409"/>
                  </a:cubicBezTo>
                  <a:cubicBezTo>
                    <a:pt x="504" y="409"/>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8"/>
            <p:cNvSpPr/>
            <p:nvPr/>
          </p:nvSpPr>
          <p:spPr>
            <a:xfrm>
              <a:off x="2243075" y="2564875"/>
              <a:ext cx="13400" cy="10250"/>
            </a:xfrm>
            <a:custGeom>
              <a:avLst/>
              <a:gdLst/>
              <a:ahLst/>
              <a:cxnLst/>
              <a:rect l="l" t="t" r="r" b="b"/>
              <a:pathLst>
                <a:path w="536" h="410" extrusionOk="0">
                  <a:moveTo>
                    <a:pt x="284" y="0"/>
                  </a:moveTo>
                  <a:cubicBezTo>
                    <a:pt x="1" y="0"/>
                    <a:pt x="1" y="409"/>
                    <a:pt x="284" y="409"/>
                  </a:cubicBezTo>
                  <a:cubicBezTo>
                    <a:pt x="535" y="409"/>
                    <a:pt x="535" y="0"/>
                    <a:pt x="28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8"/>
            <p:cNvSpPr/>
            <p:nvPr/>
          </p:nvSpPr>
          <p:spPr>
            <a:xfrm>
              <a:off x="2472350" y="3089600"/>
              <a:ext cx="46000" cy="42650"/>
            </a:xfrm>
            <a:custGeom>
              <a:avLst/>
              <a:gdLst/>
              <a:ahLst/>
              <a:cxnLst/>
              <a:rect l="l" t="t" r="r" b="b"/>
              <a:pathLst>
                <a:path w="1840" h="1706" extrusionOk="0">
                  <a:moveTo>
                    <a:pt x="285" y="0"/>
                  </a:moveTo>
                  <a:cubicBezTo>
                    <a:pt x="139" y="0"/>
                    <a:pt x="1" y="148"/>
                    <a:pt x="111" y="281"/>
                  </a:cubicBezTo>
                  <a:cubicBezTo>
                    <a:pt x="489" y="816"/>
                    <a:pt x="961" y="1288"/>
                    <a:pt x="1464" y="1665"/>
                  </a:cubicBezTo>
                  <a:cubicBezTo>
                    <a:pt x="1504" y="1693"/>
                    <a:pt x="1542" y="1706"/>
                    <a:pt x="1577" y="1706"/>
                  </a:cubicBezTo>
                  <a:cubicBezTo>
                    <a:pt x="1740" y="1706"/>
                    <a:pt x="1840" y="1449"/>
                    <a:pt x="1685" y="1319"/>
                  </a:cubicBezTo>
                  <a:cubicBezTo>
                    <a:pt x="1213" y="973"/>
                    <a:pt x="804" y="564"/>
                    <a:pt x="457" y="92"/>
                  </a:cubicBezTo>
                  <a:cubicBezTo>
                    <a:pt x="411" y="27"/>
                    <a:pt x="347" y="0"/>
                    <a:pt x="28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8"/>
            <p:cNvSpPr/>
            <p:nvPr/>
          </p:nvSpPr>
          <p:spPr>
            <a:xfrm>
              <a:off x="2472825" y="3069650"/>
              <a:ext cx="32950" cy="23725"/>
            </a:xfrm>
            <a:custGeom>
              <a:avLst/>
              <a:gdLst/>
              <a:ahLst/>
              <a:cxnLst/>
              <a:rect l="l" t="t" r="r" b="b"/>
              <a:pathLst>
                <a:path w="1318" h="949" extrusionOk="0">
                  <a:moveTo>
                    <a:pt x="233" y="0"/>
                  </a:moveTo>
                  <a:cubicBezTo>
                    <a:pt x="79" y="0"/>
                    <a:pt x="0" y="252"/>
                    <a:pt x="155" y="355"/>
                  </a:cubicBezTo>
                  <a:lnTo>
                    <a:pt x="942" y="922"/>
                  </a:lnTo>
                  <a:cubicBezTo>
                    <a:pt x="970" y="941"/>
                    <a:pt x="999" y="949"/>
                    <a:pt x="1027" y="949"/>
                  </a:cubicBezTo>
                  <a:cubicBezTo>
                    <a:pt x="1187" y="949"/>
                    <a:pt x="1318" y="683"/>
                    <a:pt x="1131" y="576"/>
                  </a:cubicBezTo>
                  <a:lnTo>
                    <a:pt x="344" y="41"/>
                  </a:lnTo>
                  <a:cubicBezTo>
                    <a:pt x="305" y="13"/>
                    <a:pt x="267" y="0"/>
                    <a:pt x="23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8"/>
            <p:cNvSpPr/>
            <p:nvPr/>
          </p:nvSpPr>
          <p:spPr>
            <a:xfrm>
              <a:off x="2551650" y="3249575"/>
              <a:ext cx="71175" cy="64375"/>
            </a:xfrm>
            <a:custGeom>
              <a:avLst/>
              <a:gdLst/>
              <a:ahLst/>
              <a:cxnLst/>
              <a:rect l="l" t="t" r="r" b="b"/>
              <a:pathLst>
                <a:path w="2847" h="2575" extrusionOk="0">
                  <a:moveTo>
                    <a:pt x="263" y="0"/>
                  </a:moveTo>
                  <a:cubicBezTo>
                    <a:pt x="126" y="0"/>
                    <a:pt x="1" y="192"/>
                    <a:pt x="117" y="332"/>
                  </a:cubicBezTo>
                  <a:cubicBezTo>
                    <a:pt x="778" y="1182"/>
                    <a:pt x="1565" y="1937"/>
                    <a:pt x="2477" y="2535"/>
                  </a:cubicBezTo>
                  <a:cubicBezTo>
                    <a:pt x="2516" y="2563"/>
                    <a:pt x="2554" y="2575"/>
                    <a:pt x="2590" y="2575"/>
                  </a:cubicBezTo>
                  <a:cubicBezTo>
                    <a:pt x="2751" y="2575"/>
                    <a:pt x="2847" y="2318"/>
                    <a:pt x="2666" y="2189"/>
                  </a:cubicBezTo>
                  <a:cubicBezTo>
                    <a:pt x="1816" y="1622"/>
                    <a:pt x="1030" y="899"/>
                    <a:pt x="400" y="80"/>
                  </a:cubicBezTo>
                  <a:cubicBezTo>
                    <a:pt x="360" y="24"/>
                    <a:pt x="311" y="0"/>
                    <a:pt x="26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8"/>
            <p:cNvSpPr/>
            <p:nvPr/>
          </p:nvSpPr>
          <p:spPr>
            <a:xfrm>
              <a:off x="2571150" y="3242700"/>
              <a:ext cx="48675" cy="37425"/>
            </a:xfrm>
            <a:custGeom>
              <a:avLst/>
              <a:gdLst/>
              <a:ahLst/>
              <a:cxnLst/>
              <a:rect l="l" t="t" r="r" b="b"/>
              <a:pathLst>
                <a:path w="1947" h="1497" extrusionOk="0">
                  <a:moveTo>
                    <a:pt x="245" y="1"/>
                  </a:moveTo>
                  <a:cubicBezTo>
                    <a:pt x="100" y="1"/>
                    <a:pt x="0" y="258"/>
                    <a:pt x="155" y="387"/>
                  </a:cubicBezTo>
                  <a:lnTo>
                    <a:pt x="1571" y="1457"/>
                  </a:lnTo>
                  <a:cubicBezTo>
                    <a:pt x="1610" y="1485"/>
                    <a:pt x="1649" y="1497"/>
                    <a:pt x="1684" y="1497"/>
                  </a:cubicBezTo>
                  <a:cubicBezTo>
                    <a:pt x="1847" y="1497"/>
                    <a:pt x="1947" y="1240"/>
                    <a:pt x="1791" y="1111"/>
                  </a:cubicBezTo>
                  <a:lnTo>
                    <a:pt x="344" y="41"/>
                  </a:lnTo>
                  <a:cubicBezTo>
                    <a:pt x="310" y="13"/>
                    <a:pt x="277" y="1"/>
                    <a:pt x="24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8"/>
            <p:cNvSpPr/>
            <p:nvPr/>
          </p:nvSpPr>
          <p:spPr>
            <a:xfrm>
              <a:off x="2616700" y="3257075"/>
              <a:ext cx="13400" cy="9475"/>
            </a:xfrm>
            <a:custGeom>
              <a:avLst/>
              <a:gdLst/>
              <a:ahLst/>
              <a:cxnLst/>
              <a:rect l="l" t="t" r="r" b="b"/>
              <a:pathLst>
                <a:path w="536" h="379" extrusionOk="0">
                  <a:moveTo>
                    <a:pt x="284" y="1"/>
                  </a:moveTo>
                  <a:cubicBezTo>
                    <a:pt x="1" y="1"/>
                    <a:pt x="1" y="378"/>
                    <a:pt x="284" y="378"/>
                  </a:cubicBezTo>
                  <a:cubicBezTo>
                    <a:pt x="536" y="378"/>
                    <a:pt x="536" y="1"/>
                    <a:pt x="28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8"/>
            <p:cNvSpPr/>
            <p:nvPr/>
          </p:nvSpPr>
          <p:spPr>
            <a:xfrm>
              <a:off x="2426500" y="3092750"/>
              <a:ext cx="33350" cy="38850"/>
            </a:xfrm>
            <a:custGeom>
              <a:avLst/>
              <a:gdLst/>
              <a:ahLst/>
              <a:cxnLst/>
              <a:rect l="l" t="t" r="r" b="b"/>
              <a:pathLst>
                <a:path w="1334" h="1554" extrusionOk="0">
                  <a:moveTo>
                    <a:pt x="283" y="0"/>
                  </a:moveTo>
                  <a:cubicBezTo>
                    <a:pt x="145" y="0"/>
                    <a:pt x="1" y="148"/>
                    <a:pt x="89" y="281"/>
                  </a:cubicBezTo>
                  <a:lnTo>
                    <a:pt x="876" y="1477"/>
                  </a:lnTo>
                  <a:cubicBezTo>
                    <a:pt x="921" y="1531"/>
                    <a:pt x="982" y="1554"/>
                    <a:pt x="1042" y="1554"/>
                  </a:cubicBezTo>
                  <a:cubicBezTo>
                    <a:pt x="1191" y="1554"/>
                    <a:pt x="1334" y="1413"/>
                    <a:pt x="1222" y="1256"/>
                  </a:cubicBezTo>
                  <a:lnTo>
                    <a:pt x="435" y="92"/>
                  </a:lnTo>
                  <a:cubicBezTo>
                    <a:pt x="398" y="27"/>
                    <a:pt x="341" y="0"/>
                    <a:pt x="28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8"/>
            <p:cNvSpPr/>
            <p:nvPr/>
          </p:nvSpPr>
          <p:spPr>
            <a:xfrm>
              <a:off x="2403550" y="3001425"/>
              <a:ext cx="13400" cy="9475"/>
            </a:xfrm>
            <a:custGeom>
              <a:avLst/>
              <a:gdLst/>
              <a:ahLst/>
              <a:cxnLst/>
              <a:rect l="l" t="t" r="r" b="b"/>
              <a:pathLst>
                <a:path w="536" h="379" extrusionOk="0">
                  <a:moveTo>
                    <a:pt x="283" y="1"/>
                  </a:moveTo>
                  <a:cubicBezTo>
                    <a:pt x="0" y="1"/>
                    <a:pt x="0" y="378"/>
                    <a:pt x="283" y="378"/>
                  </a:cubicBezTo>
                  <a:cubicBezTo>
                    <a:pt x="535" y="378"/>
                    <a:pt x="535" y="1"/>
                    <a:pt x="28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8"/>
            <p:cNvSpPr/>
            <p:nvPr/>
          </p:nvSpPr>
          <p:spPr>
            <a:xfrm>
              <a:off x="2407475" y="2974700"/>
              <a:ext cx="12600" cy="9450"/>
            </a:xfrm>
            <a:custGeom>
              <a:avLst/>
              <a:gdLst/>
              <a:ahLst/>
              <a:cxnLst/>
              <a:rect l="l" t="t" r="r" b="b"/>
              <a:pathLst>
                <a:path w="504" h="378" extrusionOk="0">
                  <a:moveTo>
                    <a:pt x="252" y="0"/>
                  </a:moveTo>
                  <a:cubicBezTo>
                    <a:pt x="0" y="0"/>
                    <a:pt x="0" y="378"/>
                    <a:pt x="252" y="378"/>
                  </a:cubicBezTo>
                  <a:cubicBezTo>
                    <a:pt x="504" y="378"/>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8"/>
            <p:cNvSpPr/>
            <p:nvPr/>
          </p:nvSpPr>
          <p:spPr>
            <a:xfrm>
              <a:off x="2656100" y="3315850"/>
              <a:ext cx="22725" cy="16975"/>
            </a:xfrm>
            <a:custGeom>
              <a:avLst/>
              <a:gdLst/>
              <a:ahLst/>
              <a:cxnLst/>
              <a:rect l="l" t="t" r="r" b="b"/>
              <a:pathLst>
                <a:path w="909" h="679" extrusionOk="0">
                  <a:moveTo>
                    <a:pt x="245" y="1"/>
                  </a:moveTo>
                  <a:cubicBezTo>
                    <a:pt x="100" y="1"/>
                    <a:pt x="0" y="252"/>
                    <a:pt x="155" y="356"/>
                  </a:cubicBezTo>
                  <a:lnTo>
                    <a:pt x="533" y="639"/>
                  </a:lnTo>
                  <a:cubicBezTo>
                    <a:pt x="572" y="667"/>
                    <a:pt x="610" y="679"/>
                    <a:pt x="646" y="679"/>
                  </a:cubicBezTo>
                  <a:cubicBezTo>
                    <a:pt x="808" y="679"/>
                    <a:pt x="908" y="422"/>
                    <a:pt x="753" y="293"/>
                  </a:cubicBezTo>
                  <a:lnTo>
                    <a:pt x="344" y="41"/>
                  </a:lnTo>
                  <a:cubicBezTo>
                    <a:pt x="310" y="13"/>
                    <a:pt x="276" y="1"/>
                    <a:pt x="24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8"/>
            <p:cNvSpPr/>
            <p:nvPr/>
          </p:nvSpPr>
          <p:spPr>
            <a:xfrm>
              <a:off x="2708750" y="3318425"/>
              <a:ext cx="12600" cy="10250"/>
            </a:xfrm>
            <a:custGeom>
              <a:avLst/>
              <a:gdLst/>
              <a:ahLst/>
              <a:cxnLst/>
              <a:rect l="l" t="t" r="r" b="b"/>
              <a:pathLst>
                <a:path w="504" h="410" extrusionOk="0">
                  <a:moveTo>
                    <a:pt x="252" y="1"/>
                  </a:moveTo>
                  <a:cubicBezTo>
                    <a:pt x="0" y="1"/>
                    <a:pt x="0" y="410"/>
                    <a:pt x="252" y="410"/>
                  </a:cubicBezTo>
                  <a:cubicBezTo>
                    <a:pt x="504" y="410"/>
                    <a:pt x="504"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8"/>
            <p:cNvSpPr/>
            <p:nvPr/>
          </p:nvSpPr>
          <p:spPr>
            <a:xfrm>
              <a:off x="3050775" y="3335400"/>
              <a:ext cx="27875" cy="88225"/>
            </a:xfrm>
            <a:custGeom>
              <a:avLst/>
              <a:gdLst/>
              <a:ahLst/>
              <a:cxnLst/>
              <a:rect l="l" t="t" r="r" b="b"/>
              <a:pathLst>
                <a:path w="1115" h="3529" extrusionOk="0">
                  <a:moveTo>
                    <a:pt x="871" y="1"/>
                  </a:moveTo>
                  <a:cubicBezTo>
                    <a:pt x="795" y="1"/>
                    <a:pt x="723" y="42"/>
                    <a:pt x="698" y="140"/>
                  </a:cubicBezTo>
                  <a:lnTo>
                    <a:pt x="37" y="3286"/>
                  </a:lnTo>
                  <a:cubicBezTo>
                    <a:pt x="0" y="3435"/>
                    <a:pt x="117" y="3529"/>
                    <a:pt x="231" y="3529"/>
                  </a:cubicBezTo>
                  <a:cubicBezTo>
                    <a:pt x="311" y="3529"/>
                    <a:pt x="389" y="3484"/>
                    <a:pt x="415" y="3381"/>
                  </a:cubicBezTo>
                  <a:lnTo>
                    <a:pt x="1076" y="234"/>
                  </a:lnTo>
                  <a:cubicBezTo>
                    <a:pt x="1114" y="100"/>
                    <a:pt x="989" y="1"/>
                    <a:pt x="87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8"/>
            <p:cNvSpPr/>
            <p:nvPr/>
          </p:nvSpPr>
          <p:spPr>
            <a:xfrm>
              <a:off x="3059875" y="3263050"/>
              <a:ext cx="21425" cy="75350"/>
            </a:xfrm>
            <a:custGeom>
              <a:avLst/>
              <a:gdLst/>
              <a:ahLst/>
              <a:cxnLst/>
              <a:rect l="l" t="t" r="r" b="b"/>
              <a:pathLst>
                <a:path w="857" h="3014" extrusionOk="0">
                  <a:moveTo>
                    <a:pt x="610" y="0"/>
                  </a:moveTo>
                  <a:cubicBezTo>
                    <a:pt x="537" y="0"/>
                    <a:pt x="472" y="41"/>
                    <a:pt x="460" y="139"/>
                  </a:cubicBezTo>
                  <a:cubicBezTo>
                    <a:pt x="303" y="1020"/>
                    <a:pt x="177" y="1901"/>
                    <a:pt x="19" y="2751"/>
                  </a:cubicBezTo>
                  <a:cubicBezTo>
                    <a:pt x="0" y="2906"/>
                    <a:pt x="137" y="3014"/>
                    <a:pt x="259" y="3014"/>
                  </a:cubicBezTo>
                  <a:cubicBezTo>
                    <a:pt x="335" y="3014"/>
                    <a:pt x="404" y="2973"/>
                    <a:pt x="428" y="2877"/>
                  </a:cubicBezTo>
                  <a:cubicBezTo>
                    <a:pt x="554" y="1996"/>
                    <a:pt x="712" y="1115"/>
                    <a:pt x="838" y="234"/>
                  </a:cubicBezTo>
                  <a:cubicBezTo>
                    <a:pt x="857" y="99"/>
                    <a:pt x="724" y="0"/>
                    <a:pt x="61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8"/>
            <p:cNvSpPr/>
            <p:nvPr/>
          </p:nvSpPr>
          <p:spPr>
            <a:xfrm>
              <a:off x="3077950" y="3276425"/>
              <a:ext cx="16725" cy="55700"/>
            </a:xfrm>
            <a:custGeom>
              <a:avLst/>
              <a:gdLst/>
              <a:ahLst/>
              <a:cxnLst/>
              <a:rect l="l" t="t" r="r" b="b"/>
              <a:pathLst>
                <a:path w="669" h="2228" extrusionOk="0">
                  <a:moveTo>
                    <a:pt x="422" y="0"/>
                  </a:moveTo>
                  <a:cubicBezTo>
                    <a:pt x="349" y="0"/>
                    <a:pt x="284" y="41"/>
                    <a:pt x="272" y="139"/>
                  </a:cubicBezTo>
                  <a:lnTo>
                    <a:pt x="20" y="1964"/>
                  </a:lnTo>
                  <a:cubicBezTo>
                    <a:pt x="1" y="2120"/>
                    <a:pt x="137" y="2227"/>
                    <a:pt x="252" y="2227"/>
                  </a:cubicBezTo>
                  <a:cubicBezTo>
                    <a:pt x="323" y="2227"/>
                    <a:pt x="386" y="2186"/>
                    <a:pt x="398" y="2090"/>
                  </a:cubicBezTo>
                  <a:cubicBezTo>
                    <a:pt x="492" y="1461"/>
                    <a:pt x="586" y="863"/>
                    <a:pt x="649" y="234"/>
                  </a:cubicBezTo>
                  <a:cubicBezTo>
                    <a:pt x="669" y="99"/>
                    <a:pt x="536" y="0"/>
                    <a:pt x="42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8"/>
            <p:cNvSpPr/>
            <p:nvPr/>
          </p:nvSpPr>
          <p:spPr>
            <a:xfrm>
              <a:off x="3096850" y="3312375"/>
              <a:ext cx="13875" cy="32375"/>
            </a:xfrm>
            <a:custGeom>
              <a:avLst/>
              <a:gdLst/>
              <a:ahLst/>
              <a:cxnLst/>
              <a:rect l="l" t="t" r="r" b="b"/>
              <a:pathLst>
                <a:path w="555" h="1295" extrusionOk="0">
                  <a:moveTo>
                    <a:pt x="315" y="0"/>
                  </a:moveTo>
                  <a:cubicBezTo>
                    <a:pt x="240" y="0"/>
                    <a:pt x="177" y="45"/>
                    <a:pt x="177" y="148"/>
                  </a:cubicBezTo>
                  <a:lnTo>
                    <a:pt x="19" y="1061"/>
                  </a:lnTo>
                  <a:cubicBezTo>
                    <a:pt x="0" y="1195"/>
                    <a:pt x="133" y="1294"/>
                    <a:pt x="254" y="1294"/>
                  </a:cubicBezTo>
                  <a:cubicBezTo>
                    <a:pt x="331" y="1294"/>
                    <a:pt x="404" y="1254"/>
                    <a:pt x="428" y="1155"/>
                  </a:cubicBezTo>
                  <a:lnTo>
                    <a:pt x="554" y="243"/>
                  </a:lnTo>
                  <a:cubicBezTo>
                    <a:pt x="554" y="94"/>
                    <a:pt x="422" y="0"/>
                    <a:pt x="31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8"/>
            <p:cNvSpPr/>
            <p:nvPr/>
          </p:nvSpPr>
          <p:spPr>
            <a:xfrm>
              <a:off x="3017000" y="3394400"/>
              <a:ext cx="28125" cy="68725"/>
            </a:xfrm>
            <a:custGeom>
              <a:avLst/>
              <a:gdLst/>
              <a:ahLst/>
              <a:cxnLst/>
              <a:rect l="l" t="t" r="r" b="b"/>
              <a:pathLst>
                <a:path w="1125" h="2749" extrusionOk="0">
                  <a:moveTo>
                    <a:pt x="878" y="1"/>
                  </a:moveTo>
                  <a:cubicBezTo>
                    <a:pt x="805" y="1"/>
                    <a:pt x="740" y="41"/>
                    <a:pt x="728" y="140"/>
                  </a:cubicBezTo>
                  <a:cubicBezTo>
                    <a:pt x="602" y="926"/>
                    <a:pt x="382" y="1713"/>
                    <a:pt x="67" y="2437"/>
                  </a:cubicBezTo>
                  <a:cubicBezTo>
                    <a:pt x="0" y="2592"/>
                    <a:pt x="154" y="2748"/>
                    <a:pt x="283" y="2748"/>
                  </a:cubicBezTo>
                  <a:cubicBezTo>
                    <a:pt x="336" y="2748"/>
                    <a:pt x="385" y="2721"/>
                    <a:pt x="413" y="2657"/>
                  </a:cubicBezTo>
                  <a:cubicBezTo>
                    <a:pt x="759" y="1870"/>
                    <a:pt x="979" y="1052"/>
                    <a:pt x="1105" y="234"/>
                  </a:cubicBezTo>
                  <a:cubicBezTo>
                    <a:pt x="1124" y="100"/>
                    <a:pt x="992" y="1"/>
                    <a:pt x="87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8"/>
            <p:cNvSpPr/>
            <p:nvPr/>
          </p:nvSpPr>
          <p:spPr>
            <a:xfrm>
              <a:off x="3067425" y="3144800"/>
              <a:ext cx="10250" cy="114675"/>
            </a:xfrm>
            <a:custGeom>
              <a:avLst/>
              <a:gdLst/>
              <a:ahLst/>
              <a:cxnLst/>
              <a:rect l="l" t="t" r="r" b="b"/>
              <a:pathLst>
                <a:path w="410" h="4587" extrusionOk="0">
                  <a:moveTo>
                    <a:pt x="205" y="0"/>
                  </a:moveTo>
                  <a:cubicBezTo>
                    <a:pt x="103" y="0"/>
                    <a:pt x="1" y="71"/>
                    <a:pt x="1" y="213"/>
                  </a:cubicBezTo>
                  <a:lnTo>
                    <a:pt x="1" y="4397"/>
                  </a:lnTo>
                  <a:cubicBezTo>
                    <a:pt x="1" y="4523"/>
                    <a:pt x="103" y="4586"/>
                    <a:pt x="205" y="4586"/>
                  </a:cubicBezTo>
                  <a:cubicBezTo>
                    <a:pt x="307" y="4586"/>
                    <a:pt x="410" y="4523"/>
                    <a:pt x="410" y="4397"/>
                  </a:cubicBezTo>
                  <a:lnTo>
                    <a:pt x="410" y="213"/>
                  </a:lnTo>
                  <a:cubicBezTo>
                    <a:pt x="410" y="71"/>
                    <a:pt x="307" y="0"/>
                    <a:pt x="20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8"/>
            <p:cNvSpPr/>
            <p:nvPr/>
          </p:nvSpPr>
          <p:spPr>
            <a:xfrm>
              <a:off x="3087100" y="3177625"/>
              <a:ext cx="10250" cy="85575"/>
            </a:xfrm>
            <a:custGeom>
              <a:avLst/>
              <a:gdLst/>
              <a:ahLst/>
              <a:cxnLst/>
              <a:rect l="l" t="t" r="r" b="b"/>
              <a:pathLst>
                <a:path w="410" h="3423" extrusionOk="0">
                  <a:moveTo>
                    <a:pt x="205" y="1"/>
                  </a:moveTo>
                  <a:cubicBezTo>
                    <a:pt x="102" y="1"/>
                    <a:pt x="0" y="64"/>
                    <a:pt x="0" y="190"/>
                  </a:cubicBezTo>
                  <a:lnTo>
                    <a:pt x="0" y="3210"/>
                  </a:lnTo>
                  <a:cubicBezTo>
                    <a:pt x="0" y="3352"/>
                    <a:pt x="102" y="3423"/>
                    <a:pt x="205" y="3423"/>
                  </a:cubicBezTo>
                  <a:cubicBezTo>
                    <a:pt x="307" y="3423"/>
                    <a:pt x="409" y="3352"/>
                    <a:pt x="409" y="3210"/>
                  </a:cubicBezTo>
                  <a:lnTo>
                    <a:pt x="409" y="190"/>
                  </a:lnTo>
                  <a:cubicBezTo>
                    <a:pt x="409" y="64"/>
                    <a:pt x="307" y="1"/>
                    <a:pt x="20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p:cNvSpPr/>
            <p:nvPr/>
          </p:nvSpPr>
          <p:spPr>
            <a:xfrm>
              <a:off x="3089300" y="3145400"/>
              <a:ext cx="55650" cy="88050"/>
            </a:xfrm>
            <a:custGeom>
              <a:avLst/>
              <a:gdLst/>
              <a:ahLst/>
              <a:cxnLst/>
              <a:rect l="l" t="t" r="r" b="b"/>
              <a:pathLst>
                <a:path w="2226" h="3522" extrusionOk="0">
                  <a:moveTo>
                    <a:pt x="246" y="0"/>
                  </a:moveTo>
                  <a:cubicBezTo>
                    <a:pt x="122" y="0"/>
                    <a:pt x="0" y="87"/>
                    <a:pt x="38" y="220"/>
                  </a:cubicBezTo>
                  <a:cubicBezTo>
                    <a:pt x="479" y="1353"/>
                    <a:pt x="1076" y="2423"/>
                    <a:pt x="1769" y="3429"/>
                  </a:cubicBezTo>
                  <a:cubicBezTo>
                    <a:pt x="1815" y="3495"/>
                    <a:pt x="1879" y="3521"/>
                    <a:pt x="1941" y="3521"/>
                  </a:cubicBezTo>
                  <a:cubicBezTo>
                    <a:pt x="2087" y="3521"/>
                    <a:pt x="2225" y="3373"/>
                    <a:pt x="2115" y="3241"/>
                  </a:cubicBezTo>
                  <a:cubicBezTo>
                    <a:pt x="1422" y="2265"/>
                    <a:pt x="888" y="1227"/>
                    <a:pt x="447" y="126"/>
                  </a:cubicBezTo>
                  <a:cubicBezTo>
                    <a:pt x="410" y="38"/>
                    <a:pt x="327" y="0"/>
                    <a:pt x="24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8"/>
            <p:cNvSpPr/>
            <p:nvPr/>
          </p:nvSpPr>
          <p:spPr>
            <a:xfrm>
              <a:off x="3108475" y="3151750"/>
              <a:ext cx="38475" cy="59050"/>
            </a:xfrm>
            <a:custGeom>
              <a:avLst/>
              <a:gdLst/>
              <a:ahLst/>
              <a:cxnLst/>
              <a:rect l="l" t="t" r="r" b="b"/>
              <a:pathLst>
                <a:path w="1539" h="2362" extrusionOk="0">
                  <a:moveTo>
                    <a:pt x="285" y="1"/>
                  </a:moveTo>
                  <a:cubicBezTo>
                    <a:pt x="147" y="1"/>
                    <a:pt x="0" y="156"/>
                    <a:pt x="89" y="312"/>
                  </a:cubicBezTo>
                  <a:cubicBezTo>
                    <a:pt x="435" y="973"/>
                    <a:pt x="781" y="1602"/>
                    <a:pt x="1127" y="2263"/>
                  </a:cubicBezTo>
                  <a:cubicBezTo>
                    <a:pt x="1167" y="2332"/>
                    <a:pt x="1225" y="2361"/>
                    <a:pt x="1284" y="2361"/>
                  </a:cubicBezTo>
                  <a:cubicBezTo>
                    <a:pt x="1411" y="2361"/>
                    <a:pt x="1538" y="2225"/>
                    <a:pt x="1474" y="2074"/>
                  </a:cubicBezTo>
                  <a:lnTo>
                    <a:pt x="435" y="92"/>
                  </a:lnTo>
                  <a:cubicBezTo>
                    <a:pt x="398" y="27"/>
                    <a:pt x="343" y="1"/>
                    <a:pt x="28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8"/>
            <p:cNvSpPr/>
            <p:nvPr/>
          </p:nvSpPr>
          <p:spPr>
            <a:xfrm>
              <a:off x="3147175" y="3236650"/>
              <a:ext cx="43450" cy="39325"/>
            </a:xfrm>
            <a:custGeom>
              <a:avLst/>
              <a:gdLst/>
              <a:ahLst/>
              <a:cxnLst/>
              <a:rect l="l" t="t" r="r" b="b"/>
              <a:pathLst>
                <a:path w="1738" h="1573" extrusionOk="0">
                  <a:moveTo>
                    <a:pt x="289" y="0"/>
                  </a:moveTo>
                  <a:cubicBezTo>
                    <a:pt x="134" y="0"/>
                    <a:pt x="1" y="201"/>
                    <a:pt x="146" y="346"/>
                  </a:cubicBezTo>
                  <a:lnTo>
                    <a:pt x="1341" y="1510"/>
                  </a:lnTo>
                  <a:cubicBezTo>
                    <a:pt x="1378" y="1554"/>
                    <a:pt x="1422" y="1573"/>
                    <a:pt x="1465" y="1573"/>
                  </a:cubicBezTo>
                  <a:cubicBezTo>
                    <a:pt x="1606" y="1573"/>
                    <a:pt x="1738" y="1379"/>
                    <a:pt x="1593" y="1258"/>
                  </a:cubicBezTo>
                  <a:lnTo>
                    <a:pt x="429" y="63"/>
                  </a:lnTo>
                  <a:cubicBezTo>
                    <a:pt x="385" y="19"/>
                    <a:pt x="336" y="0"/>
                    <a:pt x="28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8"/>
            <p:cNvSpPr/>
            <p:nvPr/>
          </p:nvSpPr>
          <p:spPr>
            <a:xfrm>
              <a:off x="3176900" y="3224050"/>
              <a:ext cx="43800" cy="41700"/>
            </a:xfrm>
            <a:custGeom>
              <a:avLst/>
              <a:gdLst/>
              <a:ahLst/>
              <a:cxnLst/>
              <a:rect l="l" t="t" r="r" b="b"/>
              <a:pathLst>
                <a:path w="1752" h="1668" extrusionOk="0">
                  <a:moveTo>
                    <a:pt x="280" y="0"/>
                  </a:moveTo>
                  <a:cubicBezTo>
                    <a:pt x="138" y="0"/>
                    <a:pt x="1" y="194"/>
                    <a:pt x="121" y="315"/>
                  </a:cubicBezTo>
                  <a:lnTo>
                    <a:pt x="1348" y="1605"/>
                  </a:lnTo>
                  <a:cubicBezTo>
                    <a:pt x="1385" y="1649"/>
                    <a:pt x="1428" y="1667"/>
                    <a:pt x="1471" y="1667"/>
                  </a:cubicBezTo>
                  <a:cubicBezTo>
                    <a:pt x="1613" y="1667"/>
                    <a:pt x="1752" y="1467"/>
                    <a:pt x="1631" y="1322"/>
                  </a:cubicBezTo>
                  <a:lnTo>
                    <a:pt x="404" y="63"/>
                  </a:lnTo>
                  <a:cubicBezTo>
                    <a:pt x="367" y="19"/>
                    <a:pt x="323" y="0"/>
                    <a:pt x="28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p:cNvSpPr/>
            <p:nvPr/>
          </p:nvSpPr>
          <p:spPr>
            <a:xfrm>
              <a:off x="3141575" y="3308900"/>
              <a:ext cx="25575" cy="32475"/>
            </a:xfrm>
            <a:custGeom>
              <a:avLst/>
              <a:gdLst/>
              <a:ahLst/>
              <a:cxnLst/>
              <a:rect l="l" t="t" r="r" b="b"/>
              <a:pathLst>
                <a:path w="1023" h="1299" extrusionOk="0">
                  <a:moveTo>
                    <a:pt x="256" y="1"/>
                  </a:moveTo>
                  <a:cubicBezTo>
                    <a:pt x="121" y="1"/>
                    <a:pt x="0" y="137"/>
                    <a:pt x="87" y="287"/>
                  </a:cubicBezTo>
                  <a:lnTo>
                    <a:pt x="622" y="1200"/>
                  </a:lnTo>
                  <a:cubicBezTo>
                    <a:pt x="661" y="1269"/>
                    <a:pt x="720" y="1298"/>
                    <a:pt x="777" y="1298"/>
                  </a:cubicBezTo>
                  <a:cubicBezTo>
                    <a:pt x="902" y="1298"/>
                    <a:pt x="1022" y="1162"/>
                    <a:pt x="936" y="1011"/>
                  </a:cubicBezTo>
                  <a:lnTo>
                    <a:pt x="433" y="99"/>
                  </a:lnTo>
                  <a:cubicBezTo>
                    <a:pt x="383" y="29"/>
                    <a:pt x="318" y="1"/>
                    <a:pt x="25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p:cNvSpPr/>
            <p:nvPr/>
          </p:nvSpPr>
          <p:spPr>
            <a:xfrm>
              <a:off x="3147650" y="3384500"/>
              <a:ext cx="13400" cy="10250"/>
            </a:xfrm>
            <a:custGeom>
              <a:avLst/>
              <a:gdLst/>
              <a:ahLst/>
              <a:cxnLst/>
              <a:rect l="l" t="t" r="r" b="b"/>
              <a:pathLst>
                <a:path w="536" h="410" extrusionOk="0">
                  <a:moveTo>
                    <a:pt x="284" y="1"/>
                  </a:moveTo>
                  <a:cubicBezTo>
                    <a:pt x="1" y="1"/>
                    <a:pt x="1" y="410"/>
                    <a:pt x="284" y="410"/>
                  </a:cubicBezTo>
                  <a:cubicBezTo>
                    <a:pt x="536" y="410"/>
                    <a:pt x="536" y="1"/>
                    <a:pt x="28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a:off x="3216400" y="3439600"/>
              <a:ext cx="65675" cy="66050"/>
            </a:xfrm>
            <a:custGeom>
              <a:avLst/>
              <a:gdLst/>
              <a:ahLst/>
              <a:cxnLst/>
              <a:rect l="l" t="t" r="r" b="b"/>
              <a:pathLst>
                <a:path w="2627" h="2642" extrusionOk="0">
                  <a:moveTo>
                    <a:pt x="289" y="0"/>
                  </a:moveTo>
                  <a:cubicBezTo>
                    <a:pt x="134" y="0"/>
                    <a:pt x="1" y="201"/>
                    <a:pt x="146" y="345"/>
                  </a:cubicBezTo>
                  <a:lnTo>
                    <a:pt x="2222" y="2579"/>
                  </a:lnTo>
                  <a:cubicBezTo>
                    <a:pt x="2259" y="2623"/>
                    <a:pt x="2302" y="2642"/>
                    <a:pt x="2345" y="2642"/>
                  </a:cubicBezTo>
                  <a:cubicBezTo>
                    <a:pt x="2487" y="2642"/>
                    <a:pt x="2626" y="2441"/>
                    <a:pt x="2505" y="2296"/>
                  </a:cubicBezTo>
                  <a:lnTo>
                    <a:pt x="429" y="62"/>
                  </a:lnTo>
                  <a:cubicBezTo>
                    <a:pt x="385" y="18"/>
                    <a:pt x="336" y="0"/>
                    <a:pt x="28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a:off x="3219400" y="3473450"/>
              <a:ext cx="39600" cy="45525"/>
            </a:xfrm>
            <a:custGeom>
              <a:avLst/>
              <a:gdLst/>
              <a:ahLst/>
              <a:cxnLst/>
              <a:rect l="l" t="t" r="r" b="b"/>
              <a:pathLst>
                <a:path w="1584" h="1821" extrusionOk="0">
                  <a:moveTo>
                    <a:pt x="268" y="1"/>
                  </a:moveTo>
                  <a:cubicBezTo>
                    <a:pt x="129" y="1"/>
                    <a:pt x="0" y="149"/>
                    <a:pt x="89" y="281"/>
                  </a:cubicBezTo>
                  <a:lnTo>
                    <a:pt x="1127" y="1729"/>
                  </a:lnTo>
                  <a:cubicBezTo>
                    <a:pt x="1174" y="1794"/>
                    <a:pt x="1237" y="1821"/>
                    <a:pt x="1299" y="1821"/>
                  </a:cubicBezTo>
                  <a:cubicBezTo>
                    <a:pt x="1445" y="1821"/>
                    <a:pt x="1583" y="1673"/>
                    <a:pt x="1473" y="1540"/>
                  </a:cubicBezTo>
                  <a:lnTo>
                    <a:pt x="435" y="93"/>
                  </a:lnTo>
                  <a:cubicBezTo>
                    <a:pt x="388" y="27"/>
                    <a:pt x="327" y="1"/>
                    <a:pt x="26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a:off x="3219725" y="3522000"/>
              <a:ext cx="27225" cy="13125"/>
            </a:xfrm>
            <a:custGeom>
              <a:avLst/>
              <a:gdLst/>
              <a:ahLst/>
              <a:cxnLst/>
              <a:rect l="l" t="t" r="r" b="b"/>
              <a:pathLst>
                <a:path w="1089" h="525" extrusionOk="0">
                  <a:moveTo>
                    <a:pt x="272" y="0"/>
                  </a:moveTo>
                  <a:cubicBezTo>
                    <a:pt x="63" y="0"/>
                    <a:pt x="0" y="327"/>
                    <a:pt x="233" y="385"/>
                  </a:cubicBezTo>
                  <a:lnTo>
                    <a:pt x="736" y="510"/>
                  </a:lnTo>
                  <a:cubicBezTo>
                    <a:pt x="765" y="520"/>
                    <a:pt x="792" y="525"/>
                    <a:pt x="817" y="525"/>
                  </a:cubicBezTo>
                  <a:cubicBezTo>
                    <a:pt x="1035" y="525"/>
                    <a:pt x="1088" y="189"/>
                    <a:pt x="862" y="133"/>
                  </a:cubicBezTo>
                  <a:lnTo>
                    <a:pt x="327" y="7"/>
                  </a:lnTo>
                  <a:cubicBezTo>
                    <a:pt x="308" y="2"/>
                    <a:pt x="290" y="0"/>
                    <a:pt x="27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p:cNvSpPr/>
            <p:nvPr/>
          </p:nvSpPr>
          <p:spPr>
            <a:xfrm>
              <a:off x="3341175" y="3534750"/>
              <a:ext cx="13375" cy="10250"/>
            </a:xfrm>
            <a:custGeom>
              <a:avLst/>
              <a:gdLst/>
              <a:ahLst/>
              <a:cxnLst/>
              <a:rect l="l" t="t" r="r" b="b"/>
              <a:pathLst>
                <a:path w="535" h="410" extrusionOk="0">
                  <a:moveTo>
                    <a:pt x="252" y="0"/>
                  </a:moveTo>
                  <a:cubicBezTo>
                    <a:pt x="0" y="0"/>
                    <a:pt x="0" y="410"/>
                    <a:pt x="252" y="410"/>
                  </a:cubicBezTo>
                  <a:cubicBezTo>
                    <a:pt x="535" y="410"/>
                    <a:pt x="535"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8"/>
            <p:cNvSpPr/>
            <p:nvPr/>
          </p:nvSpPr>
          <p:spPr>
            <a:xfrm>
              <a:off x="3688700" y="3240000"/>
              <a:ext cx="32550" cy="91600"/>
            </a:xfrm>
            <a:custGeom>
              <a:avLst/>
              <a:gdLst/>
              <a:ahLst/>
              <a:cxnLst/>
              <a:rect l="l" t="t" r="r" b="b"/>
              <a:pathLst>
                <a:path w="1302" h="3664" extrusionOk="0">
                  <a:moveTo>
                    <a:pt x="1071" y="1"/>
                  </a:moveTo>
                  <a:cubicBezTo>
                    <a:pt x="991" y="1"/>
                    <a:pt x="913" y="46"/>
                    <a:pt x="887" y="149"/>
                  </a:cubicBezTo>
                  <a:cubicBezTo>
                    <a:pt x="604" y="1250"/>
                    <a:pt x="321" y="2320"/>
                    <a:pt x="38" y="3421"/>
                  </a:cubicBezTo>
                  <a:cubicBezTo>
                    <a:pt x="0" y="3570"/>
                    <a:pt x="117" y="3664"/>
                    <a:pt x="231" y="3664"/>
                  </a:cubicBezTo>
                  <a:cubicBezTo>
                    <a:pt x="311" y="3664"/>
                    <a:pt x="389" y="3618"/>
                    <a:pt x="415" y="3515"/>
                  </a:cubicBezTo>
                  <a:cubicBezTo>
                    <a:pt x="698" y="2446"/>
                    <a:pt x="981" y="1344"/>
                    <a:pt x="1265" y="243"/>
                  </a:cubicBezTo>
                  <a:cubicBezTo>
                    <a:pt x="1302" y="95"/>
                    <a:pt x="1185" y="1"/>
                    <a:pt x="107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p:cNvSpPr/>
            <p:nvPr/>
          </p:nvSpPr>
          <p:spPr>
            <a:xfrm>
              <a:off x="3709125" y="3286250"/>
              <a:ext cx="25550" cy="45525"/>
            </a:xfrm>
            <a:custGeom>
              <a:avLst/>
              <a:gdLst/>
              <a:ahLst/>
              <a:cxnLst/>
              <a:rect l="l" t="t" r="r" b="b"/>
              <a:pathLst>
                <a:path w="1022" h="1821" extrusionOk="0">
                  <a:moveTo>
                    <a:pt x="769" y="0"/>
                  </a:moveTo>
                  <a:cubicBezTo>
                    <a:pt x="689" y="0"/>
                    <a:pt x="610" y="38"/>
                    <a:pt x="573" y="124"/>
                  </a:cubicBezTo>
                  <a:cubicBezTo>
                    <a:pt x="416" y="627"/>
                    <a:pt x="227" y="1099"/>
                    <a:pt x="39" y="1571"/>
                  </a:cubicBezTo>
                  <a:cubicBezTo>
                    <a:pt x="0" y="1725"/>
                    <a:pt x="127" y="1820"/>
                    <a:pt x="252" y="1820"/>
                  </a:cubicBezTo>
                  <a:cubicBezTo>
                    <a:pt x="332" y="1820"/>
                    <a:pt x="411" y="1782"/>
                    <a:pt x="448" y="1697"/>
                  </a:cubicBezTo>
                  <a:lnTo>
                    <a:pt x="983" y="250"/>
                  </a:lnTo>
                  <a:cubicBezTo>
                    <a:pt x="1021" y="95"/>
                    <a:pt x="894" y="0"/>
                    <a:pt x="76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3731325" y="3312150"/>
              <a:ext cx="12600" cy="10250"/>
            </a:xfrm>
            <a:custGeom>
              <a:avLst/>
              <a:gdLst/>
              <a:ahLst/>
              <a:cxnLst/>
              <a:rect l="l" t="t" r="r" b="b"/>
              <a:pathLst>
                <a:path w="504" h="410" extrusionOk="0">
                  <a:moveTo>
                    <a:pt x="252" y="0"/>
                  </a:moveTo>
                  <a:cubicBezTo>
                    <a:pt x="0" y="0"/>
                    <a:pt x="0" y="409"/>
                    <a:pt x="252" y="409"/>
                  </a:cubicBezTo>
                  <a:cubicBezTo>
                    <a:pt x="504" y="409"/>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3745325" y="3236850"/>
              <a:ext cx="41700" cy="55975"/>
            </a:xfrm>
            <a:custGeom>
              <a:avLst/>
              <a:gdLst/>
              <a:ahLst/>
              <a:cxnLst/>
              <a:rect l="l" t="t" r="r" b="b"/>
              <a:pathLst>
                <a:path w="1668" h="2239" extrusionOk="0">
                  <a:moveTo>
                    <a:pt x="232" y="1"/>
                  </a:moveTo>
                  <a:cubicBezTo>
                    <a:pt x="117" y="1"/>
                    <a:pt x="1" y="95"/>
                    <a:pt x="38" y="243"/>
                  </a:cubicBezTo>
                  <a:cubicBezTo>
                    <a:pt x="258" y="967"/>
                    <a:pt x="699" y="1628"/>
                    <a:pt x="1234" y="2163"/>
                  </a:cubicBezTo>
                  <a:cubicBezTo>
                    <a:pt x="1287" y="2217"/>
                    <a:pt x="1343" y="2238"/>
                    <a:pt x="1394" y="2238"/>
                  </a:cubicBezTo>
                  <a:cubicBezTo>
                    <a:pt x="1552" y="2238"/>
                    <a:pt x="1667" y="2030"/>
                    <a:pt x="1548" y="1911"/>
                  </a:cubicBezTo>
                  <a:cubicBezTo>
                    <a:pt x="1013" y="1408"/>
                    <a:pt x="636" y="810"/>
                    <a:pt x="416" y="149"/>
                  </a:cubicBezTo>
                  <a:cubicBezTo>
                    <a:pt x="390" y="46"/>
                    <a:pt x="311" y="1"/>
                    <a:pt x="23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3757425" y="3217025"/>
              <a:ext cx="26950" cy="29150"/>
            </a:xfrm>
            <a:custGeom>
              <a:avLst/>
              <a:gdLst/>
              <a:ahLst/>
              <a:cxnLst/>
              <a:rect l="l" t="t" r="r" b="b"/>
              <a:pathLst>
                <a:path w="1078" h="1166" extrusionOk="0">
                  <a:moveTo>
                    <a:pt x="282" y="0"/>
                  </a:moveTo>
                  <a:cubicBezTo>
                    <a:pt x="145" y="0"/>
                    <a:pt x="0" y="149"/>
                    <a:pt x="89" y="281"/>
                  </a:cubicBezTo>
                  <a:lnTo>
                    <a:pt x="624" y="1068"/>
                  </a:lnTo>
                  <a:cubicBezTo>
                    <a:pt x="673" y="1137"/>
                    <a:pt x="742" y="1166"/>
                    <a:pt x="807" y="1166"/>
                  </a:cubicBezTo>
                  <a:cubicBezTo>
                    <a:pt x="949" y="1166"/>
                    <a:pt x="1078" y="1030"/>
                    <a:pt x="970" y="879"/>
                  </a:cubicBezTo>
                  <a:lnTo>
                    <a:pt x="435" y="92"/>
                  </a:lnTo>
                  <a:cubicBezTo>
                    <a:pt x="397" y="27"/>
                    <a:pt x="341" y="0"/>
                    <a:pt x="28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3784650" y="3345200"/>
              <a:ext cx="57550" cy="72575"/>
            </a:xfrm>
            <a:custGeom>
              <a:avLst/>
              <a:gdLst/>
              <a:ahLst/>
              <a:cxnLst/>
              <a:rect l="l" t="t" r="r" b="b"/>
              <a:pathLst>
                <a:path w="2302" h="2903" extrusionOk="0">
                  <a:moveTo>
                    <a:pt x="239" y="0"/>
                  </a:moveTo>
                  <a:cubicBezTo>
                    <a:pt x="122" y="0"/>
                    <a:pt x="0" y="87"/>
                    <a:pt x="38" y="220"/>
                  </a:cubicBezTo>
                  <a:cubicBezTo>
                    <a:pt x="384" y="1290"/>
                    <a:pt x="1045" y="2202"/>
                    <a:pt x="1926" y="2863"/>
                  </a:cubicBezTo>
                  <a:cubicBezTo>
                    <a:pt x="1965" y="2891"/>
                    <a:pt x="2003" y="2903"/>
                    <a:pt x="2039" y="2903"/>
                  </a:cubicBezTo>
                  <a:cubicBezTo>
                    <a:pt x="2201" y="2903"/>
                    <a:pt x="2301" y="2646"/>
                    <a:pt x="2146" y="2517"/>
                  </a:cubicBezTo>
                  <a:cubicBezTo>
                    <a:pt x="1328" y="1919"/>
                    <a:pt x="730" y="1069"/>
                    <a:pt x="416" y="126"/>
                  </a:cubicBezTo>
                  <a:cubicBezTo>
                    <a:pt x="391" y="38"/>
                    <a:pt x="316" y="0"/>
                    <a:pt x="23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3816275" y="3345175"/>
              <a:ext cx="13400" cy="10250"/>
            </a:xfrm>
            <a:custGeom>
              <a:avLst/>
              <a:gdLst/>
              <a:ahLst/>
              <a:cxnLst/>
              <a:rect l="l" t="t" r="r" b="b"/>
              <a:pathLst>
                <a:path w="536" h="410" extrusionOk="0">
                  <a:moveTo>
                    <a:pt x="283" y="1"/>
                  </a:moveTo>
                  <a:cubicBezTo>
                    <a:pt x="0" y="1"/>
                    <a:pt x="0" y="410"/>
                    <a:pt x="283" y="410"/>
                  </a:cubicBezTo>
                  <a:cubicBezTo>
                    <a:pt x="535" y="410"/>
                    <a:pt x="535" y="1"/>
                    <a:pt x="28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3843000" y="3351475"/>
              <a:ext cx="12625" cy="10250"/>
            </a:xfrm>
            <a:custGeom>
              <a:avLst/>
              <a:gdLst/>
              <a:ahLst/>
              <a:cxnLst/>
              <a:rect l="l" t="t" r="r" b="b"/>
              <a:pathLst>
                <a:path w="505" h="410" extrusionOk="0">
                  <a:moveTo>
                    <a:pt x="253" y="0"/>
                  </a:moveTo>
                  <a:cubicBezTo>
                    <a:pt x="1" y="0"/>
                    <a:pt x="1" y="409"/>
                    <a:pt x="253" y="409"/>
                  </a:cubicBezTo>
                  <a:cubicBezTo>
                    <a:pt x="504" y="409"/>
                    <a:pt x="504" y="0"/>
                    <a:pt x="25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8"/>
            <p:cNvSpPr/>
            <p:nvPr/>
          </p:nvSpPr>
          <p:spPr>
            <a:xfrm>
              <a:off x="3639225" y="3387550"/>
              <a:ext cx="25825" cy="39525"/>
            </a:xfrm>
            <a:custGeom>
              <a:avLst/>
              <a:gdLst/>
              <a:ahLst/>
              <a:cxnLst/>
              <a:rect l="l" t="t" r="r" b="b"/>
              <a:pathLst>
                <a:path w="1033" h="1581" extrusionOk="0">
                  <a:moveTo>
                    <a:pt x="764" y="1"/>
                  </a:moveTo>
                  <a:cubicBezTo>
                    <a:pt x="702" y="1"/>
                    <a:pt x="640" y="30"/>
                    <a:pt x="601" y="99"/>
                  </a:cubicBezTo>
                  <a:lnTo>
                    <a:pt x="66" y="1263"/>
                  </a:lnTo>
                  <a:cubicBezTo>
                    <a:pt x="1" y="1437"/>
                    <a:pt x="145" y="1581"/>
                    <a:pt x="272" y="1581"/>
                  </a:cubicBezTo>
                  <a:cubicBezTo>
                    <a:pt x="329" y="1581"/>
                    <a:pt x="383" y="1552"/>
                    <a:pt x="412" y="1484"/>
                  </a:cubicBezTo>
                  <a:cubicBezTo>
                    <a:pt x="601" y="1074"/>
                    <a:pt x="758" y="697"/>
                    <a:pt x="947" y="288"/>
                  </a:cubicBezTo>
                  <a:cubicBezTo>
                    <a:pt x="1033" y="137"/>
                    <a:pt x="898" y="1"/>
                    <a:pt x="76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8"/>
            <p:cNvSpPr/>
            <p:nvPr/>
          </p:nvSpPr>
          <p:spPr>
            <a:xfrm>
              <a:off x="3661675" y="3404225"/>
              <a:ext cx="30750" cy="31825"/>
            </a:xfrm>
            <a:custGeom>
              <a:avLst/>
              <a:gdLst/>
              <a:ahLst/>
              <a:cxnLst/>
              <a:rect l="l" t="t" r="r" b="b"/>
              <a:pathLst>
                <a:path w="1230" h="1273" extrusionOk="0">
                  <a:moveTo>
                    <a:pt x="945" y="1"/>
                  </a:moveTo>
                  <a:cubicBezTo>
                    <a:pt x="883" y="1"/>
                    <a:pt x="819" y="27"/>
                    <a:pt x="772" y="93"/>
                  </a:cubicBezTo>
                  <a:cubicBezTo>
                    <a:pt x="552" y="376"/>
                    <a:pt x="332" y="691"/>
                    <a:pt x="112" y="1005"/>
                  </a:cubicBezTo>
                  <a:cubicBezTo>
                    <a:pt x="0" y="1139"/>
                    <a:pt x="141" y="1272"/>
                    <a:pt x="288" y="1272"/>
                  </a:cubicBezTo>
                  <a:cubicBezTo>
                    <a:pt x="349" y="1272"/>
                    <a:pt x="412" y="1249"/>
                    <a:pt x="458" y="1194"/>
                  </a:cubicBezTo>
                  <a:lnTo>
                    <a:pt x="1119" y="282"/>
                  </a:lnTo>
                  <a:cubicBezTo>
                    <a:pt x="1229" y="149"/>
                    <a:pt x="1091" y="1"/>
                    <a:pt x="94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4013275" y="3364750"/>
              <a:ext cx="45875" cy="55550"/>
            </a:xfrm>
            <a:custGeom>
              <a:avLst/>
              <a:gdLst/>
              <a:ahLst/>
              <a:cxnLst/>
              <a:rect l="l" t="t" r="r" b="b"/>
              <a:pathLst>
                <a:path w="1835" h="2222" extrusionOk="0">
                  <a:moveTo>
                    <a:pt x="1565" y="0"/>
                  </a:moveTo>
                  <a:cubicBezTo>
                    <a:pt x="1503" y="0"/>
                    <a:pt x="1442" y="29"/>
                    <a:pt x="1402" y="99"/>
                  </a:cubicBezTo>
                  <a:lnTo>
                    <a:pt x="112" y="1955"/>
                  </a:lnTo>
                  <a:cubicBezTo>
                    <a:pt x="1" y="2089"/>
                    <a:pt x="141" y="2222"/>
                    <a:pt x="289" y="2222"/>
                  </a:cubicBezTo>
                  <a:cubicBezTo>
                    <a:pt x="350" y="2222"/>
                    <a:pt x="412" y="2199"/>
                    <a:pt x="458" y="2144"/>
                  </a:cubicBezTo>
                  <a:lnTo>
                    <a:pt x="1748" y="287"/>
                  </a:lnTo>
                  <a:cubicBezTo>
                    <a:pt x="1834" y="137"/>
                    <a:pt x="1699" y="0"/>
                    <a:pt x="156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4069525" y="3305400"/>
              <a:ext cx="21325" cy="33175"/>
            </a:xfrm>
            <a:custGeom>
              <a:avLst/>
              <a:gdLst/>
              <a:ahLst/>
              <a:cxnLst/>
              <a:rect l="l" t="t" r="r" b="b"/>
              <a:pathLst>
                <a:path w="853" h="1327" extrusionOk="0">
                  <a:moveTo>
                    <a:pt x="610" y="1"/>
                  </a:moveTo>
                  <a:cubicBezTo>
                    <a:pt x="555" y="1"/>
                    <a:pt x="503" y="33"/>
                    <a:pt x="474" y="113"/>
                  </a:cubicBezTo>
                  <a:cubicBezTo>
                    <a:pt x="316" y="427"/>
                    <a:pt x="190" y="711"/>
                    <a:pt x="65" y="1025"/>
                  </a:cubicBezTo>
                  <a:cubicBezTo>
                    <a:pt x="0" y="1176"/>
                    <a:pt x="141" y="1326"/>
                    <a:pt x="267" y="1326"/>
                  </a:cubicBezTo>
                  <a:cubicBezTo>
                    <a:pt x="326" y="1326"/>
                    <a:pt x="381" y="1294"/>
                    <a:pt x="411" y="1214"/>
                  </a:cubicBezTo>
                  <a:lnTo>
                    <a:pt x="788" y="302"/>
                  </a:lnTo>
                  <a:cubicBezTo>
                    <a:pt x="853" y="151"/>
                    <a:pt x="726" y="1"/>
                    <a:pt x="610"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4043250" y="3331700"/>
              <a:ext cx="58125" cy="72600"/>
            </a:xfrm>
            <a:custGeom>
              <a:avLst/>
              <a:gdLst/>
              <a:ahLst/>
              <a:cxnLst/>
              <a:rect l="l" t="t" r="r" b="b"/>
              <a:pathLst>
                <a:path w="2325" h="2904" extrusionOk="0">
                  <a:moveTo>
                    <a:pt x="2054" y="1"/>
                  </a:moveTo>
                  <a:cubicBezTo>
                    <a:pt x="1988" y="1"/>
                    <a:pt x="1920" y="30"/>
                    <a:pt x="1871" y="99"/>
                  </a:cubicBezTo>
                  <a:lnTo>
                    <a:pt x="109" y="2616"/>
                  </a:lnTo>
                  <a:cubicBezTo>
                    <a:pt x="1" y="2767"/>
                    <a:pt x="129" y="2903"/>
                    <a:pt x="272" y="2903"/>
                  </a:cubicBezTo>
                  <a:cubicBezTo>
                    <a:pt x="337" y="2903"/>
                    <a:pt x="405" y="2874"/>
                    <a:pt x="455" y="2805"/>
                  </a:cubicBezTo>
                  <a:cubicBezTo>
                    <a:pt x="1021" y="1987"/>
                    <a:pt x="1619" y="1137"/>
                    <a:pt x="2217" y="288"/>
                  </a:cubicBezTo>
                  <a:cubicBezTo>
                    <a:pt x="2324" y="137"/>
                    <a:pt x="2196" y="1"/>
                    <a:pt x="205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4068950" y="3341275"/>
              <a:ext cx="48475" cy="66150"/>
            </a:xfrm>
            <a:custGeom>
              <a:avLst/>
              <a:gdLst/>
              <a:ahLst/>
              <a:cxnLst/>
              <a:rect l="l" t="t" r="r" b="b"/>
              <a:pathLst>
                <a:path w="1939" h="2646" extrusionOk="0">
                  <a:moveTo>
                    <a:pt x="1685" y="0"/>
                  </a:moveTo>
                  <a:cubicBezTo>
                    <a:pt x="1645" y="0"/>
                    <a:pt x="1603" y="18"/>
                    <a:pt x="1566" y="62"/>
                  </a:cubicBezTo>
                  <a:cubicBezTo>
                    <a:pt x="968" y="754"/>
                    <a:pt x="497" y="1541"/>
                    <a:pt x="88" y="2328"/>
                  </a:cubicBezTo>
                  <a:cubicBezTo>
                    <a:pt x="1" y="2501"/>
                    <a:pt x="139" y="2645"/>
                    <a:pt x="274" y="2645"/>
                  </a:cubicBezTo>
                  <a:cubicBezTo>
                    <a:pt x="334" y="2645"/>
                    <a:pt x="395" y="2616"/>
                    <a:pt x="434" y="2548"/>
                  </a:cubicBezTo>
                  <a:cubicBezTo>
                    <a:pt x="811" y="1761"/>
                    <a:pt x="1283" y="1038"/>
                    <a:pt x="1818" y="345"/>
                  </a:cubicBezTo>
                  <a:cubicBezTo>
                    <a:pt x="1939" y="201"/>
                    <a:pt x="1819" y="0"/>
                    <a:pt x="168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4101125" y="3269575"/>
              <a:ext cx="20150" cy="19350"/>
            </a:xfrm>
            <a:custGeom>
              <a:avLst/>
              <a:gdLst/>
              <a:ahLst/>
              <a:cxnLst/>
              <a:rect l="l" t="t" r="r" b="b"/>
              <a:pathLst>
                <a:path w="806" h="774" extrusionOk="0">
                  <a:moveTo>
                    <a:pt x="537" y="0"/>
                  </a:moveTo>
                  <a:cubicBezTo>
                    <a:pt x="475" y="0"/>
                    <a:pt x="413" y="29"/>
                    <a:pt x="374" y="99"/>
                  </a:cubicBezTo>
                  <a:cubicBezTo>
                    <a:pt x="279" y="224"/>
                    <a:pt x="185" y="350"/>
                    <a:pt x="91" y="476"/>
                  </a:cubicBezTo>
                  <a:cubicBezTo>
                    <a:pt x="1" y="633"/>
                    <a:pt x="151" y="774"/>
                    <a:pt x="290" y="774"/>
                  </a:cubicBezTo>
                  <a:cubicBezTo>
                    <a:pt x="346" y="774"/>
                    <a:pt x="400" y="751"/>
                    <a:pt x="437" y="696"/>
                  </a:cubicBezTo>
                  <a:lnTo>
                    <a:pt x="720" y="287"/>
                  </a:lnTo>
                  <a:cubicBezTo>
                    <a:pt x="806" y="136"/>
                    <a:pt x="671" y="0"/>
                    <a:pt x="537"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4118325" y="3331800"/>
              <a:ext cx="12600" cy="10250"/>
            </a:xfrm>
            <a:custGeom>
              <a:avLst/>
              <a:gdLst/>
              <a:ahLst/>
              <a:cxnLst/>
              <a:rect l="l" t="t" r="r" b="b"/>
              <a:pathLst>
                <a:path w="504" h="410" extrusionOk="0">
                  <a:moveTo>
                    <a:pt x="252" y="1"/>
                  </a:moveTo>
                  <a:cubicBezTo>
                    <a:pt x="0" y="1"/>
                    <a:pt x="0" y="410"/>
                    <a:pt x="252" y="410"/>
                  </a:cubicBezTo>
                  <a:cubicBezTo>
                    <a:pt x="504" y="410"/>
                    <a:pt x="504"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4375575" y="3424250"/>
              <a:ext cx="120950" cy="86825"/>
            </a:xfrm>
            <a:custGeom>
              <a:avLst/>
              <a:gdLst/>
              <a:ahLst/>
              <a:cxnLst/>
              <a:rect l="l" t="t" r="r" b="b"/>
              <a:pathLst>
                <a:path w="4838" h="3473" extrusionOk="0">
                  <a:moveTo>
                    <a:pt x="4528" y="1"/>
                  </a:moveTo>
                  <a:cubicBezTo>
                    <a:pt x="4486" y="1"/>
                    <a:pt x="4443" y="15"/>
                    <a:pt x="4404" y="47"/>
                  </a:cubicBezTo>
                  <a:cubicBezTo>
                    <a:pt x="3082" y="1180"/>
                    <a:pt x="1667" y="2187"/>
                    <a:pt x="188" y="3099"/>
                  </a:cubicBezTo>
                  <a:cubicBezTo>
                    <a:pt x="1" y="3206"/>
                    <a:pt x="109" y="3472"/>
                    <a:pt x="281" y="3472"/>
                  </a:cubicBezTo>
                  <a:cubicBezTo>
                    <a:pt x="311" y="3472"/>
                    <a:pt x="344" y="3464"/>
                    <a:pt x="377" y="3445"/>
                  </a:cubicBezTo>
                  <a:cubicBezTo>
                    <a:pt x="1887" y="2533"/>
                    <a:pt x="3334" y="1494"/>
                    <a:pt x="4687" y="330"/>
                  </a:cubicBezTo>
                  <a:cubicBezTo>
                    <a:pt x="4837" y="205"/>
                    <a:pt x="4689" y="1"/>
                    <a:pt x="452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4405625" y="3453275"/>
              <a:ext cx="82950" cy="71650"/>
            </a:xfrm>
            <a:custGeom>
              <a:avLst/>
              <a:gdLst/>
              <a:ahLst/>
              <a:cxnLst/>
              <a:rect l="l" t="t" r="r" b="b"/>
              <a:pathLst>
                <a:path w="3318" h="2866" extrusionOk="0">
                  <a:moveTo>
                    <a:pt x="3047" y="1"/>
                  </a:moveTo>
                  <a:cubicBezTo>
                    <a:pt x="3005" y="1"/>
                    <a:pt x="2960" y="15"/>
                    <a:pt x="2919" y="50"/>
                  </a:cubicBezTo>
                  <a:lnTo>
                    <a:pt x="150" y="2536"/>
                  </a:lnTo>
                  <a:cubicBezTo>
                    <a:pt x="0" y="2661"/>
                    <a:pt x="148" y="2865"/>
                    <a:pt x="310" y="2865"/>
                  </a:cubicBezTo>
                  <a:cubicBezTo>
                    <a:pt x="351" y="2865"/>
                    <a:pt x="394" y="2851"/>
                    <a:pt x="433" y="2819"/>
                  </a:cubicBezTo>
                  <a:lnTo>
                    <a:pt x="3170" y="333"/>
                  </a:lnTo>
                  <a:cubicBezTo>
                    <a:pt x="3318" y="186"/>
                    <a:pt x="3197" y="1"/>
                    <a:pt x="3047"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4439375" y="3476100"/>
              <a:ext cx="52525" cy="56300"/>
            </a:xfrm>
            <a:custGeom>
              <a:avLst/>
              <a:gdLst/>
              <a:ahLst/>
              <a:cxnLst/>
              <a:rect l="l" t="t" r="r" b="b"/>
              <a:pathLst>
                <a:path w="2101" h="2252" extrusionOk="0">
                  <a:moveTo>
                    <a:pt x="1811" y="0"/>
                  </a:moveTo>
                  <a:cubicBezTo>
                    <a:pt x="1770" y="0"/>
                    <a:pt x="1729" y="15"/>
                    <a:pt x="1695" y="50"/>
                  </a:cubicBezTo>
                  <a:lnTo>
                    <a:pt x="121" y="1906"/>
                  </a:lnTo>
                  <a:cubicBezTo>
                    <a:pt x="1" y="2051"/>
                    <a:pt x="139" y="2251"/>
                    <a:pt x="282" y="2251"/>
                  </a:cubicBezTo>
                  <a:cubicBezTo>
                    <a:pt x="325" y="2251"/>
                    <a:pt x="368" y="2233"/>
                    <a:pt x="405" y="2189"/>
                  </a:cubicBezTo>
                  <a:lnTo>
                    <a:pt x="1978" y="333"/>
                  </a:lnTo>
                  <a:cubicBezTo>
                    <a:pt x="2100" y="186"/>
                    <a:pt x="1955" y="0"/>
                    <a:pt x="181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4485075" y="3499250"/>
              <a:ext cx="28975" cy="26300"/>
            </a:xfrm>
            <a:custGeom>
              <a:avLst/>
              <a:gdLst/>
              <a:ahLst/>
              <a:cxnLst/>
              <a:rect l="l" t="t" r="r" b="b"/>
              <a:pathLst>
                <a:path w="1159" h="1052" extrusionOk="0">
                  <a:moveTo>
                    <a:pt x="904" y="1"/>
                  </a:moveTo>
                  <a:cubicBezTo>
                    <a:pt x="846" y="1"/>
                    <a:pt x="787" y="30"/>
                    <a:pt x="748" y="99"/>
                  </a:cubicBezTo>
                  <a:cubicBezTo>
                    <a:pt x="590" y="319"/>
                    <a:pt x="402" y="539"/>
                    <a:pt x="181" y="665"/>
                  </a:cubicBezTo>
                  <a:cubicBezTo>
                    <a:pt x="0" y="795"/>
                    <a:pt x="117" y="1052"/>
                    <a:pt x="269" y="1052"/>
                  </a:cubicBezTo>
                  <a:cubicBezTo>
                    <a:pt x="302" y="1052"/>
                    <a:pt x="336" y="1039"/>
                    <a:pt x="370" y="1011"/>
                  </a:cubicBezTo>
                  <a:cubicBezTo>
                    <a:pt x="653" y="823"/>
                    <a:pt x="905" y="571"/>
                    <a:pt x="1094" y="288"/>
                  </a:cubicBezTo>
                  <a:cubicBezTo>
                    <a:pt x="1158" y="137"/>
                    <a:pt x="1031" y="1"/>
                    <a:pt x="90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p:cNvSpPr/>
            <p:nvPr/>
          </p:nvSpPr>
          <p:spPr>
            <a:xfrm>
              <a:off x="4494450" y="3338800"/>
              <a:ext cx="83075" cy="107850"/>
            </a:xfrm>
            <a:custGeom>
              <a:avLst/>
              <a:gdLst/>
              <a:ahLst/>
              <a:cxnLst/>
              <a:rect l="l" t="t" r="r" b="b"/>
              <a:pathLst>
                <a:path w="3323" h="4314" extrusionOk="0">
                  <a:moveTo>
                    <a:pt x="3053" y="0"/>
                  </a:moveTo>
                  <a:cubicBezTo>
                    <a:pt x="2991" y="0"/>
                    <a:pt x="2929" y="29"/>
                    <a:pt x="2890" y="98"/>
                  </a:cubicBezTo>
                  <a:cubicBezTo>
                    <a:pt x="2103" y="1483"/>
                    <a:pt x="1191" y="2773"/>
                    <a:pt x="121" y="3968"/>
                  </a:cubicBezTo>
                  <a:cubicBezTo>
                    <a:pt x="0" y="4113"/>
                    <a:pt x="139" y="4314"/>
                    <a:pt x="281" y="4314"/>
                  </a:cubicBezTo>
                  <a:cubicBezTo>
                    <a:pt x="324" y="4314"/>
                    <a:pt x="368" y="4295"/>
                    <a:pt x="404" y="4252"/>
                  </a:cubicBezTo>
                  <a:cubicBezTo>
                    <a:pt x="1474" y="3024"/>
                    <a:pt x="2418" y="1703"/>
                    <a:pt x="3236" y="287"/>
                  </a:cubicBezTo>
                  <a:cubicBezTo>
                    <a:pt x="3322" y="136"/>
                    <a:pt x="3187" y="0"/>
                    <a:pt x="305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p:nvPr/>
          </p:nvSpPr>
          <p:spPr>
            <a:xfrm>
              <a:off x="4499250" y="3370775"/>
              <a:ext cx="74200" cy="89700"/>
            </a:xfrm>
            <a:custGeom>
              <a:avLst/>
              <a:gdLst/>
              <a:ahLst/>
              <a:cxnLst/>
              <a:rect l="l" t="t" r="r" b="b"/>
              <a:pathLst>
                <a:path w="2968" h="3588" extrusionOk="0">
                  <a:moveTo>
                    <a:pt x="2675" y="0"/>
                  </a:moveTo>
                  <a:cubicBezTo>
                    <a:pt x="2615" y="0"/>
                    <a:pt x="2554" y="24"/>
                    <a:pt x="2509" y="78"/>
                  </a:cubicBezTo>
                  <a:cubicBezTo>
                    <a:pt x="1754" y="1179"/>
                    <a:pt x="967" y="2249"/>
                    <a:pt x="118" y="3224"/>
                  </a:cubicBezTo>
                  <a:cubicBezTo>
                    <a:pt x="1" y="3388"/>
                    <a:pt x="110" y="3587"/>
                    <a:pt x="252" y="3587"/>
                  </a:cubicBezTo>
                  <a:cubicBezTo>
                    <a:pt x="300" y="3587"/>
                    <a:pt x="353" y="3564"/>
                    <a:pt x="401" y="3507"/>
                  </a:cubicBezTo>
                  <a:cubicBezTo>
                    <a:pt x="1250" y="2501"/>
                    <a:pt x="2100" y="1399"/>
                    <a:pt x="2855" y="298"/>
                  </a:cubicBezTo>
                  <a:cubicBezTo>
                    <a:pt x="2967" y="141"/>
                    <a:pt x="2824" y="0"/>
                    <a:pt x="267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8"/>
            <p:cNvSpPr/>
            <p:nvPr/>
          </p:nvSpPr>
          <p:spPr>
            <a:xfrm>
              <a:off x="4515100" y="3410100"/>
              <a:ext cx="57775" cy="63325"/>
            </a:xfrm>
            <a:custGeom>
              <a:avLst/>
              <a:gdLst/>
              <a:ahLst/>
              <a:cxnLst/>
              <a:rect l="l" t="t" r="r" b="b"/>
              <a:pathLst>
                <a:path w="2311" h="2533" extrusionOk="0">
                  <a:moveTo>
                    <a:pt x="2022" y="1"/>
                  </a:moveTo>
                  <a:cubicBezTo>
                    <a:pt x="1966" y="1"/>
                    <a:pt x="1911" y="24"/>
                    <a:pt x="1875" y="78"/>
                  </a:cubicBezTo>
                  <a:cubicBezTo>
                    <a:pt x="1403" y="865"/>
                    <a:pt x="805" y="1588"/>
                    <a:pt x="144" y="2218"/>
                  </a:cubicBezTo>
                  <a:cubicBezTo>
                    <a:pt x="0" y="2338"/>
                    <a:pt x="132" y="2532"/>
                    <a:pt x="272" y="2532"/>
                  </a:cubicBezTo>
                  <a:cubicBezTo>
                    <a:pt x="315" y="2532"/>
                    <a:pt x="359" y="2514"/>
                    <a:pt x="396" y="2469"/>
                  </a:cubicBezTo>
                  <a:cubicBezTo>
                    <a:pt x="1120" y="1840"/>
                    <a:pt x="1718" y="1116"/>
                    <a:pt x="2221" y="298"/>
                  </a:cubicBezTo>
                  <a:cubicBezTo>
                    <a:pt x="2311" y="142"/>
                    <a:pt x="2161" y="1"/>
                    <a:pt x="202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8"/>
            <p:cNvSpPr/>
            <p:nvPr/>
          </p:nvSpPr>
          <p:spPr>
            <a:xfrm>
              <a:off x="4540250" y="3426900"/>
              <a:ext cx="69525" cy="78750"/>
            </a:xfrm>
            <a:custGeom>
              <a:avLst/>
              <a:gdLst/>
              <a:ahLst/>
              <a:cxnLst/>
              <a:rect l="l" t="t" r="r" b="b"/>
              <a:pathLst>
                <a:path w="2781" h="3150" extrusionOk="0">
                  <a:moveTo>
                    <a:pt x="2511" y="0"/>
                  </a:moveTo>
                  <a:cubicBezTo>
                    <a:pt x="2449" y="0"/>
                    <a:pt x="2387" y="29"/>
                    <a:pt x="2348" y="98"/>
                  </a:cubicBezTo>
                  <a:cubicBezTo>
                    <a:pt x="1718" y="1074"/>
                    <a:pt x="963" y="1986"/>
                    <a:pt x="145" y="2804"/>
                  </a:cubicBezTo>
                  <a:cubicBezTo>
                    <a:pt x="0" y="2949"/>
                    <a:pt x="134" y="3150"/>
                    <a:pt x="289" y="3150"/>
                  </a:cubicBezTo>
                  <a:cubicBezTo>
                    <a:pt x="336" y="3150"/>
                    <a:pt x="385" y="3131"/>
                    <a:pt x="428" y="3087"/>
                  </a:cubicBezTo>
                  <a:cubicBezTo>
                    <a:pt x="1278" y="2238"/>
                    <a:pt x="2033" y="1294"/>
                    <a:pt x="2694" y="287"/>
                  </a:cubicBezTo>
                  <a:cubicBezTo>
                    <a:pt x="2780" y="136"/>
                    <a:pt x="2645" y="0"/>
                    <a:pt x="251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8"/>
            <p:cNvSpPr/>
            <p:nvPr/>
          </p:nvSpPr>
          <p:spPr>
            <a:xfrm>
              <a:off x="4562800" y="3149575"/>
              <a:ext cx="148925" cy="165175"/>
            </a:xfrm>
            <a:custGeom>
              <a:avLst/>
              <a:gdLst/>
              <a:ahLst/>
              <a:cxnLst/>
              <a:rect l="l" t="t" r="r" b="b"/>
              <a:pathLst>
                <a:path w="5957" h="6607" extrusionOk="0">
                  <a:moveTo>
                    <a:pt x="5716" y="0"/>
                  </a:moveTo>
                  <a:cubicBezTo>
                    <a:pt x="5662" y="0"/>
                    <a:pt x="5607" y="25"/>
                    <a:pt x="5568" y="85"/>
                  </a:cubicBezTo>
                  <a:cubicBezTo>
                    <a:pt x="4215" y="2476"/>
                    <a:pt x="2358" y="4584"/>
                    <a:pt x="156" y="6220"/>
                  </a:cubicBezTo>
                  <a:cubicBezTo>
                    <a:pt x="1" y="6349"/>
                    <a:pt x="100" y="6606"/>
                    <a:pt x="263" y="6606"/>
                  </a:cubicBezTo>
                  <a:cubicBezTo>
                    <a:pt x="299" y="6606"/>
                    <a:pt x="337" y="6594"/>
                    <a:pt x="376" y="6566"/>
                  </a:cubicBezTo>
                  <a:cubicBezTo>
                    <a:pt x="2641" y="4867"/>
                    <a:pt x="4529" y="2727"/>
                    <a:pt x="5914" y="273"/>
                  </a:cubicBezTo>
                  <a:cubicBezTo>
                    <a:pt x="5957" y="122"/>
                    <a:pt x="5837" y="0"/>
                    <a:pt x="571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p:cNvSpPr/>
            <p:nvPr/>
          </p:nvSpPr>
          <p:spPr>
            <a:xfrm>
              <a:off x="4596100" y="3171350"/>
              <a:ext cx="121500" cy="134500"/>
            </a:xfrm>
            <a:custGeom>
              <a:avLst/>
              <a:gdLst/>
              <a:ahLst/>
              <a:cxnLst/>
              <a:rect l="l" t="t" r="r" b="b"/>
              <a:pathLst>
                <a:path w="4860" h="5380" extrusionOk="0">
                  <a:moveTo>
                    <a:pt x="4606" y="1"/>
                  </a:moveTo>
                  <a:cubicBezTo>
                    <a:pt x="4565" y="1"/>
                    <a:pt x="4524" y="19"/>
                    <a:pt x="4487" y="63"/>
                  </a:cubicBezTo>
                  <a:cubicBezTo>
                    <a:pt x="3103" y="1794"/>
                    <a:pt x="1655" y="3430"/>
                    <a:pt x="145" y="5034"/>
                  </a:cubicBezTo>
                  <a:cubicBezTo>
                    <a:pt x="0" y="5179"/>
                    <a:pt x="133" y="5380"/>
                    <a:pt x="289" y="5380"/>
                  </a:cubicBezTo>
                  <a:cubicBezTo>
                    <a:pt x="336" y="5380"/>
                    <a:pt x="385" y="5361"/>
                    <a:pt x="428" y="5318"/>
                  </a:cubicBezTo>
                  <a:cubicBezTo>
                    <a:pt x="1939" y="3713"/>
                    <a:pt x="3386" y="2077"/>
                    <a:pt x="4739" y="346"/>
                  </a:cubicBezTo>
                  <a:cubicBezTo>
                    <a:pt x="4860" y="201"/>
                    <a:pt x="4739" y="1"/>
                    <a:pt x="460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p:cNvSpPr/>
            <p:nvPr/>
          </p:nvSpPr>
          <p:spPr>
            <a:xfrm>
              <a:off x="4622650" y="3207875"/>
              <a:ext cx="92500" cy="101125"/>
            </a:xfrm>
            <a:custGeom>
              <a:avLst/>
              <a:gdLst/>
              <a:ahLst/>
              <a:cxnLst/>
              <a:rect l="l" t="t" r="r" b="b"/>
              <a:pathLst>
                <a:path w="3700" h="4045" extrusionOk="0">
                  <a:moveTo>
                    <a:pt x="3450" y="1"/>
                  </a:moveTo>
                  <a:cubicBezTo>
                    <a:pt x="3401" y="1"/>
                    <a:pt x="3348" y="24"/>
                    <a:pt x="3299" y="81"/>
                  </a:cubicBezTo>
                  <a:cubicBezTo>
                    <a:pt x="2261" y="1276"/>
                    <a:pt x="1191" y="2504"/>
                    <a:pt x="122" y="3699"/>
                  </a:cubicBezTo>
                  <a:cubicBezTo>
                    <a:pt x="1" y="3844"/>
                    <a:pt x="140" y="4045"/>
                    <a:pt x="282" y="4045"/>
                  </a:cubicBezTo>
                  <a:cubicBezTo>
                    <a:pt x="325" y="4045"/>
                    <a:pt x="368" y="4026"/>
                    <a:pt x="405" y="3982"/>
                  </a:cubicBezTo>
                  <a:lnTo>
                    <a:pt x="3583" y="333"/>
                  </a:lnTo>
                  <a:cubicBezTo>
                    <a:pt x="3699" y="193"/>
                    <a:pt x="3591" y="1"/>
                    <a:pt x="3450"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4665125" y="3250050"/>
              <a:ext cx="43025" cy="55400"/>
            </a:xfrm>
            <a:custGeom>
              <a:avLst/>
              <a:gdLst/>
              <a:ahLst/>
              <a:cxnLst/>
              <a:rect l="l" t="t" r="r" b="b"/>
              <a:pathLst>
                <a:path w="1721" h="2216" extrusionOk="0">
                  <a:moveTo>
                    <a:pt x="1438" y="1"/>
                  </a:moveTo>
                  <a:cubicBezTo>
                    <a:pt x="1380" y="1"/>
                    <a:pt x="1323" y="27"/>
                    <a:pt x="1286" y="93"/>
                  </a:cubicBezTo>
                  <a:lnTo>
                    <a:pt x="90" y="1918"/>
                  </a:lnTo>
                  <a:cubicBezTo>
                    <a:pt x="1" y="2075"/>
                    <a:pt x="150" y="2216"/>
                    <a:pt x="289" y="2216"/>
                  </a:cubicBezTo>
                  <a:cubicBezTo>
                    <a:pt x="345" y="2216"/>
                    <a:pt x="400" y="2192"/>
                    <a:pt x="436" y="2138"/>
                  </a:cubicBezTo>
                  <a:cubicBezTo>
                    <a:pt x="845" y="1509"/>
                    <a:pt x="1223" y="911"/>
                    <a:pt x="1632" y="282"/>
                  </a:cubicBezTo>
                  <a:cubicBezTo>
                    <a:pt x="1720" y="149"/>
                    <a:pt x="1576" y="1"/>
                    <a:pt x="143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a:off x="4702100" y="3063500"/>
              <a:ext cx="59500" cy="95200"/>
            </a:xfrm>
            <a:custGeom>
              <a:avLst/>
              <a:gdLst/>
              <a:ahLst/>
              <a:cxnLst/>
              <a:rect l="l" t="t" r="r" b="b"/>
              <a:pathLst>
                <a:path w="2380" h="3808" extrusionOk="0">
                  <a:moveTo>
                    <a:pt x="2106" y="1"/>
                  </a:moveTo>
                  <a:cubicBezTo>
                    <a:pt x="2045" y="1"/>
                    <a:pt x="1985" y="30"/>
                    <a:pt x="1946" y="98"/>
                  </a:cubicBezTo>
                  <a:lnTo>
                    <a:pt x="90" y="3496"/>
                  </a:lnTo>
                  <a:cubicBezTo>
                    <a:pt x="1" y="3652"/>
                    <a:pt x="148" y="3808"/>
                    <a:pt x="286" y="3808"/>
                  </a:cubicBezTo>
                  <a:cubicBezTo>
                    <a:pt x="343" y="3808"/>
                    <a:pt x="399" y="3781"/>
                    <a:pt x="436" y="3716"/>
                  </a:cubicBezTo>
                  <a:lnTo>
                    <a:pt x="2292" y="318"/>
                  </a:lnTo>
                  <a:cubicBezTo>
                    <a:pt x="2379" y="144"/>
                    <a:pt x="2241" y="1"/>
                    <a:pt x="210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a:off x="4711625" y="3129125"/>
              <a:ext cx="35250" cy="48625"/>
            </a:xfrm>
            <a:custGeom>
              <a:avLst/>
              <a:gdLst/>
              <a:ahLst/>
              <a:cxnLst/>
              <a:rect l="l" t="t" r="r" b="b"/>
              <a:pathLst>
                <a:path w="1410" h="1945" extrusionOk="0">
                  <a:moveTo>
                    <a:pt x="1168" y="0"/>
                  </a:moveTo>
                  <a:cubicBezTo>
                    <a:pt x="1110" y="0"/>
                    <a:pt x="1048" y="25"/>
                    <a:pt x="999" y="84"/>
                  </a:cubicBezTo>
                  <a:cubicBezTo>
                    <a:pt x="716" y="619"/>
                    <a:pt x="401" y="1123"/>
                    <a:pt x="86" y="1658"/>
                  </a:cubicBezTo>
                  <a:cubicBezTo>
                    <a:pt x="0" y="1809"/>
                    <a:pt x="121" y="1945"/>
                    <a:pt x="256" y="1945"/>
                  </a:cubicBezTo>
                  <a:cubicBezTo>
                    <a:pt x="318" y="1945"/>
                    <a:pt x="383" y="1916"/>
                    <a:pt x="433" y="1846"/>
                  </a:cubicBezTo>
                  <a:lnTo>
                    <a:pt x="1345" y="273"/>
                  </a:lnTo>
                  <a:cubicBezTo>
                    <a:pt x="1410" y="122"/>
                    <a:pt x="1296" y="0"/>
                    <a:pt x="116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4721300" y="3175325"/>
              <a:ext cx="23575" cy="22100"/>
            </a:xfrm>
            <a:custGeom>
              <a:avLst/>
              <a:gdLst/>
              <a:ahLst/>
              <a:cxnLst/>
              <a:rect l="l" t="t" r="r" b="b"/>
              <a:pathLst>
                <a:path w="943" h="884" extrusionOk="0">
                  <a:moveTo>
                    <a:pt x="658" y="1"/>
                  </a:moveTo>
                  <a:cubicBezTo>
                    <a:pt x="596" y="1"/>
                    <a:pt x="533" y="27"/>
                    <a:pt x="486" y="93"/>
                  </a:cubicBezTo>
                  <a:lnTo>
                    <a:pt x="109" y="596"/>
                  </a:lnTo>
                  <a:cubicBezTo>
                    <a:pt x="1" y="747"/>
                    <a:pt x="129" y="883"/>
                    <a:pt x="271" y="883"/>
                  </a:cubicBezTo>
                  <a:cubicBezTo>
                    <a:pt x="337" y="883"/>
                    <a:pt x="405" y="854"/>
                    <a:pt x="455" y="785"/>
                  </a:cubicBezTo>
                  <a:lnTo>
                    <a:pt x="832" y="282"/>
                  </a:lnTo>
                  <a:cubicBezTo>
                    <a:pt x="943" y="149"/>
                    <a:pt x="805" y="1"/>
                    <a:pt x="65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a:off x="5070300" y="3115950"/>
              <a:ext cx="213475" cy="194875"/>
            </a:xfrm>
            <a:custGeom>
              <a:avLst/>
              <a:gdLst/>
              <a:ahLst/>
              <a:cxnLst/>
              <a:rect l="l" t="t" r="r" b="b"/>
              <a:pathLst>
                <a:path w="8539" h="7795" extrusionOk="0">
                  <a:moveTo>
                    <a:pt x="8292" y="0"/>
                  </a:moveTo>
                  <a:cubicBezTo>
                    <a:pt x="8219" y="0"/>
                    <a:pt x="8154" y="41"/>
                    <a:pt x="8142" y="140"/>
                  </a:cubicBezTo>
                  <a:cubicBezTo>
                    <a:pt x="8016" y="1083"/>
                    <a:pt x="7009" y="1713"/>
                    <a:pt x="6348" y="2342"/>
                  </a:cubicBezTo>
                  <a:cubicBezTo>
                    <a:pt x="5688" y="2940"/>
                    <a:pt x="5090" y="3475"/>
                    <a:pt x="4429" y="4041"/>
                  </a:cubicBezTo>
                  <a:cubicBezTo>
                    <a:pt x="3045" y="5205"/>
                    <a:pt x="1629" y="6338"/>
                    <a:pt x="181" y="7439"/>
                  </a:cubicBezTo>
                  <a:cubicBezTo>
                    <a:pt x="1" y="7542"/>
                    <a:pt x="117" y="7794"/>
                    <a:pt x="268" y="7794"/>
                  </a:cubicBezTo>
                  <a:cubicBezTo>
                    <a:pt x="301" y="7794"/>
                    <a:pt x="336" y="7782"/>
                    <a:pt x="370" y="7754"/>
                  </a:cubicBezTo>
                  <a:cubicBezTo>
                    <a:pt x="1943" y="6590"/>
                    <a:pt x="3485" y="5363"/>
                    <a:pt x="4995" y="4072"/>
                  </a:cubicBezTo>
                  <a:cubicBezTo>
                    <a:pt x="5719" y="3443"/>
                    <a:pt x="6443" y="2782"/>
                    <a:pt x="7166" y="2090"/>
                  </a:cubicBezTo>
                  <a:cubicBezTo>
                    <a:pt x="7764" y="1555"/>
                    <a:pt x="8393" y="1052"/>
                    <a:pt x="8519" y="234"/>
                  </a:cubicBezTo>
                  <a:cubicBezTo>
                    <a:pt x="8538" y="100"/>
                    <a:pt x="8406" y="0"/>
                    <a:pt x="829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a:off x="5133300" y="3159550"/>
              <a:ext cx="146525" cy="122400"/>
            </a:xfrm>
            <a:custGeom>
              <a:avLst/>
              <a:gdLst/>
              <a:ahLst/>
              <a:cxnLst/>
              <a:rect l="l" t="t" r="r" b="b"/>
              <a:pathLst>
                <a:path w="5861" h="4896" extrusionOk="0">
                  <a:moveTo>
                    <a:pt x="5574" y="0"/>
                  </a:moveTo>
                  <a:cubicBezTo>
                    <a:pt x="5527" y="0"/>
                    <a:pt x="5477" y="19"/>
                    <a:pt x="5433" y="63"/>
                  </a:cubicBezTo>
                  <a:cubicBezTo>
                    <a:pt x="3765" y="1636"/>
                    <a:pt x="1972" y="3147"/>
                    <a:pt x="147" y="4594"/>
                  </a:cubicBezTo>
                  <a:cubicBezTo>
                    <a:pt x="0" y="4716"/>
                    <a:pt x="139" y="4895"/>
                    <a:pt x="296" y="4895"/>
                  </a:cubicBezTo>
                  <a:cubicBezTo>
                    <a:pt x="341" y="4895"/>
                    <a:pt x="388" y="4881"/>
                    <a:pt x="430" y="4846"/>
                  </a:cubicBezTo>
                  <a:cubicBezTo>
                    <a:pt x="2255" y="3430"/>
                    <a:pt x="4017" y="1919"/>
                    <a:pt x="5716" y="315"/>
                  </a:cubicBezTo>
                  <a:cubicBezTo>
                    <a:pt x="5861" y="194"/>
                    <a:pt x="5729" y="0"/>
                    <a:pt x="557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a:off x="5175700" y="3193375"/>
              <a:ext cx="93125" cy="82175"/>
            </a:xfrm>
            <a:custGeom>
              <a:avLst/>
              <a:gdLst/>
              <a:ahLst/>
              <a:cxnLst/>
              <a:rect l="l" t="t" r="r" b="b"/>
              <a:pathLst>
                <a:path w="3725" h="3287" extrusionOk="0">
                  <a:moveTo>
                    <a:pt x="3436" y="1"/>
                  </a:moveTo>
                  <a:cubicBezTo>
                    <a:pt x="3389" y="1"/>
                    <a:pt x="3340" y="19"/>
                    <a:pt x="3296" y="63"/>
                  </a:cubicBezTo>
                  <a:cubicBezTo>
                    <a:pt x="2290" y="1070"/>
                    <a:pt x="1220" y="2045"/>
                    <a:pt x="150" y="2958"/>
                  </a:cubicBezTo>
                  <a:cubicBezTo>
                    <a:pt x="0" y="3083"/>
                    <a:pt x="148" y="3287"/>
                    <a:pt x="310" y="3287"/>
                  </a:cubicBezTo>
                  <a:cubicBezTo>
                    <a:pt x="352" y="3287"/>
                    <a:pt x="394" y="3273"/>
                    <a:pt x="433" y="3241"/>
                  </a:cubicBezTo>
                  <a:cubicBezTo>
                    <a:pt x="1503" y="2328"/>
                    <a:pt x="2573" y="1353"/>
                    <a:pt x="3580" y="346"/>
                  </a:cubicBezTo>
                  <a:cubicBezTo>
                    <a:pt x="3725" y="201"/>
                    <a:pt x="3591" y="1"/>
                    <a:pt x="343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5231550" y="3250425"/>
              <a:ext cx="31725" cy="22000"/>
            </a:xfrm>
            <a:custGeom>
              <a:avLst/>
              <a:gdLst/>
              <a:ahLst/>
              <a:cxnLst/>
              <a:rect l="l" t="t" r="r" b="b"/>
              <a:pathLst>
                <a:path w="1269" h="880" extrusionOk="0">
                  <a:moveTo>
                    <a:pt x="939" y="0"/>
                  </a:moveTo>
                  <a:cubicBezTo>
                    <a:pt x="895" y="0"/>
                    <a:pt x="850" y="14"/>
                    <a:pt x="811" y="46"/>
                  </a:cubicBezTo>
                  <a:lnTo>
                    <a:pt x="150" y="550"/>
                  </a:lnTo>
                  <a:cubicBezTo>
                    <a:pt x="0" y="675"/>
                    <a:pt x="148" y="879"/>
                    <a:pt x="310" y="879"/>
                  </a:cubicBezTo>
                  <a:cubicBezTo>
                    <a:pt x="351" y="879"/>
                    <a:pt x="394" y="865"/>
                    <a:pt x="433" y="833"/>
                  </a:cubicBezTo>
                  <a:lnTo>
                    <a:pt x="1094" y="298"/>
                  </a:lnTo>
                  <a:cubicBezTo>
                    <a:pt x="1268" y="198"/>
                    <a:pt x="1107" y="0"/>
                    <a:pt x="93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5257150" y="3128575"/>
              <a:ext cx="40000" cy="117850"/>
            </a:xfrm>
            <a:custGeom>
              <a:avLst/>
              <a:gdLst/>
              <a:ahLst/>
              <a:cxnLst/>
              <a:rect l="l" t="t" r="r" b="b"/>
              <a:pathLst>
                <a:path w="1600" h="4714" extrusionOk="0">
                  <a:moveTo>
                    <a:pt x="1341" y="1"/>
                  </a:moveTo>
                  <a:cubicBezTo>
                    <a:pt x="1265" y="1"/>
                    <a:pt x="1195" y="42"/>
                    <a:pt x="1171" y="138"/>
                  </a:cubicBezTo>
                  <a:cubicBezTo>
                    <a:pt x="888" y="1617"/>
                    <a:pt x="510" y="3064"/>
                    <a:pt x="38" y="4480"/>
                  </a:cubicBezTo>
                  <a:cubicBezTo>
                    <a:pt x="0" y="4614"/>
                    <a:pt x="125" y="4713"/>
                    <a:pt x="250" y="4713"/>
                  </a:cubicBezTo>
                  <a:cubicBezTo>
                    <a:pt x="331" y="4713"/>
                    <a:pt x="411" y="4673"/>
                    <a:pt x="447" y="4574"/>
                  </a:cubicBezTo>
                  <a:cubicBezTo>
                    <a:pt x="919" y="3158"/>
                    <a:pt x="1297" y="1711"/>
                    <a:pt x="1580" y="264"/>
                  </a:cubicBezTo>
                  <a:cubicBezTo>
                    <a:pt x="1600" y="108"/>
                    <a:pt x="1463" y="1"/>
                    <a:pt x="13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5277700" y="3125150"/>
              <a:ext cx="45075" cy="111575"/>
            </a:xfrm>
            <a:custGeom>
              <a:avLst/>
              <a:gdLst/>
              <a:ahLst/>
              <a:cxnLst/>
              <a:rect l="l" t="t" r="r" b="b"/>
              <a:pathLst>
                <a:path w="1803" h="4463" extrusionOk="0">
                  <a:moveTo>
                    <a:pt x="1558" y="1"/>
                  </a:moveTo>
                  <a:cubicBezTo>
                    <a:pt x="1476" y="1"/>
                    <a:pt x="1400" y="46"/>
                    <a:pt x="1387" y="149"/>
                  </a:cubicBezTo>
                  <a:cubicBezTo>
                    <a:pt x="1104" y="1533"/>
                    <a:pt x="664" y="2886"/>
                    <a:pt x="66" y="4145"/>
                  </a:cubicBezTo>
                  <a:cubicBezTo>
                    <a:pt x="1" y="4319"/>
                    <a:pt x="146" y="4462"/>
                    <a:pt x="272" y="4462"/>
                  </a:cubicBezTo>
                  <a:cubicBezTo>
                    <a:pt x="329" y="4462"/>
                    <a:pt x="383" y="4433"/>
                    <a:pt x="412" y="4365"/>
                  </a:cubicBezTo>
                  <a:cubicBezTo>
                    <a:pt x="1010" y="3044"/>
                    <a:pt x="1450" y="1659"/>
                    <a:pt x="1765" y="243"/>
                  </a:cubicBezTo>
                  <a:cubicBezTo>
                    <a:pt x="1802" y="95"/>
                    <a:pt x="1675" y="1"/>
                    <a:pt x="155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5331225" y="3151575"/>
              <a:ext cx="31550" cy="52475"/>
            </a:xfrm>
            <a:custGeom>
              <a:avLst/>
              <a:gdLst/>
              <a:ahLst/>
              <a:cxnLst/>
              <a:rect l="l" t="t" r="r" b="b"/>
              <a:pathLst>
                <a:path w="1262" h="2099" extrusionOk="0">
                  <a:moveTo>
                    <a:pt x="994" y="1"/>
                  </a:moveTo>
                  <a:cubicBezTo>
                    <a:pt x="936" y="1"/>
                    <a:pt x="881" y="30"/>
                    <a:pt x="851" y="99"/>
                  </a:cubicBezTo>
                  <a:lnTo>
                    <a:pt x="65" y="1798"/>
                  </a:lnTo>
                  <a:cubicBezTo>
                    <a:pt x="0" y="1948"/>
                    <a:pt x="141" y="2099"/>
                    <a:pt x="267" y="2099"/>
                  </a:cubicBezTo>
                  <a:cubicBezTo>
                    <a:pt x="326" y="2099"/>
                    <a:pt x="381" y="2067"/>
                    <a:pt x="411" y="1987"/>
                  </a:cubicBezTo>
                  <a:lnTo>
                    <a:pt x="1197" y="288"/>
                  </a:lnTo>
                  <a:cubicBezTo>
                    <a:pt x="1262" y="137"/>
                    <a:pt x="1120" y="1"/>
                    <a:pt x="99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5357200" y="3174475"/>
              <a:ext cx="12625" cy="10275"/>
            </a:xfrm>
            <a:custGeom>
              <a:avLst/>
              <a:gdLst/>
              <a:ahLst/>
              <a:cxnLst/>
              <a:rect l="l" t="t" r="r" b="b"/>
              <a:pathLst>
                <a:path w="505" h="411" extrusionOk="0">
                  <a:moveTo>
                    <a:pt x="253" y="1"/>
                  </a:moveTo>
                  <a:cubicBezTo>
                    <a:pt x="1" y="1"/>
                    <a:pt x="1" y="410"/>
                    <a:pt x="253" y="410"/>
                  </a:cubicBezTo>
                  <a:cubicBezTo>
                    <a:pt x="504" y="410"/>
                    <a:pt x="504" y="1"/>
                    <a:pt x="25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5147200" y="3368000"/>
              <a:ext cx="12600" cy="9450"/>
            </a:xfrm>
            <a:custGeom>
              <a:avLst/>
              <a:gdLst/>
              <a:ahLst/>
              <a:cxnLst/>
              <a:rect l="l" t="t" r="r" b="b"/>
              <a:pathLst>
                <a:path w="504" h="378" extrusionOk="0">
                  <a:moveTo>
                    <a:pt x="252" y="0"/>
                  </a:moveTo>
                  <a:cubicBezTo>
                    <a:pt x="0" y="0"/>
                    <a:pt x="0" y="378"/>
                    <a:pt x="252" y="378"/>
                  </a:cubicBezTo>
                  <a:cubicBezTo>
                    <a:pt x="503" y="378"/>
                    <a:pt x="503"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5429775" y="2902375"/>
              <a:ext cx="51600" cy="72775"/>
            </a:xfrm>
            <a:custGeom>
              <a:avLst/>
              <a:gdLst/>
              <a:ahLst/>
              <a:cxnLst/>
              <a:rect l="l" t="t" r="r" b="b"/>
              <a:pathLst>
                <a:path w="2064" h="2911" extrusionOk="0">
                  <a:moveTo>
                    <a:pt x="1781" y="1"/>
                  </a:moveTo>
                  <a:cubicBezTo>
                    <a:pt x="1723" y="1"/>
                    <a:pt x="1666" y="27"/>
                    <a:pt x="1629" y="93"/>
                  </a:cubicBezTo>
                  <a:lnTo>
                    <a:pt x="87" y="2610"/>
                  </a:lnTo>
                  <a:cubicBezTo>
                    <a:pt x="1" y="2760"/>
                    <a:pt x="135" y="2911"/>
                    <a:pt x="269" y="2911"/>
                  </a:cubicBezTo>
                  <a:cubicBezTo>
                    <a:pt x="331" y="2911"/>
                    <a:pt x="393" y="2879"/>
                    <a:pt x="433" y="2799"/>
                  </a:cubicBezTo>
                  <a:lnTo>
                    <a:pt x="1975" y="282"/>
                  </a:lnTo>
                  <a:cubicBezTo>
                    <a:pt x="2063" y="149"/>
                    <a:pt x="1919" y="1"/>
                    <a:pt x="178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5465100" y="2926175"/>
              <a:ext cx="32200" cy="42175"/>
            </a:xfrm>
            <a:custGeom>
              <a:avLst/>
              <a:gdLst/>
              <a:ahLst/>
              <a:cxnLst/>
              <a:rect l="l" t="t" r="r" b="b"/>
              <a:pathLst>
                <a:path w="1288" h="1687" extrusionOk="0">
                  <a:moveTo>
                    <a:pt x="1046" y="1"/>
                  </a:moveTo>
                  <a:cubicBezTo>
                    <a:pt x="987" y="1"/>
                    <a:pt x="926" y="26"/>
                    <a:pt x="876" y="85"/>
                  </a:cubicBezTo>
                  <a:lnTo>
                    <a:pt x="90" y="1375"/>
                  </a:lnTo>
                  <a:cubicBezTo>
                    <a:pt x="1" y="1531"/>
                    <a:pt x="148" y="1686"/>
                    <a:pt x="286" y="1686"/>
                  </a:cubicBezTo>
                  <a:cubicBezTo>
                    <a:pt x="343" y="1686"/>
                    <a:pt x="399" y="1660"/>
                    <a:pt x="436" y="1595"/>
                  </a:cubicBezTo>
                  <a:lnTo>
                    <a:pt x="1223" y="274"/>
                  </a:lnTo>
                  <a:cubicBezTo>
                    <a:pt x="1287" y="122"/>
                    <a:pt x="1174" y="1"/>
                    <a:pt x="104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5501350" y="2929325"/>
              <a:ext cx="25850" cy="32125"/>
            </a:xfrm>
            <a:custGeom>
              <a:avLst/>
              <a:gdLst/>
              <a:ahLst/>
              <a:cxnLst/>
              <a:rect l="l" t="t" r="r" b="b"/>
              <a:pathLst>
                <a:path w="1034" h="1285" extrusionOk="0">
                  <a:moveTo>
                    <a:pt x="777" y="0"/>
                  </a:moveTo>
                  <a:cubicBezTo>
                    <a:pt x="719" y="0"/>
                    <a:pt x="661" y="26"/>
                    <a:pt x="622" y="85"/>
                  </a:cubicBezTo>
                  <a:lnTo>
                    <a:pt x="87" y="997"/>
                  </a:lnTo>
                  <a:cubicBezTo>
                    <a:pt x="1" y="1148"/>
                    <a:pt x="136" y="1284"/>
                    <a:pt x="270" y="1284"/>
                  </a:cubicBezTo>
                  <a:cubicBezTo>
                    <a:pt x="332" y="1284"/>
                    <a:pt x="394" y="1255"/>
                    <a:pt x="433" y="1186"/>
                  </a:cubicBezTo>
                  <a:lnTo>
                    <a:pt x="968" y="273"/>
                  </a:lnTo>
                  <a:cubicBezTo>
                    <a:pt x="1033" y="122"/>
                    <a:pt x="905" y="0"/>
                    <a:pt x="777"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4842975" y="3492175"/>
              <a:ext cx="195225" cy="191475"/>
            </a:xfrm>
            <a:custGeom>
              <a:avLst/>
              <a:gdLst/>
              <a:ahLst/>
              <a:cxnLst/>
              <a:rect l="l" t="t" r="r" b="b"/>
              <a:pathLst>
                <a:path w="7809" h="7659" extrusionOk="0">
                  <a:moveTo>
                    <a:pt x="7548" y="1"/>
                  </a:moveTo>
                  <a:cubicBezTo>
                    <a:pt x="7488" y="1"/>
                    <a:pt x="7426" y="29"/>
                    <a:pt x="7387" y="99"/>
                  </a:cubicBezTo>
                  <a:cubicBezTo>
                    <a:pt x="5341" y="2836"/>
                    <a:pt x="2919" y="5259"/>
                    <a:pt x="181" y="7304"/>
                  </a:cubicBezTo>
                  <a:cubicBezTo>
                    <a:pt x="1" y="7407"/>
                    <a:pt x="116" y="7659"/>
                    <a:pt x="268" y="7659"/>
                  </a:cubicBezTo>
                  <a:cubicBezTo>
                    <a:pt x="301" y="7659"/>
                    <a:pt x="336" y="7647"/>
                    <a:pt x="370" y="7619"/>
                  </a:cubicBezTo>
                  <a:cubicBezTo>
                    <a:pt x="3170" y="5574"/>
                    <a:pt x="5656" y="3088"/>
                    <a:pt x="7701" y="288"/>
                  </a:cubicBezTo>
                  <a:cubicBezTo>
                    <a:pt x="7809" y="137"/>
                    <a:pt x="7681" y="1"/>
                    <a:pt x="754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4887175" y="3554750"/>
              <a:ext cx="128600" cy="121200"/>
            </a:xfrm>
            <a:custGeom>
              <a:avLst/>
              <a:gdLst/>
              <a:ahLst/>
              <a:cxnLst/>
              <a:rect l="l" t="t" r="r" b="b"/>
              <a:pathLst>
                <a:path w="5144" h="4848" extrusionOk="0">
                  <a:moveTo>
                    <a:pt x="4866" y="1"/>
                  </a:moveTo>
                  <a:cubicBezTo>
                    <a:pt x="4824" y="1"/>
                    <a:pt x="4779" y="15"/>
                    <a:pt x="4738" y="50"/>
                  </a:cubicBezTo>
                  <a:cubicBezTo>
                    <a:pt x="3353" y="1655"/>
                    <a:pt x="1811" y="3165"/>
                    <a:pt x="175" y="4518"/>
                  </a:cubicBezTo>
                  <a:cubicBezTo>
                    <a:pt x="0" y="4643"/>
                    <a:pt x="143" y="4847"/>
                    <a:pt x="304" y="4847"/>
                  </a:cubicBezTo>
                  <a:cubicBezTo>
                    <a:pt x="345" y="4847"/>
                    <a:pt x="388" y="4833"/>
                    <a:pt x="427" y="4801"/>
                  </a:cubicBezTo>
                  <a:cubicBezTo>
                    <a:pt x="2095" y="3417"/>
                    <a:pt x="3605" y="1938"/>
                    <a:pt x="5021" y="333"/>
                  </a:cubicBezTo>
                  <a:cubicBezTo>
                    <a:pt x="5143" y="186"/>
                    <a:pt x="5017" y="1"/>
                    <a:pt x="486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p:cNvSpPr/>
            <p:nvPr/>
          </p:nvSpPr>
          <p:spPr>
            <a:xfrm>
              <a:off x="4966500" y="3578425"/>
              <a:ext cx="64100" cy="60600"/>
            </a:xfrm>
            <a:custGeom>
              <a:avLst/>
              <a:gdLst/>
              <a:ahLst/>
              <a:cxnLst/>
              <a:rect l="l" t="t" r="r" b="b"/>
              <a:pathLst>
                <a:path w="2564" h="2424" extrusionOk="0">
                  <a:moveTo>
                    <a:pt x="2256" y="1"/>
                  </a:moveTo>
                  <a:cubicBezTo>
                    <a:pt x="2213" y="1"/>
                    <a:pt x="2170" y="14"/>
                    <a:pt x="2131" y="47"/>
                  </a:cubicBezTo>
                  <a:cubicBezTo>
                    <a:pt x="1376" y="645"/>
                    <a:pt x="715" y="1337"/>
                    <a:pt x="117" y="2092"/>
                  </a:cubicBezTo>
                  <a:cubicBezTo>
                    <a:pt x="1" y="2232"/>
                    <a:pt x="109" y="2424"/>
                    <a:pt x="237" y="2424"/>
                  </a:cubicBezTo>
                  <a:cubicBezTo>
                    <a:pt x="281" y="2424"/>
                    <a:pt x="328" y="2401"/>
                    <a:pt x="369" y="2344"/>
                  </a:cubicBezTo>
                  <a:cubicBezTo>
                    <a:pt x="967" y="1589"/>
                    <a:pt x="1659" y="928"/>
                    <a:pt x="2414" y="299"/>
                  </a:cubicBezTo>
                  <a:cubicBezTo>
                    <a:pt x="2564" y="199"/>
                    <a:pt x="2417" y="1"/>
                    <a:pt x="225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p:cNvSpPr/>
            <p:nvPr/>
          </p:nvSpPr>
          <p:spPr>
            <a:xfrm>
              <a:off x="5035625" y="3561400"/>
              <a:ext cx="35875" cy="36275"/>
            </a:xfrm>
            <a:custGeom>
              <a:avLst/>
              <a:gdLst/>
              <a:ahLst/>
              <a:cxnLst/>
              <a:rect l="l" t="t" r="r" b="b"/>
              <a:pathLst>
                <a:path w="1435" h="1451" extrusionOk="0">
                  <a:moveTo>
                    <a:pt x="1180" y="0"/>
                  </a:moveTo>
                  <a:cubicBezTo>
                    <a:pt x="1132" y="0"/>
                    <a:pt x="1081" y="20"/>
                    <a:pt x="1033" y="67"/>
                  </a:cubicBezTo>
                  <a:lnTo>
                    <a:pt x="121" y="1105"/>
                  </a:lnTo>
                  <a:cubicBezTo>
                    <a:pt x="0" y="1250"/>
                    <a:pt x="139" y="1451"/>
                    <a:pt x="281" y="1451"/>
                  </a:cubicBezTo>
                  <a:cubicBezTo>
                    <a:pt x="324" y="1451"/>
                    <a:pt x="368" y="1433"/>
                    <a:pt x="404" y="1389"/>
                  </a:cubicBezTo>
                  <a:lnTo>
                    <a:pt x="1317" y="319"/>
                  </a:lnTo>
                  <a:cubicBezTo>
                    <a:pt x="1435" y="177"/>
                    <a:pt x="1323" y="0"/>
                    <a:pt x="118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8"/>
            <p:cNvSpPr/>
            <p:nvPr/>
          </p:nvSpPr>
          <p:spPr>
            <a:xfrm>
              <a:off x="4648525" y="3982800"/>
              <a:ext cx="210450" cy="155975"/>
            </a:xfrm>
            <a:custGeom>
              <a:avLst/>
              <a:gdLst/>
              <a:ahLst/>
              <a:cxnLst/>
              <a:rect l="l" t="t" r="r" b="b"/>
              <a:pathLst>
                <a:path w="8418" h="6239" extrusionOk="0">
                  <a:moveTo>
                    <a:pt x="8123" y="1"/>
                  </a:moveTo>
                  <a:cubicBezTo>
                    <a:pt x="8070" y="1"/>
                    <a:pt x="8013" y="23"/>
                    <a:pt x="7959" y="76"/>
                  </a:cubicBezTo>
                  <a:cubicBezTo>
                    <a:pt x="5662" y="2341"/>
                    <a:pt x="3051" y="4324"/>
                    <a:pt x="188" y="5897"/>
                  </a:cubicBezTo>
                  <a:cubicBezTo>
                    <a:pt x="1" y="5977"/>
                    <a:pt x="131" y="6239"/>
                    <a:pt x="310" y="6239"/>
                  </a:cubicBezTo>
                  <a:cubicBezTo>
                    <a:pt x="342" y="6239"/>
                    <a:pt x="375" y="6230"/>
                    <a:pt x="408" y="6211"/>
                  </a:cubicBezTo>
                  <a:cubicBezTo>
                    <a:pt x="3271" y="4638"/>
                    <a:pt x="5914" y="2656"/>
                    <a:pt x="8274" y="359"/>
                  </a:cubicBezTo>
                  <a:cubicBezTo>
                    <a:pt x="8417" y="216"/>
                    <a:pt x="8289" y="1"/>
                    <a:pt x="812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8"/>
            <p:cNvSpPr/>
            <p:nvPr/>
          </p:nvSpPr>
          <p:spPr>
            <a:xfrm>
              <a:off x="4218525" y="3636700"/>
              <a:ext cx="150750" cy="149775"/>
            </a:xfrm>
            <a:custGeom>
              <a:avLst/>
              <a:gdLst/>
              <a:ahLst/>
              <a:cxnLst/>
              <a:rect l="l" t="t" r="r" b="b"/>
              <a:pathLst>
                <a:path w="6030" h="5991" extrusionOk="0">
                  <a:moveTo>
                    <a:pt x="5779" y="1"/>
                  </a:moveTo>
                  <a:cubicBezTo>
                    <a:pt x="5687" y="1"/>
                    <a:pt x="5605" y="36"/>
                    <a:pt x="5557" y="107"/>
                  </a:cubicBezTo>
                  <a:cubicBezTo>
                    <a:pt x="5494" y="170"/>
                    <a:pt x="5494" y="296"/>
                    <a:pt x="5557" y="359"/>
                  </a:cubicBezTo>
                  <a:cubicBezTo>
                    <a:pt x="4425" y="1366"/>
                    <a:pt x="523" y="5267"/>
                    <a:pt x="146" y="5645"/>
                  </a:cubicBezTo>
                  <a:cubicBezTo>
                    <a:pt x="1" y="5790"/>
                    <a:pt x="134" y="5990"/>
                    <a:pt x="275" y="5990"/>
                  </a:cubicBezTo>
                  <a:cubicBezTo>
                    <a:pt x="317" y="5990"/>
                    <a:pt x="361" y="5972"/>
                    <a:pt x="397" y="5928"/>
                  </a:cubicBezTo>
                  <a:cubicBezTo>
                    <a:pt x="1499" y="4795"/>
                    <a:pt x="2631" y="3663"/>
                    <a:pt x="3764" y="2561"/>
                  </a:cubicBezTo>
                  <a:cubicBezTo>
                    <a:pt x="4267" y="2058"/>
                    <a:pt x="4802" y="1555"/>
                    <a:pt x="5337" y="1083"/>
                  </a:cubicBezTo>
                  <a:cubicBezTo>
                    <a:pt x="5589" y="831"/>
                    <a:pt x="5998" y="611"/>
                    <a:pt x="6029" y="202"/>
                  </a:cubicBezTo>
                  <a:cubicBezTo>
                    <a:pt x="5998" y="107"/>
                    <a:pt x="5966" y="44"/>
                    <a:pt x="5872" y="13"/>
                  </a:cubicBezTo>
                  <a:cubicBezTo>
                    <a:pt x="5841" y="5"/>
                    <a:pt x="5809" y="1"/>
                    <a:pt x="577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8"/>
            <p:cNvSpPr/>
            <p:nvPr/>
          </p:nvSpPr>
          <p:spPr>
            <a:xfrm>
              <a:off x="4313750" y="3731825"/>
              <a:ext cx="23925" cy="22000"/>
            </a:xfrm>
            <a:custGeom>
              <a:avLst/>
              <a:gdLst/>
              <a:ahLst/>
              <a:cxnLst/>
              <a:rect l="l" t="t" r="r" b="b"/>
              <a:pathLst>
                <a:path w="957" h="880" extrusionOk="0">
                  <a:moveTo>
                    <a:pt x="668" y="0"/>
                  </a:moveTo>
                  <a:cubicBezTo>
                    <a:pt x="612" y="0"/>
                    <a:pt x="558" y="23"/>
                    <a:pt x="521" y="78"/>
                  </a:cubicBezTo>
                  <a:lnTo>
                    <a:pt x="112" y="613"/>
                  </a:lnTo>
                  <a:cubicBezTo>
                    <a:pt x="1" y="746"/>
                    <a:pt x="141" y="880"/>
                    <a:pt x="289" y="880"/>
                  </a:cubicBezTo>
                  <a:cubicBezTo>
                    <a:pt x="350" y="880"/>
                    <a:pt x="412" y="857"/>
                    <a:pt x="458" y="802"/>
                  </a:cubicBezTo>
                  <a:lnTo>
                    <a:pt x="867" y="298"/>
                  </a:lnTo>
                  <a:cubicBezTo>
                    <a:pt x="957" y="141"/>
                    <a:pt x="807" y="0"/>
                    <a:pt x="66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8"/>
            <p:cNvSpPr/>
            <p:nvPr/>
          </p:nvSpPr>
          <p:spPr>
            <a:xfrm>
              <a:off x="4350375" y="3729050"/>
              <a:ext cx="13400" cy="9450"/>
            </a:xfrm>
            <a:custGeom>
              <a:avLst/>
              <a:gdLst/>
              <a:ahLst/>
              <a:cxnLst/>
              <a:rect l="l" t="t" r="r" b="b"/>
              <a:pathLst>
                <a:path w="536" h="378" extrusionOk="0">
                  <a:moveTo>
                    <a:pt x="283" y="0"/>
                  </a:moveTo>
                  <a:cubicBezTo>
                    <a:pt x="0" y="0"/>
                    <a:pt x="0" y="378"/>
                    <a:pt x="283" y="378"/>
                  </a:cubicBezTo>
                  <a:cubicBezTo>
                    <a:pt x="535" y="378"/>
                    <a:pt x="535" y="0"/>
                    <a:pt x="28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8"/>
            <p:cNvSpPr/>
            <p:nvPr/>
          </p:nvSpPr>
          <p:spPr>
            <a:xfrm>
              <a:off x="2914225" y="1037575"/>
              <a:ext cx="167850" cy="646100"/>
            </a:xfrm>
            <a:custGeom>
              <a:avLst/>
              <a:gdLst/>
              <a:ahLst/>
              <a:cxnLst/>
              <a:rect l="l" t="t" r="r" b="b"/>
              <a:pathLst>
                <a:path w="6714" h="25844" extrusionOk="0">
                  <a:moveTo>
                    <a:pt x="6466" y="1"/>
                  </a:moveTo>
                  <a:cubicBezTo>
                    <a:pt x="6387" y="1"/>
                    <a:pt x="6311" y="46"/>
                    <a:pt x="6286" y="147"/>
                  </a:cubicBezTo>
                  <a:lnTo>
                    <a:pt x="56" y="25601"/>
                  </a:lnTo>
                  <a:cubicBezTo>
                    <a:pt x="0" y="25750"/>
                    <a:pt x="120" y="25844"/>
                    <a:pt x="241" y="25844"/>
                  </a:cubicBezTo>
                  <a:cubicBezTo>
                    <a:pt x="324" y="25844"/>
                    <a:pt x="408" y="25798"/>
                    <a:pt x="434" y="25695"/>
                  </a:cubicBezTo>
                  <a:cubicBezTo>
                    <a:pt x="2510" y="17200"/>
                    <a:pt x="4587" y="8736"/>
                    <a:pt x="6695" y="273"/>
                  </a:cubicBezTo>
                  <a:cubicBezTo>
                    <a:pt x="6714" y="103"/>
                    <a:pt x="6585" y="1"/>
                    <a:pt x="646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8"/>
            <p:cNvSpPr/>
            <p:nvPr/>
          </p:nvSpPr>
          <p:spPr>
            <a:xfrm>
              <a:off x="2900675" y="1721650"/>
              <a:ext cx="9450" cy="13975"/>
            </a:xfrm>
            <a:custGeom>
              <a:avLst/>
              <a:gdLst/>
              <a:ahLst/>
              <a:cxnLst/>
              <a:rect l="l" t="t" r="r" b="b"/>
              <a:pathLst>
                <a:path w="378" h="559" extrusionOk="0">
                  <a:moveTo>
                    <a:pt x="189" y="0"/>
                  </a:moveTo>
                  <a:cubicBezTo>
                    <a:pt x="95" y="0"/>
                    <a:pt x="0" y="63"/>
                    <a:pt x="0" y="189"/>
                  </a:cubicBezTo>
                  <a:lnTo>
                    <a:pt x="0" y="346"/>
                  </a:lnTo>
                  <a:cubicBezTo>
                    <a:pt x="0" y="488"/>
                    <a:pt x="95" y="559"/>
                    <a:pt x="189" y="559"/>
                  </a:cubicBezTo>
                  <a:cubicBezTo>
                    <a:pt x="283" y="559"/>
                    <a:pt x="378" y="488"/>
                    <a:pt x="378" y="346"/>
                  </a:cubicBezTo>
                  <a:lnTo>
                    <a:pt x="378" y="189"/>
                  </a:lnTo>
                  <a:cubicBezTo>
                    <a:pt x="378" y="63"/>
                    <a:pt x="283" y="0"/>
                    <a:pt x="18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8"/>
            <p:cNvSpPr/>
            <p:nvPr/>
          </p:nvSpPr>
          <p:spPr>
            <a:xfrm>
              <a:off x="2892025" y="1784575"/>
              <a:ext cx="13400" cy="10250"/>
            </a:xfrm>
            <a:custGeom>
              <a:avLst/>
              <a:gdLst/>
              <a:ahLst/>
              <a:cxnLst/>
              <a:rect l="l" t="t" r="r" b="b"/>
              <a:pathLst>
                <a:path w="536" h="410" extrusionOk="0">
                  <a:moveTo>
                    <a:pt x="283" y="0"/>
                  </a:moveTo>
                  <a:cubicBezTo>
                    <a:pt x="0" y="0"/>
                    <a:pt x="0" y="409"/>
                    <a:pt x="283" y="409"/>
                  </a:cubicBezTo>
                  <a:cubicBezTo>
                    <a:pt x="535" y="409"/>
                    <a:pt x="535" y="0"/>
                    <a:pt x="28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8"/>
            <p:cNvSpPr/>
            <p:nvPr/>
          </p:nvSpPr>
          <p:spPr>
            <a:xfrm>
              <a:off x="2738500" y="1830650"/>
              <a:ext cx="158425" cy="559400"/>
            </a:xfrm>
            <a:custGeom>
              <a:avLst/>
              <a:gdLst/>
              <a:ahLst/>
              <a:cxnLst/>
              <a:rect l="l" t="t" r="r" b="b"/>
              <a:pathLst>
                <a:path w="6337" h="22376" extrusionOk="0">
                  <a:moveTo>
                    <a:pt x="6094" y="0"/>
                  </a:moveTo>
                  <a:cubicBezTo>
                    <a:pt x="6018" y="0"/>
                    <a:pt x="5946" y="41"/>
                    <a:pt x="5921" y="139"/>
                  </a:cubicBezTo>
                  <a:cubicBezTo>
                    <a:pt x="4128" y="7533"/>
                    <a:pt x="2177" y="14865"/>
                    <a:pt x="37" y="22133"/>
                  </a:cubicBezTo>
                  <a:cubicBezTo>
                    <a:pt x="0" y="22281"/>
                    <a:pt x="128" y="22375"/>
                    <a:pt x="251" y="22375"/>
                  </a:cubicBezTo>
                  <a:cubicBezTo>
                    <a:pt x="337" y="22375"/>
                    <a:pt x="420" y="22330"/>
                    <a:pt x="446" y="22227"/>
                  </a:cubicBezTo>
                  <a:cubicBezTo>
                    <a:pt x="2586" y="14959"/>
                    <a:pt x="4537" y="7628"/>
                    <a:pt x="6299" y="234"/>
                  </a:cubicBezTo>
                  <a:cubicBezTo>
                    <a:pt x="6337" y="100"/>
                    <a:pt x="6212" y="0"/>
                    <a:pt x="609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8"/>
            <p:cNvSpPr/>
            <p:nvPr/>
          </p:nvSpPr>
          <p:spPr>
            <a:xfrm>
              <a:off x="2723675" y="2453375"/>
              <a:ext cx="9475" cy="16350"/>
            </a:xfrm>
            <a:custGeom>
              <a:avLst/>
              <a:gdLst/>
              <a:ahLst/>
              <a:cxnLst/>
              <a:rect l="l" t="t" r="r" b="b"/>
              <a:pathLst>
                <a:path w="379" h="654" extrusionOk="0">
                  <a:moveTo>
                    <a:pt x="190" y="0"/>
                  </a:moveTo>
                  <a:cubicBezTo>
                    <a:pt x="95" y="0"/>
                    <a:pt x="1" y="71"/>
                    <a:pt x="1" y="213"/>
                  </a:cubicBezTo>
                  <a:lnTo>
                    <a:pt x="1" y="464"/>
                  </a:lnTo>
                  <a:cubicBezTo>
                    <a:pt x="1" y="590"/>
                    <a:pt x="95" y="653"/>
                    <a:pt x="190" y="653"/>
                  </a:cubicBezTo>
                  <a:cubicBezTo>
                    <a:pt x="284" y="653"/>
                    <a:pt x="378" y="590"/>
                    <a:pt x="378" y="464"/>
                  </a:cubicBezTo>
                  <a:lnTo>
                    <a:pt x="378" y="213"/>
                  </a:lnTo>
                  <a:cubicBezTo>
                    <a:pt x="378" y="71"/>
                    <a:pt x="284" y="0"/>
                    <a:pt x="19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8"/>
            <p:cNvSpPr/>
            <p:nvPr/>
          </p:nvSpPr>
          <p:spPr>
            <a:xfrm>
              <a:off x="2708750" y="2545200"/>
              <a:ext cx="12600" cy="10250"/>
            </a:xfrm>
            <a:custGeom>
              <a:avLst/>
              <a:gdLst/>
              <a:ahLst/>
              <a:cxnLst/>
              <a:rect l="l" t="t" r="r" b="b"/>
              <a:pathLst>
                <a:path w="504" h="410" extrusionOk="0">
                  <a:moveTo>
                    <a:pt x="252" y="1"/>
                  </a:moveTo>
                  <a:cubicBezTo>
                    <a:pt x="0" y="1"/>
                    <a:pt x="0" y="410"/>
                    <a:pt x="252" y="410"/>
                  </a:cubicBezTo>
                  <a:cubicBezTo>
                    <a:pt x="504" y="410"/>
                    <a:pt x="504"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8"/>
            <p:cNvSpPr/>
            <p:nvPr/>
          </p:nvSpPr>
          <p:spPr>
            <a:xfrm>
              <a:off x="2615275" y="2617800"/>
              <a:ext cx="87650" cy="310050"/>
            </a:xfrm>
            <a:custGeom>
              <a:avLst/>
              <a:gdLst/>
              <a:ahLst/>
              <a:cxnLst/>
              <a:rect l="l" t="t" r="r" b="b"/>
              <a:pathLst>
                <a:path w="3506" h="12402" extrusionOk="0">
                  <a:moveTo>
                    <a:pt x="3264" y="1"/>
                  </a:moveTo>
                  <a:cubicBezTo>
                    <a:pt x="3183" y="1"/>
                    <a:pt x="3104" y="46"/>
                    <a:pt x="3078" y="149"/>
                  </a:cubicBezTo>
                  <a:cubicBezTo>
                    <a:pt x="2386" y="4208"/>
                    <a:pt x="1348" y="8235"/>
                    <a:pt x="58" y="12168"/>
                  </a:cubicBezTo>
                  <a:cubicBezTo>
                    <a:pt x="0" y="12302"/>
                    <a:pt x="118" y="12401"/>
                    <a:pt x="240" y="12401"/>
                  </a:cubicBezTo>
                  <a:cubicBezTo>
                    <a:pt x="318" y="12401"/>
                    <a:pt x="399" y="12361"/>
                    <a:pt x="435" y="12262"/>
                  </a:cubicBezTo>
                  <a:cubicBezTo>
                    <a:pt x="1757" y="8329"/>
                    <a:pt x="2764" y="4302"/>
                    <a:pt x="3487" y="243"/>
                  </a:cubicBezTo>
                  <a:cubicBezTo>
                    <a:pt x="3506" y="95"/>
                    <a:pt x="3382" y="1"/>
                    <a:pt x="326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8"/>
            <p:cNvSpPr/>
            <p:nvPr/>
          </p:nvSpPr>
          <p:spPr>
            <a:xfrm>
              <a:off x="4310900" y="1056400"/>
              <a:ext cx="81650" cy="311850"/>
            </a:xfrm>
            <a:custGeom>
              <a:avLst/>
              <a:gdLst/>
              <a:ahLst/>
              <a:cxnLst/>
              <a:rect l="l" t="t" r="r" b="b"/>
              <a:pathLst>
                <a:path w="3266" h="12474" extrusionOk="0">
                  <a:moveTo>
                    <a:pt x="238" y="1"/>
                  </a:moveTo>
                  <a:cubicBezTo>
                    <a:pt x="117" y="1"/>
                    <a:pt x="0" y="95"/>
                    <a:pt x="37" y="243"/>
                  </a:cubicBezTo>
                  <a:cubicBezTo>
                    <a:pt x="1202" y="4239"/>
                    <a:pt x="2146" y="8267"/>
                    <a:pt x="2838" y="12325"/>
                  </a:cubicBezTo>
                  <a:cubicBezTo>
                    <a:pt x="2863" y="12428"/>
                    <a:pt x="2942" y="12473"/>
                    <a:pt x="3024" y="12473"/>
                  </a:cubicBezTo>
                  <a:cubicBezTo>
                    <a:pt x="3141" y="12473"/>
                    <a:pt x="3265" y="12380"/>
                    <a:pt x="3247" y="12231"/>
                  </a:cubicBezTo>
                  <a:cubicBezTo>
                    <a:pt x="2523" y="8172"/>
                    <a:pt x="1579" y="4113"/>
                    <a:pt x="446" y="149"/>
                  </a:cubicBezTo>
                  <a:cubicBezTo>
                    <a:pt x="408" y="46"/>
                    <a:pt x="322" y="1"/>
                    <a:pt x="23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8"/>
            <p:cNvSpPr/>
            <p:nvPr/>
          </p:nvSpPr>
          <p:spPr>
            <a:xfrm>
              <a:off x="4399925" y="1404650"/>
              <a:ext cx="12600" cy="10250"/>
            </a:xfrm>
            <a:custGeom>
              <a:avLst/>
              <a:gdLst/>
              <a:ahLst/>
              <a:cxnLst/>
              <a:rect l="l" t="t" r="r" b="b"/>
              <a:pathLst>
                <a:path w="504" h="410" extrusionOk="0">
                  <a:moveTo>
                    <a:pt x="252" y="0"/>
                  </a:moveTo>
                  <a:cubicBezTo>
                    <a:pt x="0" y="0"/>
                    <a:pt x="0" y="409"/>
                    <a:pt x="252" y="409"/>
                  </a:cubicBezTo>
                  <a:cubicBezTo>
                    <a:pt x="504" y="409"/>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8"/>
            <p:cNvSpPr/>
            <p:nvPr/>
          </p:nvSpPr>
          <p:spPr>
            <a:xfrm>
              <a:off x="4413300" y="1463625"/>
              <a:ext cx="12600" cy="10250"/>
            </a:xfrm>
            <a:custGeom>
              <a:avLst/>
              <a:gdLst/>
              <a:ahLst/>
              <a:cxnLst/>
              <a:rect l="l" t="t" r="r" b="b"/>
              <a:pathLst>
                <a:path w="504" h="410" extrusionOk="0">
                  <a:moveTo>
                    <a:pt x="252" y="1"/>
                  </a:moveTo>
                  <a:cubicBezTo>
                    <a:pt x="0" y="1"/>
                    <a:pt x="0" y="410"/>
                    <a:pt x="252" y="410"/>
                  </a:cubicBezTo>
                  <a:cubicBezTo>
                    <a:pt x="504" y="410"/>
                    <a:pt x="504"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8"/>
            <p:cNvSpPr/>
            <p:nvPr/>
          </p:nvSpPr>
          <p:spPr>
            <a:xfrm>
              <a:off x="4424150" y="1516625"/>
              <a:ext cx="83700" cy="278750"/>
            </a:xfrm>
            <a:custGeom>
              <a:avLst/>
              <a:gdLst/>
              <a:ahLst/>
              <a:cxnLst/>
              <a:rect l="l" t="t" r="r" b="b"/>
              <a:pathLst>
                <a:path w="3348" h="11150" extrusionOk="0">
                  <a:moveTo>
                    <a:pt x="238" y="0"/>
                  </a:moveTo>
                  <a:cubicBezTo>
                    <a:pt x="121" y="0"/>
                    <a:pt x="0" y="102"/>
                    <a:pt x="38" y="272"/>
                  </a:cubicBezTo>
                  <a:cubicBezTo>
                    <a:pt x="1014" y="3828"/>
                    <a:pt x="1958" y="7414"/>
                    <a:pt x="2933" y="11001"/>
                  </a:cubicBezTo>
                  <a:cubicBezTo>
                    <a:pt x="2959" y="11104"/>
                    <a:pt x="3037" y="11149"/>
                    <a:pt x="3117" y="11149"/>
                  </a:cubicBezTo>
                  <a:cubicBezTo>
                    <a:pt x="3231" y="11149"/>
                    <a:pt x="3348" y="11056"/>
                    <a:pt x="3310" y="10907"/>
                  </a:cubicBezTo>
                  <a:cubicBezTo>
                    <a:pt x="2335" y="7320"/>
                    <a:pt x="1391" y="3733"/>
                    <a:pt x="416" y="146"/>
                  </a:cubicBezTo>
                  <a:cubicBezTo>
                    <a:pt x="391" y="46"/>
                    <a:pt x="315" y="0"/>
                    <a:pt x="23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8"/>
            <p:cNvSpPr/>
            <p:nvPr/>
          </p:nvSpPr>
          <p:spPr>
            <a:xfrm>
              <a:off x="4506125" y="1826450"/>
              <a:ext cx="10250" cy="14000"/>
            </a:xfrm>
            <a:custGeom>
              <a:avLst/>
              <a:gdLst/>
              <a:ahLst/>
              <a:cxnLst/>
              <a:rect l="l" t="t" r="r" b="b"/>
              <a:pathLst>
                <a:path w="410" h="560" extrusionOk="0">
                  <a:moveTo>
                    <a:pt x="205" y="1"/>
                  </a:moveTo>
                  <a:cubicBezTo>
                    <a:pt x="102" y="1"/>
                    <a:pt x="0" y="71"/>
                    <a:pt x="0" y="213"/>
                  </a:cubicBezTo>
                  <a:lnTo>
                    <a:pt x="0" y="370"/>
                  </a:lnTo>
                  <a:cubicBezTo>
                    <a:pt x="0" y="496"/>
                    <a:pt x="102" y="559"/>
                    <a:pt x="205" y="559"/>
                  </a:cubicBezTo>
                  <a:cubicBezTo>
                    <a:pt x="307" y="559"/>
                    <a:pt x="409" y="496"/>
                    <a:pt x="409" y="370"/>
                  </a:cubicBezTo>
                  <a:lnTo>
                    <a:pt x="409" y="213"/>
                  </a:lnTo>
                  <a:cubicBezTo>
                    <a:pt x="409" y="71"/>
                    <a:pt x="307" y="1"/>
                    <a:pt x="20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8"/>
            <p:cNvSpPr/>
            <p:nvPr/>
          </p:nvSpPr>
          <p:spPr>
            <a:xfrm>
              <a:off x="4531275" y="1915925"/>
              <a:ext cx="12625" cy="10250"/>
            </a:xfrm>
            <a:custGeom>
              <a:avLst/>
              <a:gdLst/>
              <a:ahLst/>
              <a:cxnLst/>
              <a:rect l="l" t="t" r="r" b="b"/>
              <a:pathLst>
                <a:path w="505" h="410" extrusionOk="0">
                  <a:moveTo>
                    <a:pt x="253" y="1"/>
                  </a:moveTo>
                  <a:cubicBezTo>
                    <a:pt x="1" y="1"/>
                    <a:pt x="1" y="410"/>
                    <a:pt x="253" y="410"/>
                  </a:cubicBezTo>
                  <a:cubicBezTo>
                    <a:pt x="504" y="410"/>
                    <a:pt x="504" y="1"/>
                    <a:pt x="25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8"/>
            <p:cNvSpPr/>
            <p:nvPr/>
          </p:nvSpPr>
          <p:spPr>
            <a:xfrm>
              <a:off x="4548900" y="2006900"/>
              <a:ext cx="102125" cy="398425"/>
            </a:xfrm>
            <a:custGeom>
              <a:avLst/>
              <a:gdLst/>
              <a:ahLst/>
              <a:cxnLst/>
              <a:rect l="l" t="t" r="r" b="b"/>
              <a:pathLst>
                <a:path w="4085" h="15937" extrusionOk="0">
                  <a:moveTo>
                    <a:pt x="252" y="0"/>
                  </a:moveTo>
                  <a:cubicBezTo>
                    <a:pt x="137" y="0"/>
                    <a:pt x="0" y="108"/>
                    <a:pt x="20" y="263"/>
                  </a:cubicBezTo>
                  <a:cubicBezTo>
                    <a:pt x="1121" y="5455"/>
                    <a:pt x="2348" y="10646"/>
                    <a:pt x="3669" y="15775"/>
                  </a:cubicBezTo>
                  <a:cubicBezTo>
                    <a:pt x="3695" y="15889"/>
                    <a:pt x="3771" y="15937"/>
                    <a:pt x="3849" y="15937"/>
                  </a:cubicBezTo>
                  <a:cubicBezTo>
                    <a:pt x="3965" y="15937"/>
                    <a:pt x="4085" y="15831"/>
                    <a:pt x="4047" y="15681"/>
                  </a:cubicBezTo>
                  <a:cubicBezTo>
                    <a:pt x="2725" y="10520"/>
                    <a:pt x="1530" y="5360"/>
                    <a:pt x="397" y="137"/>
                  </a:cubicBezTo>
                  <a:cubicBezTo>
                    <a:pt x="385" y="41"/>
                    <a:pt x="323"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8"/>
            <p:cNvSpPr/>
            <p:nvPr/>
          </p:nvSpPr>
          <p:spPr>
            <a:xfrm>
              <a:off x="4661850" y="2499575"/>
              <a:ext cx="13400" cy="10250"/>
            </a:xfrm>
            <a:custGeom>
              <a:avLst/>
              <a:gdLst/>
              <a:ahLst/>
              <a:cxnLst/>
              <a:rect l="l" t="t" r="r" b="b"/>
              <a:pathLst>
                <a:path w="536" h="410" extrusionOk="0">
                  <a:moveTo>
                    <a:pt x="284" y="1"/>
                  </a:moveTo>
                  <a:cubicBezTo>
                    <a:pt x="1" y="1"/>
                    <a:pt x="1" y="410"/>
                    <a:pt x="284" y="410"/>
                  </a:cubicBezTo>
                  <a:cubicBezTo>
                    <a:pt x="536" y="410"/>
                    <a:pt x="536" y="1"/>
                    <a:pt x="28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8"/>
            <p:cNvSpPr/>
            <p:nvPr/>
          </p:nvSpPr>
          <p:spPr>
            <a:xfrm>
              <a:off x="4702750" y="2637250"/>
              <a:ext cx="10250" cy="16325"/>
            </a:xfrm>
            <a:custGeom>
              <a:avLst/>
              <a:gdLst/>
              <a:ahLst/>
              <a:cxnLst/>
              <a:rect l="l" t="t" r="r" b="b"/>
              <a:pathLst>
                <a:path w="410" h="653" extrusionOk="0">
                  <a:moveTo>
                    <a:pt x="205" y="0"/>
                  </a:moveTo>
                  <a:cubicBezTo>
                    <a:pt x="103" y="0"/>
                    <a:pt x="1" y="63"/>
                    <a:pt x="1" y="189"/>
                  </a:cubicBezTo>
                  <a:lnTo>
                    <a:pt x="1" y="441"/>
                  </a:lnTo>
                  <a:cubicBezTo>
                    <a:pt x="1" y="582"/>
                    <a:pt x="103" y="653"/>
                    <a:pt x="205" y="653"/>
                  </a:cubicBezTo>
                  <a:cubicBezTo>
                    <a:pt x="308" y="653"/>
                    <a:pt x="410" y="582"/>
                    <a:pt x="410" y="441"/>
                  </a:cubicBezTo>
                  <a:lnTo>
                    <a:pt x="410" y="189"/>
                  </a:lnTo>
                  <a:cubicBezTo>
                    <a:pt x="410" y="63"/>
                    <a:pt x="308" y="0"/>
                    <a:pt x="20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8"/>
            <p:cNvSpPr/>
            <p:nvPr/>
          </p:nvSpPr>
          <p:spPr>
            <a:xfrm>
              <a:off x="4732825" y="2801750"/>
              <a:ext cx="28250" cy="16075"/>
            </a:xfrm>
            <a:custGeom>
              <a:avLst/>
              <a:gdLst/>
              <a:ahLst/>
              <a:cxnLst/>
              <a:rect l="l" t="t" r="r" b="b"/>
              <a:pathLst>
                <a:path w="1130" h="643" extrusionOk="0">
                  <a:moveTo>
                    <a:pt x="305" y="0"/>
                  </a:moveTo>
                  <a:cubicBezTo>
                    <a:pt x="127" y="0"/>
                    <a:pt x="0" y="262"/>
                    <a:pt x="214" y="342"/>
                  </a:cubicBezTo>
                  <a:lnTo>
                    <a:pt x="717" y="625"/>
                  </a:lnTo>
                  <a:cubicBezTo>
                    <a:pt x="745" y="637"/>
                    <a:pt x="773" y="643"/>
                    <a:pt x="800" y="643"/>
                  </a:cubicBezTo>
                  <a:cubicBezTo>
                    <a:pt x="986" y="643"/>
                    <a:pt x="1130" y="389"/>
                    <a:pt x="938" y="279"/>
                  </a:cubicBezTo>
                  <a:lnTo>
                    <a:pt x="403" y="28"/>
                  </a:lnTo>
                  <a:cubicBezTo>
                    <a:pt x="369" y="9"/>
                    <a:pt x="336" y="0"/>
                    <a:pt x="30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8"/>
            <p:cNvSpPr/>
            <p:nvPr/>
          </p:nvSpPr>
          <p:spPr>
            <a:xfrm>
              <a:off x="3835925" y="1837275"/>
              <a:ext cx="13400" cy="9450"/>
            </a:xfrm>
            <a:custGeom>
              <a:avLst/>
              <a:gdLst/>
              <a:ahLst/>
              <a:cxnLst/>
              <a:rect l="l" t="t" r="r" b="b"/>
              <a:pathLst>
                <a:path w="536" h="378" extrusionOk="0">
                  <a:moveTo>
                    <a:pt x="284" y="0"/>
                  </a:moveTo>
                  <a:cubicBezTo>
                    <a:pt x="1" y="0"/>
                    <a:pt x="1" y="378"/>
                    <a:pt x="284" y="378"/>
                  </a:cubicBezTo>
                  <a:cubicBezTo>
                    <a:pt x="536" y="378"/>
                    <a:pt x="536" y="0"/>
                    <a:pt x="28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8"/>
            <p:cNvSpPr/>
            <p:nvPr/>
          </p:nvSpPr>
          <p:spPr>
            <a:xfrm>
              <a:off x="3849300" y="1634325"/>
              <a:ext cx="12625" cy="10250"/>
            </a:xfrm>
            <a:custGeom>
              <a:avLst/>
              <a:gdLst/>
              <a:ahLst/>
              <a:cxnLst/>
              <a:rect l="l" t="t" r="r" b="b"/>
              <a:pathLst>
                <a:path w="505" h="410" extrusionOk="0">
                  <a:moveTo>
                    <a:pt x="252" y="1"/>
                  </a:moveTo>
                  <a:cubicBezTo>
                    <a:pt x="1" y="1"/>
                    <a:pt x="1" y="410"/>
                    <a:pt x="252" y="410"/>
                  </a:cubicBezTo>
                  <a:cubicBezTo>
                    <a:pt x="504" y="410"/>
                    <a:pt x="504"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8"/>
            <p:cNvSpPr/>
            <p:nvPr/>
          </p:nvSpPr>
          <p:spPr>
            <a:xfrm>
              <a:off x="3993250" y="1823900"/>
              <a:ext cx="13400" cy="10250"/>
            </a:xfrm>
            <a:custGeom>
              <a:avLst/>
              <a:gdLst/>
              <a:ahLst/>
              <a:cxnLst/>
              <a:rect l="l" t="t" r="r" b="b"/>
              <a:pathLst>
                <a:path w="536" h="410" extrusionOk="0">
                  <a:moveTo>
                    <a:pt x="284" y="0"/>
                  </a:moveTo>
                  <a:cubicBezTo>
                    <a:pt x="1" y="0"/>
                    <a:pt x="1" y="409"/>
                    <a:pt x="284" y="409"/>
                  </a:cubicBezTo>
                  <a:cubicBezTo>
                    <a:pt x="535" y="409"/>
                    <a:pt x="535" y="0"/>
                    <a:pt x="28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8"/>
            <p:cNvSpPr/>
            <p:nvPr/>
          </p:nvSpPr>
          <p:spPr>
            <a:xfrm>
              <a:off x="3652650" y="1457350"/>
              <a:ext cx="12625" cy="10250"/>
            </a:xfrm>
            <a:custGeom>
              <a:avLst/>
              <a:gdLst/>
              <a:ahLst/>
              <a:cxnLst/>
              <a:rect l="l" t="t" r="r" b="b"/>
              <a:pathLst>
                <a:path w="505" h="410" extrusionOk="0">
                  <a:moveTo>
                    <a:pt x="252" y="0"/>
                  </a:moveTo>
                  <a:cubicBezTo>
                    <a:pt x="1" y="0"/>
                    <a:pt x="1" y="409"/>
                    <a:pt x="252" y="409"/>
                  </a:cubicBezTo>
                  <a:cubicBezTo>
                    <a:pt x="504" y="409"/>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8"/>
            <p:cNvSpPr/>
            <p:nvPr/>
          </p:nvSpPr>
          <p:spPr>
            <a:xfrm>
              <a:off x="3470950" y="1673650"/>
              <a:ext cx="9475" cy="16350"/>
            </a:xfrm>
            <a:custGeom>
              <a:avLst/>
              <a:gdLst/>
              <a:ahLst/>
              <a:cxnLst/>
              <a:rect l="l" t="t" r="r" b="b"/>
              <a:pathLst>
                <a:path w="379" h="654" extrusionOk="0">
                  <a:moveTo>
                    <a:pt x="189" y="1"/>
                  </a:moveTo>
                  <a:cubicBezTo>
                    <a:pt x="95" y="1"/>
                    <a:pt x="1" y="64"/>
                    <a:pt x="1" y="190"/>
                  </a:cubicBezTo>
                  <a:lnTo>
                    <a:pt x="1" y="441"/>
                  </a:lnTo>
                  <a:cubicBezTo>
                    <a:pt x="1" y="583"/>
                    <a:pt x="95" y="654"/>
                    <a:pt x="189" y="654"/>
                  </a:cubicBezTo>
                  <a:cubicBezTo>
                    <a:pt x="284" y="654"/>
                    <a:pt x="378" y="583"/>
                    <a:pt x="378" y="441"/>
                  </a:cubicBezTo>
                  <a:lnTo>
                    <a:pt x="378" y="190"/>
                  </a:lnTo>
                  <a:cubicBezTo>
                    <a:pt x="378" y="64"/>
                    <a:pt x="284" y="1"/>
                    <a:pt x="1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8"/>
            <p:cNvSpPr/>
            <p:nvPr/>
          </p:nvSpPr>
          <p:spPr>
            <a:xfrm>
              <a:off x="3508700" y="1325975"/>
              <a:ext cx="18900" cy="10250"/>
            </a:xfrm>
            <a:custGeom>
              <a:avLst/>
              <a:gdLst/>
              <a:ahLst/>
              <a:cxnLst/>
              <a:rect l="l" t="t" r="r" b="b"/>
              <a:pathLst>
                <a:path w="756" h="410" extrusionOk="0">
                  <a:moveTo>
                    <a:pt x="253" y="1"/>
                  </a:moveTo>
                  <a:cubicBezTo>
                    <a:pt x="1" y="1"/>
                    <a:pt x="1" y="410"/>
                    <a:pt x="253" y="410"/>
                  </a:cubicBezTo>
                  <a:lnTo>
                    <a:pt x="504" y="410"/>
                  </a:lnTo>
                  <a:cubicBezTo>
                    <a:pt x="756" y="410"/>
                    <a:pt x="756" y="1"/>
                    <a:pt x="50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8"/>
            <p:cNvSpPr/>
            <p:nvPr/>
          </p:nvSpPr>
          <p:spPr>
            <a:xfrm>
              <a:off x="3888625" y="1339350"/>
              <a:ext cx="12625" cy="10250"/>
            </a:xfrm>
            <a:custGeom>
              <a:avLst/>
              <a:gdLst/>
              <a:ahLst/>
              <a:cxnLst/>
              <a:rect l="l" t="t" r="r" b="b"/>
              <a:pathLst>
                <a:path w="505" h="410" extrusionOk="0">
                  <a:moveTo>
                    <a:pt x="253" y="1"/>
                  </a:moveTo>
                  <a:cubicBezTo>
                    <a:pt x="1" y="1"/>
                    <a:pt x="1" y="410"/>
                    <a:pt x="253" y="410"/>
                  </a:cubicBezTo>
                  <a:cubicBezTo>
                    <a:pt x="504" y="410"/>
                    <a:pt x="504" y="1"/>
                    <a:pt x="25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8"/>
            <p:cNvSpPr/>
            <p:nvPr/>
          </p:nvSpPr>
          <p:spPr>
            <a:xfrm>
              <a:off x="4045950" y="1489600"/>
              <a:ext cx="12625" cy="10250"/>
            </a:xfrm>
            <a:custGeom>
              <a:avLst/>
              <a:gdLst/>
              <a:ahLst/>
              <a:cxnLst/>
              <a:rect l="l" t="t" r="r" b="b"/>
              <a:pathLst>
                <a:path w="505" h="410" extrusionOk="0">
                  <a:moveTo>
                    <a:pt x="252" y="0"/>
                  </a:moveTo>
                  <a:cubicBezTo>
                    <a:pt x="1" y="0"/>
                    <a:pt x="1" y="409"/>
                    <a:pt x="252" y="409"/>
                  </a:cubicBezTo>
                  <a:cubicBezTo>
                    <a:pt x="504" y="409"/>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8"/>
            <p:cNvSpPr/>
            <p:nvPr/>
          </p:nvSpPr>
          <p:spPr>
            <a:xfrm>
              <a:off x="3993250" y="1201700"/>
              <a:ext cx="13400" cy="10250"/>
            </a:xfrm>
            <a:custGeom>
              <a:avLst/>
              <a:gdLst/>
              <a:ahLst/>
              <a:cxnLst/>
              <a:rect l="l" t="t" r="r" b="b"/>
              <a:pathLst>
                <a:path w="536" h="410" extrusionOk="0">
                  <a:moveTo>
                    <a:pt x="284" y="0"/>
                  </a:moveTo>
                  <a:cubicBezTo>
                    <a:pt x="1" y="0"/>
                    <a:pt x="1" y="409"/>
                    <a:pt x="284" y="409"/>
                  </a:cubicBezTo>
                  <a:cubicBezTo>
                    <a:pt x="535" y="409"/>
                    <a:pt x="535" y="0"/>
                    <a:pt x="28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8"/>
            <p:cNvSpPr/>
            <p:nvPr/>
          </p:nvSpPr>
          <p:spPr>
            <a:xfrm>
              <a:off x="3279025" y="1968625"/>
              <a:ext cx="12600" cy="10250"/>
            </a:xfrm>
            <a:custGeom>
              <a:avLst/>
              <a:gdLst/>
              <a:ahLst/>
              <a:cxnLst/>
              <a:rect l="l" t="t" r="r" b="b"/>
              <a:pathLst>
                <a:path w="504" h="410" extrusionOk="0">
                  <a:moveTo>
                    <a:pt x="252" y="1"/>
                  </a:moveTo>
                  <a:cubicBezTo>
                    <a:pt x="0" y="1"/>
                    <a:pt x="0" y="410"/>
                    <a:pt x="252" y="410"/>
                  </a:cubicBezTo>
                  <a:cubicBezTo>
                    <a:pt x="504" y="410"/>
                    <a:pt x="504"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8"/>
            <p:cNvSpPr/>
            <p:nvPr/>
          </p:nvSpPr>
          <p:spPr>
            <a:xfrm>
              <a:off x="3247550" y="1470125"/>
              <a:ext cx="10250" cy="16350"/>
            </a:xfrm>
            <a:custGeom>
              <a:avLst/>
              <a:gdLst/>
              <a:ahLst/>
              <a:cxnLst/>
              <a:rect l="l" t="t" r="r" b="b"/>
              <a:pathLst>
                <a:path w="410" h="654" extrusionOk="0">
                  <a:moveTo>
                    <a:pt x="205" y="0"/>
                  </a:moveTo>
                  <a:cubicBezTo>
                    <a:pt x="103" y="0"/>
                    <a:pt x="1" y="71"/>
                    <a:pt x="1" y="213"/>
                  </a:cubicBezTo>
                  <a:lnTo>
                    <a:pt x="1" y="465"/>
                  </a:lnTo>
                  <a:cubicBezTo>
                    <a:pt x="1" y="590"/>
                    <a:pt x="103" y="653"/>
                    <a:pt x="205" y="653"/>
                  </a:cubicBezTo>
                  <a:cubicBezTo>
                    <a:pt x="308" y="653"/>
                    <a:pt x="410" y="590"/>
                    <a:pt x="410" y="465"/>
                  </a:cubicBezTo>
                  <a:lnTo>
                    <a:pt x="410" y="213"/>
                  </a:lnTo>
                  <a:cubicBezTo>
                    <a:pt x="410" y="71"/>
                    <a:pt x="308" y="0"/>
                    <a:pt x="20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8"/>
            <p:cNvSpPr/>
            <p:nvPr/>
          </p:nvSpPr>
          <p:spPr>
            <a:xfrm>
              <a:off x="3770650" y="2086625"/>
              <a:ext cx="12600" cy="10250"/>
            </a:xfrm>
            <a:custGeom>
              <a:avLst/>
              <a:gdLst/>
              <a:ahLst/>
              <a:cxnLst/>
              <a:rect l="l" t="t" r="r" b="b"/>
              <a:pathLst>
                <a:path w="504" h="410" extrusionOk="0">
                  <a:moveTo>
                    <a:pt x="252" y="0"/>
                  </a:moveTo>
                  <a:cubicBezTo>
                    <a:pt x="0" y="0"/>
                    <a:pt x="0" y="409"/>
                    <a:pt x="252" y="409"/>
                  </a:cubicBezTo>
                  <a:cubicBezTo>
                    <a:pt x="504" y="409"/>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8"/>
            <p:cNvSpPr/>
            <p:nvPr/>
          </p:nvSpPr>
          <p:spPr>
            <a:xfrm>
              <a:off x="3652650" y="1109675"/>
              <a:ext cx="12625" cy="10250"/>
            </a:xfrm>
            <a:custGeom>
              <a:avLst/>
              <a:gdLst/>
              <a:ahLst/>
              <a:cxnLst/>
              <a:rect l="l" t="t" r="r" b="b"/>
              <a:pathLst>
                <a:path w="505" h="410" extrusionOk="0">
                  <a:moveTo>
                    <a:pt x="252" y="0"/>
                  </a:moveTo>
                  <a:cubicBezTo>
                    <a:pt x="1" y="0"/>
                    <a:pt x="1" y="409"/>
                    <a:pt x="252" y="409"/>
                  </a:cubicBezTo>
                  <a:cubicBezTo>
                    <a:pt x="504" y="409"/>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8"/>
            <p:cNvSpPr/>
            <p:nvPr/>
          </p:nvSpPr>
          <p:spPr>
            <a:xfrm>
              <a:off x="3409125" y="1155300"/>
              <a:ext cx="20800" cy="16525"/>
            </a:xfrm>
            <a:custGeom>
              <a:avLst/>
              <a:gdLst/>
              <a:ahLst/>
              <a:cxnLst/>
              <a:rect l="l" t="t" r="r" b="b"/>
              <a:pathLst>
                <a:path w="832" h="661" extrusionOk="0">
                  <a:moveTo>
                    <a:pt x="289" y="1"/>
                  </a:moveTo>
                  <a:cubicBezTo>
                    <a:pt x="134" y="1"/>
                    <a:pt x="0" y="201"/>
                    <a:pt x="145" y="346"/>
                  </a:cubicBezTo>
                  <a:lnTo>
                    <a:pt x="428" y="598"/>
                  </a:lnTo>
                  <a:cubicBezTo>
                    <a:pt x="465" y="642"/>
                    <a:pt x="509" y="660"/>
                    <a:pt x="553" y="660"/>
                  </a:cubicBezTo>
                  <a:cubicBezTo>
                    <a:pt x="695" y="660"/>
                    <a:pt x="832" y="466"/>
                    <a:pt x="712" y="346"/>
                  </a:cubicBezTo>
                  <a:lnTo>
                    <a:pt x="428" y="63"/>
                  </a:lnTo>
                  <a:cubicBezTo>
                    <a:pt x="385" y="19"/>
                    <a:pt x="336" y="1"/>
                    <a:pt x="2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8"/>
            <p:cNvSpPr/>
            <p:nvPr/>
          </p:nvSpPr>
          <p:spPr>
            <a:xfrm>
              <a:off x="3352975" y="2741850"/>
              <a:ext cx="9450" cy="16550"/>
            </a:xfrm>
            <a:custGeom>
              <a:avLst/>
              <a:gdLst/>
              <a:ahLst/>
              <a:cxnLst/>
              <a:rect l="l" t="t" r="r" b="b"/>
              <a:pathLst>
                <a:path w="378" h="662" extrusionOk="0">
                  <a:moveTo>
                    <a:pt x="189" y="1"/>
                  </a:moveTo>
                  <a:cubicBezTo>
                    <a:pt x="94" y="1"/>
                    <a:pt x="0" y="64"/>
                    <a:pt x="0" y="190"/>
                  </a:cubicBezTo>
                  <a:lnTo>
                    <a:pt x="0" y="473"/>
                  </a:lnTo>
                  <a:cubicBezTo>
                    <a:pt x="0" y="599"/>
                    <a:pt x="94" y="662"/>
                    <a:pt x="189" y="662"/>
                  </a:cubicBezTo>
                  <a:cubicBezTo>
                    <a:pt x="283" y="662"/>
                    <a:pt x="378" y="599"/>
                    <a:pt x="378" y="473"/>
                  </a:cubicBezTo>
                  <a:lnTo>
                    <a:pt x="378" y="190"/>
                  </a:lnTo>
                  <a:cubicBezTo>
                    <a:pt x="378" y="64"/>
                    <a:pt x="283" y="1"/>
                    <a:pt x="1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8"/>
            <p:cNvSpPr/>
            <p:nvPr/>
          </p:nvSpPr>
          <p:spPr>
            <a:xfrm>
              <a:off x="3599950" y="2899175"/>
              <a:ext cx="19700" cy="10250"/>
            </a:xfrm>
            <a:custGeom>
              <a:avLst/>
              <a:gdLst/>
              <a:ahLst/>
              <a:cxnLst/>
              <a:rect l="l" t="t" r="r" b="b"/>
              <a:pathLst>
                <a:path w="788" h="410" extrusionOk="0">
                  <a:moveTo>
                    <a:pt x="284" y="1"/>
                  </a:moveTo>
                  <a:cubicBezTo>
                    <a:pt x="1" y="1"/>
                    <a:pt x="1" y="410"/>
                    <a:pt x="284" y="410"/>
                  </a:cubicBezTo>
                  <a:lnTo>
                    <a:pt x="536" y="410"/>
                  </a:lnTo>
                  <a:cubicBezTo>
                    <a:pt x="787" y="410"/>
                    <a:pt x="787" y="1"/>
                    <a:pt x="53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8"/>
            <p:cNvSpPr/>
            <p:nvPr/>
          </p:nvSpPr>
          <p:spPr>
            <a:xfrm>
              <a:off x="3815800" y="2846500"/>
              <a:ext cx="20075" cy="16200"/>
            </a:xfrm>
            <a:custGeom>
              <a:avLst/>
              <a:gdLst/>
              <a:ahLst/>
              <a:cxnLst/>
              <a:rect l="l" t="t" r="r" b="b"/>
              <a:pathLst>
                <a:path w="803" h="648" extrusionOk="0">
                  <a:moveTo>
                    <a:pt x="288" y="0"/>
                  </a:moveTo>
                  <a:cubicBezTo>
                    <a:pt x="133" y="0"/>
                    <a:pt x="0" y="201"/>
                    <a:pt x="145" y="346"/>
                  </a:cubicBezTo>
                  <a:lnTo>
                    <a:pt x="397" y="597"/>
                  </a:lnTo>
                  <a:cubicBezTo>
                    <a:pt x="439" y="632"/>
                    <a:pt x="484" y="647"/>
                    <a:pt x="527" y="647"/>
                  </a:cubicBezTo>
                  <a:cubicBezTo>
                    <a:pt x="677" y="647"/>
                    <a:pt x="802" y="468"/>
                    <a:pt x="680" y="346"/>
                  </a:cubicBezTo>
                  <a:lnTo>
                    <a:pt x="428" y="62"/>
                  </a:lnTo>
                  <a:cubicBezTo>
                    <a:pt x="384" y="19"/>
                    <a:pt x="335" y="0"/>
                    <a:pt x="28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8"/>
            <p:cNvSpPr/>
            <p:nvPr/>
          </p:nvSpPr>
          <p:spPr>
            <a:xfrm>
              <a:off x="3947150" y="3082475"/>
              <a:ext cx="20625" cy="16525"/>
            </a:xfrm>
            <a:custGeom>
              <a:avLst/>
              <a:gdLst/>
              <a:ahLst/>
              <a:cxnLst/>
              <a:rect l="l" t="t" r="r" b="b"/>
              <a:pathLst>
                <a:path w="825" h="661" extrusionOk="0">
                  <a:moveTo>
                    <a:pt x="289" y="0"/>
                  </a:moveTo>
                  <a:cubicBezTo>
                    <a:pt x="134" y="0"/>
                    <a:pt x="1" y="201"/>
                    <a:pt x="146" y="346"/>
                  </a:cubicBezTo>
                  <a:lnTo>
                    <a:pt x="397" y="598"/>
                  </a:lnTo>
                  <a:cubicBezTo>
                    <a:pt x="442" y="642"/>
                    <a:pt x="491" y="660"/>
                    <a:pt x="539" y="660"/>
                  </a:cubicBezTo>
                  <a:cubicBezTo>
                    <a:pt x="693" y="660"/>
                    <a:pt x="825" y="466"/>
                    <a:pt x="680" y="346"/>
                  </a:cubicBezTo>
                  <a:lnTo>
                    <a:pt x="429" y="63"/>
                  </a:lnTo>
                  <a:cubicBezTo>
                    <a:pt x="385" y="19"/>
                    <a:pt x="336" y="0"/>
                    <a:pt x="28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8"/>
            <p:cNvSpPr/>
            <p:nvPr/>
          </p:nvSpPr>
          <p:spPr>
            <a:xfrm>
              <a:off x="4112125" y="2774875"/>
              <a:ext cx="19375" cy="22525"/>
            </a:xfrm>
            <a:custGeom>
              <a:avLst/>
              <a:gdLst/>
              <a:ahLst/>
              <a:cxnLst/>
              <a:rect l="l" t="t" r="r" b="b"/>
              <a:pathLst>
                <a:path w="775" h="901" extrusionOk="0">
                  <a:moveTo>
                    <a:pt x="307" y="1"/>
                  </a:moveTo>
                  <a:cubicBezTo>
                    <a:pt x="170" y="1"/>
                    <a:pt x="1" y="126"/>
                    <a:pt x="91" y="284"/>
                  </a:cubicBezTo>
                  <a:lnTo>
                    <a:pt x="343" y="788"/>
                  </a:lnTo>
                  <a:cubicBezTo>
                    <a:pt x="383" y="868"/>
                    <a:pt x="445" y="900"/>
                    <a:pt x="507" y="900"/>
                  </a:cubicBezTo>
                  <a:cubicBezTo>
                    <a:pt x="641" y="900"/>
                    <a:pt x="775" y="750"/>
                    <a:pt x="689" y="599"/>
                  </a:cubicBezTo>
                  <a:cubicBezTo>
                    <a:pt x="594" y="410"/>
                    <a:pt x="532" y="253"/>
                    <a:pt x="437" y="64"/>
                  </a:cubicBezTo>
                  <a:cubicBezTo>
                    <a:pt x="411" y="20"/>
                    <a:pt x="361" y="1"/>
                    <a:pt x="307"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8"/>
            <p:cNvSpPr/>
            <p:nvPr/>
          </p:nvSpPr>
          <p:spPr>
            <a:xfrm>
              <a:off x="4183600" y="3095825"/>
              <a:ext cx="12625" cy="10250"/>
            </a:xfrm>
            <a:custGeom>
              <a:avLst/>
              <a:gdLst/>
              <a:ahLst/>
              <a:cxnLst/>
              <a:rect l="l" t="t" r="r" b="b"/>
              <a:pathLst>
                <a:path w="505" h="410" extrusionOk="0">
                  <a:moveTo>
                    <a:pt x="253" y="1"/>
                  </a:moveTo>
                  <a:cubicBezTo>
                    <a:pt x="1" y="1"/>
                    <a:pt x="1" y="410"/>
                    <a:pt x="253" y="410"/>
                  </a:cubicBezTo>
                  <a:cubicBezTo>
                    <a:pt x="504" y="410"/>
                    <a:pt x="504" y="1"/>
                    <a:pt x="25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8"/>
            <p:cNvSpPr/>
            <p:nvPr/>
          </p:nvSpPr>
          <p:spPr>
            <a:xfrm>
              <a:off x="3410375" y="3069875"/>
              <a:ext cx="18900" cy="10250"/>
            </a:xfrm>
            <a:custGeom>
              <a:avLst/>
              <a:gdLst/>
              <a:ahLst/>
              <a:cxnLst/>
              <a:rect l="l" t="t" r="r" b="b"/>
              <a:pathLst>
                <a:path w="756" h="410" extrusionOk="0">
                  <a:moveTo>
                    <a:pt x="253" y="0"/>
                  </a:moveTo>
                  <a:cubicBezTo>
                    <a:pt x="1" y="0"/>
                    <a:pt x="1" y="409"/>
                    <a:pt x="253" y="409"/>
                  </a:cubicBezTo>
                  <a:lnTo>
                    <a:pt x="504" y="409"/>
                  </a:lnTo>
                  <a:cubicBezTo>
                    <a:pt x="756" y="409"/>
                    <a:pt x="756" y="0"/>
                    <a:pt x="50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8"/>
            <p:cNvSpPr/>
            <p:nvPr/>
          </p:nvSpPr>
          <p:spPr>
            <a:xfrm>
              <a:off x="3062700" y="2885800"/>
              <a:ext cx="12625" cy="10250"/>
            </a:xfrm>
            <a:custGeom>
              <a:avLst/>
              <a:gdLst/>
              <a:ahLst/>
              <a:cxnLst/>
              <a:rect l="l" t="t" r="r" b="b"/>
              <a:pathLst>
                <a:path w="505" h="410" extrusionOk="0">
                  <a:moveTo>
                    <a:pt x="253" y="1"/>
                  </a:moveTo>
                  <a:cubicBezTo>
                    <a:pt x="1" y="1"/>
                    <a:pt x="1" y="410"/>
                    <a:pt x="253" y="410"/>
                  </a:cubicBezTo>
                  <a:cubicBezTo>
                    <a:pt x="504" y="410"/>
                    <a:pt x="504" y="1"/>
                    <a:pt x="25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8"/>
            <p:cNvSpPr/>
            <p:nvPr/>
          </p:nvSpPr>
          <p:spPr>
            <a:xfrm>
              <a:off x="2905400" y="3286175"/>
              <a:ext cx="12600" cy="10250"/>
            </a:xfrm>
            <a:custGeom>
              <a:avLst/>
              <a:gdLst/>
              <a:ahLst/>
              <a:cxnLst/>
              <a:rect l="l" t="t" r="r" b="b"/>
              <a:pathLst>
                <a:path w="504" h="410" extrusionOk="0">
                  <a:moveTo>
                    <a:pt x="252" y="1"/>
                  </a:moveTo>
                  <a:cubicBezTo>
                    <a:pt x="0" y="1"/>
                    <a:pt x="0" y="410"/>
                    <a:pt x="252" y="410"/>
                  </a:cubicBezTo>
                  <a:cubicBezTo>
                    <a:pt x="503" y="410"/>
                    <a:pt x="503"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8"/>
            <p:cNvSpPr/>
            <p:nvPr/>
          </p:nvSpPr>
          <p:spPr>
            <a:xfrm>
              <a:off x="3077650" y="2505875"/>
              <a:ext cx="9475" cy="16550"/>
            </a:xfrm>
            <a:custGeom>
              <a:avLst/>
              <a:gdLst/>
              <a:ahLst/>
              <a:cxnLst/>
              <a:rect l="l" t="t" r="r" b="b"/>
              <a:pathLst>
                <a:path w="379" h="662" extrusionOk="0">
                  <a:moveTo>
                    <a:pt x="189" y="1"/>
                  </a:moveTo>
                  <a:cubicBezTo>
                    <a:pt x="95" y="1"/>
                    <a:pt x="1" y="64"/>
                    <a:pt x="1" y="189"/>
                  </a:cubicBezTo>
                  <a:lnTo>
                    <a:pt x="1" y="473"/>
                  </a:lnTo>
                  <a:cubicBezTo>
                    <a:pt x="1" y="598"/>
                    <a:pt x="95" y="661"/>
                    <a:pt x="189" y="661"/>
                  </a:cubicBezTo>
                  <a:cubicBezTo>
                    <a:pt x="284" y="661"/>
                    <a:pt x="378" y="598"/>
                    <a:pt x="378" y="473"/>
                  </a:cubicBezTo>
                  <a:lnTo>
                    <a:pt x="378" y="189"/>
                  </a:lnTo>
                  <a:cubicBezTo>
                    <a:pt x="378" y="64"/>
                    <a:pt x="284" y="1"/>
                    <a:pt x="1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8"/>
            <p:cNvSpPr/>
            <p:nvPr/>
          </p:nvSpPr>
          <p:spPr>
            <a:xfrm>
              <a:off x="2940000" y="2322600"/>
              <a:ext cx="9475" cy="16350"/>
            </a:xfrm>
            <a:custGeom>
              <a:avLst/>
              <a:gdLst/>
              <a:ahLst/>
              <a:cxnLst/>
              <a:rect l="l" t="t" r="r" b="b"/>
              <a:pathLst>
                <a:path w="379" h="654" extrusionOk="0">
                  <a:moveTo>
                    <a:pt x="189" y="1"/>
                  </a:moveTo>
                  <a:cubicBezTo>
                    <a:pt x="95" y="1"/>
                    <a:pt x="0" y="63"/>
                    <a:pt x="0" y="189"/>
                  </a:cubicBezTo>
                  <a:lnTo>
                    <a:pt x="0" y="441"/>
                  </a:lnTo>
                  <a:cubicBezTo>
                    <a:pt x="0" y="583"/>
                    <a:pt x="95" y="653"/>
                    <a:pt x="189" y="653"/>
                  </a:cubicBezTo>
                  <a:cubicBezTo>
                    <a:pt x="284" y="653"/>
                    <a:pt x="378" y="583"/>
                    <a:pt x="378" y="441"/>
                  </a:cubicBezTo>
                  <a:lnTo>
                    <a:pt x="378" y="189"/>
                  </a:lnTo>
                  <a:cubicBezTo>
                    <a:pt x="378" y="63"/>
                    <a:pt x="284" y="1"/>
                    <a:pt x="1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8"/>
            <p:cNvSpPr/>
            <p:nvPr/>
          </p:nvSpPr>
          <p:spPr>
            <a:xfrm>
              <a:off x="3161025" y="2328900"/>
              <a:ext cx="12625" cy="10250"/>
            </a:xfrm>
            <a:custGeom>
              <a:avLst/>
              <a:gdLst/>
              <a:ahLst/>
              <a:cxnLst/>
              <a:rect l="l" t="t" r="r" b="b"/>
              <a:pathLst>
                <a:path w="505" h="410" extrusionOk="0">
                  <a:moveTo>
                    <a:pt x="253" y="0"/>
                  </a:moveTo>
                  <a:cubicBezTo>
                    <a:pt x="1" y="0"/>
                    <a:pt x="1" y="409"/>
                    <a:pt x="253" y="409"/>
                  </a:cubicBezTo>
                  <a:cubicBezTo>
                    <a:pt x="504" y="409"/>
                    <a:pt x="504" y="0"/>
                    <a:pt x="25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8"/>
            <p:cNvSpPr/>
            <p:nvPr/>
          </p:nvSpPr>
          <p:spPr>
            <a:xfrm>
              <a:off x="4274375" y="2578250"/>
              <a:ext cx="20825" cy="16525"/>
            </a:xfrm>
            <a:custGeom>
              <a:avLst/>
              <a:gdLst/>
              <a:ahLst/>
              <a:cxnLst/>
              <a:rect l="l" t="t" r="r" b="b"/>
              <a:pathLst>
                <a:path w="833" h="661" extrusionOk="0">
                  <a:moveTo>
                    <a:pt x="553" y="1"/>
                  </a:moveTo>
                  <a:cubicBezTo>
                    <a:pt x="510" y="1"/>
                    <a:pt x="466" y="19"/>
                    <a:pt x="429" y="63"/>
                  </a:cubicBezTo>
                  <a:lnTo>
                    <a:pt x="146" y="315"/>
                  </a:lnTo>
                  <a:cubicBezTo>
                    <a:pt x="1" y="460"/>
                    <a:pt x="134" y="660"/>
                    <a:pt x="289" y="660"/>
                  </a:cubicBezTo>
                  <a:cubicBezTo>
                    <a:pt x="336" y="660"/>
                    <a:pt x="385" y="642"/>
                    <a:pt x="429" y="598"/>
                  </a:cubicBezTo>
                  <a:lnTo>
                    <a:pt x="712" y="315"/>
                  </a:lnTo>
                  <a:cubicBezTo>
                    <a:pt x="832" y="195"/>
                    <a:pt x="695" y="1"/>
                    <a:pt x="55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8"/>
            <p:cNvSpPr/>
            <p:nvPr/>
          </p:nvSpPr>
          <p:spPr>
            <a:xfrm>
              <a:off x="4375550" y="2237050"/>
              <a:ext cx="9450" cy="14000"/>
            </a:xfrm>
            <a:custGeom>
              <a:avLst/>
              <a:gdLst/>
              <a:ahLst/>
              <a:cxnLst/>
              <a:rect l="l" t="t" r="r" b="b"/>
              <a:pathLst>
                <a:path w="378" h="560" extrusionOk="0">
                  <a:moveTo>
                    <a:pt x="189" y="1"/>
                  </a:moveTo>
                  <a:cubicBezTo>
                    <a:pt x="94" y="1"/>
                    <a:pt x="0" y="72"/>
                    <a:pt x="0" y="213"/>
                  </a:cubicBezTo>
                  <a:lnTo>
                    <a:pt x="0" y="371"/>
                  </a:lnTo>
                  <a:cubicBezTo>
                    <a:pt x="0" y="496"/>
                    <a:pt x="94" y="559"/>
                    <a:pt x="189" y="559"/>
                  </a:cubicBezTo>
                  <a:cubicBezTo>
                    <a:pt x="283" y="559"/>
                    <a:pt x="378" y="496"/>
                    <a:pt x="378" y="371"/>
                  </a:cubicBezTo>
                  <a:lnTo>
                    <a:pt x="378" y="213"/>
                  </a:lnTo>
                  <a:cubicBezTo>
                    <a:pt x="378" y="72"/>
                    <a:pt x="283" y="1"/>
                    <a:pt x="1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8"/>
            <p:cNvSpPr/>
            <p:nvPr/>
          </p:nvSpPr>
          <p:spPr>
            <a:xfrm>
              <a:off x="1629000" y="817825"/>
              <a:ext cx="1626450" cy="120425"/>
            </a:xfrm>
            <a:custGeom>
              <a:avLst/>
              <a:gdLst/>
              <a:ahLst/>
              <a:cxnLst/>
              <a:rect l="l" t="t" r="r" b="b"/>
              <a:pathLst>
                <a:path w="65058" h="4817" extrusionOk="0">
                  <a:moveTo>
                    <a:pt x="64806" y="1"/>
                  </a:moveTo>
                  <a:lnTo>
                    <a:pt x="38911" y="1071"/>
                  </a:lnTo>
                  <a:cubicBezTo>
                    <a:pt x="30479" y="1417"/>
                    <a:pt x="22015" y="1574"/>
                    <a:pt x="13614" y="2329"/>
                  </a:cubicBezTo>
                  <a:cubicBezTo>
                    <a:pt x="9115" y="2675"/>
                    <a:pt x="4647" y="3399"/>
                    <a:pt x="242" y="4406"/>
                  </a:cubicBezTo>
                  <a:cubicBezTo>
                    <a:pt x="0" y="4466"/>
                    <a:pt x="78" y="4817"/>
                    <a:pt x="307" y="4817"/>
                  </a:cubicBezTo>
                  <a:cubicBezTo>
                    <a:pt x="317" y="4817"/>
                    <a:pt x="326" y="4816"/>
                    <a:pt x="336" y="4815"/>
                  </a:cubicBezTo>
                  <a:lnTo>
                    <a:pt x="368" y="4783"/>
                  </a:lnTo>
                  <a:cubicBezTo>
                    <a:pt x="8391" y="2864"/>
                    <a:pt x="16635" y="2392"/>
                    <a:pt x="24847" y="2046"/>
                  </a:cubicBezTo>
                  <a:cubicBezTo>
                    <a:pt x="33342" y="1669"/>
                    <a:pt x="41806" y="1322"/>
                    <a:pt x="50301" y="976"/>
                  </a:cubicBezTo>
                  <a:lnTo>
                    <a:pt x="64806" y="379"/>
                  </a:lnTo>
                  <a:cubicBezTo>
                    <a:pt x="65057" y="379"/>
                    <a:pt x="65057" y="1"/>
                    <a:pt x="648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8"/>
            <p:cNvSpPr/>
            <p:nvPr/>
          </p:nvSpPr>
          <p:spPr>
            <a:xfrm>
              <a:off x="3266450" y="813900"/>
              <a:ext cx="61375" cy="14225"/>
            </a:xfrm>
            <a:custGeom>
              <a:avLst/>
              <a:gdLst/>
              <a:ahLst/>
              <a:cxnLst/>
              <a:rect l="l" t="t" r="r" b="b"/>
              <a:pathLst>
                <a:path w="2455" h="569" extrusionOk="0">
                  <a:moveTo>
                    <a:pt x="2202" y="1"/>
                  </a:moveTo>
                  <a:lnTo>
                    <a:pt x="252" y="189"/>
                  </a:lnTo>
                  <a:cubicBezTo>
                    <a:pt x="9" y="189"/>
                    <a:pt x="0" y="569"/>
                    <a:pt x="225" y="569"/>
                  </a:cubicBezTo>
                  <a:cubicBezTo>
                    <a:pt x="233" y="569"/>
                    <a:pt x="242" y="568"/>
                    <a:pt x="252" y="567"/>
                  </a:cubicBezTo>
                  <a:lnTo>
                    <a:pt x="2202" y="410"/>
                  </a:lnTo>
                  <a:cubicBezTo>
                    <a:pt x="2454" y="410"/>
                    <a:pt x="2454" y="1"/>
                    <a:pt x="2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8"/>
            <p:cNvSpPr/>
            <p:nvPr/>
          </p:nvSpPr>
          <p:spPr>
            <a:xfrm>
              <a:off x="3338025" y="814700"/>
              <a:ext cx="16525" cy="10250"/>
            </a:xfrm>
            <a:custGeom>
              <a:avLst/>
              <a:gdLst/>
              <a:ahLst/>
              <a:cxnLst/>
              <a:rect l="l" t="t" r="r" b="b"/>
              <a:pathLst>
                <a:path w="661" h="410" extrusionOk="0">
                  <a:moveTo>
                    <a:pt x="252" y="0"/>
                  </a:moveTo>
                  <a:cubicBezTo>
                    <a:pt x="0" y="0"/>
                    <a:pt x="0" y="409"/>
                    <a:pt x="252" y="409"/>
                  </a:cubicBezTo>
                  <a:lnTo>
                    <a:pt x="378" y="409"/>
                  </a:lnTo>
                  <a:cubicBezTo>
                    <a:pt x="661" y="409"/>
                    <a:pt x="661" y="0"/>
                    <a:pt x="3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8"/>
            <p:cNvSpPr/>
            <p:nvPr/>
          </p:nvSpPr>
          <p:spPr>
            <a:xfrm>
              <a:off x="3376550" y="814700"/>
              <a:ext cx="1356925" cy="37775"/>
            </a:xfrm>
            <a:custGeom>
              <a:avLst/>
              <a:gdLst/>
              <a:ahLst/>
              <a:cxnLst/>
              <a:rect l="l" t="t" r="r" b="b"/>
              <a:pathLst>
                <a:path w="54277" h="1511" extrusionOk="0">
                  <a:moveTo>
                    <a:pt x="12240" y="0"/>
                  </a:moveTo>
                  <a:cubicBezTo>
                    <a:pt x="8244" y="0"/>
                    <a:pt x="4249" y="32"/>
                    <a:pt x="284" y="94"/>
                  </a:cubicBezTo>
                  <a:cubicBezTo>
                    <a:pt x="1" y="94"/>
                    <a:pt x="1" y="504"/>
                    <a:pt x="284" y="504"/>
                  </a:cubicBezTo>
                  <a:cubicBezTo>
                    <a:pt x="4625" y="425"/>
                    <a:pt x="8966" y="386"/>
                    <a:pt x="13305" y="386"/>
                  </a:cubicBezTo>
                  <a:cubicBezTo>
                    <a:pt x="22901" y="386"/>
                    <a:pt x="32492" y="576"/>
                    <a:pt x="42068" y="944"/>
                  </a:cubicBezTo>
                  <a:cubicBezTo>
                    <a:pt x="46064" y="1101"/>
                    <a:pt x="50028" y="1290"/>
                    <a:pt x="54024" y="1510"/>
                  </a:cubicBezTo>
                  <a:cubicBezTo>
                    <a:pt x="54276" y="1510"/>
                    <a:pt x="54276" y="1133"/>
                    <a:pt x="54024" y="1133"/>
                  </a:cubicBezTo>
                  <a:cubicBezTo>
                    <a:pt x="40117" y="346"/>
                    <a:pt x="26179" y="0"/>
                    <a:pt x="12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8"/>
            <p:cNvSpPr/>
            <p:nvPr/>
          </p:nvSpPr>
          <p:spPr>
            <a:xfrm>
              <a:off x="4743675" y="844575"/>
              <a:ext cx="16525" cy="9475"/>
            </a:xfrm>
            <a:custGeom>
              <a:avLst/>
              <a:gdLst/>
              <a:ahLst/>
              <a:cxnLst/>
              <a:rect l="l" t="t" r="r" b="b"/>
              <a:pathLst>
                <a:path w="661" h="379" extrusionOk="0">
                  <a:moveTo>
                    <a:pt x="283" y="1"/>
                  </a:moveTo>
                  <a:cubicBezTo>
                    <a:pt x="0" y="1"/>
                    <a:pt x="0" y="378"/>
                    <a:pt x="283" y="378"/>
                  </a:cubicBezTo>
                  <a:lnTo>
                    <a:pt x="409" y="378"/>
                  </a:lnTo>
                  <a:cubicBezTo>
                    <a:pt x="661" y="378"/>
                    <a:pt x="661"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8"/>
            <p:cNvSpPr/>
            <p:nvPr/>
          </p:nvSpPr>
          <p:spPr>
            <a:xfrm>
              <a:off x="4771875" y="839925"/>
              <a:ext cx="13100" cy="10975"/>
            </a:xfrm>
            <a:custGeom>
              <a:avLst/>
              <a:gdLst/>
              <a:ahLst/>
              <a:cxnLst/>
              <a:rect l="l" t="t" r="r" b="b"/>
              <a:pathLst>
                <a:path w="524" h="439" extrusionOk="0">
                  <a:moveTo>
                    <a:pt x="233" y="0"/>
                  </a:moveTo>
                  <a:cubicBezTo>
                    <a:pt x="145" y="0"/>
                    <a:pt x="63" y="55"/>
                    <a:pt x="36" y="187"/>
                  </a:cubicBezTo>
                  <a:cubicBezTo>
                    <a:pt x="0" y="349"/>
                    <a:pt x="109" y="439"/>
                    <a:pt x="220" y="439"/>
                  </a:cubicBezTo>
                  <a:cubicBezTo>
                    <a:pt x="248" y="439"/>
                    <a:pt x="276" y="433"/>
                    <a:pt x="302" y="421"/>
                  </a:cubicBezTo>
                  <a:lnTo>
                    <a:pt x="302" y="421"/>
                  </a:lnTo>
                  <a:cubicBezTo>
                    <a:pt x="319" y="425"/>
                    <a:pt x="336" y="427"/>
                    <a:pt x="352" y="427"/>
                  </a:cubicBezTo>
                  <a:cubicBezTo>
                    <a:pt x="443" y="427"/>
                    <a:pt x="523" y="371"/>
                    <a:pt x="508" y="250"/>
                  </a:cubicBezTo>
                  <a:cubicBezTo>
                    <a:pt x="490" y="104"/>
                    <a:pt x="355"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8"/>
            <p:cNvSpPr/>
            <p:nvPr/>
          </p:nvSpPr>
          <p:spPr>
            <a:xfrm>
              <a:off x="4802650" y="843000"/>
              <a:ext cx="678850" cy="52775"/>
            </a:xfrm>
            <a:custGeom>
              <a:avLst/>
              <a:gdLst/>
              <a:ahLst/>
              <a:cxnLst/>
              <a:rect l="l" t="t" r="r" b="b"/>
              <a:pathLst>
                <a:path w="27154" h="2111" extrusionOk="0">
                  <a:moveTo>
                    <a:pt x="284" y="1"/>
                  </a:moveTo>
                  <a:cubicBezTo>
                    <a:pt x="1" y="1"/>
                    <a:pt x="1" y="410"/>
                    <a:pt x="284" y="410"/>
                  </a:cubicBezTo>
                  <a:cubicBezTo>
                    <a:pt x="9157" y="567"/>
                    <a:pt x="18030" y="1133"/>
                    <a:pt x="26902" y="2109"/>
                  </a:cubicBezTo>
                  <a:cubicBezTo>
                    <a:pt x="26912" y="2110"/>
                    <a:pt x="26921" y="2111"/>
                    <a:pt x="26929" y="2111"/>
                  </a:cubicBezTo>
                  <a:cubicBezTo>
                    <a:pt x="27154" y="2111"/>
                    <a:pt x="27145" y="1731"/>
                    <a:pt x="26902" y="1731"/>
                  </a:cubicBezTo>
                  <a:cubicBezTo>
                    <a:pt x="18061" y="756"/>
                    <a:pt x="9188" y="190"/>
                    <a:pt x="2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8"/>
            <p:cNvSpPr/>
            <p:nvPr/>
          </p:nvSpPr>
          <p:spPr>
            <a:xfrm>
              <a:off x="5497275" y="887175"/>
              <a:ext cx="36150" cy="13100"/>
            </a:xfrm>
            <a:custGeom>
              <a:avLst/>
              <a:gdLst/>
              <a:ahLst/>
              <a:cxnLst/>
              <a:rect l="l" t="t" r="r" b="b"/>
              <a:pathLst>
                <a:path w="1446" h="524" extrusionOk="0">
                  <a:moveTo>
                    <a:pt x="280" y="0"/>
                  </a:moveTo>
                  <a:cubicBezTo>
                    <a:pt x="108" y="0"/>
                    <a:pt x="0" y="262"/>
                    <a:pt x="187" y="342"/>
                  </a:cubicBezTo>
                  <a:cubicBezTo>
                    <a:pt x="421" y="459"/>
                    <a:pt x="671" y="523"/>
                    <a:pt x="926" y="523"/>
                  </a:cubicBezTo>
                  <a:cubicBezTo>
                    <a:pt x="1015" y="523"/>
                    <a:pt x="1105" y="515"/>
                    <a:pt x="1194" y="499"/>
                  </a:cubicBezTo>
                  <a:cubicBezTo>
                    <a:pt x="1436" y="469"/>
                    <a:pt x="1445" y="120"/>
                    <a:pt x="1223" y="120"/>
                  </a:cubicBezTo>
                  <a:cubicBezTo>
                    <a:pt x="1214" y="120"/>
                    <a:pt x="1204" y="120"/>
                    <a:pt x="1194" y="122"/>
                  </a:cubicBezTo>
                  <a:cubicBezTo>
                    <a:pt x="1123" y="129"/>
                    <a:pt x="1053" y="133"/>
                    <a:pt x="982" y="133"/>
                  </a:cubicBezTo>
                  <a:cubicBezTo>
                    <a:pt x="771" y="133"/>
                    <a:pt x="565" y="98"/>
                    <a:pt x="376" y="27"/>
                  </a:cubicBezTo>
                  <a:cubicBezTo>
                    <a:pt x="343" y="8"/>
                    <a:pt x="310" y="0"/>
                    <a:pt x="2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8"/>
            <p:cNvSpPr/>
            <p:nvPr/>
          </p:nvSpPr>
          <p:spPr>
            <a:xfrm>
              <a:off x="5546775" y="893350"/>
              <a:ext cx="13400" cy="10250"/>
            </a:xfrm>
            <a:custGeom>
              <a:avLst/>
              <a:gdLst/>
              <a:ahLst/>
              <a:cxnLst/>
              <a:rect l="l" t="t" r="r" b="b"/>
              <a:pathLst>
                <a:path w="536" h="410" extrusionOk="0">
                  <a:moveTo>
                    <a:pt x="284" y="0"/>
                  </a:moveTo>
                  <a:cubicBezTo>
                    <a:pt x="1" y="0"/>
                    <a:pt x="1" y="410"/>
                    <a:pt x="284" y="410"/>
                  </a:cubicBezTo>
                  <a:cubicBezTo>
                    <a:pt x="536" y="410"/>
                    <a:pt x="536" y="0"/>
                    <a:pt x="2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8"/>
            <p:cNvSpPr/>
            <p:nvPr/>
          </p:nvSpPr>
          <p:spPr>
            <a:xfrm>
              <a:off x="5576150" y="898800"/>
              <a:ext cx="158400" cy="35525"/>
            </a:xfrm>
            <a:custGeom>
              <a:avLst/>
              <a:gdLst/>
              <a:ahLst/>
              <a:cxnLst/>
              <a:rect l="l" t="t" r="r" b="b"/>
              <a:pathLst>
                <a:path w="6336" h="1421" extrusionOk="0">
                  <a:moveTo>
                    <a:pt x="304" y="1"/>
                  </a:moveTo>
                  <a:cubicBezTo>
                    <a:pt x="77" y="1"/>
                    <a:pt x="1" y="320"/>
                    <a:pt x="242" y="380"/>
                  </a:cubicBezTo>
                  <a:lnTo>
                    <a:pt x="5999" y="1419"/>
                  </a:lnTo>
                  <a:cubicBezTo>
                    <a:pt x="6010" y="1420"/>
                    <a:pt x="6019" y="1420"/>
                    <a:pt x="6029" y="1420"/>
                  </a:cubicBezTo>
                  <a:cubicBezTo>
                    <a:pt x="6258" y="1420"/>
                    <a:pt x="6336" y="1071"/>
                    <a:pt x="6094" y="1041"/>
                  </a:cubicBezTo>
                  <a:lnTo>
                    <a:pt x="336" y="3"/>
                  </a:lnTo>
                  <a:cubicBezTo>
                    <a:pt x="325" y="1"/>
                    <a:pt x="314"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8"/>
            <p:cNvSpPr/>
            <p:nvPr/>
          </p:nvSpPr>
          <p:spPr>
            <a:xfrm>
              <a:off x="3758775" y="755800"/>
              <a:ext cx="53675" cy="54575"/>
            </a:xfrm>
            <a:custGeom>
              <a:avLst/>
              <a:gdLst/>
              <a:ahLst/>
              <a:cxnLst/>
              <a:rect l="l" t="t" r="r" b="b"/>
              <a:pathLst>
                <a:path w="2147" h="2183" extrusionOk="0">
                  <a:moveTo>
                    <a:pt x="266" y="1"/>
                  </a:moveTo>
                  <a:cubicBezTo>
                    <a:pt x="113" y="1"/>
                    <a:pt x="0" y="267"/>
                    <a:pt x="161" y="374"/>
                  </a:cubicBezTo>
                  <a:cubicBezTo>
                    <a:pt x="790" y="814"/>
                    <a:pt x="1325" y="1412"/>
                    <a:pt x="1734" y="2104"/>
                  </a:cubicBezTo>
                  <a:cubicBezTo>
                    <a:pt x="1771" y="2160"/>
                    <a:pt x="1824" y="2183"/>
                    <a:pt x="1878" y="2183"/>
                  </a:cubicBezTo>
                  <a:cubicBezTo>
                    <a:pt x="2009" y="2183"/>
                    <a:pt x="2147" y="2049"/>
                    <a:pt x="2080" y="1916"/>
                  </a:cubicBezTo>
                  <a:cubicBezTo>
                    <a:pt x="1639" y="1160"/>
                    <a:pt x="1073" y="531"/>
                    <a:pt x="349" y="28"/>
                  </a:cubicBezTo>
                  <a:cubicBezTo>
                    <a:pt x="321" y="9"/>
                    <a:pt x="293" y="1"/>
                    <a:pt x="2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8"/>
            <p:cNvSpPr/>
            <p:nvPr/>
          </p:nvSpPr>
          <p:spPr>
            <a:xfrm>
              <a:off x="3777775" y="751550"/>
              <a:ext cx="42900" cy="39150"/>
            </a:xfrm>
            <a:custGeom>
              <a:avLst/>
              <a:gdLst/>
              <a:ahLst/>
              <a:cxnLst/>
              <a:rect l="l" t="t" r="r" b="b"/>
              <a:pathLst>
                <a:path w="1716" h="1566" extrusionOk="0">
                  <a:moveTo>
                    <a:pt x="263" y="0"/>
                  </a:moveTo>
                  <a:cubicBezTo>
                    <a:pt x="101" y="0"/>
                    <a:pt x="1" y="257"/>
                    <a:pt x="156" y="387"/>
                  </a:cubicBezTo>
                  <a:cubicBezTo>
                    <a:pt x="596" y="670"/>
                    <a:pt x="974" y="1047"/>
                    <a:pt x="1289" y="1488"/>
                  </a:cubicBezTo>
                  <a:cubicBezTo>
                    <a:pt x="1325" y="1542"/>
                    <a:pt x="1379" y="1565"/>
                    <a:pt x="1435" y="1565"/>
                  </a:cubicBezTo>
                  <a:cubicBezTo>
                    <a:pt x="1572" y="1565"/>
                    <a:pt x="1715" y="1424"/>
                    <a:pt x="1603" y="1268"/>
                  </a:cubicBezTo>
                  <a:cubicBezTo>
                    <a:pt x="1257" y="796"/>
                    <a:pt x="848" y="387"/>
                    <a:pt x="376" y="40"/>
                  </a:cubicBezTo>
                  <a:cubicBezTo>
                    <a:pt x="337" y="12"/>
                    <a:pt x="299" y="0"/>
                    <a:pt x="2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8"/>
            <p:cNvSpPr/>
            <p:nvPr/>
          </p:nvSpPr>
          <p:spPr>
            <a:xfrm>
              <a:off x="3813425" y="754350"/>
              <a:ext cx="13875" cy="61425"/>
            </a:xfrm>
            <a:custGeom>
              <a:avLst/>
              <a:gdLst/>
              <a:ahLst/>
              <a:cxnLst/>
              <a:rect l="l" t="t" r="r" b="b"/>
              <a:pathLst>
                <a:path w="555" h="2457" extrusionOk="0">
                  <a:moveTo>
                    <a:pt x="243" y="1"/>
                  </a:moveTo>
                  <a:cubicBezTo>
                    <a:pt x="125" y="1"/>
                    <a:pt x="1" y="94"/>
                    <a:pt x="20" y="243"/>
                  </a:cubicBezTo>
                  <a:cubicBezTo>
                    <a:pt x="146" y="904"/>
                    <a:pt x="146" y="1565"/>
                    <a:pt x="20" y="2194"/>
                  </a:cubicBezTo>
                  <a:cubicBezTo>
                    <a:pt x="0" y="2349"/>
                    <a:pt x="137" y="2457"/>
                    <a:pt x="259" y="2457"/>
                  </a:cubicBezTo>
                  <a:cubicBezTo>
                    <a:pt x="335" y="2457"/>
                    <a:pt x="405" y="2416"/>
                    <a:pt x="429" y="2320"/>
                  </a:cubicBezTo>
                  <a:cubicBezTo>
                    <a:pt x="555" y="1596"/>
                    <a:pt x="555" y="872"/>
                    <a:pt x="429" y="149"/>
                  </a:cubicBezTo>
                  <a:cubicBezTo>
                    <a:pt x="403" y="46"/>
                    <a:pt x="325"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8"/>
            <p:cNvSpPr/>
            <p:nvPr/>
          </p:nvSpPr>
          <p:spPr>
            <a:xfrm>
              <a:off x="3833575" y="769075"/>
              <a:ext cx="11825" cy="48775"/>
            </a:xfrm>
            <a:custGeom>
              <a:avLst/>
              <a:gdLst/>
              <a:ahLst/>
              <a:cxnLst/>
              <a:rect l="l" t="t" r="r" b="b"/>
              <a:pathLst>
                <a:path w="473" h="1951" extrusionOk="0">
                  <a:moveTo>
                    <a:pt x="284" y="0"/>
                  </a:moveTo>
                  <a:cubicBezTo>
                    <a:pt x="189" y="0"/>
                    <a:pt x="95" y="63"/>
                    <a:pt x="95" y="189"/>
                  </a:cubicBezTo>
                  <a:cubicBezTo>
                    <a:pt x="63" y="724"/>
                    <a:pt x="32" y="1227"/>
                    <a:pt x="0" y="1762"/>
                  </a:cubicBezTo>
                  <a:cubicBezTo>
                    <a:pt x="0" y="1888"/>
                    <a:pt x="95" y="1951"/>
                    <a:pt x="189" y="1951"/>
                  </a:cubicBezTo>
                  <a:cubicBezTo>
                    <a:pt x="284" y="1951"/>
                    <a:pt x="378" y="1888"/>
                    <a:pt x="378" y="1762"/>
                  </a:cubicBezTo>
                  <a:cubicBezTo>
                    <a:pt x="409" y="1227"/>
                    <a:pt x="441" y="724"/>
                    <a:pt x="472" y="189"/>
                  </a:cubicBezTo>
                  <a:cubicBezTo>
                    <a:pt x="472" y="63"/>
                    <a:pt x="378" y="0"/>
                    <a:pt x="2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8"/>
            <p:cNvSpPr/>
            <p:nvPr/>
          </p:nvSpPr>
          <p:spPr>
            <a:xfrm>
              <a:off x="3853250" y="785775"/>
              <a:ext cx="10250" cy="22450"/>
            </a:xfrm>
            <a:custGeom>
              <a:avLst/>
              <a:gdLst/>
              <a:ahLst/>
              <a:cxnLst/>
              <a:rect l="l" t="t" r="r" b="b"/>
              <a:pathLst>
                <a:path w="410" h="898" extrusionOk="0">
                  <a:moveTo>
                    <a:pt x="205" y="1"/>
                  </a:moveTo>
                  <a:cubicBezTo>
                    <a:pt x="102" y="1"/>
                    <a:pt x="0" y="72"/>
                    <a:pt x="0" y="213"/>
                  </a:cubicBezTo>
                  <a:lnTo>
                    <a:pt x="0" y="685"/>
                  </a:lnTo>
                  <a:cubicBezTo>
                    <a:pt x="0" y="827"/>
                    <a:pt x="102" y="898"/>
                    <a:pt x="205" y="898"/>
                  </a:cubicBezTo>
                  <a:cubicBezTo>
                    <a:pt x="307" y="898"/>
                    <a:pt x="409" y="827"/>
                    <a:pt x="409" y="685"/>
                  </a:cubicBezTo>
                  <a:lnTo>
                    <a:pt x="409" y="213"/>
                  </a:lnTo>
                  <a:cubicBezTo>
                    <a:pt x="409" y="72"/>
                    <a:pt x="307"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8"/>
            <p:cNvSpPr/>
            <p:nvPr/>
          </p:nvSpPr>
          <p:spPr>
            <a:xfrm>
              <a:off x="3854025" y="754125"/>
              <a:ext cx="13400" cy="9450"/>
            </a:xfrm>
            <a:custGeom>
              <a:avLst/>
              <a:gdLst/>
              <a:ahLst/>
              <a:cxnLst/>
              <a:rect l="l" t="t" r="r" b="b"/>
              <a:pathLst>
                <a:path w="536" h="378" extrusionOk="0">
                  <a:moveTo>
                    <a:pt x="252" y="0"/>
                  </a:moveTo>
                  <a:cubicBezTo>
                    <a:pt x="0" y="0"/>
                    <a:pt x="0" y="378"/>
                    <a:pt x="252" y="378"/>
                  </a:cubicBezTo>
                  <a:cubicBezTo>
                    <a:pt x="535" y="378"/>
                    <a:pt x="535" y="0"/>
                    <a:pt x="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8"/>
            <p:cNvSpPr/>
            <p:nvPr/>
          </p:nvSpPr>
          <p:spPr>
            <a:xfrm>
              <a:off x="3844575" y="736825"/>
              <a:ext cx="12625" cy="10250"/>
            </a:xfrm>
            <a:custGeom>
              <a:avLst/>
              <a:gdLst/>
              <a:ahLst/>
              <a:cxnLst/>
              <a:rect l="l" t="t" r="r" b="b"/>
              <a:pathLst>
                <a:path w="505" h="410" extrusionOk="0">
                  <a:moveTo>
                    <a:pt x="253" y="0"/>
                  </a:moveTo>
                  <a:cubicBezTo>
                    <a:pt x="1" y="0"/>
                    <a:pt x="1" y="409"/>
                    <a:pt x="253" y="409"/>
                  </a:cubicBezTo>
                  <a:cubicBezTo>
                    <a:pt x="504" y="409"/>
                    <a:pt x="504" y="0"/>
                    <a:pt x="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8"/>
            <p:cNvSpPr/>
            <p:nvPr/>
          </p:nvSpPr>
          <p:spPr>
            <a:xfrm>
              <a:off x="3856375" y="780875"/>
              <a:ext cx="68950" cy="33825"/>
            </a:xfrm>
            <a:custGeom>
              <a:avLst/>
              <a:gdLst/>
              <a:ahLst/>
              <a:cxnLst/>
              <a:rect l="l" t="t" r="r" b="b"/>
              <a:pathLst>
                <a:path w="2758" h="1353" extrusionOk="0">
                  <a:moveTo>
                    <a:pt x="253" y="0"/>
                  </a:moveTo>
                  <a:cubicBezTo>
                    <a:pt x="1" y="0"/>
                    <a:pt x="1" y="409"/>
                    <a:pt x="253" y="409"/>
                  </a:cubicBezTo>
                  <a:lnTo>
                    <a:pt x="284" y="409"/>
                  </a:lnTo>
                  <a:cubicBezTo>
                    <a:pt x="1039" y="441"/>
                    <a:pt x="1763" y="755"/>
                    <a:pt x="2329" y="1290"/>
                  </a:cubicBezTo>
                  <a:cubicBezTo>
                    <a:pt x="2373" y="1334"/>
                    <a:pt x="2422" y="1352"/>
                    <a:pt x="2469" y="1352"/>
                  </a:cubicBezTo>
                  <a:cubicBezTo>
                    <a:pt x="2624" y="1352"/>
                    <a:pt x="2757" y="1152"/>
                    <a:pt x="2612" y="1007"/>
                  </a:cubicBezTo>
                  <a:cubicBezTo>
                    <a:pt x="1983" y="409"/>
                    <a:pt x="1134" y="32"/>
                    <a:pt x="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8"/>
            <p:cNvSpPr/>
            <p:nvPr/>
          </p:nvSpPr>
          <p:spPr>
            <a:xfrm>
              <a:off x="3873700" y="762000"/>
              <a:ext cx="58975" cy="25075"/>
            </a:xfrm>
            <a:custGeom>
              <a:avLst/>
              <a:gdLst/>
              <a:ahLst/>
              <a:cxnLst/>
              <a:rect l="l" t="t" r="r" b="b"/>
              <a:pathLst>
                <a:path w="2359" h="1003" extrusionOk="0">
                  <a:moveTo>
                    <a:pt x="252" y="0"/>
                  </a:moveTo>
                  <a:cubicBezTo>
                    <a:pt x="0" y="0"/>
                    <a:pt x="0" y="409"/>
                    <a:pt x="252" y="409"/>
                  </a:cubicBezTo>
                  <a:cubicBezTo>
                    <a:pt x="881" y="440"/>
                    <a:pt x="1447" y="629"/>
                    <a:pt x="1982" y="975"/>
                  </a:cubicBezTo>
                  <a:cubicBezTo>
                    <a:pt x="2015" y="994"/>
                    <a:pt x="2048" y="1002"/>
                    <a:pt x="2078" y="1002"/>
                  </a:cubicBezTo>
                  <a:cubicBezTo>
                    <a:pt x="2250" y="1002"/>
                    <a:pt x="2358" y="736"/>
                    <a:pt x="2171" y="629"/>
                  </a:cubicBezTo>
                  <a:cubicBezTo>
                    <a:pt x="1605" y="252"/>
                    <a:pt x="944" y="63"/>
                    <a:pt x="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8"/>
            <p:cNvSpPr/>
            <p:nvPr/>
          </p:nvSpPr>
          <p:spPr>
            <a:xfrm>
              <a:off x="3890925" y="736150"/>
              <a:ext cx="26600" cy="15675"/>
            </a:xfrm>
            <a:custGeom>
              <a:avLst/>
              <a:gdLst/>
              <a:ahLst/>
              <a:cxnLst/>
              <a:rect l="l" t="t" r="r" b="b"/>
              <a:pathLst>
                <a:path w="1064" h="627" extrusionOk="0">
                  <a:moveTo>
                    <a:pt x="285" y="0"/>
                  </a:moveTo>
                  <a:cubicBezTo>
                    <a:pt x="113" y="0"/>
                    <a:pt x="0" y="266"/>
                    <a:pt x="161" y="373"/>
                  </a:cubicBezTo>
                  <a:lnTo>
                    <a:pt x="161" y="405"/>
                  </a:lnTo>
                  <a:cubicBezTo>
                    <a:pt x="318" y="499"/>
                    <a:pt x="507" y="594"/>
                    <a:pt x="695" y="625"/>
                  </a:cubicBezTo>
                  <a:cubicBezTo>
                    <a:pt x="706" y="626"/>
                    <a:pt x="715" y="627"/>
                    <a:pt x="725" y="627"/>
                  </a:cubicBezTo>
                  <a:cubicBezTo>
                    <a:pt x="957" y="627"/>
                    <a:pt x="1063" y="276"/>
                    <a:pt x="821" y="216"/>
                  </a:cubicBezTo>
                  <a:cubicBezTo>
                    <a:pt x="633" y="184"/>
                    <a:pt x="507" y="122"/>
                    <a:pt x="381" y="27"/>
                  </a:cubicBezTo>
                  <a:cubicBezTo>
                    <a:pt x="348" y="8"/>
                    <a:pt x="316" y="0"/>
                    <a:pt x="2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8"/>
            <p:cNvSpPr/>
            <p:nvPr/>
          </p:nvSpPr>
          <p:spPr>
            <a:xfrm>
              <a:off x="3922275" y="731825"/>
              <a:ext cx="16725" cy="83950"/>
            </a:xfrm>
            <a:custGeom>
              <a:avLst/>
              <a:gdLst/>
              <a:ahLst/>
              <a:cxnLst/>
              <a:rect l="l" t="t" r="r" b="b"/>
              <a:pathLst>
                <a:path w="669" h="3358" extrusionOk="0">
                  <a:moveTo>
                    <a:pt x="249" y="0"/>
                  </a:moveTo>
                  <a:cubicBezTo>
                    <a:pt x="130" y="0"/>
                    <a:pt x="0" y="108"/>
                    <a:pt x="39" y="263"/>
                  </a:cubicBezTo>
                  <a:cubicBezTo>
                    <a:pt x="228" y="1176"/>
                    <a:pt x="260" y="2151"/>
                    <a:pt x="134" y="3095"/>
                  </a:cubicBezTo>
                  <a:cubicBezTo>
                    <a:pt x="114" y="3250"/>
                    <a:pt x="251" y="3358"/>
                    <a:pt x="366" y="3358"/>
                  </a:cubicBezTo>
                  <a:cubicBezTo>
                    <a:pt x="437" y="3358"/>
                    <a:pt x="499" y="3317"/>
                    <a:pt x="511" y="3221"/>
                  </a:cubicBezTo>
                  <a:cubicBezTo>
                    <a:pt x="669" y="2182"/>
                    <a:pt x="637" y="1144"/>
                    <a:pt x="417" y="137"/>
                  </a:cubicBezTo>
                  <a:cubicBezTo>
                    <a:pt x="393" y="41"/>
                    <a:pt x="323" y="0"/>
                    <a:pt x="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8"/>
            <p:cNvSpPr/>
            <p:nvPr/>
          </p:nvSpPr>
          <p:spPr>
            <a:xfrm>
              <a:off x="3946050" y="732100"/>
              <a:ext cx="14200" cy="81050"/>
            </a:xfrm>
            <a:custGeom>
              <a:avLst/>
              <a:gdLst/>
              <a:ahLst/>
              <a:cxnLst/>
              <a:rect l="l" t="t" r="r" b="b"/>
              <a:pathLst>
                <a:path w="568" h="3242" extrusionOk="0">
                  <a:moveTo>
                    <a:pt x="186" y="0"/>
                  </a:moveTo>
                  <a:cubicBezTo>
                    <a:pt x="87" y="0"/>
                    <a:pt x="1" y="63"/>
                    <a:pt x="32" y="189"/>
                  </a:cubicBezTo>
                  <a:cubicBezTo>
                    <a:pt x="127" y="1133"/>
                    <a:pt x="158" y="2108"/>
                    <a:pt x="95" y="3052"/>
                  </a:cubicBezTo>
                  <a:cubicBezTo>
                    <a:pt x="79" y="3178"/>
                    <a:pt x="174" y="3241"/>
                    <a:pt x="272" y="3241"/>
                  </a:cubicBezTo>
                  <a:cubicBezTo>
                    <a:pt x="370" y="3241"/>
                    <a:pt x="473" y="3178"/>
                    <a:pt x="473" y="3052"/>
                  </a:cubicBezTo>
                  <a:cubicBezTo>
                    <a:pt x="567" y="2108"/>
                    <a:pt x="536" y="1133"/>
                    <a:pt x="410" y="189"/>
                  </a:cubicBezTo>
                  <a:cubicBezTo>
                    <a:pt x="394" y="63"/>
                    <a:pt x="284" y="0"/>
                    <a:pt x="1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8"/>
            <p:cNvSpPr/>
            <p:nvPr/>
          </p:nvSpPr>
          <p:spPr>
            <a:xfrm>
              <a:off x="3967300" y="756475"/>
              <a:ext cx="13400" cy="58100"/>
            </a:xfrm>
            <a:custGeom>
              <a:avLst/>
              <a:gdLst/>
              <a:ahLst/>
              <a:cxnLst/>
              <a:rect l="l" t="t" r="r" b="b"/>
              <a:pathLst>
                <a:path w="536" h="2324" extrusionOk="0">
                  <a:moveTo>
                    <a:pt x="346" y="1"/>
                  </a:moveTo>
                  <a:cubicBezTo>
                    <a:pt x="252" y="1"/>
                    <a:pt x="158" y="64"/>
                    <a:pt x="158" y="190"/>
                  </a:cubicBezTo>
                  <a:cubicBezTo>
                    <a:pt x="158" y="670"/>
                    <a:pt x="158" y="1133"/>
                    <a:pt x="158" y="1604"/>
                  </a:cubicBezTo>
                  <a:lnTo>
                    <a:pt x="158" y="1604"/>
                  </a:lnTo>
                  <a:cubicBezTo>
                    <a:pt x="114" y="1627"/>
                    <a:pt x="79" y="1668"/>
                    <a:pt x="63" y="1731"/>
                  </a:cubicBezTo>
                  <a:cubicBezTo>
                    <a:pt x="0" y="1889"/>
                    <a:pt x="63" y="2077"/>
                    <a:pt x="158" y="2235"/>
                  </a:cubicBezTo>
                  <a:cubicBezTo>
                    <a:pt x="194" y="2296"/>
                    <a:pt x="260" y="2324"/>
                    <a:pt x="326" y="2324"/>
                  </a:cubicBezTo>
                  <a:cubicBezTo>
                    <a:pt x="430" y="2324"/>
                    <a:pt x="535" y="2256"/>
                    <a:pt x="535" y="2140"/>
                  </a:cubicBezTo>
                  <a:cubicBezTo>
                    <a:pt x="535" y="1480"/>
                    <a:pt x="535" y="850"/>
                    <a:pt x="535" y="190"/>
                  </a:cubicBezTo>
                  <a:cubicBezTo>
                    <a:pt x="535" y="64"/>
                    <a:pt x="441" y="1"/>
                    <a:pt x="3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8"/>
            <p:cNvSpPr/>
            <p:nvPr/>
          </p:nvSpPr>
          <p:spPr>
            <a:xfrm>
              <a:off x="3969650" y="729725"/>
              <a:ext cx="14975" cy="10275"/>
            </a:xfrm>
            <a:custGeom>
              <a:avLst/>
              <a:gdLst/>
              <a:ahLst/>
              <a:cxnLst/>
              <a:rect l="l" t="t" r="r" b="b"/>
              <a:pathLst>
                <a:path w="599" h="411" extrusionOk="0">
                  <a:moveTo>
                    <a:pt x="252" y="1"/>
                  </a:moveTo>
                  <a:cubicBezTo>
                    <a:pt x="1" y="1"/>
                    <a:pt x="1" y="410"/>
                    <a:pt x="252" y="410"/>
                  </a:cubicBezTo>
                  <a:lnTo>
                    <a:pt x="347" y="410"/>
                  </a:lnTo>
                  <a:cubicBezTo>
                    <a:pt x="598" y="410"/>
                    <a:pt x="598" y="1"/>
                    <a:pt x="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8"/>
            <p:cNvSpPr/>
            <p:nvPr/>
          </p:nvSpPr>
          <p:spPr>
            <a:xfrm>
              <a:off x="3974075" y="783825"/>
              <a:ext cx="51325" cy="41025"/>
            </a:xfrm>
            <a:custGeom>
              <a:avLst/>
              <a:gdLst/>
              <a:ahLst/>
              <a:cxnLst/>
              <a:rect l="l" t="t" r="r" b="b"/>
              <a:pathLst>
                <a:path w="2053" h="1641" extrusionOk="0">
                  <a:moveTo>
                    <a:pt x="272" y="1"/>
                  </a:moveTo>
                  <a:cubicBezTo>
                    <a:pt x="63" y="1"/>
                    <a:pt x="0" y="330"/>
                    <a:pt x="233" y="417"/>
                  </a:cubicBezTo>
                  <a:cubicBezTo>
                    <a:pt x="831" y="574"/>
                    <a:pt x="1334" y="983"/>
                    <a:pt x="1617" y="1550"/>
                  </a:cubicBezTo>
                  <a:cubicBezTo>
                    <a:pt x="1654" y="1614"/>
                    <a:pt x="1710" y="1641"/>
                    <a:pt x="1767" y="1641"/>
                  </a:cubicBezTo>
                  <a:cubicBezTo>
                    <a:pt x="1905" y="1641"/>
                    <a:pt x="2052" y="1485"/>
                    <a:pt x="1963" y="1329"/>
                  </a:cubicBezTo>
                  <a:cubicBezTo>
                    <a:pt x="1617" y="700"/>
                    <a:pt x="1019" y="228"/>
                    <a:pt x="327" y="8"/>
                  </a:cubicBezTo>
                  <a:cubicBezTo>
                    <a:pt x="308" y="3"/>
                    <a:pt x="290"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8"/>
            <p:cNvSpPr/>
            <p:nvPr/>
          </p:nvSpPr>
          <p:spPr>
            <a:xfrm>
              <a:off x="3982150" y="762875"/>
              <a:ext cx="66850" cy="55750"/>
            </a:xfrm>
            <a:custGeom>
              <a:avLst/>
              <a:gdLst/>
              <a:ahLst/>
              <a:cxnLst/>
              <a:rect l="l" t="t" r="r" b="b"/>
              <a:pathLst>
                <a:path w="2674" h="2230" extrusionOk="0">
                  <a:moveTo>
                    <a:pt x="286" y="1"/>
                  </a:moveTo>
                  <a:cubicBezTo>
                    <a:pt x="113" y="1"/>
                    <a:pt x="1" y="267"/>
                    <a:pt x="161" y="374"/>
                  </a:cubicBezTo>
                  <a:cubicBezTo>
                    <a:pt x="948" y="877"/>
                    <a:pt x="1672" y="1475"/>
                    <a:pt x="2269" y="2167"/>
                  </a:cubicBezTo>
                  <a:cubicBezTo>
                    <a:pt x="2306" y="2211"/>
                    <a:pt x="2349" y="2230"/>
                    <a:pt x="2392" y="2230"/>
                  </a:cubicBezTo>
                  <a:cubicBezTo>
                    <a:pt x="2535" y="2230"/>
                    <a:pt x="2673" y="2029"/>
                    <a:pt x="2553" y="1884"/>
                  </a:cubicBezTo>
                  <a:cubicBezTo>
                    <a:pt x="1923" y="1161"/>
                    <a:pt x="1168" y="531"/>
                    <a:pt x="382" y="28"/>
                  </a:cubicBezTo>
                  <a:cubicBezTo>
                    <a:pt x="349" y="9"/>
                    <a:pt x="316" y="1"/>
                    <a:pt x="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8"/>
            <p:cNvSpPr/>
            <p:nvPr/>
          </p:nvSpPr>
          <p:spPr>
            <a:xfrm>
              <a:off x="3996250" y="746575"/>
              <a:ext cx="60625" cy="46875"/>
            </a:xfrm>
            <a:custGeom>
              <a:avLst/>
              <a:gdLst/>
              <a:ahLst/>
              <a:cxnLst/>
              <a:rect l="l" t="t" r="r" b="b"/>
              <a:pathLst>
                <a:path w="2425" h="1875" extrusionOk="0">
                  <a:moveTo>
                    <a:pt x="296" y="0"/>
                  </a:moveTo>
                  <a:cubicBezTo>
                    <a:pt x="119" y="0"/>
                    <a:pt x="1" y="230"/>
                    <a:pt x="164" y="365"/>
                  </a:cubicBezTo>
                  <a:lnTo>
                    <a:pt x="195" y="365"/>
                  </a:lnTo>
                  <a:cubicBezTo>
                    <a:pt x="856" y="743"/>
                    <a:pt x="1485" y="1246"/>
                    <a:pt x="2020" y="1813"/>
                  </a:cubicBezTo>
                  <a:cubicBezTo>
                    <a:pt x="2057" y="1857"/>
                    <a:pt x="2100" y="1875"/>
                    <a:pt x="2143" y="1875"/>
                  </a:cubicBezTo>
                  <a:cubicBezTo>
                    <a:pt x="2285" y="1875"/>
                    <a:pt x="2424" y="1674"/>
                    <a:pt x="2303" y="1529"/>
                  </a:cubicBezTo>
                  <a:cubicBezTo>
                    <a:pt x="1737" y="932"/>
                    <a:pt x="1076" y="428"/>
                    <a:pt x="384" y="19"/>
                  </a:cubicBezTo>
                  <a:cubicBezTo>
                    <a:pt x="354" y="6"/>
                    <a:pt x="324" y="0"/>
                    <a:pt x="2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8"/>
            <p:cNvSpPr/>
            <p:nvPr/>
          </p:nvSpPr>
          <p:spPr>
            <a:xfrm>
              <a:off x="4060900" y="798950"/>
              <a:ext cx="14975" cy="9475"/>
            </a:xfrm>
            <a:custGeom>
              <a:avLst/>
              <a:gdLst/>
              <a:ahLst/>
              <a:cxnLst/>
              <a:rect l="l" t="t" r="r" b="b"/>
              <a:pathLst>
                <a:path w="599" h="379" extrusionOk="0">
                  <a:moveTo>
                    <a:pt x="252" y="1"/>
                  </a:moveTo>
                  <a:cubicBezTo>
                    <a:pt x="0" y="1"/>
                    <a:pt x="0" y="378"/>
                    <a:pt x="252" y="378"/>
                  </a:cubicBezTo>
                  <a:lnTo>
                    <a:pt x="347" y="378"/>
                  </a:lnTo>
                  <a:cubicBezTo>
                    <a:pt x="598" y="378"/>
                    <a:pt x="598" y="1"/>
                    <a:pt x="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8"/>
            <p:cNvSpPr/>
            <p:nvPr/>
          </p:nvSpPr>
          <p:spPr>
            <a:xfrm>
              <a:off x="4068900" y="763975"/>
              <a:ext cx="41225" cy="61300"/>
            </a:xfrm>
            <a:custGeom>
              <a:avLst/>
              <a:gdLst/>
              <a:ahLst/>
              <a:cxnLst/>
              <a:rect l="l" t="t" r="r" b="b"/>
              <a:pathLst>
                <a:path w="1649" h="2452" extrusionOk="0">
                  <a:moveTo>
                    <a:pt x="1371" y="0"/>
                  </a:moveTo>
                  <a:cubicBezTo>
                    <a:pt x="1315" y="0"/>
                    <a:pt x="1259" y="23"/>
                    <a:pt x="1222" y="78"/>
                  </a:cubicBezTo>
                  <a:cubicBezTo>
                    <a:pt x="719" y="708"/>
                    <a:pt x="341" y="1431"/>
                    <a:pt x="58" y="2218"/>
                  </a:cubicBezTo>
                  <a:cubicBezTo>
                    <a:pt x="1" y="2352"/>
                    <a:pt x="118" y="2451"/>
                    <a:pt x="248" y="2451"/>
                  </a:cubicBezTo>
                  <a:cubicBezTo>
                    <a:pt x="330" y="2451"/>
                    <a:pt x="418" y="2411"/>
                    <a:pt x="467" y="2312"/>
                  </a:cubicBezTo>
                  <a:lnTo>
                    <a:pt x="436" y="2312"/>
                  </a:lnTo>
                  <a:cubicBezTo>
                    <a:pt x="687" y="1589"/>
                    <a:pt x="1065" y="896"/>
                    <a:pt x="1537" y="267"/>
                  </a:cubicBezTo>
                  <a:cubicBezTo>
                    <a:pt x="1648" y="134"/>
                    <a:pt x="1508" y="0"/>
                    <a:pt x="13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8"/>
            <p:cNvSpPr/>
            <p:nvPr/>
          </p:nvSpPr>
          <p:spPr>
            <a:xfrm>
              <a:off x="4092575" y="773700"/>
              <a:ext cx="35000" cy="52125"/>
            </a:xfrm>
            <a:custGeom>
              <a:avLst/>
              <a:gdLst/>
              <a:ahLst/>
              <a:cxnLst/>
              <a:rect l="l" t="t" r="r" b="b"/>
              <a:pathLst>
                <a:path w="1400" h="2085" extrusionOk="0">
                  <a:moveTo>
                    <a:pt x="1130" y="0"/>
                  </a:moveTo>
                  <a:cubicBezTo>
                    <a:pt x="1069" y="0"/>
                    <a:pt x="1007" y="29"/>
                    <a:pt x="967" y="98"/>
                  </a:cubicBezTo>
                  <a:lnTo>
                    <a:pt x="86" y="1797"/>
                  </a:lnTo>
                  <a:cubicBezTo>
                    <a:pt x="0" y="1948"/>
                    <a:pt x="135" y="2084"/>
                    <a:pt x="270" y="2084"/>
                  </a:cubicBezTo>
                  <a:cubicBezTo>
                    <a:pt x="331" y="2084"/>
                    <a:pt x="393" y="2056"/>
                    <a:pt x="433" y="1986"/>
                  </a:cubicBezTo>
                  <a:lnTo>
                    <a:pt x="433" y="1955"/>
                  </a:lnTo>
                  <a:lnTo>
                    <a:pt x="1314" y="287"/>
                  </a:lnTo>
                  <a:cubicBezTo>
                    <a:pt x="1400" y="136"/>
                    <a:pt x="1264" y="0"/>
                    <a:pt x="11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8"/>
            <p:cNvSpPr/>
            <p:nvPr/>
          </p:nvSpPr>
          <p:spPr>
            <a:xfrm>
              <a:off x="4126975" y="759625"/>
              <a:ext cx="12600" cy="9475"/>
            </a:xfrm>
            <a:custGeom>
              <a:avLst/>
              <a:gdLst/>
              <a:ahLst/>
              <a:cxnLst/>
              <a:rect l="l" t="t" r="r" b="b"/>
              <a:pathLst>
                <a:path w="504" h="379" extrusionOk="0">
                  <a:moveTo>
                    <a:pt x="252" y="1"/>
                  </a:moveTo>
                  <a:cubicBezTo>
                    <a:pt x="0" y="1"/>
                    <a:pt x="0" y="378"/>
                    <a:pt x="252" y="378"/>
                  </a:cubicBezTo>
                  <a:cubicBezTo>
                    <a:pt x="504" y="378"/>
                    <a:pt x="504"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8"/>
            <p:cNvSpPr/>
            <p:nvPr/>
          </p:nvSpPr>
          <p:spPr>
            <a:xfrm>
              <a:off x="4103850" y="793275"/>
              <a:ext cx="51200" cy="32125"/>
            </a:xfrm>
            <a:custGeom>
              <a:avLst/>
              <a:gdLst/>
              <a:ahLst/>
              <a:cxnLst/>
              <a:rect l="l" t="t" r="r" b="b"/>
              <a:pathLst>
                <a:path w="2048" h="1285" extrusionOk="0">
                  <a:moveTo>
                    <a:pt x="273" y="1"/>
                  </a:moveTo>
                  <a:cubicBezTo>
                    <a:pt x="64" y="1"/>
                    <a:pt x="1" y="329"/>
                    <a:pt x="233" y="417"/>
                  </a:cubicBezTo>
                  <a:cubicBezTo>
                    <a:pt x="768" y="574"/>
                    <a:pt x="1240" y="857"/>
                    <a:pt x="1618" y="1235"/>
                  </a:cubicBezTo>
                  <a:cubicBezTo>
                    <a:pt x="1659" y="1269"/>
                    <a:pt x="1705" y="1284"/>
                    <a:pt x="1750" y="1284"/>
                  </a:cubicBezTo>
                  <a:cubicBezTo>
                    <a:pt x="1908" y="1284"/>
                    <a:pt x="2048" y="1099"/>
                    <a:pt x="1901" y="951"/>
                  </a:cubicBezTo>
                  <a:cubicBezTo>
                    <a:pt x="1460" y="542"/>
                    <a:pt x="925" y="228"/>
                    <a:pt x="328" y="8"/>
                  </a:cubicBezTo>
                  <a:cubicBezTo>
                    <a:pt x="308" y="3"/>
                    <a:pt x="290" y="1"/>
                    <a:pt x="2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8"/>
            <p:cNvSpPr/>
            <p:nvPr/>
          </p:nvSpPr>
          <p:spPr>
            <a:xfrm>
              <a:off x="4134125" y="778850"/>
              <a:ext cx="58250" cy="41800"/>
            </a:xfrm>
            <a:custGeom>
              <a:avLst/>
              <a:gdLst/>
              <a:ahLst/>
              <a:cxnLst/>
              <a:rect l="l" t="t" r="r" b="b"/>
              <a:pathLst>
                <a:path w="2330" h="1672" extrusionOk="0">
                  <a:moveTo>
                    <a:pt x="278" y="0"/>
                  </a:moveTo>
                  <a:cubicBezTo>
                    <a:pt x="127" y="0"/>
                    <a:pt x="1" y="186"/>
                    <a:pt x="123" y="333"/>
                  </a:cubicBezTo>
                  <a:cubicBezTo>
                    <a:pt x="658" y="868"/>
                    <a:pt x="1256" y="1308"/>
                    <a:pt x="1948" y="1654"/>
                  </a:cubicBezTo>
                  <a:cubicBezTo>
                    <a:pt x="1976" y="1666"/>
                    <a:pt x="2004" y="1672"/>
                    <a:pt x="2030" y="1672"/>
                  </a:cubicBezTo>
                  <a:cubicBezTo>
                    <a:pt x="2210" y="1672"/>
                    <a:pt x="2329" y="1418"/>
                    <a:pt x="2137" y="1308"/>
                  </a:cubicBezTo>
                  <a:cubicBezTo>
                    <a:pt x="1508" y="962"/>
                    <a:pt x="910" y="553"/>
                    <a:pt x="407" y="50"/>
                  </a:cubicBezTo>
                  <a:cubicBezTo>
                    <a:pt x="365" y="15"/>
                    <a:pt x="320" y="0"/>
                    <a:pt x="2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8"/>
            <p:cNvSpPr/>
            <p:nvPr/>
          </p:nvSpPr>
          <p:spPr>
            <a:xfrm>
              <a:off x="4043600" y="714800"/>
              <a:ext cx="12600" cy="9450"/>
            </a:xfrm>
            <a:custGeom>
              <a:avLst/>
              <a:gdLst/>
              <a:ahLst/>
              <a:cxnLst/>
              <a:rect l="l" t="t" r="r" b="b"/>
              <a:pathLst>
                <a:path w="504" h="378" extrusionOk="0">
                  <a:moveTo>
                    <a:pt x="252" y="0"/>
                  </a:moveTo>
                  <a:cubicBezTo>
                    <a:pt x="0" y="0"/>
                    <a:pt x="0" y="378"/>
                    <a:pt x="252" y="378"/>
                  </a:cubicBezTo>
                  <a:cubicBezTo>
                    <a:pt x="504" y="378"/>
                    <a:pt x="504" y="0"/>
                    <a:pt x="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8"/>
            <p:cNvSpPr/>
            <p:nvPr/>
          </p:nvSpPr>
          <p:spPr>
            <a:xfrm>
              <a:off x="4062525" y="697600"/>
              <a:ext cx="19775" cy="12125"/>
            </a:xfrm>
            <a:custGeom>
              <a:avLst/>
              <a:gdLst/>
              <a:ahLst/>
              <a:cxnLst/>
              <a:rect l="l" t="t" r="r" b="b"/>
              <a:pathLst>
                <a:path w="791" h="485" extrusionOk="0">
                  <a:moveTo>
                    <a:pt x="280" y="0"/>
                  </a:moveTo>
                  <a:cubicBezTo>
                    <a:pt x="108" y="0"/>
                    <a:pt x="0" y="262"/>
                    <a:pt x="187" y="342"/>
                  </a:cubicBezTo>
                  <a:lnTo>
                    <a:pt x="376" y="468"/>
                  </a:lnTo>
                  <a:cubicBezTo>
                    <a:pt x="402" y="479"/>
                    <a:pt x="428" y="484"/>
                    <a:pt x="453" y="484"/>
                  </a:cubicBezTo>
                  <a:cubicBezTo>
                    <a:pt x="642" y="484"/>
                    <a:pt x="790" y="205"/>
                    <a:pt x="596" y="122"/>
                  </a:cubicBezTo>
                  <a:cubicBezTo>
                    <a:pt x="502" y="90"/>
                    <a:pt x="439" y="59"/>
                    <a:pt x="376" y="27"/>
                  </a:cubicBezTo>
                  <a:cubicBezTo>
                    <a:pt x="343" y="8"/>
                    <a:pt x="310" y="0"/>
                    <a:pt x="2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8"/>
            <p:cNvSpPr/>
            <p:nvPr/>
          </p:nvSpPr>
          <p:spPr>
            <a:xfrm>
              <a:off x="4085275" y="704575"/>
              <a:ext cx="12625" cy="10250"/>
            </a:xfrm>
            <a:custGeom>
              <a:avLst/>
              <a:gdLst/>
              <a:ahLst/>
              <a:cxnLst/>
              <a:rect l="l" t="t" r="r" b="b"/>
              <a:pathLst>
                <a:path w="505" h="410" extrusionOk="0">
                  <a:moveTo>
                    <a:pt x="253" y="0"/>
                  </a:moveTo>
                  <a:cubicBezTo>
                    <a:pt x="1" y="0"/>
                    <a:pt x="1" y="409"/>
                    <a:pt x="253" y="409"/>
                  </a:cubicBezTo>
                  <a:cubicBezTo>
                    <a:pt x="504" y="409"/>
                    <a:pt x="504" y="0"/>
                    <a:pt x="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8"/>
            <p:cNvSpPr/>
            <p:nvPr/>
          </p:nvSpPr>
          <p:spPr>
            <a:xfrm>
              <a:off x="4136500" y="601575"/>
              <a:ext cx="20975" cy="15125"/>
            </a:xfrm>
            <a:custGeom>
              <a:avLst/>
              <a:gdLst/>
              <a:ahLst/>
              <a:cxnLst/>
              <a:rect l="l" t="t" r="r" b="b"/>
              <a:pathLst>
                <a:path w="839" h="605" extrusionOk="0">
                  <a:moveTo>
                    <a:pt x="273" y="1"/>
                  </a:moveTo>
                  <a:cubicBezTo>
                    <a:pt x="104" y="1"/>
                    <a:pt x="1" y="244"/>
                    <a:pt x="186" y="376"/>
                  </a:cubicBezTo>
                  <a:lnTo>
                    <a:pt x="469" y="565"/>
                  </a:lnTo>
                  <a:cubicBezTo>
                    <a:pt x="508" y="593"/>
                    <a:pt x="546" y="605"/>
                    <a:pt x="581" y="605"/>
                  </a:cubicBezTo>
                  <a:cubicBezTo>
                    <a:pt x="743" y="605"/>
                    <a:pt x="839" y="348"/>
                    <a:pt x="658" y="219"/>
                  </a:cubicBezTo>
                  <a:lnTo>
                    <a:pt x="375" y="30"/>
                  </a:lnTo>
                  <a:cubicBezTo>
                    <a:pt x="339" y="10"/>
                    <a:pt x="305" y="1"/>
                    <a:pt x="2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8"/>
            <p:cNvSpPr/>
            <p:nvPr/>
          </p:nvSpPr>
          <p:spPr>
            <a:xfrm>
              <a:off x="4161575" y="589725"/>
              <a:ext cx="12625" cy="9450"/>
            </a:xfrm>
            <a:custGeom>
              <a:avLst/>
              <a:gdLst/>
              <a:ahLst/>
              <a:cxnLst/>
              <a:rect l="l" t="t" r="r" b="b"/>
              <a:pathLst>
                <a:path w="505" h="378" extrusionOk="0">
                  <a:moveTo>
                    <a:pt x="253" y="0"/>
                  </a:moveTo>
                  <a:cubicBezTo>
                    <a:pt x="1" y="0"/>
                    <a:pt x="1" y="378"/>
                    <a:pt x="253" y="378"/>
                  </a:cubicBezTo>
                  <a:cubicBezTo>
                    <a:pt x="504" y="378"/>
                    <a:pt x="504" y="0"/>
                    <a:pt x="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8"/>
            <p:cNvSpPr/>
            <p:nvPr/>
          </p:nvSpPr>
          <p:spPr>
            <a:xfrm>
              <a:off x="3875575" y="577150"/>
              <a:ext cx="19075" cy="14950"/>
            </a:xfrm>
            <a:custGeom>
              <a:avLst/>
              <a:gdLst/>
              <a:ahLst/>
              <a:cxnLst/>
              <a:rect l="l" t="t" r="r" b="b"/>
              <a:pathLst>
                <a:path w="763" h="598" extrusionOk="0">
                  <a:moveTo>
                    <a:pt x="289" y="1"/>
                  </a:moveTo>
                  <a:cubicBezTo>
                    <a:pt x="134" y="1"/>
                    <a:pt x="0" y="201"/>
                    <a:pt x="145" y="346"/>
                  </a:cubicBezTo>
                  <a:cubicBezTo>
                    <a:pt x="208" y="409"/>
                    <a:pt x="271" y="472"/>
                    <a:pt x="334" y="535"/>
                  </a:cubicBezTo>
                  <a:cubicBezTo>
                    <a:pt x="378" y="579"/>
                    <a:pt x="427" y="597"/>
                    <a:pt x="474" y="597"/>
                  </a:cubicBezTo>
                  <a:cubicBezTo>
                    <a:pt x="629" y="597"/>
                    <a:pt x="762" y="397"/>
                    <a:pt x="617" y="252"/>
                  </a:cubicBezTo>
                  <a:lnTo>
                    <a:pt x="429" y="63"/>
                  </a:lnTo>
                  <a:cubicBezTo>
                    <a:pt x="385" y="19"/>
                    <a:pt x="336" y="1"/>
                    <a:pt x="2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8"/>
            <p:cNvSpPr/>
            <p:nvPr/>
          </p:nvSpPr>
          <p:spPr>
            <a:xfrm>
              <a:off x="3757650" y="776050"/>
              <a:ext cx="35375" cy="41400"/>
            </a:xfrm>
            <a:custGeom>
              <a:avLst/>
              <a:gdLst/>
              <a:ahLst/>
              <a:cxnLst/>
              <a:rect l="l" t="t" r="r" b="b"/>
              <a:pathLst>
                <a:path w="1415" h="1656" extrusionOk="0">
                  <a:moveTo>
                    <a:pt x="1144" y="1"/>
                  </a:moveTo>
                  <a:cubicBezTo>
                    <a:pt x="1079" y="1"/>
                    <a:pt x="1010" y="29"/>
                    <a:pt x="961" y="99"/>
                  </a:cubicBezTo>
                  <a:cubicBezTo>
                    <a:pt x="678" y="508"/>
                    <a:pt x="394" y="948"/>
                    <a:pt x="111" y="1389"/>
                  </a:cubicBezTo>
                  <a:cubicBezTo>
                    <a:pt x="0" y="1522"/>
                    <a:pt x="141" y="1656"/>
                    <a:pt x="288" y="1656"/>
                  </a:cubicBezTo>
                  <a:cubicBezTo>
                    <a:pt x="349" y="1656"/>
                    <a:pt x="411" y="1633"/>
                    <a:pt x="457" y="1578"/>
                  </a:cubicBezTo>
                  <a:lnTo>
                    <a:pt x="1307" y="288"/>
                  </a:lnTo>
                  <a:cubicBezTo>
                    <a:pt x="1415" y="137"/>
                    <a:pt x="1286" y="1"/>
                    <a:pt x="1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8"/>
            <p:cNvSpPr/>
            <p:nvPr/>
          </p:nvSpPr>
          <p:spPr>
            <a:xfrm>
              <a:off x="3736675" y="785650"/>
              <a:ext cx="26950" cy="29625"/>
            </a:xfrm>
            <a:custGeom>
              <a:avLst/>
              <a:gdLst/>
              <a:ahLst/>
              <a:cxnLst/>
              <a:rect l="l" t="t" r="r" b="b"/>
              <a:pathLst>
                <a:path w="1078" h="1185" extrusionOk="0">
                  <a:moveTo>
                    <a:pt x="819" y="0"/>
                  </a:moveTo>
                  <a:cubicBezTo>
                    <a:pt x="791" y="0"/>
                    <a:pt x="760" y="9"/>
                    <a:pt x="730" y="29"/>
                  </a:cubicBezTo>
                  <a:cubicBezTo>
                    <a:pt x="415" y="250"/>
                    <a:pt x="164" y="564"/>
                    <a:pt x="38" y="942"/>
                  </a:cubicBezTo>
                  <a:cubicBezTo>
                    <a:pt x="1" y="1091"/>
                    <a:pt x="117" y="1184"/>
                    <a:pt x="238" y="1184"/>
                  </a:cubicBezTo>
                  <a:cubicBezTo>
                    <a:pt x="322" y="1184"/>
                    <a:pt x="408" y="1139"/>
                    <a:pt x="447" y="1036"/>
                  </a:cubicBezTo>
                  <a:cubicBezTo>
                    <a:pt x="510" y="785"/>
                    <a:pt x="699" y="533"/>
                    <a:pt x="919" y="375"/>
                  </a:cubicBezTo>
                  <a:cubicBezTo>
                    <a:pt x="1077" y="243"/>
                    <a:pt x="970"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8"/>
            <p:cNvSpPr/>
            <p:nvPr/>
          </p:nvSpPr>
          <p:spPr>
            <a:xfrm>
              <a:off x="3762775" y="769075"/>
              <a:ext cx="13400" cy="10250"/>
            </a:xfrm>
            <a:custGeom>
              <a:avLst/>
              <a:gdLst/>
              <a:ahLst/>
              <a:cxnLst/>
              <a:rect l="l" t="t" r="r" b="b"/>
              <a:pathLst>
                <a:path w="536" h="410" extrusionOk="0">
                  <a:moveTo>
                    <a:pt x="284" y="0"/>
                  </a:moveTo>
                  <a:cubicBezTo>
                    <a:pt x="1" y="0"/>
                    <a:pt x="1" y="409"/>
                    <a:pt x="284" y="409"/>
                  </a:cubicBezTo>
                  <a:cubicBezTo>
                    <a:pt x="536" y="409"/>
                    <a:pt x="536" y="0"/>
                    <a:pt x="2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8"/>
            <p:cNvSpPr/>
            <p:nvPr/>
          </p:nvSpPr>
          <p:spPr>
            <a:xfrm>
              <a:off x="3707125" y="793875"/>
              <a:ext cx="25675" cy="26450"/>
            </a:xfrm>
            <a:custGeom>
              <a:avLst/>
              <a:gdLst/>
              <a:ahLst/>
              <a:cxnLst/>
              <a:rect l="l" t="t" r="r" b="b"/>
              <a:pathLst>
                <a:path w="1027" h="1058" extrusionOk="0">
                  <a:moveTo>
                    <a:pt x="738" y="1"/>
                  </a:moveTo>
                  <a:cubicBezTo>
                    <a:pt x="681" y="1"/>
                    <a:pt x="627" y="24"/>
                    <a:pt x="591" y="78"/>
                  </a:cubicBezTo>
                  <a:lnTo>
                    <a:pt x="87" y="770"/>
                  </a:lnTo>
                  <a:cubicBezTo>
                    <a:pt x="1" y="921"/>
                    <a:pt x="121" y="1057"/>
                    <a:pt x="256" y="1057"/>
                  </a:cubicBezTo>
                  <a:cubicBezTo>
                    <a:pt x="319" y="1057"/>
                    <a:pt x="384" y="1028"/>
                    <a:pt x="433" y="959"/>
                  </a:cubicBezTo>
                  <a:lnTo>
                    <a:pt x="433" y="990"/>
                  </a:lnTo>
                  <a:lnTo>
                    <a:pt x="937" y="298"/>
                  </a:lnTo>
                  <a:cubicBezTo>
                    <a:pt x="1026" y="141"/>
                    <a:pt x="877" y="1"/>
                    <a:pt x="7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8"/>
            <p:cNvSpPr/>
            <p:nvPr/>
          </p:nvSpPr>
          <p:spPr>
            <a:xfrm>
              <a:off x="3504025" y="766025"/>
              <a:ext cx="61275" cy="52275"/>
            </a:xfrm>
            <a:custGeom>
              <a:avLst/>
              <a:gdLst/>
              <a:ahLst/>
              <a:cxnLst/>
              <a:rect l="l" t="t" r="r" b="b"/>
              <a:pathLst>
                <a:path w="2451" h="2091" extrusionOk="0">
                  <a:moveTo>
                    <a:pt x="311" y="1"/>
                  </a:moveTo>
                  <a:cubicBezTo>
                    <a:pt x="132" y="1"/>
                    <a:pt x="1" y="267"/>
                    <a:pt x="188" y="374"/>
                  </a:cubicBezTo>
                  <a:lnTo>
                    <a:pt x="219" y="374"/>
                  </a:lnTo>
                  <a:cubicBezTo>
                    <a:pt x="834" y="765"/>
                    <a:pt x="1399" y="1256"/>
                    <a:pt x="1871" y="1823"/>
                  </a:cubicBezTo>
                  <a:lnTo>
                    <a:pt x="1871" y="1823"/>
                  </a:lnTo>
                  <a:cubicBezTo>
                    <a:pt x="1875" y="1856"/>
                    <a:pt x="1891" y="1888"/>
                    <a:pt x="1918" y="1916"/>
                  </a:cubicBezTo>
                  <a:lnTo>
                    <a:pt x="2044" y="2041"/>
                  </a:lnTo>
                  <a:cubicBezTo>
                    <a:pt x="2086" y="2076"/>
                    <a:pt x="2130" y="2091"/>
                    <a:pt x="2173" y="2091"/>
                  </a:cubicBezTo>
                  <a:cubicBezTo>
                    <a:pt x="2324" y="2091"/>
                    <a:pt x="2450" y="1905"/>
                    <a:pt x="2327" y="1758"/>
                  </a:cubicBezTo>
                  <a:cubicBezTo>
                    <a:pt x="1793" y="1066"/>
                    <a:pt x="1132" y="500"/>
                    <a:pt x="408" y="28"/>
                  </a:cubicBezTo>
                  <a:cubicBezTo>
                    <a:pt x="375" y="9"/>
                    <a:pt x="342" y="1"/>
                    <a:pt x="3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8"/>
            <p:cNvSpPr/>
            <p:nvPr/>
          </p:nvSpPr>
          <p:spPr>
            <a:xfrm>
              <a:off x="3522825" y="748675"/>
              <a:ext cx="62100" cy="61675"/>
            </a:xfrm>
            <a:custGeom>
              <a:avLst/>
              <a:gdLst/>
              <a:ahLst/>
              <a:cxnLst/>
              <a:rect l="l" t="t" r="r" b="b"/>
              <a:pathLst>
                <a:path w="2484" h="2467" extrusionOk="0">
                  <a:moveTo>
                    <a:pt x="248" y="1"/>
                  </a:moveTo>
                  <a:cubicBezTo>
                    <a:pt x="87" y="1"/>
                    <a:pt x="1" y="244"/>
                    <a:pt x="160" y="376"/>
                  </a:cubicBezTo>
                  <a:cubicBezTo>
                    <a:pt x="915" y="911"/>
                    <a:pt x="1575" y="1571"/>
                    <a:pt x="2047" y="2389"/>
                  </a:cubicBezTo>
                  <a:cubicBezTo>
                    <a:pt x="2084" y="2444"/>
                    <a:pt x="2138" y="2467"/>
                    <a:pt x="2194" y="2467"/>
                  </a:cubicBezTo>
                  <a:cubicBezTo>
                    <a:pt x="2333" y="2467"/>
                    <a:pt x="2483" y="2326"/>
                    <a:pt x="2393" y="2169"/>
                  </a:cubicBezTo>
                  <a:cubicBezTo>
                    <a:pt x="1859" y="1320"/>
                    <a:pt x="1166" y="596"/>
                    <a:pt x="348" y="30"/>
                  </a:cubicBezTo>
                  <a:cubicBezTo>
                    <a:pt x="313" y="9"/>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8"/>
            <p:cNvSpPr/>
            <p:nvPr/>
          </p:nvSpPr>
          <p:spPr>
            <a:xfrm>
              <a:off x="3552025" y="734225"/>
              <a:ext cx="27300" cy="24725"/>
            </a:xfrm>
            <a:custGeom>
              <a:avLst/>
              <a:gdLst/>
              <a:ahLst/>
              <a:cxnLst/>
              <a:rect l="l" t="t" r="r" b="b"/>
              <a:pathLst>
                <a:path w="1092" h="989" extrusionOk="0">
                  <a:moveTo>
                    <a:pt x="234" y="1"/>
                  </a:moveTo>
                  <a:cubicBezTo>
                    <a:pt x="79" y="1"/>
                    <a:pt x="1" y="253"/>
                    <a:pt x="156" y="356"/>
                  </a:cubicBezTo>
                  <a:cubicBezTo>
                    <a:pt x="376" y="513"/>
                    <a:pt x="533" y="671"/>
                    <a:pt x="659" y="891"/>
                  </a:cubicBezTo>
                  <a:cubicBezTo>
                    <a:pt x="709" y="960"/>
                    <a:pt x="774" y="989"/>
                    <a:pt x="836" y="989"/>
                  </a:cubicBezTo>
                  <a:cubicBezTo>
                    <a:pt x="971" y="989"/>
                    <a:pt x="1091" y="853"/>
                    <a:pt x="1005" y="702"/>
                  </a:cubicBezTo>
                  <a:cubicBezTo>
                    <a:pt x="848" y="419"/>
                    <a:pt x="628" y="199"/>
                    <a:pt x="344" y="41"/>
                  </a:cubicBezTo>
                  <a:cubicBezTo>
                    <a:pt x="305" y="13"/>
                    <a:pt x="267" y="1"/>
                    <a:pt x="2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8"/>
            <p:cNvSpPr/>
            <p:nvPr/>
          </p:nvSpPr>
          <p:spPr>
            <a:xfrm>
              <a:off x="3581075" y="763550"/>
              <a:ext cx="13400" cy="10250"/>
            </a:xfrm>
            <a:custGeom>
              <a:avLst/>
              <a:gdLst/>
              <a:ahLst/>
              <a:cxnLst/>
              <a:rect l="l" t="t" r="r" b="b"/>
              <a:pathLst>
                <a:path w="536" h="410" extrusionOk="0">
                  <a:moveTo>
                    <a:pt x="284" y="1"/>
                  </a:moveTo>
                  <a:cubicBezTo>
                    <a:pt x="1" y="1"/>
                    <a:pt x="1" y="410"/>
                    <a:pt x="284" y="410"/>
                  </a:cubicBezTo>
                  <a:cubicBezTo>
                    <a:pt x="535" y="410"/>
                    <a:pt x="535" y="1"/>
                    <a:pt x="2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8"/>
            <p:cNvSpPr/>
            <p:nvPr/>
          </p:nvSpPr>
          <p:spPr>
            <a:xfrm>
              <a:off x="3593825" y="788450"/>
              <a:ext cx="24825" cy="29850"/>
            </a:xfrm>
            <a:custGeom>
              <a:avLst/>
              <a:gdLst/>
              <a:ahLst/>
              <a:cxnLst/>
              <a:rect l="l" t="t" r="r" b="b"/>
              <a:pathLst>
                <a:path w="993" h="1194" extrusionOk="0">
                  <a:moveTo>
                    <a:pt x="252" y="0"/>
                  </a:moveTo>
                  <a:cubicBezTo>
                    <a:pt x="112" y="0"/>
                    <a:pt x="0" y="163"/>
                    <a:pt x="88" y="295"/>
                  </a:cubicBezTo>
                  <a:cubicBezTo>
                    <a:pt x="246" y="547"/>
                    <a:pt x="403" y="830"/>
                    <a:pt x="560" y="1082"/>
                  </a:cubicBezTo>
                  <a:cubicBezTo>
                    <a:pt x="620" y="1161"/>
                    <a:pt x="689" y="1194"/>
                    <a:pt x="752" y="1194"/>
                  </a:cubicBezTo>
                  <a:cubicBezTo>
                    <a:pt x="887" y="1194"/>
                    <a:pt x="992" y="1043"/>
                    <a:pt x="906" y="893"/>
                  </a:cubicBezTo>
                  <a:cubicBezTo>
                    <a:pt x="781" y="673"/>
                    <a:pt x="592" y="358"/>
                    <a:pt x="434" y="106"/>
                  </a:cubicBezTo>
                  <a:cubicBezTo>
                    <a:pt x="378" y="30"/>
                    <a:pt x="312" y="0"/>
                    <a:pt x="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8"/>
            <p:cNvSpPr/>
            <p:nvPr/>
          </p:nvSpPr>
          <p:spPr>
            <a:xfrm>
              <a:off x="3508250" y="788750"/>
              <a:ext cx="27700" cy="36750"/>
            </a:xfrm>
            <a:custGeom>
              <a:avLst/>
              <a:gdLst/>
              <a:ahLst/>
              <a:cxnLst/>
              <a:rect l="l" t="t" r="r" b="b"/>
              <a:pathLst>
                <a:path w="1108" h="1470" extrusionOk="0">
                  <a:moveTo>
                    <a:pt x="819" y="0"/>
                  </a:moveTo>
                  <a:cubicBezTo>
                    <a:pt x="772" y="0"/>
                    <a:pt x="723" y="19"/>
                    <a:pt x="680" y="63"/>
                  </a:cubicBezTo>
                  <a:lnTo>
                    <a:pt x="680" y="31"/>
                  </a:lnTo>
                  <a:cubicBezTo>
                    <a:pt x="333" y="346"/>
                    <a:pt x="113" y="786"/>
                    <a:pt x="19" y="1227"/>
                  </a:cubicBezTo>
                  <a:cubicBezTo>
                    <a:pt x="0" y="1376"/>
                    <a:pt x="124" y="1469"/>
                    <a:pt x="242" y="1469"/>
                  </a:cubicBezTo>
                  <a:cubicBezTo>
                    <a:pt x="324" y="1469"/>
                    <a:pt x="402" y="1424"/>
                    <a:pt x="428" y="1321"/>
                  </a:cubicBezTo>
                  <a:cubicBezTo>
                    <a:pt x="491" y="944"/>
                    <a:pt x="680" y="598"/>
                    <a:pt x="963" y="346"/>
                  </a:cubicBezTo>
                  <a:cubicBezTo>
                    <a:pt x="1108" y="201"/>
                    <a:pt x="975"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8"/>
            <p:cNvSpPr/>
            <p:nvPr/>
          </p:nvSpPr>
          <p:spPr>
            <a:xfrm>
              <a:off x="3483850" y="776175"/>
              <a:ext cx="27900" cy="41450"/>
            </a:xfrm>
            <a:custGeom>
              <a:avLst/>
              <a:gdLst/>
              <a:ahLst/>
              <a:cxnLst/>
              <a:rect l="l" t="t" r="r" b="b"/>
              <a:pathLst>
                <a:path w="1116" h="1658" extrusionOk="0">
                  <a:moveTo>
                    <a:pt x="848" y="0"/>
                  </a:moveTo>
                  <a:cubicBezTo>
                    <a:pt x="803" y="0"/>
                    <a:pt x="756" y="18"/>
                    <a:pt x="712" y="62"/>
                  </a:cubicBezTo>
                  <a:lnTo>
                    <a:pt x="680" y="62"/>
                  </a:lnTo>
                  <a:cubicBezTo>
                    <a:pt x="334" y="440"/>
                    <a:pt x="82" y="912"/>
                    <a:pt x="19" y="1415"/>
                  </a:cubicBezTo>
                  <a:cubicBezTo>
                    <a:pt x="1" y="1564"/>
                    <a:pt x="125" y="1658"/>
                    <a:pt x="243" y="1658"/>
                  </a:cubicBezTo>
                  <a:cubicBezTo>
                    <a:pt x="324" y="1658"/>
                    <a:pt x="403" y="1613"/>
                    <a:pt x="429" y="1510"/>
                  </a:cubicBezTo>
                  <a:cubicBezTo>
                    <a:pt x="460" y="1069"/>
                    <a:pt x="680" y="660"/>
                    <a:pt x="995" y="345"/>
                  </a:cubicBezTo>
                  <a:cubicBezTo>
                    <a:pt x="1116" y="201"/>
                    <a:pt x="995" y="0"/>
                    <a:pt x="8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8"/>
            <p:cNvSpPr/>
            <p:nvPr/>
          </p:nvSpPr>
          <p:spPr>
            <a:xfrm>
              <a:off x="3450675" y="736825"/>
              <a:ext cx="53200" cy="83500"/>
            </a:xfrm>
            <a:custGeom>
              <a:avLst/>
              <a:gdLst/>
              <a:ahLst/>
              <a:cxnLst/>
              <a:rect l="l" t="t" r="r" b="b"/>
              <a:pathLst>
                <a:path w="2128" h="3340" extrusionOk="0">
                  <a:moveTo>
                    <a:pt x="1847" y="1"/>
                  </a:moveTo>
                  <a:cubicBezTo>
                    <a:pt x="1804" y="1"/>
                    <a:pt x="1761" y="19"/>
                    <a:pt x="1724" y="63"/>
                  </a:cubicBezTo>
                  <a:cubicBezTo>
                    <a:pt x="937" y="913"/>
                    <a:pt x="340" y="1951"/>
                    <a:pt x="56" y="3084"/>
                  </a:cubicBezTo>
                  <a:cubicBezTo>
                    <a:pt x="0" y="3234"/>
                    <a:pt x="124" y="3340"/>
                    <a:pt x="245" y="3340"/>
                  </a:cubicBezTo>
                  <a:cubicBezTo>
                    <a:pt x="327" y="3340"/>
                    <a:pt x="409" y="3292"/>
                    <a:pt x="434" y="3178"/>
                  </a:cubicBezTo>
                  <a:cubicBezTo>
                    <a:pt x="717" y="2140"/>
                    <a:pt x="1252" y="1164"/>
                    <a:pt x="2007" y="346"/>
                  </a:cubicBezTo>
                  <a:cubicBezTo>
                    <a:pt x="2128" y="201"/>
                    <a:pt x="1989" y="1"/>
                    <a:pt x="18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8"/>
            <p:cNvSpPr/>
            <p:nvPr/>
          </p:nvSpPr>
          <p:spPr>
            <a:xfrm>
              <a:off x="3423900" y="741450"/>
              <a:ext cx="46875" cy="81125"/>
            </a:xfrm>
            <a:custGeom>
              <a:avLst/>
              <a:gdLst/>
              <a:ahLst/>
              <a:cxnLst/>
              <a:rect l="l" t="t" r="r" b="b"/>
              <a:pathLst>
                <a:path w="1875" h="3245" extrusionOk="0">
                  <a:moveTo>
                    <a:pt x="1605" y="0"/>
                  </a:moveTo>
                  <a:cubicBezTo>
                    <a:pt x="1543" y="0"/>
                    <a:pt x="1482" y="29"/>
                    <a:pt x="1442" y="98"/>
                  </a:cubicBezTo>
                  <a:cubicBezTo>
                    <a:pt x="876" y="1011"/>
                    <a:pt x="404" y="1986"/>
                    <a:pt x="58" y="3024"/>
                  </a:cubicBezTo>
                  <a:cubicBezTo>
                    <a:pt x="1" y="3157"/>
                    <a:pt x="127" y="3244"/>
                    <a:pt x="256" y="3244"/>
                  </a:cubicBezTo>
                  <a:cubicBezTo>
                    <a:pt x="342" y="3244"/>
                    <a:pt x="429" y="3206"/>
                    <a:pt x="467" y="3119"/>
                  </a:cubicBezTo>
                  <a:cubicBezTo>
                    <a:pt x="781" y="2112"/>
                    <a:pt x="1222" y="1168"/>
                    <a:pt x="1788" y="287"/>
                  </a:cubicBezTo>
                  <a:cubicBezTo>
                    <a:pt x="1874" y="136"/>
                    <a:pt x="1739" y="0"/>
                    <a:pt x="16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8"/>
            <p:cNvSpPr/>
            <p:nvPr/>
          </p:nvSpPr>
          <p:spPr>
            <a:xfrm>
              <a:off x="3382275" y="780650"/>
              <a:ext cx="42875" cy="34950"/>
            </a:xfrm>
            <a:custGeom>
              <a:avLst/>
              <a:gdLst/>
              <a:ahLst/>
              <a:cxnLst/>
              <a:rect l="l" t="t" r="r" b="b"/>
              <a:pathLst>
                <a:path w="1715" h="1398" extrusionOk="0">
                  <a:moveTo>
                    <a:pt x="1430" y="0"/>
                  </a:moveTo>
                  <a:cubicBezTo>
                    <a:pt x="1393" y="0"/>
                    <a:pt x="1353" y="12"/>
                    <a:pt x="1314" y="41"/>
                  </a:cubicBezTo>
                  <a:cubicBezTo>
                    <a:pt x="873" y="324"/>
                    <a:pt x="464" y="670"/>
                    <a:pt x="118" y="1079"/>
                  </a:cubicBezTo>
                  <a:cubicBezTo>
                    <a:pt x="0" y="1220"/>
                    <a:pt x="130" y="1397"/>
                    <a:pt x="268" y="1397"/>
                  </a:cubicBezTo>
                  <a:cubicBezTo>
                    <a:pt x="315" y="1397"/>
                    <a:pt x="362" y="1378"/>
                    <a:pt x="401" y="1331"/>
                  </a:cubicBezTo>
                  <a:cubicBezTo>
                    <a:pt x="716" y="953"/>
                    <a:pt x="1093" y="638"/>
                    <a:pt x="1534" y="355"/>
                  </a:cubicBezTo>
                  <a:cubicBezTo>
                    <a:pt x="1715" y="252"/>
                    <a:pt x="1599" y="0"/>
                    <a:pt x="14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8"/>
            <p:cNvSpPr/>
            <p:nvPr/>
          </p:nvSpPr>
          <p:spPr>
            <a:xfrm>
              <a:off x="3426125" y="766700"/>
              <a:ext cx="13400" cy="9475"/>
            </a:xfrm>
            <a:custGeom>
              <a:avLst/>
              <a:gdLst/>
              <a:ahLst/>
              <a:cxnLst/>
              <a:rect l="l" t="t" r="r" b="b"/>
              <a:pathLst>
                <a:path w="536" h="379" extrusionOk="0">
                  <a:moveTo>
                    <a:pt x="283" y="1"/>
                  </a:moveTo>
                  <a:cubicBezTo>
                    <a:pt x="0" y="1"/>
                    <a:pt x="0" y="378"/>
                    <a:pt x="283" y="378"/>
                  </a:cubicBezTo>
                  <a:cubicBezTo>
                    <a:pt x="535" y="378"/>
                    <a:pt x="535" y="1"/>
                    <a:pt x="2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8"/>
            <p:cNvSpPr/>
            <p:nvPr/>
          </p:nvSpPr>
          <p:spPr>
            <a:xfrm>
              <a:off x="3381200" y="760800"/>
              <a:ext cx="31700" cy="17375"/>
            </a:xfrm>
            <a:custGeom>
              <a:avLst/>
              <a:gdLst/>
              <a:ahLst/>
              <a:cxnLst/>
              <a:rect l="l" t="t" r="r" b="b"/>
              <a:pathLst>
                <a:path w="1268" h="695" extrusionOk="0">
                  <a:moveTo>
                    <a:pt x="961" y="0"/>
                  </a:moveTo>
                  <a:cubicBezTo>
                    <a:pt x="936" y="0"/>
                    <a:pt x="911" y="5"/>
                    <a:pt x="885" y="17"/>
                  </a:cubicBezTo>
                  <a:lnTo>
                    <a:pt x="192" y="331"/>
                  </a:lnTo>
                  <a:cubicBezTo>
                    <a:pt x="0" y="441"/>
                    <a:pt x="120" y="695"/>
                    <a:pt x="300" y="695"/>
                  </a:cubicBezTo>
                  <a:cubicBezTo>
                    <a:pt x="326" y="695"/>
                    <a:pt x="353" y="689"/>
                    <a:pt x="381" y="677"/>
                  </a:cubicBezTo>
                  <a:lnTo>
                    <a:pt x="413" y="677"/>
                  </a:lnTo>
                  <a:lnTo>
                    <a:pt x="1073" y="363"/>
                  </a:lnTo>
                  <a:cubicBezTo>
                    <a:pt x="1268" y="279"/>
                    <a:pt x="1144" y="0"/>
                    <a:pt x="9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8"/>
            <p:cNvSpPr/>
            <p:nvPr/>
          </p:nvSpPr>
          <p:spPr>
            <a:xfrm>
              <a:off x="3613325" y="770650"/>
              <a:ext cx="43525" cy="12775"/>
            </a:xfrm>
            <a:custGeom>
              <a:avLst/>
              <a:gdLst/>
              <a:ahLst/>
              <a:cxnLst/>
              <a:rect l="l" t="t" r="r" b="b"/>
              <a:pathLst>
                <a:path w="1741" h="511" extrusionOk="0">
                  <a:moveTo>
                    <a:pt x="668" y="0"/>
                  </a:moveTo>
                  <a:cubicBezTo>
                    <a:pt x="528" y="0"/>
                    <a:pt x="389" y="11"/>
                    <a:pt x="252" y="32"/>
                  </a:cubicBezTo>
                  <a:cubicBezTo>
                    <a:pt x="11" y="62"/>
                    <a:pt x="1" y="411"/>
                    <a:pt x="223" y="411"/>
                  </a:cubicBezTo>
                  <a:cubicBezTo>
                    <a:pt x="233" y="411"/>
                    <a:pt x="242" y="410"/>
                    <a:pt x="252" y="409"/>
                  </a:cubicBezTo>
                  <a:lnTo>
                    <a:pt x="252" y="441"/>
                  </a:lnTo>
                  <a:cubicBezTo>
                    <a:pt x="386" y="418"/>
                    <a:pt x="520" y="408"/>
                    <a:pt x="654" y="408"/>
                  </a:cubicBezTo>
                  <a:cubicBezTo>
                    <a:pt x="897" y="408"/>
                    <a:pt x="1141" y="443"/>
                    <a:pt x="1385" y="504"/>
                  </a:cubicBezTo>
                  <a:cubicBezTo>
                    <a:pt x="1404" y="508"/>
                    <a:pt x="1423" y="511"/>
                    <a:pt x="1440" y="511"/>
                  </a:cubicBezTo>
                  <a:cubicBezTo>
                    <a:pt x="1654" y="511"/>
                    <a:pt x="1741" y="184"/>
                    <a:pt x="1479" y="126"/>
                  </a:cubicBezTo>
                  <a:cubicBezTo>
                    <a:pt x="1228" y="42"/>
                    <a:pt x="948" y="0"/>
                    <a:pt x="6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8"/>
            <p:cNvSpPr/>
            <p:nvPr/>
          </p:nvSpPr>
          <p:spPr>
            <a:xfrm>
              <a:off x="3622625" y="746700"/>
              <a:ext cx="20975" cy="13125"/>
            </a:xfrm>
            <a:custGeom>
              <a:avLst/>
              <a:gdLst/>
              <a:ahLst/>
              <a:cxnLst/>
              <a:rect l="l" t="t" r="r" b="b"/>
              <a:pathLst>
                <a:path w="839" h="525" extrusionOk="0">
                  <a:moveTo>
                    <a:pt x="248" y="0"/>
                  </a:moveTo>
                  <a:cubicBezTo>
                    <a:pt x="53" y="0"/>
                    <a:pt x="0" y="335"/>
                    <a:pt x="226" y="392"/>
                  </a:cubicBezTo>
                  <a:lnTo>
                    <a:pt x="226" y="423"/>
                  </a:lnTo>
                  <a:lnTo>
                    <a:pt x="510" y="518"/>
                  </a:lnTo>
                  <a:cubicBezTo>
                    <a:pt x="529" y="522"/>
                    <a:pt x="547" y="525"/>
                    <a:pt x="564" y="525"/>
                  </a:cubicBezTo>
                  <a:cubicBezTo>
                    <a:pt x="774" y="525"/>
                    <a:pt x="839" y="196"/>
                    <a:pt x="635" y="109"/>
                  </a:cubicBezTo>
                  <a:lnTo>
                    <a:pt x="321" y="14"/>
                  </a:lnTo>
                  <a:cubicBezTo>
                    <a:pt x="295" y="4"/>
                    <a:pt x="271" y="0"/>
                    <a:pt x="2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8"/>
            <p:cNvSpPr/>
            <p:nvPr/>
          </p:nvSpPr>
          <p:spPr>
            <a:xfrm>
              <a:off x="3647925" y="704575"/>
              <a:ext cx="12625" cy="10250"/>
            </a:xfrm>
            <a:custGeom>
              <a:avLst/>
              <a:gdLst/>
              <a:ahLst/>
              <a:cxnLst/>
              <a:rect l="l" t="t" r="r" b="b"/>
              <a:pathLst>
                <a:path w="505" h="410" extrusionOk="0">
                  <a:moveTo>
                    <a:pt x="253" y="0"/>
                  </a:moveTo>
                  <a:cubicBezTo>
                    <a:pt x="1" y="0"/>
                    <a:pt x="1" y="409"/>
                    <a:pt x="253" y="409"/>
                  </a:cubicBezTo>
                  <a:cubicBezTo>
                    <a:pt x="504" y="409"/>
                    <a:pt x="504" y="0"/>
                    <a:pt x="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8"/>
            <p:cNvSpPr/>
            <p:nvPr/>
          </p:nvSpPr>
          <p:spPr>
            <a:xfrm>
              <a:off x="4310500" y="718675"/>
              <a:ext cx="45800" cy="30700"/>
            </a:xfrm>
            <a:custGeom>
              <a:avLst/>
              <a:gdLst/>
              <a:ahLst/>
              <a:cxnLst/>
              <a:rect l="l" t="t" r="r" b="b"/>
              <a:pathLst>
                <a:path w="1832" h="1228" extrusionOk="0">
                  <a:moveTo>
                    <a:pt x="339" y="1"/>
                  </a:moveTo>
                  <a:cubicBezTo>
                    <a:pt x="107" y="1"/>
                    <a:pt x="1" y="351"/>
                    <a:pt x="242" y="412"/>
                  </a:cubicBezTo>
                  <a:lnTo>
                    <a:pt x="242" y="380"/>
                  </a:lnTo>
                  <a:cubicBezTo>
                    <a:pt x="714" y="443"/>
                    <a:pt x="1155" y="726"/>
                    <a:pt x="1406" y="1135"/>
                  </a:cubicBezTo>
                  <a:cubicBezTo>
                    <a:pt x="1444" y="1201"/>
                    <a:pt x="1501" y="1227"/>
                    <a:pt x="1558" y="1227"/>
                  </a:cubicBezTo>
                  <a:cubicBezTo>
                    <a:pt x="1694" y="1227"/>
                    <a:pt x="1832" y="1079"/>
                    <a:pt x="1721" y="946"/>
                  </a:cubicBezTo>
                  <a:cubicBezTo>
                    <a:pt x="1438" y="443"/>
                    <a:pt x="934" y="97"/>
                    <a:pt x="368" y="2"/>
                  </a:cubicBezTo>
                  <a:cubicBezTo>
                    <a:pt x="358" y="1"/>
                    <a:pt x="348" y="1"/>
                    <a:pt x="3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8"/>
            <p:cNvSpPr/>
            <p:nvPr/>
          </p:nvSpPr>
          <p:spPr>
            <a:xfrm>
              <a:off x="4332975" y="700250"/>
              <a:ext cx="30650" cy="22425"/>
            </a:xfrm>
            <a:custGeom>
              <a:avLst/>
              <a:gdLst/>
              <a:ahLst/>
              <a:cxnLst/>
              <a:rect l="l" t="t" r="r" b="b"/>
              <a:pathLst>
                <a:path w="1226" h="897" extrusionOk="0">
                  <a:moveTo>
                    <a:pt x="242" y="1"/>
                  </a:moveTo>
                  <a:cubicBezTo>
                    <a:pt x="50" y="1"/>
                    <a:pt x="0" y="309"/>
                    <a:pt x="224" y="393"/>
                  </a:cubicBezTo>
                  <a:cubicBezTo>
                    <a:pt x="476" y="488"/>
                    <a:pt x="665" y="645"/>
                    <a:pt x="822" y="834"/>
                  </a:cubicBezTo>
                  <a:cubicBezTo>
                    <a:pt x="866" y="878"/>
                    <a:pt x="913" y="896"/>
                    <a:pt x="958" y="896"/>
                  </a:cubicBezTo>
                  <a:cubicBezTo>
                    <a:pt x="1106" y="896"/>
                    <a:pt x="1226" y="696"/>
                    <a:pt x="1105" y="551"/>
                  </a:cubicBezTo>
                  <a:cubicBezTo>
                    <a:pt x="885" y="330"/>
                    <a:pt x="633" y="142"/>
                    <a:pt x="319" y="16"/>
                  </a:cubicBezTo>
                  <a:cubicBezTo>
                    <a:pt x="291" y="5"/>
                    <a:pt x="265" y="1"/>
                    <a:pt x="2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8"/>
            <p:cNvSpPr/>
            <p:nvPr/>
          </p:nvSpPr>
          <p:spPr>
            <a:xfrm>
              <a:off x="4352725" y="690300"/>
              <a:ext cx="31275" cy="80950"/>
            </a:xfrm>
            <a:custGeom>
              <a:avLst/>
              <a:gdLst/>
              <a:ahLst/>
              <a:cxnLst/>
              <a:rect l="l" t="t" r="r" b="b"/>
              <a:pathLst>
                <a:path w="1251" h="3238" extrusionOk="0">
                  <a:moveTo>
                    <a:pt x="1006" y="1"/>
                  </a:moveTo>
                  <a:cubicBezTo>
                    <a:pt x="948" y="1"/>
                    <a:pt x="890" y="30"/>
                    <a:pt x="850" y="99"/>
                  </a:cubicBezTo>
                  <a:lnTo>
                    <a:pt x="819" y="99"/>
                  </a:lnTo>
                  <a:cubicBezTo>
                    <a:pt x="315" y="1012"/>
                    <a:pt x="32" y="2018"/>
                    <a:pt x="1" y="3025"/>
                  </a:cubicBezTo>
                  <a:cubicBezTo>
                    <a:pt x="1" y="3167"/>
                    <a:pt x="95" y="3238"/>
                    <a:pt x="189" y="3238"/>
                  </a:cubicBezTo>
                  <a:cubicBezTo>
                    <a:pt x="284" y="3238"/>
                    <a:pt x="378" y="3167"/>
                    <a:pt x="378" y="3025"/>
                  </a:cubicBezTo>
                  <a:cubicBezTo>
                    <a:pt x="441" y="2081"/>
                    <a:pt x="693" y="1137"/>
                    <a:pt x="1165" y="288"/>
                  </a:cubicBezTo>
                  <a:cubicBezTo>
                    <a:pt x="1251" y="137"/>
                    <a:pt x="1130" y="1"/>
                    <a:pt x="10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8"/>
            <p:cNvSpPr/>
            <p:nvPr/>
          </p:nvSpPr>
          <p:spPr>
            <a:xfrm>
              <a:off x="4373975" y="707625"/>
              <a:ext cx="21825" cy="51250"/>
            </a:xfrm>
            <a:custGeom>
              <a:avLst/>
              <a:gdLst/>
              <a:ahLst/>
              <a:cxnLst/>
              <a:rect l="l" t="t" r="r" b="b"/>
              <a:pathLst>
                <a:path w="873" h="2050" extrusionOk="0">
                  <a:moveTo>
                    <a:pt x="614" y="0"/>
                  </a:moveTo>
                  <a:cubicBezTo>
                    <a:pt x="557" y="0"/>
                    <a:pt x="502" y="29"/>
                    <a:pt x="472" y="98"/>
                  </a:cubicBezTo>
                  <a:lnTo>
                    <a:pt x="441" y="98"/>
                  </a:lnTo>
                  <a:cubicBezTo>
                    <a:pt x="189" y="665"/>
                    <a:pt x="32" y="1263"/>
                    <a:pt x="0" y="1860"/>
                  </a:cubicBezTo>
                  <a:cubicBezTo>
                    <a:pt x="0" y="1986"/>
                    <a:pt x="102" y="2049"/>
                    <a:pt x="205" y="2049"/>
                  </a:cubicBezTo>
                  <a:cubicBezTo>
                    <a:pt x="307" y="2049"/>
                    <a:pt x="409" y="1986"/>
                    <a:pt x="409" y="1860"/>
                  </a:cubicBezTo>
                  <a:cubicBezTo>
                    <a:pt x="441" y="1325"/>
                    <a:pt x="566" y="791"/>
                    <a:pt x="787" y="287"/>
                  </a:cubicBezTo>
                  <a:cubicBezTo>
                    <a:pt x="873" y="136"/>
                    <a:pt x="738" y="0"/>
                    <a:pt x="6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8"/>
            <p:cNvSpPr/>
            <p:nvPr/>
          </p:nvSpPr>
          <p:spPr>
            <a:xfrm>
              <a:off x="4402275" y="684900"/>
              <a:ext cx="14975" cy="10250"/>
            </a:xfrm>
            <a:custGeom>
              <a:avLst/>
              <a:gdLst/>
              <a:ahLst/>
              <a:cxnLst/>
              <a:rect l="l" t="t" r="r" b="b"/>
              <a:pathLst>
                <a:path w="599" h="410" extrusionOk="0">
                  <a:moveTo>
                    <a:pt x="252" y="1"/>
                  </a:moveTo>
                  <a:cubicBezTo>
                    <a:pt x="1" y="1"/>
                    <a:pt x="1" y="410"/>
                    <a:pt x="252" y="410"/>
                  </a:cubicBezTo>
                  <a:lnTo>
                    <a:pt x="347" y="410"/>
                  </a:lnTo>
                  <a:cubicBezTo>
                    <a:pt x="599" y="410"/>
                    <a:pt x="599" y="1"/>
                    <a:pt x="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8"/>
            <p:cNvSpPr/>
            <p:nvPr/>
          </p:nvSpPr>
          <p:spPr>
            <a:xfrm>
              <a:off x="4850775" y="760425"/>
              <a:ext cx="59050" cy="89225"/>
            </a:xfrm>
            <a:custGeom>
              <a:avLst/>
              <a:gdLst/>
              <a:ahLst/>
              <a:cxnLst/>
              <a:rect l="l" t="t" r="r" b="b"/>
              <a:pathLst>
                <a:path w="2362" h="3569" extrusionOk="0">
                  <a:moveTo>
                    <a:pt x="281" y="1"/>
                  </a:moveTo>
                  <a:cubicBezTo>
                    <a:pt x="139" y="1"/>
                    <a:pt x="0" y="201"/>
                    <a:pt x="121" y="346"/>
                  </a:cubicBezTo>
                  <a:cubicBezTo>
                    <a:pt x="876" y="1259"/>
                    <a:pt x="1505" y="2297"/>
                    <a:pt x="1914" y="3430"/>
                  </a:cubicBezTo>
                  <a:cubicBezTo>
                    <a:pt x="1951" y="3528"/>
                    <a:pt x="2031" y="3569"/>
                    <a:pt x="2112" y="3569"/>
                  </a:cubicBezTo>
                  <a:cubicBezTo>
                    <a:pt x="2237" y="3569"/>
                    <a:pt x="2362" y="3469"/>
                    <a:pt x="2324" y="3335"/>
                  </a:cubicBezTo>
                  <a:cubicBezTo>
                    <a:pt x="1852" y="2140"/>
                    <a:pt x="1222" y="1038"/>
                    <a:pt x="404" y="63"/>
                  </a:cubicBezTo>
                  <a:cubicBezTo>
                    <a:pt x="368" y="19"/>
                    <a:pt x="324" y="1"/>
                    <a:pt x="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8"/>
            <p:cNvSpPr/>
            <p:nvPr/>
          </p:nvSpPr>
          <p:spPr>
            <a:xfrm>
              <a:off x="4875400" y="753750"/>
              <a:ext cx="58800" cy="100850"/>
            </a:xfrm>
            <a:custGeom>
              <a:avLst/>
              <a:gdLst/>
              <a:ahLst/>
              <a:cxnLst/>
              <a:rect l="l" t="t" r="r" b="b"/>
              <a:pathLst>
                <a:path w="2352" h="4034" extrusionOk="0">
                  <a:moveTo>
                    <a:pt x="277" y="0"/>
                  </a:moveTo>
                  <a:cubicBezTo>
                    <a:pt x="141" y="0"/>
                    <a:pt x="0" y="134"/>
                    <a:pt x="111" y="267"/>
                  </a:cubicBezTo>
                  <a:lnTo>
                    <a:pt x="80" y="267"/>
                  </a:lnTo>
                  <a:cubicBezTo>
                    <a:pt x="867" y="1400"/>
                    <a:pt x="1464" y="2595"/>
                    <a:pt x="1905" y="3885"/>
                  </a:cubicBezTo>
                  <a:cubicBezTo>
                    <a:pt x="1943" y="3988"/>
                    <a:pt x="2030" y="4034"/>
                    <a:pt x="2113" y="4034"/>
                  </a:cubicBezTo>
                  <a:cubicBezTo>
                    <a:pt x="2235" y="4034"/>
                    <a:pt x="2351" y="3940"/>
                    <a:pt x="2314" y="3791"/>
                  </a:cubicBezTo>
                  <a:cubicBezTo>
                    <a:pt x="1873" y="2470"/>
                    <a:pt x="1244" y="1211"/>
                    <a:pt x="426" y="78"/>
                  </a:cubicBezTo>
                  <a:cubicBezTo>
                    <a:pt x="389" y="23"/>
                    <a:pt x="333" y="0"/>
                    <a:pt x="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8"/>
            <p:cNvSpPr/>
            <p:nvPr/>
          </p:nvSpPr>
          <p:spPr>
            <a:xfrm>
              <a:off x="4903550" y="751675"/>
              <a:ext cx="54100" cy="104525"/>
            </a:xfrm>
            <a:custGeom>
              <a:avLst/>
              <a:gdLst/>
              <a:ahLst/>
              <a:cxnLst/>
              <a:rect l="l" t="t" r="r" b="b"/>
              <a:pathLst>
                <a:path w="2164" h="4181" extrusionOk="0">
                  <a:moveTo>
                    <a:pt x="270" y="0"/>
                  </a:moveTo>
                  <a:cubicBezTo>
                    <a:pt x="136" y="0"/>
                    <a:pt x="0" y="136"/>
                    <a:pt x="87" y="287"/>
                  </a:cubicBezTo>
                  <a:lnTo>
                    <a:pt x="87" y="319"/>
                  </a:lnTo>
                  <a:cubicBezTo>
                    <a:pt x="433" y="885"/>
                    <a:pt x="747" y="1514"/>
                    <a:pt x="999" y="2144"/>
                  </a:cubicBezTo>
                  <a:cubicBezTo>
                    <a:pt x="1093" y="2395"/>
                    <a:pt x="1188" y="2647"/>
                    <a:pt x="1282" y="2899"/>
                  </a:cubicBezTo>
                  <a:cubicBezTo>
                    <a:pt x="1335" y="3003"/>
                    <a:pt x="1582" y="3521"/>
                    <a:pt x="1611" y="3765"/>
                  </a:cubicBezTo>
                  <a:lnTo>
                    <a:pt x="1611" y="3765"/>
                  </a:lnTo>
                  <a:cubicBezTo>
                    <a:pt x="1606" y="3769"/>
                    <a:pt x="1601" y="3774"/>
                    <a:pt x="1597" y="3780"/>
                  </a:cubicBezTo>
                  <a:lnTo>
                    <a:pt x="1565" y="3811"/>
                  </a:lnTo>
                  <a:cubicBezTo>
                    <a:pt x="1503" y="3874"/>
                    <a:pt x="1503" y="4000"/>
                    <a:pt x="1565" y="4094"/>
                  </a:cubicBezTo>
                  <a:lnTo>
                    <a:pt x="1628" y="4126"/>
                  </a:lnTo>
                  <a:cubicBezTo>
                    <a:pt x="1666" y="4163"/>
                    <a:pt x="1708" y="4181"/>
                    <a:pt x="1749" y="4181"/>
                  </a:cubicBezTo>
                  <a:cubicBezTo>
                    <a:pt x="1812" y="4181"/>
                    <a:pt x="1873" y="4139"/>
                    <a:pt x="1912" y="4063"/>
                  </a:cubicBezTo>
                  <a:cubicBezTo>
                    <a:pt x="2163" y="3685"/>
                    <a:pt x="1660" y="2804"/>
                    <a:pt x="1534" y="2395"/>
                  </a:cubicBezTo>
                  <a:cubicBezTo>
                    <a:pt x="1219" y="1609"/>
                    <a:pt x="873" y="853"/>
                    <a:pt x="433" y="98"/>
                  </a:cubicBezTo>
                  <a:cubicBezTo>
                    <a:pt x="393" y="29"/>
                    <a:pt x="332"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8"/>
            <p:cNvSpPr/>
            <p:nvPr/>
          </p:nvSpPr>
          <p:spPr>
            <a:xfrm>
              <a:off x="4932500" y="807725"/>
              <a:ext cx="82375" cy="52975"/>
            </a:xfrm>
            <a:custGeom>
              <a:avLst/>
              <a:gdLst/>
              <a:ahLst/>
              <a:cxnLst/>
              <a:rect l="l" t="t" r="r" b="b"/>
              <a:pathLst>
                <a:path w="3295" h="2119" extrusionOk="0">
                  <a:moveTo>
                    <a:pt x="299" y="0"/>
                  </a:moveTo>
                  <a:cubicBezTo>
                    <a:pt x="108" y="0"/>
                    <a:pt x="0" y="262"/>
                    <a:pt x="187" y="342"/>
                  </a:cubicBezTo>
                  <a:lnTo>
                    <a:pt x="219" y="342"/>
                  </a:lnTo>
                  <a:cubicBezTo>
                    <a:pt x="1163" y="783"/>
                    <a:pt x="2075" y="1349"/>
                    <a:pt x="2862" y="2073"/>
                  </a:cubicBezTo>
                  <a:cubicBezTo>
                    <a:pt x="2900" y="2105"/>
                    <a:pt x="2943" y="2119"/>
                    <a:pt x="2985" y="2119"/>
                  </a:cubicBezTo>
                  <a:cubicBezTo>
                    <a:pt x="3147" y="2119"/>
                    <a:pt x="3295" y="1914"/>
                    <a:pt x="3145" y="1789"/>
                  </a:cubicBezTo>
                  <a:cubicBezTo>
                    <a:pt x="2327" y="1066"/>
                    <a:pt x="1414" y="468"/>
                    <a:pt x="407" y="27"/>
                  </a:cubicBezTo>
                  <a:cubicBezTo>
                    <a:pt x="370" y="8"/>
                    <a:pt x="333" y="0"/>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8"/>
            <p:cNvSpPr/>
            <p:nvPr/>
          </p:nvSpPr>
          <p:spPr>
            <a:xfrm>
              <a:off x="4917975" y="771250"/>
              <a:ext cx="75725" cy="46600"/>
            </a:xfrm>
            <a:custGeom>
              <a:avLst/>
              <a:gdLst/>
              <a:ahLst/>
              <a:cxnLst/>
              <a:rect l="l" t="t" r="r" b="b"/>
              <a:pathLst>
                <a:path w="3029" h="1864" extrusionOk="0">
                  <a:moveTo>
                    <a:pt x="273" y="1"/>
                  </a:moveTo>
                  <a:cubicBezTo>
                    <a:pt x="64" y="1"/>
                    <a:pt x="1" y="327"/>
                    <a:pt x="233" y="385"/>
                  </a:cubicBezTo>
                  <a:cubicBezTo>
                    <a:pt x="1146" y="605"/>
                    <a:pt x="1995" y="1077"/>
                    <a:pt x="2625" y="1801"/>
                  </a:cubicBezTo>
                  <a:cubicBezTo>
                    <a:pt x="2661" y="1845"/>
                    <a:pt x="2704" y="1863"/>
                    <a:pt x="2748" y="1863"/>
                  </a:cubicBezTo>
                  <a:cubicBezTo>
                    <a:pt x="2890" y="1863"/>
                    <a:pt x="3029" y="1663"/>
                    <a:pt x="2908" y="1518"/>
                  </a:cubicBezTo>
                  <a:cubicBezTo>
                    <a:pt x="2216" y="763"/>
                    <a:pt x="1335" y="228"/>
                    <a:pt x="328" y="8"/>
                  </a:cubicBezTo>
                  <a:cubicBezTo>
                    <a:pt x="308" y="3"/>
                    <a:pt x="290" y="1"/>
                    <a:pt x="2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8"/>
            <p:cNvSpPr/>
            <p:nvPr/>
          </p:nvSpPr>
          <p:spPr>
            <a:xfrm>
              <a:off x="5007175" y="822550"/>
              <a:ext cx="12600" cy="10250"/>
            </a:xfrm>
            <a:custGeom>
              <a:avLst/>
              <a:gdLst/>
              <a:ahLst/>
              <a:cxnLst/>
              <a:rect l="l" t="t" r="r" b="b"/>
              <a:pathLst>
                <a:path w="504" h="410" extrusionOk="0">
                  <a:moveTo>
                    <a:pt x="252" y="1"/>
                  </a:moveTo>
                  <a:cubicBezTo>
                    <a:pt x="0" y="1"/>
                    <a:pt x="0" y="410"/>
                    <a:pt x="252" y="410"/>
                  </a:cubicBezTo>
                  <a:cubicBezTo>
                    <a:pt x="504" y="410"/>
                    <a:pt x="504"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8"/>
            <p:cNvSpPr/>
            <p:nvPr/>
          </p:nvSpPr>
          <p:spPr>
            <a:xfrm>
              <a:off x="5029200" y="839850"/>
              <a:ext cx="12600" cy="10250"/>
            </a:xfrm>
            <a:custGeom>
              <a:avLst/>
              <a:gdLst/>
              <a:ahLst/>
              <a:cxnLst/>
              <a:rect l="l" t="t" r="r" b="b"/>
              <a:pathLst>
                <a:path w="504" h="410" extrusionOk="0">
                  <a:moveTo>
                    <a:pt x="252" y="1"/>
                  </a:moveTo>
                  <a:cubicBezTo>
                    <a:pt x="0" y="1"/>
                    <a:pt x="0" y="410"/>
                    <a:pt x="252" y="410"/>
                  </a:cubicBezTo>
                  <a:cubicBezTo>
                    <a:pt x="504" y="410"/>
                    <a:pt x="504"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8"/>
            <p:cNvSpPr/>
            <p:nvPr/>
          </p:nvSpPr>
          <p:spPr>
            <a:xfrm>
              <a:off x="4964725" y="770750"/>
              <a:ext cx="99575" cy="81700"/>
            </a:xfrm>
            <a:custGeom>
              <a:avLst/>
              <a:gdLst/>
              <a:ahLst/>
              <a:cxnLst/>
              <a:rect l="l" t="t" r="r" b="b"/>
              <a:pathLst>
                <a:path w="3983" h="3268" extrusionOk="0">
                  <a:moveTo>
                    <a:pt x="281" y="0"/>
                  </a:moveTo>
                  <a:cubicBezTo>
                    <a:pt x="109" y="0"/>
                    <a:pt x="1" y="267"/>
                    <a:pt x="188" y="374"/>
                  </a:cubicBezTo>
                  <a:cubicBezTo>
                    <a:pt x="1447" y="1160"/>
                    <a:pt x="2579" y="2104"/>
                    <a:pt x="3586" y="3205"/>
                  </a:cubicBezTo>
                  <a:cubicBezTo>
                    <a:pt x="3623" y="3249"/>
                    <a:pt x="3666" y="3268"/>
                    <a:pt x="3709" y="3268"/>
                  </a:cubicBezTo>
                  <a:cubicBezTo>
                    <a:pt x="3850" y="3268"/>
                    <a:pt x="3983" y="3067"/>
                    <a:pt x="3838" y="2922"/>
                  </a:cubicBezTo>
                  <a:cubicBezTo>
                    <a:pt x="2831" y="1790"/>
                    <a:pt x="1667" y="814"/>
                    <a:pt x="377" y="28"/>
                  </a:cubicBezTo>
                  <a:cubicBezTo>
                    <a:pt x="344" y="9"/>
                    <a:pt x="312" y="0"/>
                    <a:pt x="2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8"/>
            <p:cNvSpPr/>
            <p:nvPr/>
          </p:nvSpPr>
          <p:spPr>
            <a:xfrm>
              <a:off x="5047100" y="785925"/>
              <a:ext cx="34075" cy="73900"/>
            </a:xfrm>
            <a:custGeom>
              <a:avLst/>
              <a:gdLst/>
              <a:ahLst/>
              <a:cxnLst/>
              <a:rect l="l" t="t" r="r" b="b"/>
              <a:pathLst>
                <a:path w="1363" h="2956" extrusionOk="0">
                  <a:moveTo>
                    <a:pt x="1096" y="1"/>
                  </a:moveTo>
                  <a:cubicBezTo>
                    <a:pt x="1037" y="1"/>
                    <a:pt x="982" y="33"/>
                    <a:pt x="952" y="113"/>
                  </a:cubicBezTo>
                  <a:cubicBezTo>
                    <a:pt x="512" y="931"/>
                    <a:pt x="228" y="1812"/>
                    <a:pt x="40" y="2693"/>
                  </a:cubicBezTo>
                  <a:cubicBezTo>
                    <a:pt x="1" y="2848"/>
                    <a:pt x="130" y="2956"/>
                    <a:pt x="257" y="2956"/>
                  </a:cubicBezTo>
                  <a:cubicBezTo>
                    <a:pt x="335" y="2956"/>
                    <a:pt x="413" y="2915"/>
                    <a:pt x="449" y="2819"/>
                  </a:cubicBezTo>
                  <a:lnTo>
                    <a:pt x="417" y="2819"/>
                  </a:lnTo>
                  <a:cubicBezTo>
                    <a:pt x="606" y="1938"/>
                    <a:pt x="889" y="1088"/>
                    <a:pt x="1298" y="302"/>
                  </a:cubicBezTo>
                  <a:cubicBezTo>
                    <a:pt x="1363" y="151"/>
                    <a:pt x="1222" y="1"/>
                    <a:pt x="10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8"/>
            <p:cNvSpPr/>
            <p:nvPr/>
          </p:nvSpPr>
          <p:spPr>
            <a:xfrm>
              <a:off x="5063650" y="834650"/>
              <a:ext cx="16850" cy="27775"/>
            </a:xfrm>
            <a:custGeom>
              <a:avLst/>
              <a:gdLst/>
              <a:ahLst/>
              <a:cxnLst/>
              <a:rect l="l" t="t" r="r" b="b"/>
              <a:pathLst>
                <a:path w="674" h="1111" extrusionOk="0">
                  <a:moveTo>
                    <a:pt x="416" y="0"/>
                  </a:moveTo>
                  <a:cubicBezTo>
                    <a:pt x="333" y="0"/>
                    <a:pt x="252" y="45"/>
                    <a:pt x="227" y="146"/>
                  </a:cubicBezTo>
                  <a:cubicBezTo>
                    <a:pt x="164" y="398"/>
                    <a:pt x="101" y="618"/>
                    <a:pt x="38" y="838"/>
                  </a:cubicBezTo>
                  <a:cubicBezTo>
                    <a:pt x="1" y="1008"/>
                    <a:pt x="133" y="1110"/>
                    <a:pt x="258" y="1110"/>
                  </a:cubicBezTo>
                  <a:cubicBezTo>
                    <a:pt x="342" y="1110"/>
                    <a:pt x="422" y="1065"/>
                    <a:pt x="447" y="964"/>
                  </a:cubicBezTo>
                  <a:lnTo>
                    <a:pt x="636" y="272"/>
                  </a:lnTo>
                  <a:cubicBezTo>
                    <a:pt x="674" y="102"/>
                    <a:pt x="542" y="0"/>
                    <a:pt x="4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8"/>
            <p:cNvSpPr/>
            <p:nvPr/>
          </p:nvSpPr>
          <p:spPr>
            <a:xfrm>
              <a:off x="5077975" y="808400"/>
              <a:ext cx="13400" cy="10250"/>
            </a:xfrm>
            <a:custGeom>
              <a:avLst/>
              <a:gdLst/>
              <a:ahLst/>
              <a:cxnLst/>
              <a:rect l="l" t="t" r="r" b="b"/>
              <a:pathLst>
                <a:path w="536" h="410" extrusionOk="0">
                  <a:moveTo>
                    <a:pt x="283" y="0"/>
                  </a:moveTo>
                  <a:cubicBezTo>
                    <a:pt x="0" y="0"/>
                    <a:pt x="0" y="409"/>
                    <a:pt x="283" y="409"/>
                  </a:cubicBezTo>
                  <a:cubicBezTo>
                    <a:pt x="535" y="409"/>
                    <a:pt x="535" y="0"/>
                    <a:pt x="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8"/>
            <p:cNvSpPr/>
            <p:nvPr/>
          </p:nvSpPr>
          <p:spPr>
            <a:xfrm>
              <a:off x="5086025" y="793475"/>
              <a:ext cx="48300" cy="71350"/>
            </a:xfrm>
            <a:custGeom>
              <a:avLst/>
              <a:gdLst/>
              <a:ahLst/>
              <a:cxnLst/>
              <a:rect l="l" t="t" r="r" b="b"/>
              <a:pathLst>
                <a:path w="1932" h="2854" extrusionOk="0">
                  <a:moveTo>
                    <a:pt x="1643" y="0"/>
                  </a:moveTo>
                  <a:cubicBezTo>
                    <a:pt x="1596" y="0"/>
                    <a:pt x="1547" y="19"/>
                    <a:pt x="1503" y="62"/>
                  </a:cubicBezTo>
                  <a:cubicBezTo>
                    <a:pt x="811" y="755"/>
                    <a:pt x="308" y="1636"/>
                    <a:pt x="56" y="2611"/>
                  </a:cubicBezTo>
                  <a:cubicBezTo>
                    <a:pt x="0" y="2760"/>
                    <a:pt x="120" y="2854"/>
                    <a:pt x="240" y="2854"/>
                  </a:cubicBezTo>
                  <a:cubicBezTo>
                    <a:pt x="324" y="2854"/>
                    <a:pt x="408" y="2808"/>
                    <a:pt x="433" y="2705"/>
                  </a:cubicBezTo>
                  <a:cubicBezTo>
                    <a:pt x="685" y="1793"/>
                    <a:pt x="1126" y="975"/>
                    <a:pt x="1786" y="346"/>
                  </a:cubicBezTo>
                  <a:cubicBezTo>
                    <a:pt x="1931" y="201"/>
                    <a:pt x="1798" y="0"/>
                    <a:pt x="16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8"/>
            <p:cNvSpPr/>
            <p:nvPr/>
          </p:nvSpPr>
          <p:spPr>
            <a:xfrm>
              <a:off x="5114150" y="844775"/>
              <a:ext cx="10250" cy="14775"/>
            </a:xfrm>
            <a:custGeom>
              <a:avLst/>
              <a:gdLst/>
              <a:ahLst/>
              <a:cxnLst/>
              <a:rect l="l" t="t" r="r" b="b"/>
              <a:pathLst>
                <a:path w="410" h="591" extrusionOk="0">
                  <a:moveTo>
                    <a:pt x="205" y="1"/>
                  </a:moveTo>
                  <a:cubicBezTo>
                    <a:pt x="103" y="1"/>
                    <a:pt x="1" y="71"/>
                    <a:pt x="1" y="213"/>
                  </a:cubicBezTo>
                  <a:lnTo>
                    <a:pt x="1" y="402"/>
                  </a:lnTo>
                  <a:cubicBezTo>
                    <a:pt x="1" y="528"/>
                    <a:pt x="103" y="591"/>
                    <a:pt x="205" y="591"/>
                  </a:cubicBezTo>
                  <a:cubicBezTo>
                    <a:pt x="307" y="591"/>
                    <a:pt x="410" y="528"/>
                    <a:pt x="410" y="402"/>
                  </a:cubicBezTo>
                  <a:lnTo>
                    <a:pt x="410" y="213"/>
                  </a:lnTo>
                  <a:cubicBezTo>
                    <a:pt x="410" y="71"/>
                    <a:pt x="307"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8"/>
            <p:cNvSpPr/>
            <p:nvPr/>
          </p:nvSpPr>
          <p:spPr>
            <a:xfrm>
              <a:off x="5129875" y="825700"/>
              <a:ext cx="12625" cy="9475"/>
            </a:xfrm>
            <a:custGeom>
              <a:avLst/>
              <a:gdLst/>
              <a:ahLst/>
              <a:cxnLst/>
              <a:rect l="l" t="t" r="r" b="b"/>
              <a:pathLst>
                <a:path w="505" h="379" extrusionOk="0">
                  <a:moveTo>
                    <a:pt x="253" y="1"/>
                  </a:moveTo>
                  <a:cubicBezTo>
                    <a:pt x="1" y="1"/>
                    <a:pt x="1" y="378"/>
                    <a:pt x="253" y="378"/>
                  </a:cubicBezTo>
                  <a:cubicBezTo>
                    <a:pt x="504" y="378"/>
                    <a:pt x="504" y="1"/>
                    <a:pt x="2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8"/>
            <p:cNvSpPr/>
            <p:nvPr/>
          </p:nvSpPr>
          <p:spPr>
            <a:xfrm>
              <a:off x="4803575" y="792675"/>
              <a:ext cx="39100" cy="54625"/>
            </a:xfrm>
            <a:custGeom>
              <a:avLst/>
              <a:gdLst/>
              <a:ahLst/>
              <a:cxnLst/>
              <a:rect l="l" t="t" r="r" b="b"/>
              <a:pathLst>
                <a:path w="1564" h="2185" extrusionOk="0">
                  <a:moveTo>
                    <a:pt x="1282" y="1"/>
                  </a:moveTo>
                  <a:cubicBezTo>
                    <a:pt x="1239" y="1"/>
                    <a:pt x="1196" y="19"/>
                    <a:pt x="1160" y="63"/>
                  </a:cubicBezTo>
                  <a:cubicBezTo>
                    <a:pt x="656" y="629"/>
                    <a:pt x="310" y="1259"/>
                    <a:pt x="58" y="1951"/>
                  </a:cubicBezTo>
                  <a:cubicBezTo>
                    <a:pt x="1" y="2085"/>
                    <a:pt x="119" y="2184"/>
                    <a:pt x="241" y="2184"/>
                  </a:cubicBezTo>
                  <a:cubicBezTo>
                    <a:pt x="319" y="2184"/>
                    <a:pt x="399" y="2144"/>
                    <a:pt x="436" y="2045"/>
                  </a:cubicBezTo>
                  <a:cubicBezTo>
                    <a:pt x="656" y="1416"/>
                    <a:pt x="1002" y="850"/>
                    <a:pt x="1443" y="346"/>
                  </a:cubicBezTo>
                  <a:cubicBezTo>
                    <a:pt x="1563" y="201"/>
                    <a:pt x="1425" y="1"/>
                    <a:pt x="1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8"/>
            <p:cNvSpPr/>
            <p:nvPr/>
          </p:nvSpPr>
          <p:spPr>
            <a:xfrm>
              <a:off x="4830150" y="787950"/>
              <a:ext cx="44775" cy="59450"/>
            </a:xfrm>
            <a:custGeom>
              <a:avLst/>
              <a:gdLst/>
              <a:ahLst/>
              <a:cxnLst/>
              <a:rect l="l" t="t" r="r" b="b"/>
              <a:pathLst>
                <a:path w="1791" h="2378" extrusionOk="0">
                  <a:moveTo>
                    <a:pt x="1522" y="1"/>
                  </a:moveTo>
                  <a:cubicBezTo>
                    <a:pt x="1478" y="1"/>
                    <a:pt x="1430" y="19"/>
                    <a:pt x="1387" y="63"/>
                  </a:cubicBezTo>
                  <a:cubicBezTo>
                    <a:pt x="852" y="661"/>
                    <a:pt x="411" y="1353"/>
                    <a:pt x="65" y="2077"/>
                  </a:cubicBezTo>
                  <a:cubicBezTo>
                    <a:pt x="1" y="2227"/>
                    <a:pt x="142" y="2378"/>
                    <a:pt x="268" y="2378"/>
                  </a:cubicBezTo>
                  <a:cubicBezTo>
                    <a:pt x="326" y="2378"/>
                    <a:pt x="381" y="2345"/>
                    <a:pt x="411" y="2266"/>
                  </a:cubicBezTo>
                  <a:cubicBezTo>
                    <a:pt x="726" y="1574"/>
                    <a:pt x="1135" y="913"/>
                    <a:pt x="1670" y="346"/>
                  </a:cubicBezTo>
                  <a:cubicBezTo>
                    <a:pt x="1790" y="202"/>
                    <a:pt x="1670" y="1"/>
                    <a:pt x="15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8"/>
            <p:cNvSpPr/>
            <p:nvPr/>
          </p:nvSpPr>
          <p:spPr>
            <a:xfrm>
              <a:off x="4862625" y="815500"/>
              <a:ext cx="22525" cy="27300"/>
            </a:xfrm>
            <a:custGeom>
              <a:avLst/>
              <a:gdLst/>
              <a:ahLst/>
              <a:cxnLst/>
              <a:rect l="l" t="t" r="r" b="b"/>
              <a:pathLst>
                <a:path w="901" h="1092" extrusionOk="0">
                  <a:moveTo>
                    <a:pt x="620" y="0"/>
                  </a:moveTo>
                  <a:cubicBezTo>
                    <a:pt x="576" y="0"/>
                    <a:pt x="533" y="19"/>
                    <a:pt x="497" y="62"/>
                  </a:cubicBezTo>
                  <a:cubicBezTo>
                    <a:pt x="276" y="283"/>
                    <a:pt x="150" y="566"/>
                    <a:pt x="56" y="849"/>
                  </a:cubicBezTo>
                  <a:cubicBezTo>
                    <a:pt x="0" y="998"/>
                    <a:pt x="109" y="1092"/>
                    <a:pt x="227" y="1092"/>
                  </a:cubicBezTo>
                  <a:cubicBezTo>
                    <a:pt x="309" y="1092"/>
                    <a:pt x="395" y="1047"/>
                    <a:pt x="434" y="943"/>
                  </a:cubicBezTo>
                  <a:cubicBezTo>
                    <a:pt x="497" y="723"/>
                    <a:pt x="622" y="503"/>
                    <a:pt x="780" y="346"/>
                  </a:cubicBezTo>
                  <a:cubicBezTo>
                    <a:pt x="900" y="201"/>
                    <a:pt x="762" y="0"/>
                    <a:pt x="6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8"/>
            <p:cNvSpPr/>
            <p:nvPr/>
          </p:nvSpPr>
          <p:spPr>
            <a:xfrm>
              <a:off x="5291975" y="805025"/>
              <a:ext cx="23375" cy="17775"/>
            </a:xfrm>
            <a:custGeom>
              <a:avLst/>
              <a:gdLst/>
              <a:ahLst/>
              <a:cxnLst/>
              <a:rect l="l" t="t" r="r" b="b"/>
              <a:pathLst>
                <a:path w="935" h="711" extrusionOk="0">
                  <a:moveTo>
                    <a:pt x="263" y="1"/>
                  </a:moveTo>
                  <a:cubicBezTo>
                    <a:pt x="100" y="1"/>
                    <a:pt x="1" y="258"/>
                    <a:pt x="156" y="387"/>
                  </a:cubicBezTo>
                  <a:lnTo>
                    <a:pt x="187" y="387"/>
                  </a:lnTo>
                  <a:lnTo>
                    <a:pt x="565" y="670"/>
                  </a:lnTo>
                  <a:cubicBezTo>
                    <a:pt x="599" y="698"/>
                    <a:pt x="633" y="711"/>
                    <a:pt x="667" y="711"/>
                  </a:cubicBezTo>
                  <a:cubicBezTo>
                    <a:pt x="818" y="711"/>
                    <a:pt x="934" y="459"/>
                    <a:pt x="754" y="356"/>
                  </a:cubicBezTo>
                  <a:lnTo>
                    <a:pt x="376" y="41"/>
                  </a:lnTo>
                  <a:cubicBezTo>
                    <a:pt x="337" y="13"/>
                    <a:pt x="299" y="1"/>
                    <a:pt x="2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8"/>
            <p:cNvSpPr/>
            <p:nvPr/>
          </p:nvSpPr>
          <p:spPr>
            <a:xfrm>
              <a:off x="5339125" y="795800"/>
              <a:ext cx="12600" cy="10250"/>
            </a:xfrm>
            <a:custGeom>
              <a:avLst/>
              <a:gdLst/>
              <a:ahLst/>
              <a:cxnLst/>
              <a:rect l="l" t="t" r="r" b="b"/>
              <a:pathLst>
                <a:path w="504" h="410" extrusionOk="0">
                  <a:moveTo>
                    <a:pt x="252" y="1"/>
                  </a:moveTo>
                  <a:cubicBezTo>
                    <a:pt x="0" y="1"/>
                    <a:pt x="0" y="410"/>
                    <a:pt x="252" y="410"/>
                  </a:cubicBezTo>
                  <a:cubicBezTo>
                    <a:pt x="504" y="410"/>
                    <a:pt x="504"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8"/>
            <p:cNvSpPr/>
            <p:nvPr/>
          </p:nvSpPr>
          <p:spPr>
            <a:xfrm>
              <a:off x="2954200" y="691300"/>
              <a:ext cx="70400" cy="59650"/>
            </a:xfrm>
            <a:custGeom>
              <a:avLst/>
              <a:gdLst/>
              <a:ahLst/>
              <a:cxnLst/>
              <a:rect l="l" t="t" r="r" b="b"/>
              <a:pathLst>
                <a:path w="2816" h="2386" extrusionOk="0">
                  <a:moveTo>
                    <a:pt x="300" y="1"/>
                  </a:moveTo>
                  <a:cubicBezTo>
                    <a:pt x="109" y="1"/>
                    <a:pt x="0" y="267"/>
                    <a:pt x="188" y="374"/>
                  </a:cubicBezTo>
                  <a:cubicBezTo>
                    <a:pt x="1037" y="877"/>
                    <a:pt x="1792" y="1507"/>
                    <a:pt x="2390" y="2293"/>
                  </a:cubicBezTo>
                  <a:cubicBezTo>
                    <a:pt x="2428" y="2359"/>
                    <a:pt x="2484" y="2385"/>
                    <a:pt x="2542" y="2385"/>
                  </a:cubicBezTo>
                  <a:cubicBezTo>
                    <a:pt x="2677" y="2385"/>
                    <a:pt x="2815" y="2237"/>
                    <a:pt x="2705" y="2104"/>
                  </a:cubicBezTo>
                  <a:cubicBezTo>
                    <a:pt x="2075" y="1255"/>
                    <a:pt x="1289" y="563"/>
                    <a:pt x="408" y="28"/>
                  </a:cubicBezTo>
                  <a:cubicBezTo>
                    <a:pt x="370" y="9"/>
                    <a:pt x="334" y="1"/>
                    <a:pt x="3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8"/>
            <p:cNvSpPr/>
            <p:nvPr/>
          </p:nvSpPr>
          <p:spPr>
            <a:xfrm>
              <a:off x="2968350" y="677925"/>
              <a:ext cx="67500" cy="54175"/>
            </a:xfrm>
            <a:custGeom>
              <a:avLst/>
              <a:gdLst/>
              <a:ahLst/>
              <a:cxnLst/>
              <a:rect l="l" t="t" r="r" b="b"/>
              <a:pathLst>
                <a:path w="2700" h="2167" extrusionOk="0">
                  <a:moveTo>
                    <a:pt x="281" y="1"/>
                  </a:moveTo>
                  <a:cubicBezTo>
                    <a:pt x="109" y="1"/>
                    <a:pt x="1" y="267"/>
                    <a:pt x="188" y="374"/>
                  </a:cubicBezTo>
                  <a:cubicBezTo>
                    <a:pt x="1006" y="783"/>
                    <a:pt x="1730" y="1381"/>
                    <a:pt x="2296" y="2104"/>
                  </a:cubicBezTo>
                  <a:cubicBezTo>
                    <a:pt x="2333" y="2148"/>
                    <a:pt x="2376" y="2167"/>
                    <a:pt x="2419" y="2167"/>
                  </a:cubicBezTo>
                  <a:cubicBezTo>
                    <a:pt x="2561" y="2167"/>
                    <a:pt x="2700" y="1966"/>
                    <a:pt x="2579" y="1821"/>
                  </a:cubicBezTo>
                  <a:cubicBezTo>
                    <a:pt x="2013" y="1066"/>
                    <a:pt x="1258" y="437"/>
                    <a:pt x="377" y="28"/>
                  </a:cubicBezTo>
                  <a:cubicBezTo>
                    <a:pt x="344" y="9"/>
                    <a:pt x="311" y="1"/>
                    <a:pt x="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8"/>
            <p:cNvSpPr/>
            <p:nvPr/>
          </p:nvSpPr>
          <p:spPr>
            <a:xfrm>
              <a:off x="2984300" y="655350"/>
              <a:ext cx="58575" cy="46450"/>
            </a:xfrm>
            <a:custGeom>
              <a:avLst/>
              <a:gdLst/>
              <a:ahLst/>
              <a:cxnLst/>
              <a:rect l="l" t="t" r="r" b="b"/>
              <a:pathLst>
                <a:path w="2343" h="1858" extrusionOk="0">
                  <a:moveTo>
                    <a:pt x="298" y="0"/>
                  </a:moveTo>
                  <a:cubicBezTo>
                    <a:pt x="140" y="0"/>
                    <a:pt x="1" y="186"/>
                    <a:pt x="148" y="333"/>
                  </a:cubicBezTo>
                  <a:lnTo>
                    <a:pt x="1910" y="1812"/>
                  </a:lnTo>
                  <a:cubicBezTo>
                    <a:pt x="1949" y="1844"/>
                    <a:pt x="1991" y="1858"/>
                    <a:pt x="2033" y="1858"/>
                  </a:cubicBezTo>
                  <a:cubicBezTo>
                    <a:pt x="2195" y="1858"/>
                    <a:pt x="2343" y="1654"/>
                    <a:pt x="2193" y="1529"/>
                  </a:cubicBezTo>
                  <a:cubicBezTo>
                    <a:pt x="1595" y="1025"/>
                    <a:pt x="997" y="522"/>
                    <a:pt x="431" y="50"/>
                  </a:cubicBezTo>
                  <a:cubicBezTo>
                    <a:pt x="389" y="15"/>
                    <a:pt x="343"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8"/>
            <p:cNvSpPr/>
            <p:nvPr/>
          </p:nvSpPr>
          <p:spPr>
            <a:xfrm>
              <a:off x="3013950" y="661825"/>
              <a:ext cx="43275" cy="109625"/>
            </a:xfrm>
            <a:custGeom>
              <a:avLst/>
              <a:gdLst/>
              <a:ahLst/>
              <a:cxnLst/>
              <a:rect l="l" t="t" r="r" b="b"/>
              <a:pathLst>
                <a:path w="1731" h="4385" extrusionOk="0">
                  <a:moveTo>
                    <a:pt x="1540" y="0"/>
                  </a:moveTo>
                  <a:cubicBezTo>
                    <a:pt x="1481" y="0"/>
                    <a:pt x="1421" y="26"/>
                    <a:pt x="1384" y="74"/>
                  </a:cubicBezTo>
                  <a:cubicBezTo>
                    <a:pt x="535" y="1301"/>
                    <a:pt x="63" y="2717"/>
                    <a:pt x="0" y="4196"/>
                  </a:cubicBezTo>
                  <a:cubicBezTo>
                    <a:pt x="0" y="4322"/>
                    <a:pt x="102" y="4385"/>
                    <a:pt x="205" y="4385"/>
                  </a:cubicBezTo>
                  <a:cubicBezTo>
                    <a:pt x="307" y="4385"/>
                    <a:pt x="409" y="4322"/>
                    <a:pt x="409" y="4196"/>
                  </a:cubicBezTo>
                  <a:cubicBezTo>
                    <a:pt x="438" y="2918"/>
                    <a:pt x="825" y="1691"/>
                    <a:pt x="1479" y="631"/>
                  </a:cubicBezTo>
                  <a:lnTo>
                    <a:pt x="1479" y="631"/>
                  </a:lnTo>
                  <a:cubicBezTo>
                    <a:pt x="1499" y="637"/>
                    <a:pt x="1520" y="640"/>
                    <a:pt x="1542" y="640"/>
                  </a:cubicBezTo>
                  <a:cubicBezTo>
                    <a:pt x="1636" y="640"/>
                    <a:pt x="1731" y="577"/>
                    <a:pt x="1731" y="452"/>
                  </a:cubicBezTo>
                  <a:lnTo>
                    <a:pt x="1731" y="200"/>
                  </a:lnTo>
                  <a:cubicBezTo>
                    <a:pt x="1731" y="64"/>
                    <a:pt x="1635" y="0"/>
                    <a:pt x="15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8"/>
            <p:cNvSpPr/>
            <p:nvPr/>
          </p:nvSpPr>
          <p:spPr>
            <a:xfrm>
              <a:off x="3036750" y="699750"/>
              <a:ext cx="28925" cy="66200"/>
            </a:xfrm>
            <a:custGeom>
              <a:avLst/>
              <a:gdLst/>
              <a:ahLst/>
              <a:cxnLst/>
              <a:rect l="l" t="t" r="r" b="b"/>
              <a:pathLst>
                <a:path w="1157" h="2648" extrusionOk="0">
                  <a:moveTo>
                    <a:pt x="887" y="1"/>
                  </a:moveTo>
                  <a:cubicBezTo>
                    <a:pt x="825" y="1"/>
                    <a:pt x="764" y="29"/>
                    <a:pt x="724" y="99"/>
                  </a:cubicBezTo>
                  <a:cubicBezTo>
                    <a:pt x="315" y="822"/>
                    <a:pt x="63" y="1640"/>
                    <a:pt x="1" y="2459"/>
                  </a:cubicBezTo>
                  <a:cubicBezTo>
                    <a:pt x="1" y="2584"/>
                    <a:pt x="103" y="2647"/>
                    <a:pt x="205" y="2647"/>
                  </a:cubicBezTo>
                  <a:cubicBezTo>
                    <a:pt x="307" y="2647"/>
                    <a:pt x="410" y="2584"/>
                    <a:pt x="410" y="2459"/>
                  </a:cubicBezTo>
                  <a:cubicBezTo>
                    <a:pt x="441" y="1703"/>
                    <a:pt x="693" y="948"/>
                    <a:pt x="1070" y="288"/>
                  </a:cubicBezTo>
                  <a:cubicBezTo>
                    <a:pt x="1157" y="137"/>
                    <a:pt x="1021" y="1"/>
                    <a:pt x="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8"/>
            <p:cNvSpPr/>
            <p:nvPr/>
          </p:nvSpPr>
          <p:spPr>
            <a:xfrm>
              <a:off x="3062700" y="682550"/>
              <a:ext cx="12625" cy="10250"/>
            </a:xfrm>
            <a:custGeom>
              <a:avLst/>
              <a:gdLst/>
              <a:ahLst/>
              <a:cxnLst/>
              <a:rect l="l" t="t" r="r" b="b"/>
              <a:pathLst>
                <a:path w="505" h="410" extrusionOk="0">
                  <a:moveTo>
                    <a:pt x="253" y="0"/>
                  </a:moveTo>
                  <a:cubicBezTo>
                    <a:pt x="1" y="0"/>
                    <a:pt x="1" y="409"/>
                    <a:pt x="253" y="409"/>
                  </a:cubicBezTo>
                  <a:cubicBezTo>
                    <a:pt x="504" y="409"/>
                    <a:pt x="504" y="0"/>
                    <a:pt x="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3059100" y="715200"/>
              <a:ext cx="24725" cy="41075"/>
            </a:xfrm>
            <a:custGeom>
              <a:avLst/>
              <a:gdLst/>
              <a:ahLst/>
              <a:cxnLst/>
              <a:rect l="l" t="t" r="r" b="b"/>
              <a:pathLst>
                <a:path w="989" h="1643" extrusionOk="0">
                  <a:moveTo>
                    <a:pt x="704" y="0"/>
                  </a:moveTo>
                  <a:cubicBezTo>
                    <a:pt x="646" y="0"/>
                    <a:pt x="591" y="23"/>
                    <a:pt x="554" y="79"/>
                  </a:cubicBezTo>
                  <a:cubicBezTo>
                    <a:pt x="271" y="488"/>
                    <a:pt x="82" y="928"/>
                    <a:pt x="19" y="1400"/>
                  </a:cubicBezTo>
                  <a:cubicBezTo>
                    <a:pt x="0" y="1549"/>
                    <a:pt x="125" y="1643"/>
                    <a:pt x="236" y="1643"/>
                  </a:cubicBezTo>
                  <a:cubicBezTo>
                    <a:pt x="313" y="1643"/>
                    <a:pt x="384" y="1597"/>
                    <a:pt x="397" y="1494"/>
                  </a:cubicBezTo>
                  <a:cubicBezTo>
                    <a:pt x="459" y="1054"/>
                    <a:pt x="617" y="645"/>
                    <a:pt x="900" y="267"/>
                  </a:cubicBezTo>
                  <a:cubicBezTo>
                    <a:pt x="989" y="134"/>
                    <a:pt x="842" y="0"/>
                    <a:pt x="7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8"/>
            <p:cNvSpPr/>
            <p:nvPr/>
          </p:nvSpPr>
          <p:spPr>
            <a:xfrm>
              <a:off x="2496850" y="720125"/>
              <a:ext cx="82050" cy="51000"/>
            </a:xfrm>
            <a:custGeom>
              <a:avLst/>
              <a:gdLst/>
              <a:ahLst/>
              <a:cxnLst/>
              <a:rect l="l" t="t" r="r" b="b"/>
              <a:pathLst>
                <a:path w="3282" h="2040" extrusionOk="0">
                  <a:moveTo>
                    <a:pt x="297" y="0"/>
                  </a:moveTo>
                  <a:cubicBezTo>
                    <a:pt x="63" y="0"/>
                    <a:pt x="0" y="329"/>
                    <a:pt x="233" y="416"/>
                  </a:cubicBezTo>
                  <a:lnTo>
                    <a:pt x="233" y="385"/>
                  </a:lnTo>
                  <a:cubicBezTo>
                    <a:pt x="1239" y="700"/>
                    <a:pt x="2152" y="1235"/>
                    <a:pt x="2876" y="1990"/>
                  </a:cubicBezTo>
                  <a:cubicBezTo>
                    <a:pt x="2917" y="2024"/>
                    <a:pt x="2962" y="2039"/>
                    <a:pt x="3004" y="2039"/>
                  </a:cubicBezTo>
                  <a:cubicBezTo>
                    <a:pt x="3155" y="2039"/>
                    <a:pt x="3281" y="1854"/>
                    <a:pt x="3159" y="1706"/>
                  </a:cubicBezTo>
                  <a:cubicBezTo>
                    <a:pt x="2372" y="920"/>
                    <a:pt x="1428" y="322"/>
                    <a:pt x="358" y="7"/>
                  </a:cubicBezTo>
                  <a:cubicBezTo>
                    <a:pt x="337" y="3"/>
                    <a:pt x="316" y="0"/>
                    <a:pt x="2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8"/>
            <p:cNvSpPr/>
            <p:nvPr/>
          </p:nvSpPr>
          <p:spPr>
            <a:xfrm>
              <a:off x="2518875" y="702025"/>
              <a:ext cx="69425" cy="48175"/>
            </a:xfrm>
            <a:custGeom>
              <a:avLst/>
              <a:gdLst/>
              <a:ahLst/>
              <a:cxnLst/>
              <a:rect l="l" t="t" r="r" b="b"/>
              <a:pathLst>
                <a:path w="2777" h="1927" extrusionOk="0">
                  <a:moveTo>
                    <a:pt x="278" y="1"/>
                  </a:moveTo>
                  <a:cubicBezTo>
                    <a:pt x="90" y="1"/>
                    <a:pt x="0" y="330"/>
                    <a:pt x="233" y="417"/>
                  </a:cubicBezTo>
                  <a:cubicBezTo>
                    <a:pt x="1051" y="700"/>
                    <a:pt x="1774" y="1203"/>
                    <a:pt x="2372" y="1864"/>
                  </a:cubicBezTo>
                  <a:cubicBezTo>
                    <a:pt x="2409" y="1908"/>
                    <a:pt x="2452" y="1926"/>
                    <a:pt x="2495" y="1926"/>
                  </a:cubicBezTo>
                  <a:cubicBezTo>
                    <a:pt x="2637" y="1926"/>
                    <a:pt x="2776" y="1726"/>
                    <a:pt x="2655" y="1581"/>
                  </a:cubicBezTo>
                  <a:cubicBezTo>
                    <a:pt x="2026" y="889"/>
                    <a:pt x="1208" y="354"/>
                    <a:pt x="327" y="8"/>
                  </a:cubicBezTo>
                  <a:cubicBezTo>
                    <a:pt x="310" y="3"/>
                    <a:pt x="294"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2533375" y="685800"/>
              <a:ext cx="61150" cy="38825"/>
            </a:xfrm>
            <a:custGeom>
              <a:avLst/>
              <a:gdLst/>
              <a:ahLst/>
              <a:cxnLst/>
              <a:rect l="l" t="t" r="r" b="b"/>
              <a:pathLst>
                <a:path w="2446" h="1553" extrusionOk="0">
                  <a:moveTo>
                    <a:pt x="281" y="0"/>
                  </a:moveTo>
                  <a:cubicBezTo>
                    <a:pt x="109" y="0"/>
                    <a:pt x="0" y="267"/>
                    <a:pt x="187" y="374"/>
                  </a:cubicBezTo>
                  <a:cubicBezTo>
                    <a:pt x="848" y="657"/>
                    <a:pt x="1446" y="1034"/>
                    <a:pt x="2012" y="1506"/>
                  </a:cubicBezTo>
                  <a:cubicBezTo>
                    <a:pt x="2051" y="1539"/>
                    <a:pt x="2094" y="1552"/>
                    <a:pt x="2136" y="1552"/>
                  </a:cubicBezTo>
                  <a:cubicBezTo>
                    <a:pt x="2298" y="1552"/>
                    <a:pt x="2445" y="1348"/>
                    <a:pt x="2296" y="1223"/>
                  </a:cubicBezTo>
                  <a:cubicBezTo>
                    <a:pt x="1698" y="751"/>
                    <a:pt x="1068" y="342"/>
                    <a:pt x="376" y="27"/>
                  </a:cubicBezTo>
                  <a:cubicBezTo>
                    <a:pt x="343" y="9"/>
                    <a:pt x="311" y="0"/>
                    <a:pt x="2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8"/>
            <p:cNvSpPr/>
            <p:nvPr/>
          </p:nvSpPr>
          <p:spPr>
            <a:xfrm>
              <a:off x="2566300" y="682050"/>
              <a:ext cx="44300" cy="109925"/>
            </a:xfrm>
            <a:custGeom>
              <a:avLst/>
              <a:gdLst/>
              <a:ahLst/>
              <a:cxnLst/>
              <a:rect l="l" t="t" r="r" b="b"/>
              <a:pathLst>
                <a:path w="1772" h="4397" extrusionOk="0">
                  <a:moveTo>
                    <a:pt x="1534" y="0"/>
                  </a:moveTo>
                  <a:cubicBezTo>
                    <a:pt x="1457" y="0"/>
                    <a:pt x="1381" y="45"/>
                    <a:pt x="1356" y="146"/>
                  </a:cubicBezTo>
                  <a:cubicBezTo>
                    <a:pt x="1041" y="1499"/>
                    <a:pt x="601" y="2820"/>
                    <a:pt x="66" y="4079"/>
                  </a:cubicBezTo>
                  <a:cubicBezTo>
                    <a:pt x="1" y="4253"/>
                    <a:pt x="131" y="4396"/>
                    <a:pt x="248" y="4396"/>
                  </a:cubicBezTo>
                  <a:cubicBezTo>
                    <a:pt x="301" y="4396"/>
                    <a:pt x="351" y="4367"/>
                    <a:pt x="381" y="4299"/>
                  </a:cubicBezTo>
                  <a:cubicBezTo>
                    <a:pt x="947" y="2978"/>
                    <a:pt x="1388" y="1625"/>
                    <a:pt x="1734" y="272"/>
                  </a:cubicBezTo>
                  <a:cubicBezTo>
                    <a:pt x="1771" y="102"/>
                    <a:pt x="1651" y="0"/>
                    <a:pt x="15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8"/>
            <p:cNvSpPr/>
            <p:nvPr/>
          </p:nvSpPr>
          <p:spPr>
            <a:xfrm>
              <a:off x="2591350" y="705400"/>
              <a:ext cx="34700" cy="75425"/>
            </a:xfrm>
            <a:custGeom>
              <a:avLst/>
              <a:gdLst/>
              <a:ahLst/>
              <a:cxnLst/>
              <a:rect l="l" t="t" r="r" b="b"/>
              <a:pathLst>
                <a:path w="1388" h="3017" extrusionOk="0">
                  <a:moveTo>
                    <a:pt x="1145" y="1"/>
                  </a:moveTo>
                  <a:cubicBezTo>
                    <a:pt x="1068" y="1"/>
                    <a:pt x="988" y="39"/>
                    <a:pt x="952" y="124"/>
                  </a:cubicBezTo>
                  <a:lnTo>
                    <a:pt x="39" y="2767"/>
                  </a:lnTo>
                  <a:cubicBezTo>
                    <a:pt x="1" y="2922"/>
                    <a:pt x="128" y="3017"/>
                    <a:pt x="253" y="3017"/>
                  </a:cubicBezTo>
                  <a:cubicBezTo>
                    <a:pt x="333" y="3017"/>
                    <a:pt x="412" y="2979"/>
                    <a:pt x="448" y="2893"/>
                  </a:cubicBezTo>
                  <a:lnTo>
                    <a:pt x="1329" y="250"/>
                  </a:lnTo>
                  <a:cubicBezTo>
                    <a:pt x="1387" y="96"/>
                    <a:pt x="1268" y="1"/>
                    <a:pt x="11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8"/>
            <p:cNvSpPr/>
            <p:nvPr/>
          </p:nvSpPr>
          <p:spPr>
            <a:xfrm>
              <a:off x="2617625" y="739850"/>
              <a:ext cx="17400" cy="23675"/>
            </a:xfrm>
            <a:custGeom>
              <a:avLst/>
              <a:gdLst/>
              <a:ahLst/>
              <a:cxnLst/>
              <a:rect l="l" t="t" r="r" b="b"/>
              <a:pathLst>
                <a:path w="696" h="947" extrusionOk="0">
                  <a:moveTo>
                    <a:pt x="454" y="0"/>
                  </a:moveTo>
                  <a:cubicBezTo>
                    <a:pt x="383" y="0"/>
                    <a:pt x="314" y="37"/>
                    <a:pt x="278" y="131"/>
                  </a:cubicBezTo>
                  <a:lnTo>
                    <a:pt x="58" y="697"/>
                  </a:lnTo>
                  <a:cubicBezTo>
                    <a:pt x="0" y="851"/>
                    <a:pt x="120" y="947"/>
                    <a:pt x="250" y="947"/>
                  </a:cubicBezTo>
                  <a:cubicBezTo>
                    <a:pt x="332" y="947"/>
                    <a:pt x="418" y="908"/>
                    <a:pt x="467" y="823"/>
                  </a:cubicBezTo>
                  <a:cubicBezTo>
                    <a:pt x="562" y="571"/>
                    <a:pt x="593" y="414"/>
                    <a:pt x="656" y="225"/>
                  </a:cubicBezTo>
                  <a:cubicBezTo>
                    <a:pt x="696" y="107"/>
                    <a:pt x="574" y="0"/>
                    <a:pt x="4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8"/>
            <p:cNvSpPr/>
            <p:nvPr/>
          </p:nvSpPr>
          <p:spPr>
            <a:xfrm>
              <a:off x="2648725" y="727200"/>
              <a:ext cx="29050" cy="19850"/>
            </a:xfrm>
            <a:custGeom>
              <a:avLst/>
              <a:gdLst/>
              <a:ahLst/>
              <a:cxnLst/>
              <a:rect l="l" t="t" r="r" b="b"/>
              <a:pathLst>
                <a:path w="1162" h="794" extrusionOk="0">
                  <a:moveTo>
                    <a:pt x="294" y="1"/>
                  </a:moveTo>
                  <a:cubicBezTo>
                    <a:pt x="61" y="1"/>
                    <a:pt x="0" y="327"/>
                    <a:pt x="262" y="385"/>
                  </a:cubicBezTo>
                  <a:cubicBezTo>
                    <a:pt x="450" y="448"/>
                    <a:pt x="608" y="542"/>
                    <a:pt x="765" y="731"/>
                  </a:cubicBezTo>
                  <a:cubicBezTo>
                    <a:pt x="802" y="775"/>
                    <a:pt x="845" y="794"/>
                    <a:pt x="888" y="794"/>
                  </a:cubicBezTo>
                  <a:cubicBezTo>
                    <a:pt x="1028" y="794"/>
                    <a:pt x="1162" y="593"/>
                    <a:pt x="1017" y="448"/>
                  </a:cubicBezTo>
                  <a:cubicBezTo>
                    <a:pt x="859" y="228"/>
                    <a:pt x="608" y="71"/>
                    <a:pt x="356" y="8"/>
                  </a:cubicBezTo>
                  <a:cubicBezTo>
                    <a:pt x="334" y="3"/>
                    <a:pt x="314" y="1"/>
                    <a:pt x="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8"/>
            <p:cNvSpPr/>
            <p:nvPr/>
          </p:nvSpPr>
          <p:spPr>
            <a:xfrm>
              <a:off x="2673650" y="697500"/>
              <a:ext cx="19075" cy="14950"/>
            </a:xfrm>
            <a:custGeom>
              <a:avLst/>
              <a:gdLst/>
              <a:ahLst/>
              <a:cxnLst/>
              <a:rect l="l" t="t" r="r" b="b"/>
              <a:pathLst>
                <a:path w="763" h="598" extrusionOk="0">
                  <a:moveTo>
                    <a:pt x="289" y="1"/>
                  </a:moveTo>
                  <a:cubicBezTo>
                    <a:pt x="134" y="1"/>
                    <a:pt x="1" y="201"/>
                    <a:pt x="146" y="346"/>
                  </a:cubicBezTo>
                  <a:lnTo>
                    <a:pt x="334" y="535"/>
                  </a:lnTo>
                  <a:cubicBezTo>
                    <a:pt x="378" y="579"/>
                    <a:pt x="427" y="597"/>
                    <a:pt x="474" y="597"/>
                  </a:cubicBezTo>
                  <a:cubicBezTo>
                    <a:pt x="629" y="597"/>
                    <a:pt x="762" y="397"/>
                    <a:pt x="618" y="252"/>
                  </a:cubicBezTo>
                  <a:lnTo>
                    <a:pt x="429" y="63"/>
                  </a:lnTo>
                  <a:cubicBezTo>
                    <a:pt x="385" y="19"/>
                    <a:pt x="336" y="1"/>
                    <a:pt x="2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p:nvPr/>
          </p:nvSpPr>
          <p:spPr>
            <a:xfrm>
              <a:off x="2196850" y="815900"/>
              <a:ext cx="52975" cy="48725"/>
            </a:xfrm>
            <a:custGeom>
              <a:avLst/>
              <a:gdLst/>
              <a:ahLst/>
              <a:cxnLst/>
              <a:rect l="l" t="t" r="r" b="b"/>
              <a:pathLst>
                <a:path w="2119" h="1949" extrusionOk="0">
                  <a:moveTo>
                    <a:pt x="310" y="0"/>
                  </a:moveTo>
                  <a:cubicBezTo>
                    <a:pt x="148" y="0"/>
                    <a:pt x="1" y="205"/>
                    <a:pt x="150" y="330"/>
                  </a:cubicBezTo>
                  <a:cubicBezTo>
                    <a:pt x="717" y="770"/>
                    <a:pt x="1220" y="1274"/>
                    <a:pt x="1661" y="1871"/>
                  </a:cubicBezTo>
                  <a:cubicBezTo>
                    <a:pt x="1706" y="1926"/>
                    <a:pt x="1767" y="1949"/>
                    <a:pt x="1827" y="1949"/>
                  </a:cubicBezTo>
                  <a:cubicBezTo>
                    <a:pt x="1976" y="1949"/>
                    <a:pt x="2119" y="1808"/>
                    <a:pt x="2007" y="1651"/>
                  </a:cubicBezTo>
                  <a:cubicBezTo>
                    <a:pt x="1566" y="1053"/>
                    <a:pt x="1031" y="518"/>
                    <a:pt x="434" y="46"/>
                  </a:cubicBezTo>
                  <a:cubicBezTo>
                    <a:pt x="395" y="14"/>
                    <a:pt x="352" y="0"/>
                    <a:pt x="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8"/>
            <p:cNvSpPr/>
            <p:nvPr/>
          </p:nvSpPr>
          <p:spPr>
            <a:xfrm>
              <a:off x="2216525" y="803300"/>
              <a:ext cx="64325" cy="62925"/>
            </a:xfrm>
            <a:custGeom>
              <a:avLst/>
              <a:gdLst/>
              <a:ahLst/>
              <a:cxnLst/>
              <a:rect l="l" t="t" r="r" b="b"/>
              <a:pathLst>
                <a:path w="2573" h="2517" extrusionOk="0">
                  <a:moveTo>
                    <a:pt x="310" y="1"/>
                  </a:moveTo>
                  <a:cubicBezTo>
                    <a:pt x="148" y="1"/>
                    <a:pt x="0" y="205"/>
                    <a:pt x="150" y="330"/>
                  </a:cubicBezTo>
                  <a:cubicBezTo>
                    <a:pt x="496" y="645"/>
                    <a:pt x="874" y="960"/>
                    <a:pt x="1220" y="1274"/>
                  </a:cubicBezTo>
                  <a:cubicBezTo>
                    <a:pt x="1346" y="1431"/>
                    <a:pt x="1503" y="1589"/>
                    <a:pt x="1660" y="1746"/>
                  </a:cubicBezTo>
                  <a:cubicBezTo>
                    <a:pt x="1711" y="1822"/>
                    <a:pt x="2005" y="2060"/>
                    <a:pt x="2119" y="2216"/>
                  </a:cubicBezTo>
                  <a:lnTo>
                    <a:pt x="2119" y="2216"/>
                  </a:lnTo>
                  <a:cubicBezTo>
                    <a:pt x="2110" y="2235"/>
                    <a:pt x="2104" y="2257"/>
                    <a:pt x="2101" y="2281"/>
                  </a:cubicBezTo>
                  <a:lnTo>
                    <a:pt x="2101" y="2312"/>
                  </a:lnTo>
                  <a:cubicBezTo>
                    <a:pt x="2101" y="2375"/>
                    <a:pt x="2132" y="2438"/>
                    <a:pt x="2195" y="2470"/>
                  </a:cubicBezTo>
                  <a:cubicBezTo>
                    <a:pt x="2242" y="2501"/>
                    <a:pt x="2290" y="2517"/>
                    <a:pt x="2337" y="2517"/>
                  </a:cubicBezTo>
                  <a:cubicBezTo>
                    <a:pt x="2384" y="2517"/>
                    <a:pt x="2431" y="2501"/>
                    <a:pt x="2478" y="2470"/>
                  </a:cubicBezTo>
                  <a:cubicBezTo>
                    <a:pt x="2541" y="2438"/>
                    <a:pt x="2573" y="2375"/>
                    <a:pt x="2573" y="2312"/>
                  </a:cubicBezTo>
                  <a:cubicBezTo>
                    <a:pt x="2573" y="1935"/>
                    <a:pt x="2006" y="1526"/>
                    <a:pt x="1755" y="1306"/>
                  </a:cubicBezTo>
                  <a:cubicBezTo>
                    <a:pt x="1346" y="865"/>
                    <a:pt x="905" y="425"/>
                    <a:pt x="433" y="47"/>
                  </a:cubicBezTo>
                  <a:cubicBezTo>
                    <a:pt x="394" y="15"/>
                    <a:pt x="352" y="1"/>
                    <a:pt x="3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8"/>
            <p:cNvSpPr/>
            <p:nvPr/>
          </p:nvSpPr>
          <p:spPr>
            <a:xfrm>
              <a:off x="2239200" y="790875"/>
              <a:ext cx="67400" cy="73500"/>
            </a:xfrm>
            <a:custGeom>
              <a:avLst/>
              <a:gdLst/>
              <a:ahLst/>
              <a:cxnLst/>
              <a:rect l="l" t="t" r="r" b="b"/>
              <a:pathLst>
                <a:path w="2696" h="2940" extrusionOk="0">
                  <a:moveTo>
                    <a:pt x="262" y="0"/>
                  </a:moveTo>
                  <a:cubicBezTo>
                    <a:pt x="100" y="0"/>
                    <a:pt x="1" y="252"/>
                    <a:pt x="156" y="355"/>
                  </a:cubicBezTo>
                  <a:cubicBezTo>
                    <a:pt x="1036" y="1016"/>
                    <a:pt x="1760" y="1866"/>
                    <a:pt x="2264" y="2841"/>
                  </a:cubicBezTo>
                  <a:cubicBezTo>
                    <a:pt x="2303" y="2910"/>
                    <a:pt x="2365" y="2939"/>
                    <a:pt x="2426" y="2939"/>
                  </a:cubicBezTo>
                  <a:cubicBezTo>
                    <a:pt x="2561" y="2939"/>
                    <a:pt x="2696" y="2803"/>
                    <a:pt x="2610" y="2652"/>
                  </a:cubicBezTo>
                  <a:cubicBezTo>
                    <a:pt x="2075" y="1614"/>
                    <a:pt x="1288" y="733"/>
                    <a:pt x="376" y="41"/>
                  </a:cubicBezTo>
                  <a:cubicBezTo>
                    <a:pt x="336" y="12"/>
                    <a:pt x="298" y="0"/>
                    <a:pt x="2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8"/>
            <p:cNvSpPr/>
            <p:nvPr/>
          </p:nvSpPr>
          <p:spPr>
            <a:xfrm>
              <a:off x="2290400" y="810775"/>
              <a:ext cx="37475" cy="39425"/>
            </a:xfrm>
            <a:custGeom>
              <a:avLst/>
              <a:gdLst/>
              <a:ahLst/>
              <a:cxnLst/>
              <a:rect l="l" t="t" r="r" b="b"/>
              <a:pathLst>
                <a:path w="1499" h="1577" extrusionOk="0">
                  <a:moveTo>
                    <a:pt x="281" y="0"/>
                  </a:moveTo>
                  <a:cubicBezTo>
                    <a:pt x="139" y="0"/>
                    <a:pt x="0" y="201"/>
                    <a:pt x="121" y="346"/>
                  </a:cubicBezTo>
                  <a:lnTo>
                    <a:pt x="1128" y="1510"/>
                  </a:lnTo>
                  <a:cubicBezTo>
                    <a:pt x="1167" y="1557"/>
                    <a:pt x="1211" y="1576"/>
                    <a:pt x="1254" y="1576"/>
                  </a:cubicBezTo>
                  <a:cubicBezTo>
                    <a:pt x="1385" y="1576"/>
                    <a:pt x="1498" y="1393"/>
                    <a:pt x="1380" y="1227"/>
                  </a:cubicBezTo>
                  <a:lnTo>
                    <a:pt x="404" y="63"/>
                  </a:lnTo>
                  <a:cubicBezTo>
                    <a:pt x="368" y="19"/>
                    <a:pt x="324" y="0"/>
                    <a:pt x="2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p:nvPr/>
          </p:nvSpPr>
          <p:spPr>
            <a:xfrm>
              <a:off x="2271400" y="783225"/>
              <a:ext cx="12600" cy="10250"/>
            </a:xfrm>
            <a:custGeom>
              <a:avLst/>
              <a:gdLst/>
              <a:ahLst/>
              <a:cxnLst/>
              <a:rect l="l" t="t" r="r" b="b"/>
              <a:pathLst>
                <a:path w="504" h="410" extrusionOk="0">
                  <a:moveTo>
                    <a:pt x="252" y="1"/>
                  </a:moveTo>
                  <a:cubicBezTo>
                    <a:pt x="0" y="1"/>
                    <a:pt x="0" y="410"/>
                    <a:pt x="252" y="410"/>
                  </a:cubicBezTo>
                  <a:cubicBezTo>
                    <a:pt x="504" y="410"/>
                    <a:pt x="504"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8"/>
            <p:cNvSpPr/>
            <p:nvPr/>
          </p:nvSpPr>
          <p:spPr>
            <a:xfrm>
              <a:off x="2320950" y="808300"/>
              <a:ext cx="21850" cy="54400"/>
            </a:xfrm>
            <a:custGeom>
              <a:avLst/>
              <a:gdLst/>
              <a:ahLst/>
              <a:cxnLst/>
              <a:rect l="l" t="t" r="r" b="b"/>
              <a:pathLst>
                <a:path w="874" h="2176" extrusionOk="0">
                  <a:moveTo>
                    <a:pt x="604" y="1"/>
                  </a:moveTo>
                  <a:cubicBezTo>
                    <a:pt x="542" y="1"/>
                    <a:pt x="481" y="29"/>
                    <a:pt x="441" y="99"/>
                  </a:cubicBezTo>
                  <a:cubicBezTo>
                    <a:pt x="158" y="665"/>
                    <a:pt x="0" y="1326"/>
                    <a:pt x="32" y="1987"/>
                  </a:cubicBezTo>
                  <a:cubicBezTo>
                    <a:pt x="32" y="2112"/>
                    <a:pt x="134" y="2175"/>
                    <a:pt x="236" y="2175"/>
                  </a:cubicBezTo>
                  <a:cubicBezTo>
                    <a:pt x="339" y="2175"/>
                    <a:pt x="441" y="2112"/>
                    <a:pt x="441" y="1987"/>
                  </a:cubicBezTo>
                  <a:cubicBezTo>
                    <a:pt x="409" y="1389"/>
                    <a:pt x="535" y="822"/>
                    <a:pt x="787" y="288"/>
                  </a:cubicBezTo>
                  <a:cubicBezTo>
                    <a:pt x="873" y="137"/>
                    <a:pt x="738" y="1"/>
                    <a:pt x="6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8"/>
            <p:cNvSpPr/>
            <p:nvPr/>
          </p:nvSpPr>
          <p:spPr>
            <a:xfrm>
              <a:off x="2338850" y="827325"/>
              <a:ext cx="16075" cy="32500"/>
            </a:xfrm>
            <a:custGeom>
              <a:avLst/>
              <a:gdLst/>
              <a:ahLst/>
              <a:cxnLst/>
              <a:rect l="l" t="t" r="r" b="b"/>
              <a:pathLst>
                <a:path w="643" h="1300" extrusionOk="0">
                  <a:moveTo>
                    <a:pt x="397" y="1"/>
                  </a:moveTo>
                  <a:cubicBezTo>
                    <a:pt x="310" y="1"/>
                    <a:pt x="223" y="51"/>
                    <a:pt x="197" y="156"/>
                  </a:cubicBezTo>
                  <a:lnTo>
                    <a:pt x="40" y="1037"/>
                  </a:lnTo>
                  <a:cubicBezTo>
                    <a:pt x="1" y="1192"/>
                    <a:pt x="130" y="1300"/>
                    <a:pt x="249" y="1300"/>
                  </a:cubicBezTo>
                  <a:cubicBezTo>
                    <a:pt x="323" y="1300"/>
                    <a:pt x="393" y="1259"/>
                    <a:pt x="417" y="1163"/>
                  </a:cubicBezTo>
                  <a:cubicBezTo>
                    <a:pt x="480" y="848"/>
                    <a:pt x="543" y="565"/>
                    <a:pt x="606" y="282"/>
                  </a:cubicBezTo>
                  <a:cubicBezTo>
                    <a:pt x="643" y="98"/>
                    <a:pt x="519" y="1"/>
                    <a:pt x="3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8"/>
            <p:cNvSpPr/>
            <p:nvPr/>
          </p:nvSpPr>
          <p:spPr>
            <a:xfrm>
              <a:off x="2372200" y="780475"/>
              <a:ext cx="43025" cy="74650"/>
            </a:xfrm>
            <a:custGeom>
              <a:avLst/>
              <a:gdLst/>
              <a:ahLst/>
              <a:cxnLst/>
              <a:rect l="l" t="t" r="r" b="b"/>
              <a:pathLst>
                <a:path w="1721" h="2986" extrusionOk="0">
                  <a:moveTo>
                    <a:pt x="1435" y="1"/>
                  </a:moveTo>
                  <a:cubicBezTo>
                    <a:pt x="1378" y="1"/>
                    <a:pt x="1322" y="24"/>
                    <a:pt x="1286" y="79"/>
                  </a:cubicBezTo>
                  <a:cubicBezTo>
                    <a:pt x="719" y="866"/>
                    <a:pt x="279" y="1778"/>
                    <a:pt x="59" y="2722"/>
                  </a:cubicBezTo>
                  <a:cubicBezTo>
                    <a:pt x="0" y="2878"/>
                    <a:pt x="134" y="2985"/>
                    <a:pt x="260" y="2985"/>
                  </a:cubicBezTo>
                  <a:cubicBezTo>
                    <a:pt x="338" y="2985"/>
                    <a:pt x="412" y="2944"/>
                    <a:pt x="436" y="2848"/>
                  </a:cubicBezTo>
                  <a:cubicBezTo>
                    <a:pt x="656" y="1904"/>
                    <a:pt x="1065" y="1054"/>
                    <a:pt x="1632" y="268"/>
                  </a:cubicBezTo>
                  <a:cubicBezTo>
                    <a:pt x="1721" y="134"/>
                    <a:pt x="1574" y="1"/>
                    <a:pt x="14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8"/>
            <p:cNvSpPr/>
            <p:nvPr/>
          </p:nvSpPr>
          <p:spPr>
            <a:xfrm>
              <a:off x="2393250" y="802800"/>
              <a:ext cx="35275" cy="55250"/>
            </a:xfrm>
            <a:custGeom>
              <a:avLst/>
              <a:gdLst/>
              <a:ahLst/>
              <a:cxnLst/>
              <a:rect l="l" t="t" r="r" b="b"/>
              <a:pathLst>
                <a:path w="1411" h="2210" extrusionOk="0">
                  <a:moveTo>
                    <a:pt x="1141" y="0"/>
                  </a:moveTo>
                  <a:cubicBezTo>
                    <a:pt x="1080" y="0"/>
                    <a:pt x="1018" y="29"/>
                    <a:pt x="978" y="99"/>
                  </a:cubicBezTo>
                  <a:cubicBezTo>
                    <a:pt x="632" y="665"/>
                    <a:pt x="318" y="1263"/>
                    <a:pt x="66" y="1892"/>
                  </a:cubicBezTo>
                  <a:cubicBezTo>
                    <a:pt x="1" y="2066"/>
                    <a:pt x="146" y="2209"/>
                    <a:pt x="272" y="2209"/>
                  </a:cubicBezTo>
                  <a:cubicBezTo>
                    <a:pt x="329" y="2209"/>
                    <a:pt x="383" y="2180"/>
                    <a:pt x="412" y="2112"/>
                  </a:cubicBezTo>
                  <a:cubicBezTo>
                    <a:pt x="664" y="1483"/>
                    <a:pt x="978" y="885"/>
                    <a:pt x="1325" y="287"/>
                  </a:cubicBezTo>
                  <a:cubicBezTo>
                    <a:pt x="1411" y="136"/>
                    <a:pt x="1276" y="0"/>
                    <a:pt x="11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8"/>
            <p:cNvSpPr/>
            <p:nvPr/>
          </p:nvSpPr>
          <p:spPr>
            <a:xfrm>
              <a:off x="2403400" y="826925"/>
              <a:ext cx="44825" cy="26700"/>
            </a:xfrm>
            <a:custGeom>
              <a:avLst/>
              <a:gdLst/>
              <a:ahLst/>
              <a:cxnLst/>
              <a:rect l="l" t="t" r="r" b="b"/>
              <a:pathLst>
                <a:path w="1793" h="1068" extrusionOk="0">
                  <a:moveTo>
                    <a:pt x="271" y="0"/>
                  </a:moveTo>
                  <a:cubicBezTo>
                    <a:pt x="53" y="0"/>
                    <a:pt x="1" y="336"/>
                    <a:pt x="226" y="392"/>
                  </a:cubicBezTo>
                  <a:cubicBezTo>
                    <a:pt x="667" y="518"/>
                    <a:pt x="1044" y="707"/>
                    <a:pt x="1359" y="1021"/>
                  </a:cubicBezTo>
                  <a:cubicBezTo>
                    <a:pt x="1398" y="1054"/>
                    <a:pt x="1441" y="1067"/>
                    <a:pt x="1483" y="1067"/>
                  </a:cubicBezTo>
                  <a:cubicBezTo>
                    <a:pt x="1644" y="1067"/>
                    <a:pt x="1792" y="863"/>
                    <a:pt x="1642" y="738"/>
                  </a:cubicBezTo>
                  <a:cubicBezTo>
                    <a:pt x="1265" y="392"/>
                    <a:pt x="824" y="140"/>
                    <a:pt x="352" y="15"/>
                  </a:cubicBezTo>
                  <a:cubicBezTo>
                    <a:pt x="323" y="5"/>
                    <a:pt x="296" y="0"/>
                    <a:pt x="2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8"/>
            <p:cNvSpPr/>
            <p:nvPr/>
          </p:nvSpPr>
          <p:spPr>
            <a:xfrm>
              <a:off x="2421600" y="810025"/>
              <a:ext cx="57425" cy="41875"/>
            </a:xfrm>
            <a:custGeom>
              <a:avLst/>
              <a:gdLst/>
              <a:ahLst/>
              <a:cxnLst/>
              <a:rect l="l" t="t" r="r" b="b"/>
              <a:pathLst>
                <a:path w="2297" h="1675" extrusionOk="0">
                  <a:moveTo>
                    <a:pt x="248" y="1"/>
                  </a:moveTo>
                  <a:cubicBezTo>
                    <a:pt x="86" y="1"/>
                    <a:pt x="1" y="244"/>
                    <a:pt x="159" y="376"/>
                  </a:cubicBezTo>
                  <a:lnTo>
                    <a:pt x="1921" y="1634"/>
                  </a:lnTo>
                  <a:cubicBezTo>
                    <a:pt x="1960" y="1662"/>
                    <a:pt x="1999" y="1674"/>
                    <a:pt x="2034" y="1674"/>
                  </a:cubicBezTo>
                  <a:cubicBezTo>
                    <a:pt x="2197" y="1674"/>
                    <a:pt x="2297" y="1418"/>
                    <a:pt x="2141" y="1288"/>
                  </a:cubicBezTo>
                  <a:lnTo>
                    <a:pt x="348" y="30"/>
                  </a:lnTo>
                  <a:cubicBezTo>
                    <a:pt x="313"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8"/>
            <p:cNvSpPr/>
            <p:nvPr/>
          </p:nvSpPr>
          <p:spPr>
            <a:xfrm>
              <a:off x="2430525" y="783175"/>
              <a:ext cx="51525" cy="29550"/>
            </a:xfrm>
            <a:custGeom>
              <a:avLst/>
              <a:gdLst/>
              <a:ahLst/>
              <a:cxnLst/>
              <a:rect l="l" t="t" r="r" b="b"/>
              <a:pathLst>
                <a:path w="2061" h="1182" extrusionOk="0">
                  <a:moveTo>
                    <a:pt x="311" y="1"/>
                  </a:moveTo>
                  <a:cubicBezTo>
                    <a:pt x="107" y="1"/>
                    <a:pt x="1" y="351"/>
                    <a:pt x="243" y="412"/>
                  </a:cubicBezTo>
                  <a:lnTo>
                    <a:pt x="211" y="380"/>
                  </a:lnTo>
                  <a:lnTo>
                    <a:pt x="211" y="380"/>
                  </a:lnTo>
                  <a:cubicBezTo>
                    <a:pt x="746" y="506"/>
                    <a:pt x="1249" y="758"/>
                    <a:pt x="1658" y="1135"/>
                  </a:cubicBezTo>
                  <a:cubicBezTo>
                    <a:pt x="1691" y="1168"/>
                    <a:pt x="1729" y="1181"/>
                    <a:pt x="1766" y="1181"/>
                  </a:cubicBezTo>
                  <a:cubicBezTo>
                    <a:pt x="1912" y="1181"/>
                    <a:pt x="2060" y="977"/>
                    <a:pt x="1910" y="852"/>
                  </a:cubicBezTo>
                  <a:cubicBezTo>
                    <a:pt x="1470" y="412"/>
                    <a:pt x="935" y="128"/>
                    <a:pt x="337" y="3"/>
                  </a:cubicBezTo>
                  <a:cubicBezTo>
                    <a:pt x="328" y="1"/>
                    <a:pt x="320" y="1"/>
                    <a:pt x="3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8"/>
            <p:cNvSpPr/>
            <p:nvPr/>
          </p:nvSpPr>
          <p:spPr>
            <a:xfrm>
              <a:off x="2482200" y="810750"/>
              <a:ext cx="13400" cy="9475"/>
            </a:xfrm>
            <a:custGeom>
              <a:avLst/>
              <a:gdLst/>
              <a:ahLst/>
              <a:cxnLst/>
              <a:rect l="l" t="t" r="r" b="b"/>
              <a:pathLst>
                <a:path w="536" h="379" extrusionOk="0">
                  <a:moveTo>
                    <a:pt x="284" y="1"/>
                  </a:moveTo>
                  <a:cubicBezTo>
                    <a:pt x="1" y="1"/>
                    <a:pt x="1" y="378"/>
                    <a:pt x="284" y="378"/>
                  </a:cubicBezTo>
                  <a:cubicBezTo>
                    <a:pt x="535" y="378"/>
                    <a:pt x="535" y="1"/>
                    <a:pt x="2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8"/>
            <p:cNvSpPr/>
            <p:nvPr/>
          </p:nvSpPr>
          <p:spPr>
            <a:xfrm>
              <a:off x="2503825" y="830475"/>
              <a:ext cx="31850" cy="26600"/>
            </a:xfrm>
            <a:custGeom>
              <a:avLst/>
              <a:gdLst/>
              <a:ahLst/>
              <a:cxnLst/>
              <a:rect l="l" t="t" r="r" b="b"/>
              <a:pathLst>
                <a:path w="1274" h="1064" extrusionOk="0">
                  <a:moveTo>
                    <a:pt x="285" y="1"/>
                  </a:moveTo>
                  <a:cubicBezTo>
                    <a:pt x="138" y="1"/>
                    <a:pt x="0" y="149"/>
                    <a:pt x="111" y="282"/>
                  </a:cubicBezTo>
                  <a:lnTo>
                    <a:pt x="111" y="313"/>
                  </a:lnTo>
                  <a:cubicBezTo>
                    <a:pt x="300" y="596"/>
                    <a:pt x="583" y="879"/>
                    <a:pt x="897" y="1037"/>
                  </a:cubicBezTo>
                  <a:cubicBezTo>
                    <a:pt x="935" y="1056"/>
                    <a:pt x="971" y="1064"/>
                    <a:pt x="1003" y="1064"/>
                  </a:cubicBezTo>
                  <a:cubicBezTo>
                    <a:pt x="1188" y="1064"/>
                    <a:pt x="1274" y="798"/>
                    <a:pt x="1086" y="691"/>
                  </a:cubicBezTo>
                  <a:cubicBezTo>
                    <a:pt x="803" y="533"/>
                    <a:pt x="614" y="344"/>
                    <a:pt x="457" y="93"/>
                  </a:cubicBezTo>
                  <a:cubicBezTo>
                    <a:pt x="410" y="27"/>
                    <a:pt x="347" y="1"/>
                    <a:pt x="2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8"/>
            <p:cNvSpPr/>
            <p:nvPr/>
          </p:nvSpPr>
          <p:spPr>
            <a:xfrm>
              <a:off x="2498900" y="788375"/>
              <a:ext cx="65800" cy="61725"/>
            </a:xfrm>
            <a:custGeom>
              <a:avLst/>
              <a:gdLst/>
              <a:ahLst/>
              <a:cxnLst/>
              <a:rect l="l" t="t" r="r" b="b"/>
              <a:pathLst>
                <a:path w="2632" h="2469" extrusionOk="0">
                  <a:moveTo>
                    <a:pt x="310" y="0"/>
                  </a:moveTo>
                  <a:cubicBezTo>
                    <a:pt x="148" y="0"/>
                    <a:pt x="1" y="204"/>
                    <a:pt x="151" y="329"/>
                  </a:cubicBezTo>
                  <a:cubicBezTo>
                    <a:pt x="874" y="990"/>
                    <a:pt x="1566" y="1682"/>
                    <a:pt x="2227" y="2406"/>
                  </a:cubicBezTo>
                  <a:cubicBezTo>
                    <a:pt x="2264" y="2450"/>
                    <a:pt x="2307" y="2468"/>
                    <a:pt x="2350" y="2468"/>
                  </a:cubicBezTo>
                  <a:cubicBezTo>
                    <a:pt x="2492" y="2468"/>
                    <a:pt x="2631" y="2268"/>
                    <a:pt x="2510" y="2123"/>
                  </a:cubicBezTo>
                  <a:cubicBezTo>
                    <a:pt x="1850" y="1399"/>
                    <a:pt x="1157" y="707"/>
                    <a:pt x="434" y="46"/>
                  </a:cubicBezTo>
                  <a:cubicBezTo>
                    <a:pt x="395" y="14"/>
                    <a:pt x="352" y="0"/>
                    <a:pt x="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8"/>
            <p:cNvSpPr/>
            <p:nvPr/>
          </p:nvSpPr>
          <p:spPr>
            <a:xfrm>
              <a:off x="2811750" y="773050"/>
              <a:ext cx="30400" cy="27875"/>
            </a:xfrm>
            <a:custGeom>
              <a:avLst/>
              <a:gdLst/>
              <a:ahLst/>
              <a:cxnLst/>
              <a:rect l="l" t="t" r="r" b="b"/>
              <a:pathLst>
                <a:path w="1216" h="1115" extrusionOk="0">
                  <a:moveTo>
                    <a:pt x="277" y="1"/>
                  </a:moveTo>
                  <a:cubicBezTo>
                    <a:pt x="108" y="1"/>
                    <a:pt x="1" y="244"/>
                    <a:pt x="159" y="376"/>
                  </a:cubicBezTo>
                  <a:cubicBezTo>
                    <a:pt x="411" y="565"/>
                    <a:pt x="631" y="754"/>
                    <a:pt x="788" y="1037"/>
                  </a:cubicBezTo>
                  <a:cubicBezTo>
                    <a:pt x="825" y="1091"/>
                    <a:pt x="879" y="1114"/>
                    <a:pt x="935" y="1114"/>
                  </a:cubicBezTo>
                  <a:cubicBezTo>
                    <a:pt x="1072" y="1114"/>
                    <a:pt x="1215" y="973"/>
                    <a:pt x="1103" y="817"/>
                  </a:cubicBezTo>
                  <a:cubicBezTo>
                    <a:pt x="914" y="502"/>
                    <a:pt x="663" y="250"/>
                    <a:pt x="379" y="30"/>
                  </a:cubicBezTo>
                  <a:cubicBezTo>
                    <a:pt x="344" y="10"/>
                    <a:pt x="310" y="1"/>
                    <a:pt x="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8"/>
            <p:cNvSpPr/>
            <p:nvPr/>
          </p:nvSpPr>
          <p:spPr>
            <a:xfrm>
              <a:off x="2828625" y="761225"/>
              <a:ext cx="23175" cy="22800"/>
            </a:xfrm>
            <a:custGeom>
              <a:avLst/>
              <a:gdLst/>
              <a:ahLst/>
              <a:cxnLst/>
              <a:rect l="l" t="t" r="r" b="b"/>
              <a:pathLst>
                <a:path w="927" h="912" extrusionOk="0">
                  <a:moveTo>
                    <a:pt x="274" y="0"/>
                  </a:moveTo>
                  <a:cubicBezTo>
                    <a:pt x="133" y="0"/>
                    <a:pt x="0" y="201"/>
                    <a:pt x="145" y="346"/>
                  </a:cubicBezTo>
                  <a:lnTo>
                    <a:pt x="523" y="849"/>
                  </a:lnTo>
                  <a:cubicBezTo>
                    <a:pt x="559" y="893"/>
                    <a:pt x="602" y="911"/>
                    <a:pt x="645" y="911"/>
                  </a:cubicBezTo>
                  <a:cubicBezTo>
                    <a:pt x="788" y="911"/>
                    <a:pt x="926" y="711"/>
                    <a:pt x="806" y="566"/>
                  </a:cubicBezTo>
                  <a:lnTo>
                    <a:pt x="397" y="62"/>
                  </a:lnTo>
                  <a:cubicBezTo>
                    <a:pt x="360" y="19"/>
                    <a:pt x="317" y="0"/>
                    <a:pt x="2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8"/>
            <p:cNvSpPr/>
            <p:nvPr/>
          </p:nvSpPr>
          <p:spPr>
            <a:xfrm>
              <a:off x="3346875" y="558050"/>
              <a:ext cx="49250" cy="43075"/>
            </a:xfrm>
            <a:custGeom>
              <a:avLst/>
              <a:gdLst/>
              <a:ahLst/>
              <a:cxnLst/>
              <a:rect l="l" t="t" r="r" b="b"/>
              <a:pathLst>
                <a:path w="1970" h="1723" extrusionOk="0">
                  <a:moveTo>
                    <a:pt x="274" y="0"/>
                  </a:moveTo>
                  <a:cubicBezTo>
                    <a:pt x="95" y="0"/>
                    <a:pt x="0" y="252"/>
                    <a:pt x="181" y="355"/>
                  </a:cubicBezTo>
                  <a:cubicBezTo>
                    <a:pt x="716" y="670"/>
                    <a:pt x="1188" y="1110"/>
                    <a:pt x="1534" y="1645"/>
                  </a:cubicBezTo>
                  <a:cubicBezTo>
                    <a:pt x="1570" y="1699"/>
                    <a:pt x="1625" y="1722"/>
                    <a:pt x="1681" y="1722"/>
                  </a:cubicBezTo>
                  <a:cubicBezTo>
                    <a:pt x="1820" y="1722"/>
                    <a:pt x="1970" y="1582"/>
                    <a:pt x="1880" y="1425"/>
                  </a:cubicBezTo>
                  <a:cubicBezTo>
                    <a:pt x="1471" y="858"/>
                    <a:pt x="968" y="386"/>
                    <a:pt x="401" y="40"/>
                  </a:cubicBezTo>
                  <a:cubicBezTo>
                    <a:pt x="356" y="12"/>
                    <a:pt x="313" y="0"/>
                    <a:pt x="2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8"/>
            <p:cNvSpPr/>
            <p:nvPr/>
          </p:nvSpPr>
          <p:spPr>
            <a:xfrm>
              <a:off x="3368700" y="542875"/>
              <a:ext cx="37400" cy="28375"/>
            </a:xfrm>
            <a:custGeom>
              <a:avLst/>
              <a:gdLst/>
              <a:ahLst/>
              <a:cxnLst/>
              <a:rect l="l" t="t" r="r" b="b"/>
              <a:pathLst>
                <a:path w="1496" h="1135" extrusionOk="0">
                  <a:moveTo>
                    <a:pt x="326" y="1"/>
                  </a:moveTo>
                  <a:cubicBezTo>
                    <a:pt x="141" y="1"/>
                    <a:pt x="1" y="254"/>
                    <a:pt x="221" y="364"/>
                  </a:cubicBezTo>
                  <a:cubicBezTo>
                    <a:pt x="535" y="521"/>
                    <a:pt x="818" y="773"/>
                    <a:pt x="1039" y="1056"/>
                  </a:cubicBezTo>
                  <a:cubicBezTo>
                    <a:pt x="1085" y="1112"/>
                    <a:pt x="1147" y="1135"/>
                    <a:pt x="1208" y="1135"/>
                  </a:cubicBezTo>
                  <a:cubicBezTo>
                    <a:pt x="1355" y="1135"/>
                    <a:pt x="1496" y="1001"/>
                    <a:pt x="1385" y="868"/>
                  </a:cubicBezTo>
                  <a:cubicBezTo>
                    <a:pt x="1133" y="521"/>
                    <a:pt x="787" y="238"/>
                    <a:pt x="409" y="18"/>
                  </a:cubicBezTo>
                  <a:cubicBezTo>
                    <a:pt x="381" y="6"/>
                    <a:pt x="353" y="1"/>
                    <a:pt x="3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8"/>
            <p:cNvSpPr/>
            <p:nvPr/>
          </p:nvSpPr>
          <p:spPr>
            <a:xfrm>
              <a:off x="3383250" y="552650"/>
              <a:ext cx="33250" cy="73775"/>
            </a:xfrm>
            <a:custGeom>
              <a:avLst/>
              <a:gdLst/>
              <a:ahLst/>
              <a:cxnLst/>
              <a:rect l="l" t="t" r="r" b="b"/>
              <a:pathLst>
                <a:path w="1330" h="2951" extrusionOk="0">
                  <a:moveTo>
                    <a:pt x="1060" y="1"/>
                  </a:moveTo>
                  <a:cubicBezTo>
                    <a:pt x="998" y="1"/>
                    <a:pt x="937" y="30"/>
                    <a:pt x="897" y="99"/>
                  </a:cubicBezTo>
                  <a:cubicBezTo>
                    <a:pt x="425" y="917"/>
                    <a:pt x="142" y="1829"/>
                    <a:pt x="16" y="2773"/>
                  </a:cubicBezTo>
                  <a:cubicBezTo>
                    <a:pt x="1" y="2895"/>
                    <a:pt x="89" y="2951"/>
                    <a:pt x="187" y="2951"/>
                  </a:cubicBezTo>
                  <a:cubicBezTo>
                    <a:pt x="292" y="2951"/>
                    <a:pt x="409" y="2887"/>
                    <a:pt x="425" y="2773"/>
                  </a:cubicBezTo>
                  <a:cubicBezTo>
                    <a:pt x="520" y="1892"/>
                    <a:pt x="803" y="1043"/>
                    <a:pt x="1243" y="288"/>
                  </a:cubicBezTo>
                  <a:cubicBezTo>
                    <a:pt x="1329" y="137"/>
                    <a:pt x="1194" y="1"/>
                    <a:pt x="10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8"/>
            <p:cNvSpPr/>
            <p:nvPr/>
          </p:nvSpPr>
          <p:spPr>
            <a:xfrm>
              <a:off x="3405275" y="586925"/>
              <a:ext cx="19075" cy="34275"/>
            </a:xfrm>
            <a:custGeom>
              <a:avLst/>
              <a:gdLst/>
              <a:ahLst/>
              <a:cxnLst/>
              <a:rect l="l" t="t" r="r" b="b"/>
              <a:pathLst>
                <a:path w="763" h="1371" extrusionOk="0">
                  <a:moveTo>
                    <a:pt x="495" y="0"/>
                  </a:moveTo>
                  <a:cubicBezTo>
                    <a:pt x="433" y="0"/>
                    <a:pt x="371" y="33"/>
                    <a:pt x="331" y="112"/>
                  </a:cubicBezTo>
                  <a:cubicBezTo>
                    <a:pt x="173" y="427"/>
                    <a:pt x="48" y="805"/>
                    <a:pt x="16" y="1182"/>
                  </a:cubicBezTo>
                  <a:cubicBezTo>
                    <a:pt x="0" y="1308"/>
                    <a:pt x="95" y="1371"/>
                    <a:pt x="197" y="1371"/>
                  </a:cubicBezTo>
                  <a:cubicBezTo>
                    <a:pt x="299" y="1371"/>
                    <a:pt x="409" y="1308"/>
                    <a:pt x="425" y="1182"/>
                  </a:cubicBezTo>
                  <a:cubicBezTo>
                    <a:pt x="457" y="868"/>
                    <a:pt x="551" y="584"/>
                    <a:pt x="677" y="301"/>
                  </a:cubicBezTo>
                  <a:cubicBezTo>
                    <a:pt x="763" y="151"/>
                    <a:pt x="629"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8"/>
            <p:cNvSpPr/>
            <p:nvPr/>
          </p:nvSpPr>
          <p:spPr>
            <a:xfrm>
              <a:off x="3445775" y="577125"/>
              <a:ext cx="13400" cy="9475"/>
            </a:xfrm>
            <a:custGeom>
              <a:avLst/>
              <a:gdLst/>
              <a:ahLst/>
              <a:cxnLst/>
              <a:rect l="l" t="t" r="r" b="b"/>
              <a:pathLst>
                <a:path w="536" h="379" extrusionOk="0">
                  <a:moveTo>
                    <a:pt x="284" y="1"/>
                  </a:moveTo>
                  <a:cubicBezTo>
                    <a:pt x="1" y="1"/>
                    <a:pt x="1" y="379"/>
                    <a:pt x="284" y="379"/>
                  </a:cubicBezTo>
                  <a:cubicBezTo>
                    <a:pt x="536" y="379"/>
                    <a:pt x="536" y="1"/>
                    <a:pt x="2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8"/>
            <p:cNvSpPr/>
            <p:nvPr/>
          </p:nvSpPr>
          <p:spPr>
            <a:xfrm>
              <a:off x="3711850" y="547025"/>
              <a:ext cx="22575" cy="17775"/>
            </a:xfrm>
            <a:custGeom>
              <a:avLst/>
              <a:gdLst/>
              <a:ahLst/>
              <a:cxnLst/>
              <a:rect l="l" t="t" r="r" b="b"/>
              <a:pathLst>
                <a:path w="903" h="711" extrusionOk="0">
                  <a:moveTo>
                    <a:pt x="258" y="1"/>
                  </a:moveTo>
                  <a:cubicBezTo>
                    <a:pt x="96" y="1"/>
                    <a:pt x="0" y="258"/>
                    <a:pt x="181" y="387"/>
                  </a:cubicBezTo>
                  <a:lnTo>
                    <a:pt x="150" y="387"/>
                  </a:lnTo>
                  <a:lnTo>
                    <a:pt x="559" y="670"/>
                  </a:lnTo>
                  <a:cubicBezTo>
                    <a:pt x="592" y="698"/>
                    <a:pt x="626" y="710"/>
                    <a:pt x="658" y="710"/>
                  </a:cubicBezTo>
                  <a:cubicBezTo>
                    <a:pt x="803" y="710"/>
                    <a:pt x="903" y="453"/>
                    <a:pt x="748" y="324"/>
                  </a:cubicBezTo>
                  <a:lnTo>
                    <a:pt x="370" y="41"/>
                  </a:lnTo>
                  <a:cubicBezTo>
                    <a:pt x="331" y="13"/>
                    <a:pt x="293" y="1"/>
                    <a:pt x="2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8"/>
            <p:cNvSpPr/>
            <p:nvPr/>
          </p:nvSpPr>
          <p:spPr>
            <a:xfrm>
              <a:off x="3746250" y="518150"/>
              <a:ext cx="12625" cy="9450"/>
            </a:xfrm>
            <a:custGeom>
              <a:avLst/>
              <a:gdLst/>
              <a:ahLst/>
              <a:cxnLst/>
              <a:rect l="l" t="t" r="r" b="b"/>
              <a:pathLst>
                <a:path w="505" h="378" extrusionOk="0">
                  <a:moveTo>
                    <a:pt x="253" y="0"/>
                  </a:moveTo>
                  <a:cubicBezTo>
                    <a:pt x="1" y="0"/>
                    <a:pt x="1" y="378"/>
                    <a:pt x="253" y="378"/>
                  </a:cubicBezTo>
                  <a:cubicBezTo>
                    <a:pt x="504" y="378"/>
                    <a:pt x="504" y="0"/>
                    <a:pt x="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8"/>
            <p:cNvSpPr/>
            <p:nvPr/>
          </p:nvSpPr>
          <p:spPr>
            <a:xfrm>
              <a:off x="4543050" y="635400"/>
              <a:ext cx="49000" cy="51875"/>
            </a:xfrm>
            <a:custGeom>
              <a:avLst/>
              <a:gdLst/>
              <a:ahLst/>
              <a:cxnLst/>
              <a:rect l="l" t="t" r="r" b="b"/>
              <a:pathLst>
                <a:path w="1960" h="2075" extrusionOk="0">
                  <a:moveTo>
                    <a:pt x="277" y="1"/>
                  </a:moveTo>
                  <a:cubicBezTo>
                    <a:pt x="108" y="1"/>
                    <a:pt x="1" y="239"/>
                    <a:pt x="159" y="344"/>
                  </a:cubicBezTo>
                  <a:cubicBezTo>
                    <a:pt x="788" y="722"/>
                    <a:pt x="1260" y="1288"/>
                    <a:pt x="1512" y="1949"/>
                  </a:cubicBezTo>
                  <a:cubicBezTo>
                    <a:pt x="1550" y="2037"/>
                    <a:pt x="1632" y="2074"/>
                    <a:pt x="1713" y="2074"/>
                  </a:cubicBezTo>
                  <a:cubicBezTo>
                    <a:pt x="1837" y="2074"/>
                    <a:pt x="1959" y="1987"/>
                    <a:pt x="1921" y="1855"/>
                  </a:cubicBezTo>
                  <a:cubicBezTo>
                    <a:pt x="1638" y="1068"/>
                    <a:pt x="1072" y="439"/>
                    <a:pt x="379" y="30"/>
                  </a:cubicBezTo>
                  <a:cubicBezTo>
                    <a:pt x="344" y="9"/>
                    <a:pt x="309" y="1"/>
                    <a:pt x="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8"/>
            <p:cNvSpPr/>
            <p:nvPr/>
          </p:nvSpPr>
          <p:spPr>
            <a:xfrm>
              <a:off x="4561500" y="624350"/>
              <a:ext cx="49475" cy="55625"/>
            </a:xfrm>
            <a:custGeom>
              <a:avLst/>
              <a:gdLst/>
              <a:ahLst/>
              <a:cxnLst/>
              <a:rect l="l" t="t" r="r" b="b"/>
              <a:pathLst>
                <a:path w="1979" h="2225" extrusionOk="0">
                  <a:moveTo>
                    <a:pt x="260" y="0"/>
                  </a:moveTo>
                  <a:cubicBezTo>
                    <a:pt x="114" y="0"/>
                    <a:pt x="0" y="194"/>
                    <a:pt x="145" y="314"/>
                  </a:cubicBezTo>
                  <a:cubicBezTo>
                    <a:pt x="629" y="772"/>
                    <a:pt x="1045" y="1276"/>
                    <a:pt x="1391" y="1826"/>
                  </a:cubicBezTo>
                  <a:lnTo>
                    <a:pt x="1391" y="1826"/>
                  </a:lnTo>
                  <a:cubicBezTo>
                    <a:pt x="1383" y="1878"/>
                    <a:pt x="1394" y="1933"/>
                    <a:pt x="1435" y="1982"/>
                  </a:cubicBezTo>
                  <a:lnTo>
                    <a:pt x="1592" y="2171"/>
                  </a:lnTo>
                  <a:cubicBezTo>
                    <a:pt x="1630" y="2208"/>
                    <a:pt x="1673" y="2225"/>
                    <a:pt x="1715" y="2225"/>
                  </a:cubicBezTo>
                  <a:cubicBezTo>
                    <a:pt x="1850" y="2225"/>
                    <a:pt x="1979" y="2063"/>
                    <a:pt x="1907" y="1919"/>
                  </a:cubicBezTo>
                  <a:cubicBezTo>
                    <a:pt x="1498" y="1227"/>
                    <a:pt x="994" y="598"/>
                    <a:pt x="397" y="63"/>
                  </a:cubicBezTo>
                  <a:cubicBezTo>
                    <a:pt x="352" y="18"/>
                    <a:pt x="304"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8"/>
            <p:cNvSpPr/>
            <p:nvPr/>
          </p:nvSpPr>
          <p:spPr>
            <a:xfrm>
              <a:off x="4584300" y="616475"/>
              <a:ext cx="32025" cy="34700"/>
            </a:xfrm>
            <a:custGeom>
              <a:avLst/>
              <a:gdLst/>
              <a:ahLst/>
              <a:cxnLst/>
              <a:rect l="l" t="t" r="r" b="b"/>
              <a:pathLst>
                <a:path w="1281" h="1388" extrusionOk="0">
                  <a:moveTo>
                    <a:pt x="287" y="0"/>
                  </a:moveTo>
                  <a:cubicBezTo>
                    <a:pt x="133" y="0"/>
                    <a:pt x="1" y="194"/>
                    <a:pt x="145" y="315"/>
                  </a:cubicBezTo>
                  <a:lnTo>
                    <a:pt x="114" y="315"/>
                  </a:lnTo>
                  <a:cubicBezTo>
                    <a:pt x="428" y="598"/>
                    <a:pt x="680" y="913"/>
                    <a:pt x="869" y="1290"/>
                  </a:cubicBezTo>
                  <a:cubicBezTo>
                    <a:pt x="898" y="1358"/>
                    <a:pt x="952" y="1387"/>
                    <a:pt x="1009" y="1387"/>
                  </a:cubicBezTo>
                  <a:cubicBezTo>
                    <a:pt x="1136" y="1387"/>
                    <a:pt x="1280" y="1244"/>
                    <a:pt x="1215" y="1070"/>
                  </a:cubicBezTo>
                  <a:cubicBezTo>
                    <a:pt x="995" y="692"/>
                    <a:pt x="743" y="346"/>
                    <a:pt x="428" y="63"/>
                  </a:cubicBezTo>
                  <a:cubicBezTo>
                    <a:pt x="384" y="19"/>
                    <a:pt x="335" y="0"/>
                    <a:pt x="2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8"/>
            <p:cNvSpPr/>
            <p:nvPr/>
          </p:nvSpPr>
          <p:spPr>
            <a:xfrm>
              <a:off x="4579225" y="635350"/>
              <a:ext cx="62075" cy="82275"/>
            </a:xfrm>
            <a:custGeom>
              <a:avLst/>
              <a:gdLst/>
              <a:ahLst/>
              <a:cxnLst/>
              <a:rect l="l" t="t" r="r" b="b"/>
              <a:pathLst>
                <a:path w="2483" h="3291" extrusionOk="0">
                  <a:moveTo>
                    <a:pt x="2215" y="1"/>
                  </a:moveTo>
                  <a:cubicBezTo>
                    <a:pt x="2170" y="1"/>
                    <a:pt x="2123" y="19"/>
                    <a:pt x="2079" y="63"/>
                  </a:cubicBezTo>
                  <a:cubicBezTo>
                    <a:pt x="1229" y="913"/>
                    <a:pt x="569" y="1920"/>
                    <a:pt x="65" y="2989"/>
                  </a:cubicBezTo>
                  <a:cubicBezTo>
                    <a:pt x="1" y="3140"/>
                    <a:pt x="142" y="3290"/>
                    <a:pt x="268" y="3290"/>
                  </a:cubicBezTo>
                  <a:cubicBezTo>
                    <a:pt x="326" y="3290"/>
                    <a:pt x="381" y="3258"/>
                    <a:pt x="411" y="3178"/>
                  </a:cubicBezTo>
                  <a:cubicBezTo>
                    <a:pt x="883" y="2108"/>
                    <a:pt x="1544" y="1164"/>
                    <a:pt x="2362" y="346"/>
                  </a:cubicBezTo>
                  <a:cubicBezTo>
                    <a:pt x="2483" y="201"/>
                    <a:pt x="2362" y="1"/>
                    <a:pt x="2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8"/>
            <p:cNvSpPr/>
            <p:nvPr/>
          </p:nvSpPr>
          <p:spPr>
            <a:xfrm>
              <a:off x="4611175" y="672725"/>
              <a:ext cx="25175" cy="24875"/>
            </a:xfrm>
            <a:custGeom>
              <a:avLst/>
              <a:gdLst/>
              <a:ahLst/>
              <a:cxnLst/>
              <a:rect l="l" t="t" r="r" b="b"/>
              <a:pathLst>
                <a:path w="1007" h="995" extrusionOk="0">
                  <a:moveTo>
                    <a:pt x="718" y="0"/>
                  </a:moveTo>
                  <a:cubicBezTo>
                    <a:pt x="657" y="0"/>
                    <a:pt x="595" y="23"/>
                    <a:pt x="549" y="79"/>
                  </a:cubicBezTo>
                  <a:lnTo>
                    <a:pt x="109" y="708"/>
                  </a:lnTo>
                  <a:cubicBezTo>
                    <a:pt x="1" y="859"/>
                    <a:pt x="129" y="995"/>
                    <a:pt x="271" y="995"/>
                  </a:cubicBezTo>
                  <a:cubicBezTo>
                    <a:pt x="337" y="995"/>
                    <a:pt x="405" y="966"/>
                    <a:pt x="455" y="897"/>
                  </a:cubicBezTo>
                  <a:lnTo>
                    <a:pt x="895" y="267"/>
                  </a:lnTo>
                  <a:cubicBezTo>
                    <a:pt x="1006" y="134"/>
                    <a:pt x="866" y="0"/>
                    <a:pt x="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8"/>
            <p:cNvSpPr/>
            <p:nvPr/>
          </p:nvSpPr>
          <p:spPr>
            <a:xfrm>
              <a:off x="4640625" y="655800"/>
              <a:ext cx="13400" cy="9450"/>
            </a:xfrm>
            <a:custGeom>
              <a:avLst/>
              <a:gdLst/>
              <a:ahLst/>
              <a:cxnLst/>
              <a:rect l="l" t="t" r="r" b="b"/>
              <a:pathLst>
                <a:path w="536" h="378" extrusionOk="0">
                  <a:moveTo>
                    <a:pt x="252" y="0"/>
                  </a:moveTo>
                  <a:cubicBezTo>
                    <a:pt x="0" y="0"/>
                    <a:pt x="0" y="378"/>
                    <a:pt x="252" y="378"/>
                  </a:cubicBezTo>
                  <a:cubicBezTo>
                    <a:pt x="535" y="378"/>
                    <a:pt x="535" y="0"/>
                    <a:pt x="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8"/>
            <p:cNvSpPr/>
            <p:nvPr/>
          </p:nvSpPr>
          <p:spPr>
            <a:xfrm>
              <a:off x="4586350" y="714800"/>
              <a:ext cx="13400" cy="9450"/>
            </a:xfrm>
            <a:custGeom>
              <a:avLst/>
              <a:gdLst/>
              <a:ahLst/>
              <a:cxnLst/>
              <a:rect l="l" t="t" r="r" b="b"/>
              <a:pathLst>
                <a:path w="536" h="378" extrusionOk="0">
                  <a:moveTo>
                    <a:pt x="284" y="0"/>
                  </a:moveTo>
                  <a:cubicBezTo>
                    <a:pt x="0" y="0"/>
                    <a:pt x="0" y="378"/>
                    <a:pt x="284" y="378"/>
                  </a:cubicBezTo>
                  <a:cubicBezTo>
                    <a:pt x="535" y="378"/>
                    <a:pt x="535" y="0"/>
                    <a:pt x="2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3" name="Google Shape;1613;p38"/>
          <p:cNvSpPr txBox="1">
            <a:spLocks noGrp="1"/>
          </p:cNvSpPr>
          <p:nvPr>
            <p:ph type="ctrTitle"/>
          </p:nvPr>
        </p:nvSpPr>
        <p:spPr>
          <a:xfrm>
            <a:off x="4721335" y="802538"/>
            <a:ext cx="3709500" cy="2867400"/>
          </a:xfrm>
          <a:prstGeom prst="rect">
            <a:avLst/>
          </a:prstGeom>
        </p:spPr>
        <p:txBody>
          <a:bodyPr spcFirstLastPara="1" wrap="square" lIns="91425" tIns="91425" rIns="91425" bIns="91425" anchor="b" anchorCtr="0">
            <a:noAutofit/>
          </a:bodyPr>
          <a:lstStyle/>
          <a:p>
            <a:pPr lvl="0"/>
            <a:r>
              <a:rPr lang="en" dirty="0"/>
              <a:t>Read </a:t>
            </a:r>
            <a:r>
              <a:rPr lang="en" dirty="0" smtClean="0"/>
              <a:t>Write</a:t>
            </a:r>
            <a:r>
              <a:rPr lang="en" dirty="0" smtClean="0">
                <a:solidFill>
                  <a:schemeClr val="accent2"/>
                </a:solidFill>
              </a:rPr>
              <a:t/>
            </a:r>
            <a:br>
              <a:rPr lang="en" dirty="0" smtClean="0">
                <a:solidFill>
                  <a:schemeClr val="accent2"/>
                </a:solidFill>
              </a:rPr>
            </a:br>
            <a:r>
              <a:rPr lang="en" dirty="0" smtClean="0">
                <a:solidFill>
                  <a:srgbClr val="FF0000"/>
                </a:solidFill>
              </a:rPr>
              <a:t>C</a:t>
            </a:r>
            <a:r>
              <a:rPr lang="en" dirty="0" smtClean="0">
                <a:solidFill>
                  <a:srgbClr val="FFFF00"/>
                </a:solidFill>
              </a:rPr>
              <a:t>r</a:t>
            </a:r>
            <a:r>
              <a:rPr lang="en" dirty="0" smtClean="0">
                <a:solidFill>
                  <a:srgbClr val="00B0F0"/>
                </a:solidFill>
              </a:rPr>
              <a:t>e</a:t>
            </a:r>
            <a:r>
              <a:rPr lang="en" dirty="0" smtClean="0">
                <a:solidFill>
                  <a:srgbClr val="7030A0"/>
                </a:solidFill>
              </a:rPr>
              <a:t>a</a:t>
            </a:r>
            <a:r>
              <a:rPr lang="en" dirty="0" smtClean="0">
                <a:solidFill>
                  <a:srgbClr val="00B050"/>
                </a:solidFill>
              </a:rPr>
              <a:t>t</a:t>
            </a:r>
            <a:r>
              <a:rPr lang="en" dirty="0" smtClean="0">
                <a:solidFill>
                  <a:srgbClr val="FFC000"/>
                </a:solidFill>
              </a:rPr>
              <a:t>e</a:t>
            </a:r>
            <a:endParaRPr dirty="0">
              <a:solidFill>
                <a:srgbClr val="FFC000"/>
              </a:solidFill>
            </a:endParaRPr>
          </a:p>
        </p:txBody>
      </p:sp>
      <p:sp>
        <p:nvSpPr>
          <p:cNvPr id="1614" name="Google Shape;1614;p38"/>
          <p:cNvSpPr txBox="1">
            <a:spLocks noGrp="1"/>
          </p:cNvSpPr>
          <p:nvPr>
            <p:ph type="subTitle" idx="1"/>
          </p:nvPr>
        </p:nvSpPr>
        <p:spPr>
          <a:xfrm>
            <a:off x="5151825" y="3899363"/>
            <a:ext cx="2848500" cy="4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Hook Text: How Lexi Walker Almost Saved the World</a:t>
            </a:r>
            <a:endParaRPr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99915" y="555526"/>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What is an </a:t>
            </a:r>
            <a:r>
              <a:rPr lang="en" dirty="0" smtClean="0">
                <a:solidFill>
                  <a:schemeClr val="accent2"/>
                </a:solidFill>
              </a:rPr>
              <a:t>adjective?</a:t>
            </a:r>
            <a:endParaRPr dirty="0">
              <a:solidFill>
                <a:schemeClr val="accent2"/>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137260" y="1085394"/>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626;p40"/>
          <p:cNvSpPr txBox="1">
            <a:spLocks noGrp="1"/>
          </p:cNvSpPr>
          <p:nvPr>
            <p:ph type="title" idx="2"/>
          </p:nvPr>
        </p:nvSpPr>
        <p:spPr>
          <a:xfrm>
            <a:off x="2257154" y="1229539"/>
            <a:ext cx="6573416" cy="6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An adjective is a describing word. </a:t>
            </a:r>
            <a:endParaRPr dirty="0"/>
          </a:p>
        </p:txBody>
      </p:sp>
      <p:sp>
        <p:nvSpPr>
          <p:cNvPr id="3" name="Rectangle 2"/>
          <p:cNvSpPr/>
          <p:nvPr/>
        </p:nvSpPr>
        <p:spPr>
          <a:xfrm>
            <a:off x="971600" y="1626605"/>
            <a:ext cx="6408712" cy="307777"/>
          </a:xfrm>
          <a:prstGeom prst="rect">
            <a:avLst/>
          </a:prstGeom>
        </p:spPr>
        <p:txBody>
          <a:bodyPr wrap="square">
            <a:spAutoFit/>
          </a:bodyPr>
          <a:lstStyle/>
          <a:p>
            <a:r>
              <a:rPr lang="en" dirty="0" smtClean="0">
                <a:solidFill>
                  <a:schemeClr val="accent3"/>
                </a:solidFill>
              </a:rPr>
              <a:t>Find the describing words in this description. </a:t>
            </a:r>
            <a:endParaRPr lang="en-GB" dirty="0"/>
          </a:p>
        </p:txBody>
      </p:sp>
      <p:sp>
        <p:nvSpPr>
          <p:cNvPr id="50" name="Rectangle 49"/>
          <p:cNvSpPr/>
          <p:nvPr/>
        </p:nvSpPr>
        <p:spPr>
          <a:xfrm>
            <a:off x="1475656" y="1995686"/>
            <a:ext cx="6408712" cy="2677656"/>
          </a:xfrm>
          <a:prstGeom prst="rect">
            <a:avLst/>
          </a:prstGeom>
        </p:spPr>
        <p:txBody>
          <a:bodyPr wrap="square">
            <a:spAutoFit/>
          </a:bodyPr>
          <a:lstStyle/>
          <a:p>
            <a:r>
              <a:rPr lang="en-GB" sz="1200" dirty="0">
                <a:solidFill>
                  <a:schemeClr val="accent3"/>
                </a:solidFill>
              </a:rPr>
              <a:t>Lexi's brown curly hair, charged with static energy, bounced and swirled around her like a wild solar flare, as she kicked her hover-skateboard through the throng of tourists. Her eyes, like twin black holes, were fixed on her destination, calculating every move like a supercomputer</a:t>
            </a:r>
            <a:r>
              <a:rPr lang="en-GB" sz="1200" dirty="0" smtClean="0">
                <a:solidFill>
                  <a:schemeClr val="accent3"/>
                </a:solidFill>
              </a:rPr>
              <a:t>.</a:t>
            </a:r>
          </a:p>
          <a:p>
            <a:endParaRPr lang="en-GB" sz="1200" dirty="0">
              <a:solidFill>
                <a:schemeClr val="accent3"/>
              </a:solidFill>
            </a:endParaRPr>
          </a:p>
          <a:p>
            <a:r>
              <a:rPr lang="en-GB" sz="1200" dirty="0">
                <a:solidFill>
                  <a:schemeClr val="accent3"/>
                </a:solidFill>
              </a:rPr>
              <a:t>Her baggy orange t-shirt, emblazoned with a strange alien symbol, glowed with an otherworldly radiance, while her short cropped jeans were adorned with cybernetic enhancements that shimmered like a metallic sheen. Her bright pink trainers, powered by futuristic tech, hummed with energy and speed, propelling her forward with a jet-like thrust</a:t>
            </a:r>
            <a:r>
              <a:rPr lang="en-GB" sz="1200" dirty="0" smtClean="0">
                <a:solidFill>
                  <a:schemeClr val="accent3"/>
                </a:solidFill>
              </a:rPr>
              <a:t>.</a:t>
            </a:r>
          </a:p>
          <a:p>
            <a:endParaRPr lang="en-GB" sz="1200" dirty="0">
              <a:solidFill>
                <a:schemeClr val="accent3"/>
              </a:solidFill>
            </a:endParaRPr>
          </a:p>
          <a:p>
            <a:r>
              <a:rPr lang="en-GB" sz="1200" dirty="0">
                <a:solidFill>
                  <a:schemeClr val="accent3"/>
                </a:solidFill>
              </a:rPr>
              <a:t>As she carved through the crowd with the fluidity of a cosmic dancer, Lexi was a being from another world, a superhuman hybrid of flesh and machine, with the agility of a cheetah and the endurance of a space explorer. She was a force of nature, a technological marvel, a symbol of hope for a universe in turmoil.</a:t>
            </a:r>
          </a:p>
        </p:txBody>
      </p:sp>
    </p:spTree>
    <p:extLst>
      <p:ext uri="{BB962C8B-B14F-4D97-AF65-F5344CB8AC3E}">
        <p14:creationId xmlns:p14="http://schemas.microsoft.com/office/powerpoint/2010/main" val="5912318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iterate type="wd">
                                    <p:tmPct val="10000"/>
                                  </p:iterate>
                                  <p:childTnLst>
                                    <p:set>
                                      <p:cBhvr>
                                        <p:cTn id="15" dur="1" fill="hold">
                                          <p:stCondLst>
                                            <p:cond delay="0"/>
                                          </p:stCondLst>
                                        </p:cTn>
                                        <p:tgtEl>
                                          <p:spTgt spid="50">
                                            <p:txEl>
                                              <p:pRg st="0" end="0"/>
                                            </p:txEl>
                                          </p:spTgt>
                                        </p:tgtEl>
                                        <p:attrNameLst>
                                          <p:attrName>style.visibility</p:attrName>
                                        </p:attrNameLst>
                                      </p:cBhvr>
                                      <p:to>
                                        <p:strVal val="visible"/>
                                      </p:to>
                                    </p:set>
                                    <p:animEffect transition="in" filter="barn(inVertical)">
                                      <p:cBhvr>
                                        <p:cTn id="16" dur="500"/>
                                        <p:tgtEl>
                                          <p:spTgt spid="5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iterate type="wd">
                                    <p:tmPct val="10000"/>
                                  </p:iterate>
                                  <p:childTnLst>
                                    <p:set>
                                      <p:cBhvr>
                                        <p:cTn id="20" dur="1" fill="hold">
                                          <p:stCondLst>
                                            <p:cond delay="0"/>
                                          </p:stCondLst>
                                        </p:cTn>
                                        <p:tgtEl>
                                          <p:spTgt spid="50">
                                            <p:txEl>
                                              <p:pRg st="2" end="2"/>
                                            </p:txEl>
                                          </p:spTgt>
                                        </p:tgtEl>
                                        <p:attrNameLst>
                                          <p:attrName>style.visibility</p:attrName>
                                        </p:attrNameLst>
                                      </p:cBhvr>
                                      <p:to>
                                        <p:strVal val="visible"/>
                                      </p:to>
                                    </p:set>
                                    <p:animEffect transition="in" filter="barn(inVertical)">
                                      <p:cBhvr>
                                        <p:cTn id="21" dur="500"/>
                                        <p:tgtEl>
                                          <p:spTgt spid="5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iterate type="wd">
                                    <p:tmPct val="10000"/>
                                  </p:iterate>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barn(inVertical)">
                                      <p:cBhvr>
                                        <p:cTn id="26" dur="500"/>
                                        <p:tgtEl>
                                          <p:spTgt spid="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99915" y="555526"/>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Uplevel your </a:t>
            </a:r>
            <a:r>
              <a:rPr lang="en" dirty="0" smtClean="0">
                <a:solidFill>
                  <a:schemeClr val="accent2"/>
                </a:solidFill>
              </a:rPr>
              <a:t>adjectives!</a:t>
            </a:r>
            <a:endParaRPr dirty="0">
              <a:solidFill>
                <a:schemeClr val="accent2"/>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137260" y="1085394"/>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626;p40"/>
          <p:cNvSpPr txBox="1">
            <a:spLocks noGrp="1"/>
          </p:cNvSpPr>
          <p:nvPr>
            <p:ph type="title" idx="2"/>
          </p:nvPr>
        </p:nvSpPr>
        <p:spPr>
          <a:xfrm>
            <a:off x="971600" y="1120861"/>
            <a:ext cx="6573416" cy="6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smtClean="0"/>
              <a:t>Adjectives shou</a:t>
            </a:r>
            <a:r>
              <a:rPr lang="en-GB" sz="1600" dirty="0" err="1" smtClean="0"/>
              <a:t>ld</a:t>
            </a:r>
            <a:r>
              <a:rPr lang="en" sz="1600" dirty="0" smtClean="0"/>
              <a:t> create an image of what they’re describing. </a:t>
            </a:r>
            <a:endParaRPr sz="1600" dirty="0"/>
          </a:p>
        </p:txBody>
      </p:sp>
      <p:sp>
        <p:nvSpPr>
          <p:cNvPr id="3" name="Rectangle 2"/>
          <p:cNvSpPr/>
          <p:nvPr/>
        </p:nvSpPr>
        <p:spPr>
          <a:xfrm>
            <a:off x="952685" y="1734361"/>
            <a:ext cx="6408712" cy="307777"/>
          </a:xfrm>
          <a:prstGeom prst="rect">
            <a:avLst/>
          </a:prstGeom>
        </p:spPr>
        <p:txBody>
          <a:bodyPr wrap="square">
            <a:spAutoFit/>
          </a:bodyPr>
          <a:lstStyle/>
          <a:p>
            <a:r>
              <a:rPr lang="en" dirty="0" smtClean="0">
                <a:solidFill>
                  <a:schemeClr val="accent3"/>
                </a:solidFill>
              </a:rPr>
              <a:t>Uplevel these adjectives. </a:t>
            </a:r>
            <a:endParaRPr lang="en-GB" dirty="0"/>
          </a:p>
        </p:txBody>
      </p:sp>
      <p:sp>
        <p:nvSpPr>
          <p:cNvPr id="50" name="Rectangle 49"/>
          <p:cNvSpPr/>
          <p:nvPr/>
        </p:nvSpPr>
        <p:spPr>
          <a:xfrm>
            <a:off x="1547664" y="2211710"/>
            <a:ext cx="1368152" cy="523220"/>
          </a:xfrm>
          <a:prstGeom prst="rect">
            <a:avLst/>
          </a:prstGeom>
        </p:spPr>
        <p:txBody>
          <a:bodyPr wrap="square">
            <a:spAutoFit/>
          </a:bodyPr>
          <a:lstStyle/>
          <a:p>
            <a:r>
              <a:rPr lang="en-GB" sz="2800" dirty="0">
                <a:solidFill>
                  <a:schemeClr val="accent3"/>
                </a:solidFill>
              </a:rPr>
              <a:t>h</a:t>
            </a:r>
            <a:r>
              <a:rPr lang="en-GB" sz="2800" dirty="0" smtClean="0">
                <a:solidFill>
                  <a:schemeClr val="accent3"/>
                </a:solidFill>
              </a:rPr>
              <a:t>appy</a:t>
            </a:r>
            <a:endParaRPr lang="en-GB" sz="1200" dirty="0">
              <a:solidFill>
                <a:schemeClr val="accent3"/>
              </a:solidFill>
            </a:endParaRPr>
          </a:p>
        </p:txBody>
      </p:sp>
      <p:sp>
        <p:nvSpPr>
          <p:cNvPr id="51" name="Rectangle 50"/>
          <p:cNvSpPr/>
          <p:nvPr/>
        </p:nvSpPr>
        <p:spPr>
          <a:xfrm>
            <a:off x="2887959" y="2214757"/>
            <a:ext cx="5884828" cy="523220"/>
          </a:xfrm>
          <a:prstGeom prst="rect">
            <a:avLst/>
          </a:prstGeom>
        </p:spPr>
        <p:txBody>
          <a:bodyPr wrap="square">
            <a:spAutoFit/>
          </a:bodyPr>
          <a:lstStyle/>
          <a:p>
            <a:r>
              <a:rPr lang="en-GB" sz="2800" dirty="0" smtClean="0">
                <a:solidFill>
                  <a:schemeClr val="accent3"/>
                </a:solidFill>
              </a:rPr>
              <a:t>- jubilant, ecstatic, delighted, thrilled</a:t>
            </a:r>
            <a:endParaRPr lang="en-GB" sz="1200" dirty="0">
              <a:solidFill>
                <a:schemeClr val="accent3"/>
              </a:solidFill>
            </a:endParaRPr>
          </a:p>
        </p:txBody>
      </p:sp>
      <p:sp>
        <p:nvSpPr>
          <p:cNvPr id="53" name="Rectangle 52"/>
          <p:cNvSpPr/>
          <p:nvPr/>
        </p:nvSpPr>
        <p:spPr>
          <a:xfrm>
            <a:off x="1519807" y="2931790"/>
            <a:ext cx="1368152" cy="523220"/>
          </a:xfrm>
          <a:prstGeom prst="rect">
            <a:avLst/>
          </a:prstGeom>
        </p:spPr>
        <p:txBody>
          <a:bodyPr wrap="square">
            <a:spAutoFit/>
          </a:bodyPr>
          <a:lstStyle/>
          <a:p>
            <a:r>
              <a:rPr lang="en-GB" sz="2800" dirty="0" smtClean="0">
                <a:solidFill>
                  <a:schemeClr val="accent3"/>
                </a:solidFill>
              </a:rPr>
              <a:t>brave</a:t>
            </a:r>
            <a:endParaRPr lang="en-GB" sz="1200" dirty="0">
              <a:solidFill>
                <a:schemeClr val="accent3"/>
              </a:solidFill>
            </a:endParaRPr>
          </a:p>
        </p:txBody>
      </p:sp>
      <p:sp>
        <p:nvSpPr>
          <p:cNvPr id="54" name="Rectangle 53"/>
          <p:cNvSpPr/>
          <p:nvPr/>
        </p:nvSpPr>
        <p:spPr>
          <a:xfrm>
            <a:off x="2915816" y="2931790"/>
            <a:ext cx="5884828" cy="523220"/>
          </a:xfrm>
          <a:prstGeom prst="rect">
            <a:avLst/>
          </a:prstGeom>
        </p:spPr>
        <p:txBody>
          <a:bodyPr wrap="square">
            <a:spAutoFit/>
          </a:bodyPr>
          <a:lstStyle/>
          <a:p>
            <a:r>
              <a:rPr lang="en-GB" sz="2800" dirty="0" smtClean="0">
                <a:solidFill>
                  <a:schemeClr val="accent3"/>
                </a:solidFill>
              </a:rPr>
              <a:t>- fearless, valiant, dauntless, gutsy</a:t>
            </a:r>
            <a:endParaRPr lang="en-GB" sz="1200" dirty="0">
              <a:solidFill>
                <a:schemeClr val="accent3"/>
              </a:solidFill>
            </a:endParaRPr>
          </a:p>
        </p:txBody>
      </p:sp>
      <p:sp>
        <p:nvSpPr>
          <p:cNvPr id="55" name="Rectangle 54"/>
          <p:cNvSpPr/>
          <p:nvPr/>
        </p:nvSpPr>
        <p:spPr>
          <a:xfrm>
            <a:off x="1547664" y="3562761"/>
            <a:ext cx="1368152" cy="523220"/>
          </a:xfrm>
          <a:prstGeom prst="rect">
            <a:avLst/>
          </a:prstGeom>
        </p:spPr>
        <p:txBody>
          <a:bodyPr wrap="square">
            <a:spAutoFit/>
          </a:bodyPr>
          <a:lstStyle/>
          <a:p>
            <a:r>
              <a:rPr lang="en-GB" sz="2800" dirty="0" smtClean="0">
                <a:solidFill>
                  <a:schemeClr val="accent3"/>
                </a:solidFill>
              </a:rPr>
              <a:t>fast</a:t>
            </a:r>
            <a:endParaRPr lang="en-GB" sz="1200" dirty="0">
              <a:solidFill>
                <a:schemeClr val="accent3"/>
              </a:solidFill>
            </a:endParaRPr>
          </a:p>
        </p:txBody>
      </p:sp>
      <p:sp>
        <p:nvSpPr>
          <p:cNvPr id="56" name="Rectangle 55"/>
          <p:cNvSpPr/>
          <p:nvPr/>
        </p:nvSpPr>
        <p:spPr>
          <a:xfrm>
            <a:off x="2945742" y="3607410"/>
            <a:ext cx="5884828" cy="523220"/>
          </a:xfrm>
          <a:prstGeom prst="rect">
            <a:avLst/>
          </a:prstGeom>
        </p:spPr>
        <p:txBody>
          <a:bodyPr wrap="square">
            <a:spAutoFit/>
          </a:bodyPr>
          <a:lstStyle/>
          <a:p>
            <a:r>
              <a:rPr lang="en-GB" sz="2800" dirty="0" smtClean="0">
                <a:solidFill>
                  <a:schemeClr val="accent3"/>
                </a:solidFill>
              </a:rPr>
              <a:t>- swift, rapid, spry, fleet-footed</a:t>
            </a:r>
            <a:endParaRPr lang="en-GB" sz="1200" dirty="0">
              <a:solidFill>
                <a:schemeClr val="accent3"/>
              </a:solidFill>
            </a:endParaRPr>
          </a:p>
        </p:txBody>
      </p:sp>
      <p:sp>
        <p:nvSpPr>
          <p:cNvPr id="57" name="Google Shape;1626;p40"/>
          <p:cNvSpPr txBox="1">
            <a:spLocks noGrp="1"/>
          </p:cNvSpPr>
          <p:nvPr>
            <p:ph type="title" idx="2"/>
          </p:nvPr>
        </p:nvSpPr>
        <p:spPr>
          <a:xfrm>
            <a:off x="1594452" y="4299942"/>
            <a:ext cx="6573416" cy="6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smtClean="0"/>
              <a:t>These are all words we can use to describe Lexi. </a:t>
            </a:r>
            <a:endParaRPr sz="1600" dirty="0"/>
          </a:p>
        </p:txBody>
      </p:sp>
    </p:spTree>
    <p:extLst>
      <p:ext uri="{BB962C8B-B14F-4D97-AF65-F5344CB8AC3E}">
        <p14:creationId xmlns:p14="http://schemas.microsoft.com/office/powerpoint/2010/main" val="17018566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iterate type="wd">
                                    <p:tmPct val="10000"/>
                                  </p:iterate>
                                  <p:childTnLst>
                                    <p:set>
                                      <p:cBhvr>
                                        <p:cTn id="16" dur="1" fill="hold">
                                          <p:stCondLst>
                                            <p:cond delay="0"/>
                                          </p:stCondLst>
                                        </p:cTn>
                                        <p:tgtEl>
                                          <p:spTgt spid="50">
                                            <p:txEl>
                                              <p:pRg st="0" end="0"/>
                                            </p:txEl>
                                          </p:spTgt>
                                        </p:tgtEl>
                                        <p:attrNameLst>
                                          <p:attrName>style.visibility</p:attrName>
                                        </p:attrNameLst>
                                      </p:cBhvr>
                                      <p:to>
                                        <p:strVal val="visible"/>
                                      </p:to>
                                    </p:set>
                                    <p:animEffect transition="in" filter="barn(inVertical)">
                                      <p:cBhvr>
                                        <p:cTn id="17" dur="500"/>
                                        <p:tgtEl>
                                          <p:spTgt spid="5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iterate type="wd">
                                    <p:tmPct val="10000"/>
                                  </p:iterate>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barn(inVertical)">
                                      <p:cBhvr>
                                        <p:cTn id="22" dur="500"/>
                                        <p:tgtEl>
                                          <p:spTgt spid="5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iterate type="wd">
                                    <p:tmPct val="10000"/>
                                  </p:iterate>
                                  <p:childTnLst>
                                    <p:set>
                                      <p:cBhvr>
                                        <p:cTn id="26" dur="1" fill="hold">
                                          <p:stCondLst>
                                            <p:cond delay="0"/>
                                          </p:stCondLst>
                                        </p:cTn>
                                        <p:tgtEl>
                                          <p:spTgt spid="53">
                                            <p:txEl>
                                              <p:pRg st="0" end="0"/>
                                            </p:txEl>
                                          </p:spTgt>
                                        </p:tgtEl>
                                        <p:attrNameLst>
                                          <p:attrName>style.visibility</p:attrName>
                                        </p:attrNameLst>
                                      </p:cBhvr>
                                      <p:to>
                                        <p:strVal val="visible"/>
                                      </p:to>
                                    </p:set>
                                    <p:animEffect transition="in" filter="barn(inVertical)">
                                      <p:cBhvr>
                                        <p:cTn id="27" dur="500"/>
                                        <p:tgtEl>
                                          <p:spTgt spid="5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iterate type="wd">
                                    <p:tmPct val="10000"/>
                                  </p:iterate>
                                  <p:childTnLst>
                                    <p:set>
                                      <p:cBhvr>
                                        <p:cTn id="31" dur="1" fill="hold">
                                          <p:stCondLst>
                                            <p:cond delay="0"/>
                                          </p:stCondLst>
                                        </p:cTn>
                                        <p:tgtEl>
                                          <p:spTgt spid="54">
                                            <p:txEl>
                                              <p:pRg st="0" end="0"/>
                                            </p:txEl>
                                          </p:spTgt>
                                        </p:tgtEl>
                                        <p:attrNameLst>
                                          <p:attrName>style.visibility</p:attrName>
                                        </p:attrNameLst>
                                      </p:cBhvr>
                                      <p:to>
                                        <p:strVal val="visible"/>
                                      </p:to>
                                    </p:set>
                                    <p:animEffect transition="in" filter="barn(inVertical)">
                                      <p:cBhvr>
                                        <p:cTn id="32" dur="500"/>
                                        <p:tgtEl>
                                          <p:spTgt spid="5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iterate type="wd">
                                    <p:tmPct val="10000"/>
                                  </p:iterate>
                                  <p:childTnLst>
                                    <p:set>
                                      <p:cBhvr>
                                        <p:cTn id="36" dur="1" fill="hold">
                                          <p:stCondLst>
                                            <p:cond delay="0"/>
                                          </p:stCondLst>
                                        </p:cTn>
                                        <p:tgtEl>
                                          <p:spTgt spid="55">
                                            <p:txEl>
                                              <p:pRg st="0" end="0"/>
                                            </p:txEl>
                                          </p:spTgt>
                                        </p:tgtEl>
                                        <p:attrNameLst>
                                          <p:attrName>style.visibility</p:attrName>
                                        </p:attrNameLst>
                                      </p:cBhvr>
                                      <p:to>
                                        <p:strVal val="visible"/>
                                      </p:to>
                                    </p:set>
                                    <p:animEffect transition="in" filter="barn(inVertical)">
                                      <p:cBhvr>
                                        <p:cTn id="37" dur="500"/>
                                        <p:tgtEl>
                                          <p:spTgt spid="5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iterate type="wd">
                                    <p:tmPct val="10000"/>
                                  </p:iterate>
                                  <p:childTnLst>
                                    <p:set>
                                      <p:cBhvr>
                                        <p:cTn id="41" dur="1" fill="hold">
                                          <p:stCondLst>
                                            <p:cond delay="0"/>
                                          </p:stCondLst>
                                        </p:cTn>
                                        <p:tgtEl>
                                          <p:spTgt spid="56">
                                            <p:txEl>
                                              <p:pRg st="0" end="0"/>
                                            </p:txEl>
                                          </p:spTgt>
                                        </p:tgtEl>
                                        <p:attrNameLst>
                                          <p:attrName>style.visibility</p:attrName>
                                        </p:attrNameLst>
                                      </p:cBhvr>
                                      <p:to>
                                        <p:strVal val="visible"/>
                                      </p:to>
                                    </p:set>
                                    <p:animEffect transition="in" filter="barn(inVertical)">
                                      <p:cBhvr>
                                        <p:cTn id="42" dur="500"/>
                                        <p:tgtEl>
                                          <p:spTgt spid="5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barn(inVertical)">
                                      <p:cBhvr>
                                        <p:cTn id="4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99915" y="555526"/>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Add adjectives to </a:t>
            </a:r>
            <a:r>
              <a:rPr lang="en" dirty="0" smtClean="0">
                <a:solidFill>
                  <a:schemeClr val="accent2"/>
                </a:solidFill>
              </a:rPr>
              <a:t>the sheet.</a:t>
            </a:r>
            <a:endParaRPr dirty="0">
              <a:solidFill>
                <a:schemeClr val="accent2"/>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137260" y="1085394"/>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626;p40"/>
          <p:cNvSpPr txBox="1">
            <a:spLocks noGrp="1"/>
          </p:cNvSpPr>
          <p:nvPr>
            <p:ph type="title" idx="2"/>
          </p:nvPr>
        </p:nvSpPr>
        <p:spPr>
          <a:xfrm>
            <a:off x="5076056" y="1381179"/>
            <a:ext cx="2973016" cy="6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smtClean="0"/>
              <a:t>Would you use the same adjectives for her personality as her appearance?</a:t>
            </a:r>
            <a:endParaRPr sz="1800" dirty="0"/>
          </a:p>
        </p:txBody>
      </p:sp>
      <p:sp>
        <p:nvSpPr>
          <p:cNvPr id="3" name="Rectangle 2"/>
          <p:cNvSpPr/>
          <p:nvPr/>
        </p:nvSpPr>
        <p:spPr>
          <a:xfrm>
            <a:off x="5194069" y="2752749"/>
            <a:ext cx="3536420" cy="1169551"/>
          </a:xfrm>
          <a:prstGeom prst="rect">
            <a:avLst/>
          </a:prstGeom>
        </p:spPr>
        <p:txBody>
          <a:bodyPr wrap="square">
            <a:spAutoFit/>
          </a:bodyPr>
          <a:lstStyle/>
          <a:p>
            <a:r>
              <a:rPr lang="en" dirty="0" smtClean="0">
                <a:solidFill>
                  <a:schemeClr val="accent3"/>
                </a:solidFill>
              </a:rPr>
              <a:t>What creative adjectives could you use to describe Lexi and Tim? </a:t>
            </a:r>
          </a:p>
          <a:p>
            <a:endParaRPr lang="en" dirty="0">
              <a:solidFill>
                <a:schemeClr val="accent3"/>
              </a:solidFill>
            </a:endParaRPr>
          </a:p>
          <a:p>
            <a:r>
              <a:rPr lang="en" dirty="0" smtClean="0">
                <a:solidFill>
                  <a:schemeClr val="accent3"/>
                </a:solidFill>
              </a:rPr>
              <a:t>What do you think her personality would be like? </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91160"/>
            <a:ext cx="3744416" cy="373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4668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grpSp>
        <p:nvGrpSpPr>
          <p:cNvPr id="1840" name="Google Shape;1840;p43"/>
          <p:cNvGrpSpPr/>
          <p:nvPr/>
        </p:nvGrpSpPr>
        <p:grpSpPr>
          <a:xfrm>
            <a:off x="-1337338" y="2658205"/>
            <a:ext cx="4996282" cy="4996609"/>
            <a:chOff x="-2113750" y="596808"/>
            <a:chExt cx="9144000" cy="9144600"/>
          </a:xfrm>
        </p:grpSpPr>
        <p:sp>
          <p:nvSpPr>
            <p:cNvPr id="1841" name="Google Shape;1841;p43"/>
            <p:cNvSpPr/>
            <p:nvPr/>
          </p:nvSpPr>
          <p:spPr>
            <a:xfrm rot="10800000">
              <a:off x="-2113750" y="596808"/>
              <a:ext cx="9144000" cy="91446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rot="10800000">
              <a:off x="-436262" y="2274828"/>
              <a:ext cx="5789100" cy="57891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rot="10800000">
              <a:off x="-812875" y="1851643"/>
              <a:ext cx="6635400" cy="66354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rot="10800000">
              <a:off x="-1272015" y="1439077"/>
              <a:ext cx="7460700" cy="74607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rot="10800000">
              <a:off x="-1669972" y="1040757"/>
              <a:ext cx="8256600" cy="82569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4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Identify the </a:t>
            </a:r>
            <a:r>
              <a:rPr lang="en" dirty="0" smtClean="0">
                <a:solidFill>
                  <a:srgbClr val="FFC000"/>
                </a:solidFill>
              </a:rPr>
              <a:t>subject</a:t>
            </a:r>
            <a:r>
              <a:rPr lang="en" dirty="0" smtClean="0"/>
              <a:t> in my </a:t>
            </a:r>
            <a:r>
              <a:rPr lang="en" dirty="0" smtClean="0">
                <a:solidFill>
                  <a:schemeClr val="accent2">
                    <a:lumMod val="60000"/>
                    <a:lumOff val="40000"/>
                  </a:schemeClr>
                </a:solidFill>
              </a:rPr>
              <a:t>sentences.</a:t>
            </a:r>
            <a:endParaRPr dirty="0">
              <a:solidFill>
                <a:schemeClr val="accent2">
                  <a:lumMod val="60000"/>
                  <a:lumOff val="40000"/>
                </a:schemeClr>
              </a:solidFill>
            </a:endParaRPr>
          </a:p>
        </p:txBody>
      </p:sp>
      <p:sp>
        <p:nvSpPr>
          <p:cNvPr id="1847" name="Google Shape;1847;p43"/>
          <p:cNvSpPr txBox="1">
            <a:spLocks noGrp="1"/>
          </p:cNvSpPr>
          <p:nvPr>
            <p:ph type="subTitle" idx="1"/>
          </p:nvPr>
        </p:nvSpPr>
        <p:spPr>
          <a:xfrm>
            <a:off x="2483768" y="2450739"/>
            <a:ext cx="6408712" cy="766841"/>
          </a:xfrm>
          <a:prstGeom prst="rect">
            <a:avLst/>
          </a:prstGeom>
        </p:spPr>
        <p:txBody>
          <a:bodyPr spcFirstLastPara="1" wrap="square" lIns="91425" tIns="91425" rIns="91425" bIns="91425" anchor="ctr" anchorCtr="0">
            <a:noAutofit/>
          </a:bodyPr>
          <a:lstStyle/>
          <a:p>
            <a:pPr>
              <a:lnSpc>
                <a:spcPct val="200000"/>
              </a:lnSpc>
            </a:pPr>
            <a:r>
              <a:rPr lang="en-GB" sz="1800" dirty="0"/>
              <a:t>Tim’s spiky hair stood up piercingly on top of his head. </a:t>
            </a:r>
          </a:p>
          <a:p>
            <a:pPr>
              <a:lnSpc>
                <a:spcPct val="200000"/>
              </a:lnSpc>
            </a:pPr>
            <a:r>
              <a:rPr lang="en-GB" sz="1800" dirty="0"/>
              <a:t>Lexi wore ripped jeans that hung casually from her hips. </a:t>
            </a:r>
          </a:p>
          <a:p>
            <a:pPr>
              <a:lnSpc>
                <a:spcPct val="200000"/>
              </a:lnSpc>
            </a:pPr>
            <a:r>
              <a:rPr lang="en-GB" sz="1800" dirty="0"/>
              <a:t>Lexi’s colourful, old skateboard flew through the city in a flash. </a:t>
            </a:r>
          </a:p>
        </p:txBody>
      </p:sp>
      <p:grpSp>
        <p:nvGrpSpPr>
          <p:cNvPr id="1848" name="Google Shape;1848;p43"/>
          <p:cNvGrpSpPr/>
          <p:nvPr/>
        </p:nvGrpSpPr>
        <p:grpSpPr>
          <a:xfrm>
            <a:off x="185351" y="1120773"/>
            <a:ext cx="1702668" cy="4649337"/>
            <a:chOff x="921616" y="-3836106"/>
            <a:chExt cx="4616777" cy="12606663"/>
          </a:xfrm>
        </p:grpSpPr>
        <p:sp>
          <p:nvSpPr>
            <p:cNvPr id="1849" name="Google Shape;1849;p43"/>
            <p:cNvSpPr/>
            <p:nvPr/>
          </p:nvSpPr>
          <p:spPr>
            <a:xfrm>
              <a:off x="3228763" y="4103794"/>
              <a:ext cx="1577037" cy="4666763"/>
            </a:xfrm>
            <a:custGeom>
              <a:avLst/>
              <a:gdLst/>
              <a:ahLst/>
              <a:cxnLst/>
              <a:rect l="l" t="t" r="r" b="b"/>
              <a:pathLst>
                <a:path w="26028" h="77022" extrusionOk="0">
                  <a:moveTo>
                    <a:pt x="1" y="0"/>
                  </a:moveTo>
                  <a:lnTo>
                    <a:pt x="1" y="77021"/>
                  </a:lnTo>
                  <a:lnTo>
                    <a:pt x="26027" y="77021"/>
                  </a:lnTo>
                  <a:lnTo>
                    <a:pt x="6674"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1654210" y="4103794"/>
              <a:ext cx="1574613" cy="4666763"/>
            </a:xfrm>
            <a:custGeom>
              <a:avLst/>
              <a:gdLst/>
              <a:ahLst/>
              <a:cxnLst/>
              <a:rect l="l" t="t" r="r" b="b"/>
              <a:pathLst>
                <a:path w="25988" h="77022" extrusionOk="0">
                  <a:moveTo>
                    <a:pt x="19353" y="0"/>
                  </a:moveTo>
                  <a:lnTo>
                    <a:pt x="0" y="77021"/>
                  </a:lnTo>
                  <a:lnTo>
                    <a:pt x="25988" y="77021"/>
                  </a:lnTo>
                  <a:lnTo>
                    <a:pt x="25988"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2598445" y="4841478"/>
              <a:ext cx="1244034" cy="1800250"/>
            </a:xfrm>
            <a:custGeom>
              <a:avLst/>
              <a:gdLst/>
              <a:ahLst/>
              <a:cxnLst/>
              <a:rect l="l" t="t" r="r" b="b"/>
              <a:pathLst>
                <a:path w="20532" h="29712" extrusionOk="0">
                  <a:moveTo>
                    <a:pt x="6924" y="1"/>
                  </a:moveTo>
                  <a:cubicBezTo>
                    <a:pt x="5897" y="1"/>
                    <a:pt x="4710" y="1345"/>
                    <a:pt x="3455" y="5373"/>
                  </a:cubicBezTo>
                  <a:cubicBezTo>
                    <a:pt x="1" y="16404"/>
                    <a:pt x="8598" y="27553"/>
                    <a:pt x="10168" y="29437"/>
                  </a:cubicBezTo>
                  <a:lnTo>
                    <a:pt x="10168" y="29712"/>
                  </a:lnTo>
                  <a:lnTo>
                    <a:pt x="10286" y="29594"/>
                  </a:lnTo>
                  <a:lnTo>
                    <a:pt x="10404" y="29712"/>
                  </a:lnTo>
                  <a:lnTo>
                    <a:pt x="10404" y="29437"/>
                  </a:lnTo>
                  <a:cubicBezTo>
                    <a:pt x="11974" y="27514"/>
                    <a:pt x="20532" y="16404"/>
                    <a:pt x="17116" y="5373"/>
                  </a:cubicBezTo>
                  <a:cubicBezTo>
                    <a:pt x="15862" y="1345"/>
                    <a:pt x="14675" y="1"/>
                    <a:pt x="13647" y="1"/>
                  </a:cubicBezTo>
                  <a:cubicBezTo>
                    <a:pt x="11942" y="1"/>
                    <a:pt x="10678" y="3706"/>
                    <a:pt x="10286" y="4980"/>
                  </a:cubicBezTo>
                  <a:cubicBezTo>
                    <a:pt x="9894" y="3706"/>
                    <a:pt x="8630" y="1"/>
                    <a:pt x="6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2986161" y="4998103"/>
              <a:ext cx="487689" cy="882493"/>
            </a:xfrm>
            <a:custGeom>
              <a:avLst/>
              <a:gdLst/>
              <a:ahLst/>
              <a:cxnLst/>
              <a:rect l="l" t="t" r="r" b="b"/>
              <a:pathLst>
                <a:path w="8049" h="14565" extrusionOk="0">
                  <a:moveTo>
                    <a:pt x="707" y="1"/>
                  </a:moveTo>
                  <a:lnTo>
                    <a:pt x="825" y="472"/>
                  </a:lnTo>
                  <a:cubicBezTo>
                    <a:pt x="1" y="7891"/>
                    <a:pt x="4005" y="14565"/>
                    <a:pt x="4005" y="14565"/>
                  </a:cubicBezTo>
                  <a:cubicBezTo>
                    <a:pt x="4005" y="14565"/>
                    <a:pt x="8048" y="7891"/>
                    <a:pt x="7184" y="472"/>
                  </a:cubicBezTo>
                  <a:lnTo>
                    <a:pt x="7302" y="1"/>
                  </a:lnTo>
                  <a:lnTo>
                    <a:pt x="4005" y="1964"/>
                  </a:lnTo>
                  <a:lnTo>
                    <a:pt x="7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2500956" y="4187045"/>
              <a:ext cx="1455675" cy="1032332"/>
            </a:xfrm>
            <a:custGeom>
              <a:avLst/>
              <a:gdLst/>
              <a:ahLst/>
              <a:cxnLst/>
              <a:rect l="l" t="t" r="r" b="b"/>
              <a:pathLst>
                <a:path w="24025" h="17038" extrusionOk="0">
                  <a:moveTo>
                    <a:pt x="12013" y="0"/>
                  </a:moveTo>
                  <a:lnTo>
                    <a:pt x="4004" y="1688"/>
                  </a:lnTo>
                  <a:lnTo>
                    <a:pt x="0" y="14250"/>
                  </a:lnTo>
                  <a:cubicBezTo>
                    <a:pt x="0" y="14250"/>
                    <a:pt x="4554" y="17038"/>
                    <a:pt x="12013" y="17038"/>
                  </a:cubicBezTo>
                  <a:cubicBezTo>
                    <a:pt x="19471" y="17038"/>
                    <a:pt x="24025" y="14250"/>
                    <a:pt x="24025" y="14250"/>
                  </a:cubicBezTo>
                  <a:lnTo>
                    <a:pt x="20021" y="1688"/>
                  </a:lnTo>
                  <a:lnTo>
                    <a:pt x="1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3228763" y="4239394"/>
              <a:ext cx="525739" cy="979983"/>
            </a:xfrm>
            <a:custGeom>
              <a:avLst/>
              <a:gdLst/>
              <a:ahLst/>
              <a:cxnLst/>
              <a:rect l="l" t="t" r="r" b="b"/>
              <a:pathLst>
                <a:path w="8677" h="16174" extrusionOk="0">
                  <a:moveTo>
                    <a:pt x="4044" y="0"/>
                  </a:moveTo>
                  <a:lnTo>
                    <a:pt x="1" y="1099"/>
                  </a:lnTo>
                  <a:lnTo>
                    <a:pt x="1" y="16174"/>
                  </a:lnTo>
                  <a:cubicBezTo>
                    <a:pt x="2945" y="16174"/>
                    <a:pt x="5850" y="15703"/>
                    <a:pt x="8676" y="14800"/>
                  </a:cubicBezTo>
                  <a:lnTo>
                    <a:pt x="5182" y="236"/>
                  </a:lnTo>
                  <a:lnTo>
                    <a:pt x="4044"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921616" y="3016809"/>
              <a:ext cx="2280850" cy="2038429"/>
            </a:xfrm>
            <a:custGeom>
              <a:avLst/>
              <a:gdLst/>
              <a:ahLst/>
              <a:cxnLst/>
              <a:rect l="l" t="t" r="r" b="b"/>
              <a:pathLst>
                <a:path w="37644" h="33643" extrusionOk="0">
                  <a:moveTo>
                    <a:pt x="20335" y="0"/>
                  </a:moveTo>
                  <a:cubicBezTo>
                    <a:pt x="0" y="6360"/>
                    <a:pt x="7577" y="33643"/>
                    <a:pt x="7577" y="33643"/>
                  </a:cubicBezTo>
                  <a:cubicBezTo>
                    <a:pt x="7577" y="33643"/>
                    <a:pt x="11210" y="16404"/>
                    <a:pt x="23952" y="16404"/>
                  </a:cubicBezTo>
                  <a:cubicBezTo>
                    <a:pt x="24322" y="16404"/>
                    <a:pt x="24700" y="16419"/>
                    <a:pt x="25085" y="16449"/>
                  </a:cubicBezTo>
                  <a:cubicBezTo>
                    <a:pt x="25485" y="16480"/>
                    <a:pt x="25858" y="16495"/>
                    <a:pt x="26204" y="16495"/>
                  </a:cubicBezTo>
                  <a:cubicBezTo>
                    <a:pt x="37643" y="16495"/>
                    <a:pt x="20335" y="0"/>
                    <a:pt x="20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1299819" y="3480625"/>
              <a:ext cx="1538380" cy="1574613"/>
            </a:xfrm>
            <a:custGeom>
              <a:avLst/>
              <a:gdLst/>
              <a:ahLst/>
              <a:cxnLst/>
              <a:rect l="l" t="t" r="r" b="b"/>
              <a:pathLst>
                <a:path w="25390" h="25988" extrusionOk="0">
                  <a:moveTo>
                    <a:pt x="15153" y="0"/>
                  </a:moveTo>
                  <a:cubicBezTo>
                    <a:pt x="5103" y="2434"/>
                    <a:pt x="0" y="15192"/>
                    <a:pt x="1296" y="25988"/>
                  </a:cubicBezTo>
                  <a:cubicBezTo>
                    <a:pt x="1296" y="25988"/>
                    <a:pt x="4966" y="8749"/>
                    <a:pt x="17674" y="8749"/>
                  </a:cubicBezTo>
                  <a:cubicBezTo>
                    <a:pt x="18043" y="8749"/>
                    <a:pt x="18419" y="8764"/>
                    <a:pt x="18804" y="8794"/>
                  </a:cubicBezTo>
                  <a:cubicBezTo>
                    <a:pt x="19201" y="8824"/>
                    <a:pt x="19571" y="8839"/>
                    <a:pt x="19915" y="8839"/>
                  </a:cubicBezTo>
                  <a:cubicBezTo>
                    <a:pt x="25390" y="8839"/>
                    <a:pt x="24331" y="5130"/>
                    <a:pt x="21709" y="1178"/>
                  </a:cubicBezTo>
                  <a:lnTo>
                    <a:pt x="15153"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3257544" y="3016809"/>
              <a:ext cx="2280850" cy="2038429"/>
            </a:xfrm>
            <a:custGeom>
              <a:avLst/>
              <a:gdLst/>
              <a:ahLst/>
              <a:cxnLst/>
              <a:rect l="l" t="t" r="r" b="b"/>
              <a:pathLst>
                <a:path w="37644" h="33643" extrusionOk="0">
                  <a:moveTo>
                    <a:pt x="17309" y="0"/>
                  </a:moveTo>
                  <a:cubicBezTo>
                    <a:pt x="17309" y="0"/>
                    <a:pt x="0" y="16495"/>
                    <a:pt x="11440" y="16495"/>
                  </a:cubicBezTo>
                  <a:cubicBezTo>
                    <a:pt x="11786" y="16495"/>
                    <a:pt x="12158" y="16480"/>
                    <a:pt x="12559" y="16449"/>
                  </a:cubicBezTo>
                  <a:cubicBezTo>
                    <a:pt x="12943" y="16419"/>
                    <a:pt x="13320" y="16404"/>
                    <a:pt x="13688" y="16404"/>
                  </a:cubicBezTo>
                  <a:cubicBezTo>
                    <a:pt x="26397" y="16404"/>
                    <a:pt x="30067" y="33643"/>
                    <a:pt x="30067" y="33643"/>
                  </a:cubicBezTo>
                  <a:cubicBezTo>
                    <a:pt x="30067" y="33643"/>
                    <a:pt x="37643" y="6360"/>
                    <a:pt x="17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3621750" y="3480625"/>
              <a:ext cx="1538441" cy="1574613"/>
            </a:xfrm>
            <a:custGeom>
              <a:avLst/>
              <a:gdLst/>
              <a:ahLst/>
              <a:cxnLst/>
              <a:rect l="l" t="t" r="r" b="b"/>
              <a:pathLst>
                <a:path w="25391" h="25988" extrusionOk="0">
                  <a:moveTo>
                    <a:pt x="10198" y="0"/>
                  </a:moveTo>
                  <a:lnTo>
                    <a:pt x="3643" y="1178"/>
                  </a:lnTo>
                  <a:cubicBezTo>
                    <a:pt x="1057" y="5130"/>
                    <a:pt x="1" y="8839"/>
                    <a:pt x="5475" y="8839"/>
                  </a:cubicBezTo>
                  <a:cubicBezTo>
                    <a:pt x="5820" y="8839"/>
                    <a:pt x="6190" y="8824"/>
                    <a:pt x="6587" y="8794"/>
                  </a:cubicBezTo>
                  <a:cubicBezTo>
                    <a:pt x="6971" y="8764"/>
                    <a:pt x="7348" y="8749"/>
                    <a:pt x="7717" y="8749"/>
                  </a:cubicBezTo>
                  <a:cubicBezTo>
                    <a:pt x="20423" y="8749"/>
                    <a:pt x="24056" y="25988"/>
                    <a:pt x="24056" y="25988"/>
                  </a:cubicBezTo>
                  <a:cubicBezTo>
                    <a:pt x="25390" y="15192"/>
                    <a:pt x="20287" y="2434"/>
                    <a:pt x="10198"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1711286" y="-1291930"/>
              <a:ext cx="3035014" cy="5754959"/>
            </a:xfrm>
            <a:custGeom>
              <a:avLst/>
              <a:gdLst/>
              <a:ahLst/>
              <a:cxnLst/>
              <a:rect l="l" t="t" r="r" b="b"/>
              <a:pathLst>
                <a:path w="50091" h="94982" extrusionOk="0">
                  <a:moveTo>
                    <a:pt x="25065" y="1"/>
                  </a:moveTo>
                  <a:cubicBezTo>
                    <a:pt x="19177" y="1"/>
                    <a:pt x="13289" y="452"/>
                    <a:pt x="7459" y="1355"/>
                  </a:cubicBezTo>
                  <a:lnTo>
                    <a:pt x="7459" y="1316"/>
                  </a:lnTo>
                  <a:lnTo>
                    <a:pt x="7459" y="1316"/>
                  </a:lnTo>
                  <a:cubicBezTo>
                    <a:pt x="0" y="43791"/>
                    <a:pt x="10835" y="92469"/>
                    <a:pt x="10835" y="92469"/>
                  </a:cubicBezTo>
                  <a:cubicBezTo>
                    <a:pt x="10835" y="92469"/>
                    <a:pt x="14878" y="94981"/>
                    <a:pt x="25046" y="94981"/>
                  </a:cubicBezTo>
                  <a:cubicBezTo>
                    <a:pt x="35252" y="94981"/>
                    <a:pt x="39296" y="92469"/>
                    <a:pt x="39296" y="92469"/>
                  </a:cubicBezTo>
                  <a:cubicBezTo>
                    <a:pt x="39296" y="92469"/>
                    <a:pt x="50091" y="43791"/>
                    <a:pt x="42672" y="1355"/>
                  </a:cubicBezTo>
                  <a:cubicBezTo>
                    <a:pt x="36842" y="452"/>
                    <a:pt x="30954" y="1"/>
                    <a:pt x="250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2163227" y="-3771577"/>
              <a:ext cx="2133556" cy="2559382"/>
            </a:xfrm>
            <a:custGeom>
              <a:avLst/>
              <a:gdLst/>
              <a:ahLst/>
              <a:cxnLst/>
              <a:rect l="l" t="t" r="r" b="b"/>
              <a:pathLst>
                <a:path w="35213" h="42241" extrusionOk="0">
                  <a:moveTo>
                    <a:pt x="17587" y="1"/>
                  </a:moveTo>
                  <a:cubicBezTo>
                    <a:pt x="8126" y="11267"/>
                    <a:pt x="2787" y="26342"/>
                    <a:pt x="0" y="42241"/>
                  </a:cubicBezTo>
                  <a:cubicBezTo>
                    <a:pt x="5830" y="41338"/>
                    <a:pt x="11718" y="40886"/>
                    <a:pt x="17606" y="40886"/>
                  </a:cubicBezTo>
                  <a:cubicBezTo>
                    <a:pt x="23495" y="40886"/>
                    <a:pt x="29383" y="41338"/>
                    <a:pt x="35213" y="42241"/>
                  </a:cubicBezTo>
                  <a:cubicBezTo>
                    <a:pt x="32425" y="26342"/>
                    <a:pt x="27047" y="11267"/>
                    <a:pt x="17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2657945" y="-396410"/>
              <a:ext cx="1141758" cy="1141758"/>
            </a:xfrm>
            <a:custGeom>
              <a:avLst/>
              <a:gdLst/>
              <a:ahLst/>
              <a:cxnLst/>
              <a:rect l="l" t="t" r="r" b="b"/>
              <a:pathLst>
                <a:path w="18844" h="18844" extrusionOk="0">
                  <a:moveTo>
                    <a:pt x="9422" y="1"/>
                  </a:moveTo>
                  <a:cubicBezTo>
                    <a:pt x="4240" y="1"/>
                    <a:pt x="0" y="4201"/>
                    <a:pt x="0" y="9422"/>
                  </a:cubicBezTo>
                  <a:cubicBezTo>
                    <a:pt x="0" y="14604"/>
                    <a:pt x="4240" y="18844"/>
                    <a:pt x="9422" y="18844"/>
                  </a:cubicBezTo>
                  <a:cubicBezTo>
                    <a:pt x="14643" y="18844"/>
                    <a:pt x="18843" y="14604"/>
                    <a:pt x="18843" y="9422"/>
                  </a:cubicBezTo>
                  <a:cubicBezTo>
                    <a:pt x="18843" y="4201"/>
                    <a:pt x="14643" y="1"/>
                    <a:pt x="9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2700721" y="-396410"/>
              <a:ext cx="1255364" cy="1139637"/>
            </a:xfrm>
            <a:custGeom>
              <a:avLst/>
              <a:gdLst/>
              <a:ahLst/>
              <a:cxnLst/>
              <a:rect l="l" t="t" r="r" b="b"/>
              <a:pathLst>
                <a:path w="20719" h="18809" extrusionOk="0">
                  <a:moveTo>
                    <a:pt x="8768" y="0"/>
                  </a:moveTo>
                  <a:cubicBezTo>
                    <a:pt x="8751" y="0"/>
                    <a:pt x="8733" y="0"/>
                    <a:pt x="8716" y="1"/>
                  </a:cubicBezTo>
                  <a:lnTo>
                    <a:pt x="8402" y="1"/>
                  </a:lnTo>
                  <a:cubicBezTo>
                    <a:pt x="15703" y="1"/>
                    <a:pt x="20061" y="8087"/>
                    <a:pt x="16096" y="14211"/>
                  </a:cubicBezTo>
                  <a:cubicBezTo>
                    <a:pt x="14253" y="17030"/>
                    <a:pt x="11321" y="18393"/>
                    <a:pt x="8405" y="18393"/>
                  </a:cubicBezTo>
                  <a:cubicBezTo>
                    <a:pt x="4986" y="18393"/>
                    <a:pt x="1590" y="16518"/>
                    <a:pt x="1" y="12916"/>
                  </a:cubicBezTo>
                  <a:lnTo>
                    <a:pt x="1" y="12916"/>
                  </a:lnTo>
                  <a:cubicBezTo>
                    <a:pt x="1538" y="16770"/>
                    <a:pt x="5117" y="18808"/>
                    <a:pt x="8729" y="18808"/>
                  </a:cubicBezTo>
                  <a:cubicBezTo>
                    <a:pt x="11667" y="18808"/>
                    <a:pt x="14626" y="17460"/>
                    <a:pt x="16528" y="14643"/>
                  </a:cubicBezTo>
                  <a:cubicBezTo>
                    <a:pt x="20718" y="8416"/>
                    <a:pt x="16274" y="0"/>
                    <a:pt x="8768"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2826809" y="-229908"/>
              <a:ext cx="806392" cy="806392"/>
            </a:xfrm>
            <a:custGeom>
              <a:avLst/>
              <a:gdLst/>
              <a:ahLst/>
              <a:cxnLst/>
              <a:rect l="l" t="t" r="r" b="b"/>
              <a:pathLst>
                <a:path w="13309" h="13309" extrusionOk="0">
                  <a:moveTo>
                    <a:pt x="6635" y="1"/>
                  </a:moveTo>
                  <a:cubicBezTo>
                    <a:pt x="2984" y="1"/>
                    <a:pt x="0" y="2984"/>
                    <a:pt x="0" y="6674"/>
                  </a:cubicBezTo>
                  <a:cubicBezTo>
                    <a:pt x="0" y="10325"/>
                    <a:pt x="2984" y="13308"/>
                    <a:pt x="6635" y="13308"/>
                  </a:cubicBezTo>
                  <a:cubicBezTo>
                    <a:pt x="10325" y="13308"/>
                    <a:pt x="13308" y="10325"/>
                    <a:pt x="13308" y="6674"/>
                  </a:cubicBezTo>
                  <a:cubicBezTo>
                    <a:pt x="13308" y="2984"/>
                    <a:pt x="10325" y="1"/>
                    <a:pt x="6635" y="1"/>
                  </a:cubicBezTo>
                  <a:close/>
                </a:path>
              </a:pathLst>
            </a:custGeom>
            <a:solidFill>
              <a:srgbClr val="84D3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2826809" y="-229908"/>
              <a:ext cx="941932" cy="807846"/>
            </a:xfrm>
            <a:custGeom>
              <a:avLst/>
              <a:gdLst/>
              <a:ahLst/>
              <a:cxnLst/>
              <a:rect l="l" t="t" r="r" b="b"/>
              <a:pathLst>
                <a:path w="15546" h="13333" extrusionOk="0">
                  <a:moveTo>
                    <a:pt x="6478" y="1"/>
                  </a:moveTo>
                  <a:cubicBezTo>
                    <a:pt x="11973" y="158"/>
                    <a:pt x="14643" y="6831"/>
                    <a:pt x="10757" y="10757"/>
                  </a:cubicBezTo>
                  <a:cubicBezTo>
                    <a:pt x="9469" y="12031"/>
                    <a:pt x="7886" y="12605"/>
                    <a:pt x="6334" y="12605"/>
                  </a:cubicBezTo>
                  <a:cubicBezTo>
                    <a:pt x="3154" y="12605"/>
                    <a:pt x="106" y="10197"/>
                    <a:pt x="0" y="6478"/>
                  </a:cubicBezTo>
                  <a:lnTo>
                    <a:pt x="0" y="6674"/>
                  </a:lnTo>
                  <a:cubicBezTo>
                    <a:pt x="0" y="10687"/>
                    <a:pt x="3292" y="13332"/>
                    <a:pt x="6710" y="13332"/>
                  </a:cubicBezTo>
                  <a:cubicBezTo>
                    <a:pt x="8341" y="13332"/>
                    <a:pt x="10001" y="12729"/>
                    <a:pt x="11345" y="11385"/>
                  </a:cubicBezTo>
                  <a:cubicBezTo>
                    <a:pt x="15546" y="7184"/>
                    <a:pt x="12562" y="1"/>
                    <a:pt x="6635"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2893397" y="-170469"/>
              <a:ext cx="544765" cy="547128"/>
            </a:xfrm>
            <a:custGeom>
              <a:avLst/>
              <a:gdLst/>
              <a:ahLst/>
              <a:cxnLst/>
              <a:rect l="l" t="t" r="r" b="b"/>
              <a:pathLst>
                <a:path w="8991" h="9030" extrusionOk="0">
                  <a:moveTo>
                    <a:pt x="4476" y="1"/>
                  </a:moveTo>
                  <a:cubicBezTo>
                    <a:pt x="2003" y="1"/>
                    <a:pt x="1" y="2042"/>
                    <a:pt x="1" y="4515"/>
                  </a:cubicBezTo>
                  <a:cubicBezTo>
                    <a:pt x="1" y="6989"/>
                    <a:pt x="2003" y="9030"/>
                    <a:pt x="4476" y="9030"/>
                  </a:cubicBezTo>
                  <a:cubicBezTo>
                    <a:pt x="6988" y="9030"/>
                    <a:pt x="8990" y="6989"/>
                    <a:pt x="8990" y="4515"/>
                  </a:cubicBezTo>
                  <a:cubicBezTo>
                    <a:pt x="8990" y="2042"/>
                    <a:pt x="6988" y="1"/>
                    <a:pt x="4476" y="1"/>
                  </a:cubicBezTo>
                  <a:close/>
                </a:path>
              </a:pathLst>
            </a:custGeom>
            <a:solidFill>
              <a:srgbClr val="BBE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3228763" y="-3771577"/>
              <a:ext cx="1517537" cy="8208430"/>
            </a:xfrm>
            <a:custGeom>
              <a:avLst/>
              <a:gdLst/>
              <a:ahLst/>
              <a:cxnLst/>
              <a:rect l="l" t="t" r="r" b="b"/>
              <a:pathLst>
                <a:path w="25046" h="135475" extrusionOk="0">
                  <a:moveTo>
                    <a:pt x="1" y="1"/>
                  </a:moveTo>
                  <a:cubicBezTo>
                    <a:pt x="14486" y="33801"/>
                    <a:pt x="15036" y="87503"/>
                    <a:pt x="6674" y="135474"/>
                  </a:cubicBezTo>
                  <a:cubicBezTo>
                    <a:pt x="12013" y="134768"/>
                    <a:pt x="14251" y="133394"/>
                    <a:pt x="14251" y="133394"/>
                  </a:cubicBezTo>
                  <a:cubicBezTo>
                    <a:pt x="14251" y="133394"/>
                    <a:pt x="25046" y="84716"/>
                    <a:pt x="17627" y="42280"/>
                  </a:cubicBezTo>
                  <a:cubicBezTo>
                    <a:pt x="14839" y="26342"/>
                    <a:pt x="9461" y="11267"/>
                    <a:pt x="1"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3169324" y="3016809"/>
              <a:ext cx="991858" cy="1443799"/>
            </a:xfrm>
            <a:custGeom>
              <a:avLst/>
              <a:gdLst/>
              <a:ahLst/>
              <a:cxnLst/>
              <a:rect l="l" t="t" r="r" b="b"/>
              <a:pathLst>
                <a:path w="16370" h="23829" extrusionOk="0">
                  <a:moveTo>
                    <a:pt x="2473" y="0"/>
                  </a:moveTo>
                  <a:lnTo>
                    <a:pt x="982" y="8323"/>
                  </a:lnTo>
                  <a:cubicBezTo>
                    <a:pt x="982" y="8323"/>
                    <a:pt x="0" y="23829"/>
                    <a:pt x="982" y="23829"/>
                  </a:cubicBezTo>
                  <a:cubicBezTo>
                    <a:pt x="11188" y="23829"/>
                    <a:pt x="15232" y="21316"/>
                    <a:pt x="15232" y="21316"/>
                  </a:cubicBezTo>
                  <a:cubicBezTo>
                    <a:pt x="15232" y="21316"/>
                    <a:pt x="15703" y="19197"/>
                    <a:pt x="16370" y="15507"/>
                  </a:cubicBezTo>
                  <a:cubicBezTo>
                    <a:pt x="12994" y="9343"/>
                    <a:pt x="8244" y="4044"/>
                    <a:pt x="2473"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3114672" y="2971548"/>
              <a:ext cx="225940" cy="2077146"/>
            </a:xfrm>
            <a:custGeom>
              <a:avLst/>
              <a:gdLst/>
              <a:ahLst/>
              <a:cxnLst/>
              <a:rect l="l" t="t" r="r" b="b"/>
              <a:pathLst>
                <a:path w="3729" h="34282" extrusionOk="0">
                  <a:moveTo>
                    <a:pt x="1817" y="0"/>
                  </a:moveTo>
                  <a:cubicBezTo>
                    <a:pt x="826" y="0"/>
                    <a:pt x="0" y="848"/>
                    <a:pt x="39" y="1847"/>
                  </a:cubicBezTo>
                  <a:lnTo>
                    <a:pt x="39" y="32545"/>
                  </a:lnTo>
                  <a:cubicBezTo>
                    <a:pt x="98" y="33703"/>
                    <a:pt x="991" y="34282"/>
                    <a:pt x="1884" y="34282"/>
                  </a:cubicBezTo>
                  <a:cubicBezTo>
                    <a:pt x="2777" y="34282"/>
                    <a:pt x="3670" y="33703"/>
                    <a:pt x="3729" y="32545"/>
                  </a:cubicBezTo>
                  <a:lnTo>
                    <a:pt x="3729" y="1847"/>
                  </a:lnTo>
                  <a:cubicBezTo>
                    <a:pt x="3729" y="826"/>
                    <a:pt x="2904" y="1"/>
                    <a:pt x="1884" y="1"/>
                  </a:cubicBezTo>
                  <a:cubicBezTo>
                    <a:pt x="1861" y="1"/>
                    <a:pt x="1839" y="0"/>
                    <a:pt x="1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2615532" y="-446336"/>
              <a:ext cx="1264998" cy="1240641"/>
            </a:xfrm>
            <a:custGeom>
              <a:avLst/>
              <a:gdLst/>
              <a:ahLst/>
              <a:cxnLst/>
              <a:rect l="l" t="t" r="r" b="b"/>
              <a:pathLst>
                <a:path w="20878" h="20476" extrusionOk="0">
                  <a:moveTo>
                    <a:pt x="9850" y="1492"/>
                  </a:moveTo>
                  <a:cubicBezTo>
                    <a:pt x="14371" y="1492"/>
                    <a:pt x="18407" y="4739"/>
                    <a:pt x="18719" y="9461"/>
                  </a:cubicBezTo>
                  <a:cubicBezTo>
                    <a:pt x="19033" y="13779"/>
                    <a:pt x="15657" y="18765"/>
                    <a:pt x="11025" y="19000"/>
                  </a:cubicBezTo>
                  <a:cubicBezTo>
                    <a:pt x="10891" y="19006"/>
                    <a:pt x="10757" y="19008"/>
                    <a:pt x="10623" y="19008"/>
                  </a:cubicBezTo>
                  <a:cubicBezTo>
                    <a:pt x="5975" y="19008"/>
                    <a:pt x="1525" y="15720"/>
                    <a:pt x="1525" y="10874"/>
                  </a:cubicBezTo>
                  <a:cubicBezTo>
                    <a:pt x="1525" y="6046"/>
                    <a:pt x="4351" y="2002"/>
                    <a:pt x="9140" y="1531"/>
                  </a:cubicBezTo>
                  <a:lnTo>
                    <a:pt x="9415" y="1492"/>
                  </a:lnTo>
                  <a:lnTo>
                    <a:pt x="9768" y="1492"/>
                  </a:lnTo>
                  <a:cubicBezTo>
                    <a:pt x="9796" y="1492"/>
                    <a:pt x="9823" y="1492"/>
                    <a:pt x="9850" y="1492"/>
                  </a:cubicBezTo>
                  <a:close/>
                  <a:moveTo>
                    <a:pt x="10318" y="0"/>
                  </a:moveTo>
                  <a:cubicBezTo>
                    <a:pt x="9611" y="0"/>
                    <a:pt x="8944" y="39"/>
                    <a:pt x="8277" y="157"/>
                  </a:cubicBezTo>
                  <a:lnTo>
                    <a:pt x="8198" y="157"/>
                  </a:lnTo>
                  <a:cubicBezTo>
                    <a:pt x="3134" y="1021"/>
                    <a:pt x="111" y="5575"/>
                    <a:pt x="72" y="10874"/>
                  </a:cubicBezTo>
                  <a:cubicBezTo>
                    <a:pt x="0" y="16418"/>
                    <a:pt x="5110" y="20476"/>
                    <a:pt x="10439" y="20476"/>
                  </a:cubicBezTo>
                  <a:cubicBezTo>
                    <a:pt x="10922" y="20476"/>
                    <a:pt x="11406" y="20443"/>
                    <a:pt x="11888" y="20374"/>
                  </a:cubicBezTo>
                  <a:cubicBezTo>
                    <a:pt x="17266" y="19628"/>
                    <a:pt x="20878" y="13661"/>
                    <a:pt x="20093" y="8519"/>
                  </a:cubicBezTo>
                  <a:cubicBezTo>
                    <a:pt x="19347" y="3612"/>
                    <a:pt x="15264" y="432"/>
                    <a:pt x="10632" y="79"/>
                  </a:cubicBezTo>
                  <a:cubicBezTo>
                    <a:pt x="10553" y="39"/>
                    <a:pt x="10436" y="0"/>
                    <a:pt x="10318"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1466745" y="4223399"/>
              <a:ext cx="46230" cy="32658"/>
            </a:xfrm>
            <a:custGeom>
              <a:avLst/>
              <a:gdLst/>
              <a:ahLst/>
              <a:cxnLst/>
              <a:rect l="l" t="t" r="r" b="b"/>
              <a:pathLst>
                <a:path w="763" h="539" extrusionOk="0">
                  <a:moveTo>
                    <a:pt x="295" y="1"/>
                  </a:moveTo>
                  <a:cubicBezTo>
                    <a:pt x="124" y="1"/>
                    <a:pt x="1" y="203"/>
                    <a:pt x="150" y="382"/>
                  </a:cubicBezTo>
                  <a:lnTo>
                    <a:pt x="229" y="460"/>
                  </a:lnTo>
                  <a:cubicBezTo>
                    <a:pt x="283" y="515"/>
                    <a:pt x="344" y="538"/>
                    <a:pt x="403" y="538"/>
                  </a:cubicBezTo>
                  <a:cubicBezTo>
                    <a:pt x="597" y="538"/>
                    <a:pt x="763" y="288"/>
                    <a:pt x="582" y="107"/>
                  </a:cubicBezTo>
                  <a:lnTo>
                    <a:pt x="464" y="68"/>
                  </a:lnTo>
                  <a:cubicBezTo>
                    <a:pt x="408" y="21"/>
                    <a:pt x="349" y="1"/>
                    <a:pt x="29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1485346" y="4156144"/>
              <a:ext cx="45200" cy="30961"/>
            </a:xfrm>
            <a:custGeom>
              <a:avLst/>
              <a:gdLst/>
              <a:ahLst/>
              <a:cxnLst/>
              <a:rect l="l" t="t" r="r" b="b"/>
              <a:pathLst>
                <a:path w="746" h="511" extrusionOk="0">
                  <a:moveTo>
                    <a:pt x="314" y="0"/>
                  </a:moveTo>
                  <a:cubicBezTo>
                    <a:pt x="0" y="0"/>
                    <a:pt x="0" y="510"/>
                    <a:pt x="314" y="510"/>
                  </a:cubicBezTo>
                  <a:lnTo>
                    <a:pt x="432" y="510"/>
                  </a:lnTo>
                  <a:cubicBezTo>
                    <a:pt x="746" y="510"/>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2108514" y="3865917"/>
              <a:ext cx="40474" cy="28598"/>
            </a:xfrm>
            <a:custGeom>
              <a:avLst/>
              <a:gdLst/>
              <a:ahLst/>
              <a:cxnLst/>
              <a:rect l="l" t="t" r="r" b="b"/>
              <a:pathLst>
                <a:path w="668" h="472" extrusionOk="0">
                  <a:moveTo>
                    <a:pt x="353" y="1"/>
                  </a:moveTo>
                  <a:cubicBezTo>
                    <a:pt x="0" y="1"/>
                    <a:pt x="0" y="472"/>
                    <a:pt x="353" y="472"/>
                  </a:cubicBezTo>
                  <a:cubicBezTo>
                    <a:pt x="667" y="472"/>
                    <a:pt x="667" y="1"/>
                    <a:pt x="35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1955161" y="3867796"/>
              <a:ext cx="99792" cy="51077"/>
            </a:xfrm>
            <a:custGeom>
              <a:avLst/>
              <a:gdLst/>
              <a:ahLst/>
              <a:cxnLst/>
              <a:rect l="l" t="t" r="r" b="b"/>
              <a:pathLst>
                <a:path w="1647" h="843" extrusionOk="0">
                  <a:moveTo>
                    <a:pt x="1304" y="0"/>
                  </a:moveTo>
                  <a:cubicBezTo>
                    <a:pt x="1282" y="0"/>
                    <a:pt x="1260" y="3"/>
                    <a:pt x="1236" y="9"/>
                  </a:cubicBezTo>
                  <a:lnTo>
                    <a:pt x="254" y="323"/>
                  </a:lnTo>
                  <a:cubicBezTo>
                    <a:pt x="0" y="432"/>
                    <a:pt x="82" y="842"/>
                    <a:pt x="343" y="842"/>
                  </a:cubicBezTo>
                  <a:cubicBezTo>
                    <a:pt x="365" y="842"/>
                    <a:pt x="387" y="839"/>
                    <a:pt x="411" y="833"/>
                  </a:cubicBezTo>
                  <a:lnTo>
                    <a:pt x="1393" y="519"/>
                  </a:lnTo>
                  <a:cubicBezTo>
                    <a:pt x="1647" y="411"/>
                    <a:pt x="1565" y="0"/>
                    <a:pt x="1304"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1940135" y="3745646"/>
              <a:ext cx="101064" cy="119665"/>
            </a:xfrm>
            <a:custGeom>
              <a:avLst/>
              <a:gdLst/>
              <a:ahLst/>
              <a:cxnLst/>
              <a:rect l="l" t="t" r="r" b="b"/>
              <a:pathLst>
                <a:path w="1668" h="1975" extrusionOk="0">
                  <a:moveTo>
                    <a:pt x="1296" y="1"/>
                  </a:moveTo>
                  <a:cubicBezTo>
                    <a:pt x="1240" y="1"/>
                    <a:pt x="1182" y="19"/>
                    <a:pt x="1130" y="62"/>
                  </a:cubicBezTo>
                  <a:cubicBezTo>
                    <a:pt x="620" y="494"/>
                    <a:pt x="267" y="1044"/>
                    <a:pt x="70" y="1672"/>
                  </a:cubicBezTo>
                  <a:cubicBezTo>
                    <a:pt x="1" y="1857"/>
                    <a:pt x="137" y="1974"/>
                    <a:pt x="284" y="1974"/>
                  </a:cubicBezTo>
                  <a:cubicBezTo>
                    <a:pt x="386" y="1974"/>
                    <a:pt x="493" y="1918"/>
                    <a:pt x="542" y="1790"/>
                  </a:cubicBezTo>
                  <a:cubicBezTo>
                    <a:pt x="738" y="1279"/>
                    <a:pt x="1052" y="769"/>
                    <a:pt x="1484" y="416"/>
                  </a:cubicBezTo>
                  <a:cubicBezTo>
                    <a:pt x="1667" y="232"/>
                    <a:pt x="1493" y="1"/>
                    <a:pt x="129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1930501" y="3712564"/>
              <a:ext cx="61075" cy="57076"/>
            </a:xfrm>
            <a:custGeom>
              <a:avLst/>
              <a:gdLst/>
              <a:ahLst/>
              <a:cxnLst/>
              <a:rect l="l" t="t" r="r" b="b"/>
              <a:pathLst>
                <a:path w="1008" h="942" extrusionOk="0">
                  <a:moveTo>
                    <a:pt x="669" y="0"/>
                  </a:moveTo>
                  <a:cubicBezTo>
                    <a:pt x="597" y="0"/>
                    <a:pt x="523" y="29"/>
                    <a:pt x="465" y="98"/>
                  </a:cubicBezTo>
                  <a:cubicBezTo>
                    <a:pt x="347" y="255"/>
                    <a:pt x="229" y="412"/>
                    <a:pt x="112" y="608"/>
                  </a:cubicBezTo>
                  <a:cubicBezTo>
                    <a:pt x="1" y="775"/>
                    <a:pt x="164" y="941"/>
                    <a:pt x="339" y="941"/>
                  </a:cubicBezTo>
                  <a:cubicBezTo>
                    <a:pt x="412" y="941"/>
                    <a:pt x="486" y="913"/>
                    <a:pt x="544" y="844"/>
                  </a:cubicBezTo>
                  <a:lnTo>
                    <a:pt x="897" y="333"/>
                  </a:lnTo>
                  <a:cubicBezTo>
                    <a:pt x="1008" y="167"/>
                    <a:pt x="844" y="0"/>
                    <a:pt x="669"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4353799" y="3880217"/>
              <a:ext cx="31022" cy="33325"/>
            </a:xfrm>
            <a:custGeom>
              <a:avLst/>
              <a:gdLst/>
              <a:ahLst/>
              <a:cxnLst/>
              <a:rect l="l" t="t" r="r" b="b"/>
              <a:pathLst>
                <a:path w="512"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4294360" y="3557332"/>
              <a:ext cx="30961" cy="35142"/>
            </a:xfrm>
            <a:custGeom>
              <a:avLst/>
              <a:gdLst/>
              <a:ahLst/>
              <a:cxnLst/>
              <a:rect l="l" t="t" r="r" b="b"/>
              <a:pathLst>
                <a:path w="511" h="580" extrusionOk="0">
                  <a:moveTo>
                    <a:pt x="255" y="0"/>
                  </a:moveTo>
                  <a:cubicBezTo>
                    <a:pt x="128" y="0"/>
                    <a:pt x="0" y="89"/>
                    <a:pt x="0" y="265"/>
                  </a:cubicBezTo>
                  <a:lnTo>
                    <a:pt x="0" y="344"/>
                  </a:lnTo>
                  <a:cubicBezTo>
                    <a:pt x="0" y="501"/>
                    <a:pt x="128" y="579"/>
                    <a:pt x="255" y="579"/>
                  </a:cubicBezTo>
                  <a:cubicBezTo>
                    <a:pt x="383" y="579"/>
                    <a:pt x="511" y="501"/>
                    <a:pt x="511" y="344"/>
                  </a:cubicBezTo>
                  <a:lnTo>
                    <a:pt x="511" y="265"/>
                  </a:lnTo>
                  <a:cubicBezTo>
                    <a:pt x="511" y="89"/>
                    <a:pt x="383" y="0"/>
                    <a:pt x="25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4367977" y="3687722"/>
              <a:ext cx="98883" cy="85311"/>
            </a:xfrm>
            <a:custGeom>
              <a:avLst/>
              <a:gdLst/>
              <a:ahLst/>
              <a:cxnLst/>
              <a:rect l="l" t="t" r="r" b="b"/>
              <a:pathLst>
                <a:path w="1632" h="1408" extrusionOk="0">
                  <a:moveTo>
                    <a:pt x="346" y="1"/>
                  </a:moveTo>
                  <a:cubicBezTo>
                    <a:pt x="135" y="1"/>
                    <a:pt x="1" y="304"/>
                    <a:pt x="199" y="469"/>
                  </a:cubicBezTo>
                  <a:cubicBezTo>
                    <a:pt x="552" y="665"/>
                    <a:pt x="866" y="979"/>
                    <a:pt x="1062" y="1293"/>
                  </a:cubicBezTo>
                  <a:cubicBezTo>
                    <a:pt x="1121" y="1375"/>
                    <a:pt x="1200" y="1408"/>
                    <a:pt x="1277" y="1408"/>
                  </a:cubicBezTo>
                  <a:cubicBezTo>
                    <a:pt x="1460" y="1408"/>
                    <a:pt x="1632" y="1223"/>
                    <a:pt x="1494" y="1058"/>
                  </a:cubicBezTo>
                  <a:cubicBezTo>
                    <a:pt x="1219" y="665"/>
                    <a:pt x="866" y="312"/>
                    <a:pt x="473" y="37"/>
                  </a:cubicBezTo>
                  <a:cubicBezTo>
                    <a:pt x="429" y="12"/>
                    <a:pt x="386" y="1"/>
                    <a:pt x="34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4824765" y="4172745"/>
              <a:ext cx="30961" cy="33385"/>
            </a:xfrm>
            <a:custGeom>
              <a:avLst/>
              <a:gdLst/>
              <a:ahLst/>
              <a:cxnLst/>
              <a:rect l="l" t="t" r="r" b="b"/>
              <a:pathLst>
                <a:path w="511" h="551" extrusionOk="0">
                  <a:moveTo>
                    <a:pt x="256" y="1"/>
                  </a:moveTo>
                  <a:cubicBezTo>
                    <a:pt x="128" y="1"/>
                    <a:pt x="0" y="79"/>
                    <a:pt x="0" y="236"/>
                  </a:cubicBezTo>
                  <a:lnTo>
                    <a:pt x="0" y="315"/>
                  </a:lnTo>
                  <a:cubicBezTo>
                    <a:pt x="0" y="472"/>
                    <a:pt x="128" y="550"/>
                    <a:pt x="256" y="550"/>
                  </a:cubicBezTo>
                  <a:cubicBezTo>
                    <a:pt x="383" y="550"/>
                    <a:pt x="511" y="472"/>
                    <a:pt x="511" y="315"/>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4865179" y="4191771"/>
              <a:ext cx="28598" cy="35748"/>
            </a:xfrm>
            <a:custGeom>
              <a:avLst/>
              <a:gdLst/>
              <a:ahLst/>
              <a:cxnLst/>
              <a:rect l="l" t="t" r="r" b="b"/>
              <a:pathLst>
                <a:path w="472" h="590" extrusionOk="0">
                  <a:moveTo>
                    <a:pt x="236" y="1"/>
                  </a:moveTo>
                  <a:cubicBezTo>
                    <a:pt x="118" y="1"/>
                    <a:pt x="1" y="79"/>
                    <a:pt x="1" y="236"/>
                  </a:cubicBezTo>
                  <a:lnTo>
                    <a:pt x="1" y="354"/>
                  </a:lnTo>
                  <a:cubicBezTo>
                    <a:pt x="1" y="511"/>
                    <a:pt x="118" y="590"/>
                    <a:pt x="236" y="590"/>
                  </a:cubicBezTo>
                  <a:cubicBezTo>
                    <a:pt x="354" y="590"/>
                    <a:pt x="472" y="51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4638815" y="3985886"/>
              <a:ext cx="57318" cy="47018"/>
            </a:xfrm>
            <a:custGeom>
              <a:avLst/>
              <a:gdLst/>
              <a:ahLst/>
              <a:cxnLst/>
              <a:rect l="l" t="t" r="r" b="b"/>
              <a:pathLst>
                <a:path w="946" h="776" extrusionOk="0">
                  <a:moveTo>
                    <a:pt x="600" y="0"/>
                  </a:moveTo>
                  <a:cubicBezTo>
                    <a:pt x="547" y="0"/>
                    <a:pt x="491" y="19"/>
                    <a:pt x="439" y="62"/>
                  </a:cubicBezTo>
                  <a:lnTo>
                    <a:pt x="125" y="376"/>
                  </a:lnTo>
                  <a:cubicBezTo>
                    <a:pt x="0" y="564"/>
                    <a:pt x="149" y="776"/>
                    <a:pt x="333" y="776"/>
                  </a:cubicBezTo>
                  <a:cubicBezTo>
                    <a:pt x="380" y="776"/>
                    <a:pt x="430" y="762"/>
                    <a:pt x="478" y="730"/>
                  </a:cubicBezTo>
                  <a:lnTo>
                    <a:pt x="793" y="415"/>
                  </a:lnTo>
                  <a:cubicBezTo>
                    <a:pt x="946" y="232"/>
                    <a:pt x="788" y="0"/>
                    <a:pt x="600"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4530783" y="3606713"/>
              <a:ext cx="46412" cy="34657"/>
            </a:xfrm>
            <a:custGeom>
              <a:avLst/>
              <a:gdLst/>
              <a:ahLst/>
              <a:cxnLst/>
              <a:rect l="l" t="t" r="r" b="b"/>
              <a:pathLst>
                <a:path w="766" h="572" extrusionOk="0">
                  <a:moveTo>
                    <a:pt x="360" y="1"/>
                  </a:moveTo>
                  <a:cubicBezTo>
                    <a:pt x="166" y="1"/>
                    <a:pt x="0" y="251"/>
                    <a:pt x="181" y="432"/>
                  </a:cubicBezTo>
                  <a:lnTo>
                    <a:pt x="259" y="510"/>
                  </a:lnTo>
                  <a:cubicBezTo>
                    <a:pt x="311" y="553"/>
                    <a:pt x="367" y="572"/>
                    <a:pt x="420" y="572"/>
                  </a:cubicBezTo>
                  <a:cubicBezTo>
                    <a:pt x="609" y="572"/>
                    <a:pt x="766" y="341"/>
                    <a:pt x="613" y="157"/>
                  </a:cubicBezTo>
                  <a:lnTo>
                    <a:pt x="534" y="78"/>
                  </a:lnTo>
                  <a:cubicBezTo>
                    <a:pt x="479" y="24"/>
                    <a:pt x="418" y="1"/>
                    <a:pt x="36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4900685" y="4053625"/>
              <a:ext cx="152929" cy="361116"/>
            </a:xfrm>
            <a:custGeom>
              <a:avLst/>
              <a:gdLst/>
              <a:ahLst/>
              <a:cxnLst/>
              <a:rect l="l" t="t" r="r" b="b"/>
              <a:pathLst>
                <a:path w="2524" h="5960" extrusionOk="0">
                  <a:moveTo>
                    <a:pt x="340" y="1"/>
                  </a:moveTo>
                  <a:cubicBezTo>
                    <a:pt x="181" y="1"/>
                    <a:pt x="1" y="180"/>
                    <a:pt x="82" y="397"/>
                  </a:cubicBezTo>
                  <a:cubicBezTo>
                    <a:pt x="867" y="2124"/>
                    <a:pt x="1535" y="3930"/>
                    <a:pt x="2006" y="5775"/>
                  </a:cubicBezTo>
                  <a:cubicBezTo>
                    <a:pt x="2038" y="5903"/>
                    <a:pt x="2136" y="5959"/>
                    <a:pt x="2235" y="5959"/>
                  </a:cubicBezTo>
                  <a:cubicBezTo>
                    <a:pt x="2378" y="5959"/>
                    <a:pt x="2523" y="5842"/>
                    <a:pt x="2477" y="5657"/>
                  </a:cubicBezTo>
                  <a:cubicBezTo>
                    <a:pt x="1966" y="3773"/>
                    <a:pt x="1338" y="1928"/>
                    <a:pt x="514" y="122"/>
                  </a:cubicBezTo>
                  <a:cubicBezTo>
                    <a:pt x="477" y="37"/>
                    <a:pt x="411" y="1"/>
                    <a:pt x="34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2678363" y="-256750"/>
              <a:ext cx="1128428" cy="842807"/>
            </a:xfrm>
            <a:custGeom>
              <a:avLst/>
              <a:gdLst/>
              <a:ahLst/>
              <a:cxnLst/>
              <a:rect l="l" t="t" r="r" b="b"/>
              <a:pathLst>
                <a:path w="18624" h="13910" extrusionOk="0">
                  <a:moveTo>
                    <a:pt x="15248" y="8884"/>
                  </a:moveTo>
                  <a:lnTo>
                    <a:pt x="15248" y="8884"/>
                  </a:lnTo>
                  <a:cubicBezTo>
                    <a:pt x="15130" y="9198"/>
                    <a:pt x="15012" y="9512"/>
                    <a:pt x="14895" y="9787"/>
                  </a:cubicBezTo>
                  <a:lnTo>
                    <a:pt x="14620" y="9590"/>
                  </a:lnTo>
                  <a:cubicBezTo>
                    <a:pt x="14777" y="9315"/>
                    <a:pt x="15012" y="9080"/>
                    <a:pt x="15248" y="8884"/>
                  </a:cubicBezTo>
                  <a:close/>
                  <a:moveTo>
                    <a:pt x="13442" y="11239"/>
                  </a:moveTo>
                  <a:cubicBezTo>
                    <a:pt x="13521" y="11318"/>
                    <a:pt x="13599" y="11396"/>
                    <a:pt x="13678" y="11475"/>
                  </a:cubicBezTo>
                  <a:cubicBezTo>
                    <a:pt x="13560" y="11632"/>
                    <a:pt x="13442" y="11749"/>
                    <a:pt x="13324" y="11828"/>
                  </a:cubicBezTo>
                  <a:cubicBezTo>
                    <a:pt x="13364" y="11632"/>
                    <a:pt x="13364" y="11435"/>
                    <a:pt x="13442" y="11239"/>
                  </a:cubicBezTo>
                  <a:close/>
                  <a:moveTo>
                    <a:pt x="9016" y="478"/>
                  </a:moveTo>
                  <a:cubicBezTo>
                    <a:pt x="10503" y="478"/>
                    <a:pt x="12032" y="999"/>
                    <a:pt x="13207" y="1935"/>
                  </a:cubicBezTo>
                  <a:cubicBezTo>
                    <a:pt x="13167" y="2014"/>
                    <a:pt x="13128" y="2092"/>
                    <a:pt x="13089" y="2171"/>
                  </a:cubicBezTo>
                  <a:cubicBezTo>
                    <a:pt x="13041" y="2336"/>
                    <a:pt x="13194" y="2445"/>
                    <a:pt x="13348" y="2445"/>
                  </a:cubicBezTo>
                  <a:cubicBezTo>
                    <a:pt x="13450" y="2445"/>
                    <a:pt x="13552" y="2398"/>
                    <a:pt x="13599" y="2289"/>
                  </a:cubicBezTo>
                  <a:cubicBezTo>
                    <a:pt x="13638" y="2328"/>
                    <a:pt x="13678" y="2367"/>
                    <a:pt x="13756" y="2446"/>
                  </a:cubicBezTo>
                  <a:cubicBezTo>
                    <a:pt x="13678" y="2446"/>
                    <a:pt x="13638" y="2485"/>
                    <a:pt x="13599" y="2524"/>
                  </a:cubicBezTo>
                  <a:cubicBezTo>
                    <a:pt x="13560" y="2603"/>
                    <a:pt x="13481" y="2681"/>
                    <a:pt x="13442" y="2760"/>
                  </a:cubicBezTo>
                  <a:cubicBezTo>
                    <a:pt x="13308" y="2948"/>
                    <a:pt x="13468" y="3118"/>
                    <a:pt x="13645" y="3118"/>
                  </a:cubicBezTo>
                  <a:cubicBezTo>
                    <a:pt x="13727" y="3118"/>
                    <a:pt x="13812" y="3082"/>
                    <a:pt x="13874" y="2995"/>
                  </a:cubicBezTo>
                  <a:lnTo>
                    <a:pt x="14031" y="2760"/>
                  </a:lnTo>
                  <a:cubicBezTo>
                    <a:pt x="14149" y="2877"/>
                    <a:pt x="14227" y="2995"/>
                    <a:pt x="14306" y="3113"/>
                  </a:cubicBezTo>
                  <a:cubicBezTo>
                    <a:pt x="14227" y="3113"/>
                    <a:pt x="14188" y="3152"/>
                    <a:pt x="14149" y="3231"/>
                  </a:cubicBezTo>
                  <a:lnTo>
                    <a:pt x="13874" y="3780"/>
                  </a:lnTo>
                  <a:cubicBezTo>
                    <a:pt x="13766" y="3969"/>
                    <a:pt x="13935" y="4138"/>
                    <a:pt x="14102" y="4138"/>
                  </a:cubicBezTo>
                  <a:cubicBezTo>
                    <a:pt x="14179" y="4138"/>
                    <a:pt x="14256" y="4102"/>
                    <a:pt x="14306" y="4016"/>
                  </a:cubicBezTo>
                  <a:lnTo>
                    <a:pt x="14580" y="3506"/>
                  </a:lnTo>
                  <a:lnTo>
                    <a:pt x="14738" y="3741"/>
                  </a:lnTo>
                  <a:cubicBezTo>
                    <a:pt x="14345" y="4448"/>
                    <a:pt x="14031" y="5194"/>
                    <a:pt x="13835" y="5979"/>
                  </a:cubicBezTo>
                  <a:cubicBezTo>
                    <a:pt x="13788" y="6164"/>
                    <a:pt x="13934" y="6281"/>
                    <a:pt x="14077" y="6281"/>
                  </a:cubicBezTo>
                  <a:cubicBezTo>
                    <a:pt x="14176" y="6281"/>
                    <a:pt x="14274" y="6225"/>
                    <a:pt x="14306" y="6096"/>
                  </a:cubicBezTo>
                  <a:cubicBezTo>
                    <a:pt x="14502" y="5468"/>
                    <a:pt x="14698" y="4879"/>
                    <a:pt x="15012" y="4291"/>
                  </a:cubicBezTo>
                  <a:cubicBezTo>
                    <a:pt x="15405" y="5154"/>
                    <a:pt x="15601" y="6096"/>
                    <a:pt x="15562" y="7078"/>
                  </a:cubicBezTo>
                  <a:lnTo>
                    <a:pt x="15483" y="7078"/>
                  </a:lnTo>
                  <a:lnTo>
                    <a:pt x="15052" y="7431"/>
                  </a:lnTo>
                  <a:cubicBezTo>
                    <a:pt x="14973" y="7117"/>
                    <a:pt x="15012" y="6764"/>
                    <a:pt x="15130" y="6450"/>
                  </a:cubicBezTo>
                  <a:cubicBezTo>
                    <a:pt x="15176" y="6264"/>
                    <a:pt x="15031" y="6147"/>
                    <a:pt x="14880" y="6147"/>
                  </a:cubicBezTo>
                  <a:cubicBezTo>
                    <a:pt x="14775" y="6147"/>
                    <a:pt x="14668" y="6203"/>
                    <a:pt x="14620" y="6332"/>
                  </a:cubicBezTo>
                  <a:cubicBezTo>
                    <a:pt x="14463" y="6764"/>
                    <a:pt x="14463" y="7274"/>
                    <a:pt x="14580" y="7745"/>
                  </a:cubicBezTo>
                  <a:lnTo>
                    <a:pt x="14227" y="7981"/>
                  </a:lnTo>
                  <a:cubicBezTo>
                    <a:pt x="14034" y="8142"/>
                    <a:pt x="14158" y="8463"/>
                    <a:pt x="14361" y="8463"/>
                  </a:cubicBezTo>
                  <a:cubicBezTo>
                    <a:pt x="14405" y="8463"/>
                    <a:pt x="14453" y="8447"/>
                    <a:pt x="14502" y="8413"/>
                  </a:cubicBezTo>
                  <a:cubicBezTo>
                    <a:pt x="14816" y="8177"/>
                    <a:pt x="15169" y="7902"/>
                    <a:pt x="15523" y="7667"/>
                  </a:cubicBezTo>
                  <a:lnTo>
                    <a:pt x="15523" y="7667"/>
                  </a:lnTo>
                  <a:cubicBezTo>
                    <a:pt x="15483" y="7863"/>
                    <a:pt x="15444" y="8059"/>
                    <a:pt x="15405" y="8256"/>
                  </a:cubicBezTo>
                  <a:cubicBezTo>
                    <a:pt x="15326" y="8256"/>
                    <a:pt x="15287" y="8256"/>
                    <a:pt x="15209" y="8295"/>
                  </a:cubicBezTo>
                  <a:cubicBezTo>
                    <a:pt x="14816" y="8530"/>
                    <a:pt x="14463" y="8884"/>
                    <a:pt x="14227" y="9276"/>
                  </a:cubicBezTo>
                  <a:lnTo>
                    <a:pt x="14149" y="9198"/>
                  </a:lnTo>
                  <a:cubicBezTo>
                    <a:pt x="14100" y="9157"/>
                    <a:pt x="14047" y="9140"/>
                    <a:pt x="13995" y="9140"/>
                  </a:cubicBezTo>
                  <a:cubicBezTo>
                    <a:pt x="13794" y="9140"/>
                    <a:pt x="13616" y="9395"/>
                    <a:pt x="13835" y="9551"/>
                  </a:cubicBezTo>
                  <a:lnTo>
                    <a:pt x="14620" y="10258"/>
                  </a:lnTo>
                  <a:cubicBezTo>
                    <a:pt x="14580" y="10336"/>
                    <a:pt x="14541" y="10415"/>
                    <a:pt x="14463" y="10493"/>
                  </a:cubicBezTo>
                  <a:cubicBezTo>
                    <a:pt x="14149" y="10218"/>
                    <a:pt x="13795" y="9944"/>
                    <a:pt x="13403" y="9747"/>
                  </a:cubicBezTo>
                  <a:cubicBezTo>
                    <a:pt x="13362" y="9724"/>
                    <a:pt x="13321" y="9713"/>
                    <a:pt x="13284" y="9713"/>
                  </a:cubicBezTo>
                  <a:cubicBezTo>
                    <a:pt x="13069" y="9713"/>
                    <a:pt x="12934" y="10046"/>
                    <a:pt x="13167" y="10179"/>
                  </a:cubicBezTo>
                  <a:cubicBezTo>
                    <a:pt x="13521" y="10375"/>
                    <a:pt x="13874" y="10611"/>
                    <a:pt x="14188" y="10886"/>
                  </a:cubicBezTo>
                  <a:cubicBezTo>
                    <a:pt x="14149" y="10964"/>
                    <a:pt x="14070" y="11043"/>
                    <a:pt x="13992" y="11121"/>
                  </a:cubicBezTo>
                  <a:cubicBezTo>
                    <a:pt x="13678" y="10807"/>
                    <a:pt x="13324" y="10493"/>
                    <a:pt x="12932" y="10218"/>
                  </a:cubicBezTo>
                  <a:cubicBezTo>
                    <a:pt x="12891" y="10194"/>
                    <a:pt x="12850" y="10183"/>
                    <a:pt x="12811" y="10183"/>
                  </a:cubicBezTo>
                  <a:cubicBezTo>
                    <a:pt x="12664" y="10183"/>
                    <a:pt x="12547" y="10338"/>
                    <a:pt x="12578" y="10493"/>
                  </a:cubicBezTo>
                  <a:cubicBezTo>
                    <a:pt x="12539" y="10493"/>
                    <a:pt x="12500" y="10532"/>
                    <a:pt x="12461" y="10572"/>
                  </a:cubicBezTo>
                  <a:cubicBezTo>
                    <a:pt x="12225" y="10846"/>
                    <a:pt x="12068" y="11200"/>
                    <a:pt x="12068" y="11553"/>
                  </a:cubicBezTo>
                  <a:cubicBezTo>
                    <a:pt x="12048" y="11710"/>
                    <a:pt x="12166" y="11789"/>
                    <a:pt x="12294" y="11789"/>
                  </a:cubicBezTo>
                  <a:cubicBezTo>
                    <a:pt x="12421" y="11789"/>
                    <a:pt x="12559" y="11710"/>
                    <a:pt x="12578" y="11553"/>
                  </a:cubicBezTo>
                  <a:cubicBezTo>
                    <a:pt x="12578" y="11318"/>
                    <a:pt x="12657" y="11121"/>
                    <a:pt x="12814" y="10925"/>
                  </a:cubicBezTo>
                  <a:cubicBezTo>
                    <a:pt x="12814" y="10886"/>
                    <a:pt x="12853" y="10846"/>
                    <a:pt x="12853" y="10807"/>
                  </a:cubicBezTo>
                  <a:lnTo>
                    <a:pt x="13010" y="10925"/>
                  </a:lnTo>
                  <a:cubicBezTo>
                    <a:pt x="12892" y="11318"/>
                    <a:pt x="12814" y="11749"/>
                    <a:pt x="12814" y="12181"/>
                  </a:cubicBezTo>
                  <a:cubicBezTo>
                    <a:pt x="12814" y="12181"/>
                    <a:pt x="12814" y="12220"/>
                    <a:pt x="12814" y="12260"/>
                  </a:cubicBezTo>
                  <a:cubicBezTo>
                    <a:pt x="12500" y="12495"/>
                    <a:pt x="12147" y="12691"/>
                    <a:pt x="11793" y="12849"/>
                  </a:cubicBezTo>
                  <a:cubicBezTo>
                    <a:pt x="11793" y="12809"/>
                    <a:pt x="11754" y="12770"/>
                    <a:pt x="11715" y="12731"/>
                  </a:cubicBezTo>
                  <a:cubicBezTo>
                    <a:pt x="11676" y="12652"/>
                    <a:pt x="11636" y="12574"/>
                    <a:pt x="11636" y="12456"/>
                  </a:cubicBezTo>
                  <a:cubicBezTo>
                    <a:pt x="11606" y="12349"/>
                    <a:pt x="11516" y="12302"/>
                    <a:pt x="11421" y="12302"/>
                  </a:cubicBezTo>
                  <a:cubicBezTo>
                    <a:pt x="11269" y="12302"/>
                    <a:pt x="11102" y="12421"/>
                    <a:pt x="11126" y="12613"/>
                  </a:cubicBezTo>
                  <a:cubicBezTo>
                    <a:pt x="11165" y="12770"/>
                    <a:pt x="11244" y="12888"/>
                    <a:pt x="11322" y="13006"/>
                  </a:cubicBezTo>
                  <a:cubicBezTo>
                    <a:pt x="11244" y="13045"/>
                    <a:pt x="11165" y="13084"/>
                    <a:pt x="11087" y="13123"/>
                  </a:cubicBezTo>
                  <a:cubicBezTo>
                    <a:pt x="11047" y="12966"/>
                    <a:pt x="11008" y="12849"/>
                    <a:pt x="10969" y="12731"/>
                  </a:cubicBezTo>
                  <a:cubicBezTo>
                    <a:pt x="10937" y="12602"/>
                    <a:pt x="10839" y="12546"/>
                    <a:pt x="10740" y="12546"/>
                  </a:cubicBezTo>
                  <a:cubicBezTo>
                    <a:pt x="10597" y="12546"/>
                    <a:pt x="10452" y="12663"/>
                    <a:pt x="10498" y="12849"/>
                  </a:cubicBezTo>
                  <a:cubicBezTo>
                    <a:pt x="10537" y="12966"/>
                    <a:pt x="10576" y="13123"/>
                    <a:pt x="10616" y="13241"/>
                  </a:cubicBezTo>
                  <a:lnTo>
                    <a:pt x="10223" y="13320"/>
                  </a:lnTo>
                  <a:cubicBezTo>
                    <a:pt x="10302" y="13241"/>
                    <a:pt x="10302" y="13123"/>
                    <a:pt x="10262" y="13045"/>
                  </a:cubicBezTo>
                  <a:lnTo>
                    <a:pt x="10223" y="12927"/>
                  </a:lnTo>
                  <a:cubicBezTo>
                    <a:pt x="10173" y="12828"/>
                    <a:pt x="10096" y="12787"/>
                    <a:pt x="10019" y="12787"/>
                  </a:cubicBezTo>
                  <a:cubicBezTo>
                    <a:pt x="9852" y="12787"/>
                    <a:pt x="9684" y="12975"/>
                    <a:pt x="9791" y="13163"/>
                  </a:cubicBezTo>
                  <a:lnTo>
                    <a:pt x="9831" y="13280"/>
                  </a:lnTo>
                  <a:cubicBezTo>
                    <a:pt x="9870" y="13320"/>
                    <a:pt x="9870" y="13320"/>
                    <a:pt x="9909" y="13359"/>
                  </a:cubicBezTo>
                  <a:cubicBezTo>
                    <a:pt x="9659" y="13389"/>
                    <a:pt x="9409" y="13403"/>
                    <a:pt x="9160" y="13403"/>
                  </a:cubicBezTo>
                  <a:cubicBezTo>
                    <a:pt x="7104" y="13403"/>
                    <a:pt x="5128" y="12409"/>
                    <a:pt x="3903" y="10729"/>
                  </a:cubicBezTo>
                  <a:cubicBezTo>
                    <a:pt x="2254" y="8334"/>
                    <a:pt x="2647" y="5037"/>
                    <a:pt x="4492" y="2877"/>
                  </a:cubicBezTo>
                  <a:cubicBezTo>
                    <a:pt x="4531" y="2838"/>
                    <a:pt x="4531" y="2799"/>
                    <a:pt x="4570" y="2799"/>
                  </a:cubicBezTo>
                  <a:cubicBezTo>
                    <a:pt x="4609" y="2720"/>
                    <a:pt x="4649" y="2681"/>
                    <a:pt x="4727" y="2603"/>
                  </a:cubicBezTo>
                  <a:cubicBezTo>
                    <a:pt x="4806" y="2485"/>
                    <a:pt x="4924" y="2367"/>
                    <a:pt x="5081" y="2249"/>
                  </a:cubicBezTo>
                  <a:cubicBezTo>
                    <a:pt x="5120" y="2210"/>
                    <a:pt x="5159" y="2132"/>
                    <a:pt x="5159" y="2053"/>
                  </a:cubicBezTo>
                  <a:cubicBezTo>
                    <a:pt x="6165" y="970"/>
                    <a:pt x="7571" y="478"/>
                    <a:pt x="9016" y="478"/>
                  </a:cubicBezTo>
                  <a:close/>
                  <a:moveTo>
                    <a:pt x="9103" y="1"/>
                  </a:moveTo>
                  <a:cubicBezTo>
                    <a:pt x="7277" y="1"/>
                    <a:pt x="5483" y="718"/>
                    <a:pt x="4335" y="2249"/>
                  </a:cubicBezTo>
                  <a:cubicBezTo>
                    <a:pt x="0" y="6545"/>
                    <a:pt x="3085" y="13909"/>
                    <a:pt x="9145" y="13909"/>
                  </a:cubicBezTo>
                  <a:cubicBezTo>
                    <a:pt x="9177" y="13909"/>
                    <a:pt x="9210" y="13909"/>
                    <a:pt x="9242" y="13908"/>
                  </a:cubicBezTo>
                  <a:cubicBezTo>
                    <a:pt x="16072" y="13751"/>
                    <a:pt x="18624" y="4958"/>
                    <a:pt x="12971" y="1150"/>
                  </a:cubicBezTo>
                  <a:cubicBezTo>
                    <a:pt x="11833" y="397"/>
                    <a:pt x="10459" y="1"/>
                    <a:pt x="910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2485505" y="-1169357"/>
              <a:ext cx="41262" cy="32597"/>
            </a:xfrm>
            <a:custGeom>
              <a:avLst/>
              <a:gdLst/>
              <a:ahLst/>
              <a:cxnLst/>
              <a:rect l="l" t="t" r="r" b="b"/>
              <a:pathLst>
                <a:path w="681" h="538" extrusionOk="0">
                  <a:moveTo>
                    <a:pt x="346" y="0"/>
                  </a:moveTo>
                  <a:cubicBezTo>
                    <a:pt x="291" y="0"/>
                    <a:pt x="232" y="23"/>
                    <a:pt x="177" y="78"/>
                  </a:cubicBezTo>
                  <a:lnTo>
                    <a:pt x="98" y="156"/>
                  </a:lnTo>
                  <a:cubicBezTo>
                    <a:pt x="0" y="320"/>
                    <a:pt x="147" y="538"/>
                    <a:pt x="313" y="538"/>
                  </a:cubicBezTo>
                  <a:cubicBezTo>
                    <a:pt x="346" y="538"/>
                    <a:pt x="380" y="529"/>
                    <a:pt x="412" y="510"/>
                  </a:cubicBezTo>
                  <a:lnTo>
                    <a:pt x="530" y="431"/>
                  </a:lnTo>
                  <a:cubicBezTo>
                    <a:pt x="681" y="250"/>
                    <a:pt x="531" y="0"/>
                    <a:pt x="34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2737621" y="-1193532"/>
              <a:ext cx="44291" cy="32658"/>
            </a:xfrm>
            <a:custGeom>
              <a:avLst/>
              <a:gdLst/>
              <a:ahLst/>
              <a:cxnLst/>
              <a:rect l="l" t="t" r="r" b="b"/>
              <a:pathLst>
                <a:path w="731" h="539" extrusionOk="0">
                  <a:moveTo>
                    <a:pt x="343" y="1"/>
                  </a:moveTo>
                  <a:cubicBezTo>
                    <a:pt x="155" y="1"/>
                    <a:pt x="0" y="222"/>
                    <a:pt x="177" y="398"/>
                  </a:cubicBezTo>
                  <a:lnTo>
                    <a:pt x="255" y="477"/>
                  </a:lnTo>
                  <a:cubicBezTo>
                    <a:pt x="308" y="521"/>
                    <a:pt x="362" y="539"/>
                    <a:pt x="414" y="539"/>
                  </a:cubicBezTo>
                  <a:cubicBezTo>
                    <a:pt x="592" y="539"/>
                    <a:pt x="731" y="315"/>
                    <a:pt x="609" y="163"/>
                  </a:cubicBezTo>
                  <a:lnTo>
                    <a:pt x="530" y="84"/>
                  </a:lnTo>
                  <a:cubicBezTo>
                    <a:pt x="471" y="25"/>
                    <a:pt x="405"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2978769" y="-1213587"/>
              <a:ext cx="54895" cy="34355"/>
            </a:xfrm>
            <a:custGeom>
              <a:avLst/>
              <a:gdLst/>
              <a:ahLst/>
              <a:cxnLst/>
              <a:rect l="l" t="t" r="r" b="b"/>
              <a:pathLst>
                <a:path w="906" h="567" extrusionOk="0">
                  <a:moveTo>
                    <a:pt x="374" y="1"/>
                  </a:moveTo>
                  <a:cubicBezTo>
                    <a:pt x="149" y="1"/>
                    <a:pt x="1" y="317"/>
                    <a:pt x="240" y="454"/>
                  </a:cubicBezTo>
                  <a:lnTo>
                    <a:pt x="397" y="533"/>
                  </a:lnTo>
                  <a:cubicBezTo>
                    <a:pt x="444" y="557"/>
                    <a:pt x="490" y="567"/>
                    <a:pt x="532" y="567"/>
                  </a:cubicBezTo>
                  <a:cubicBezTo>
                    <a:pt x="771" y="567"/>
                    <a:pt x="906" y="235"/>
                    <a:pt x="672" y="101"/>
                  </a:cubicBezTo>
                  <a:lnTo>
                    <a:pt x="476" y="23"/>
                  </a:lnTo>
                  <a:cubicBezTo>
                    <a:pt x="441" y="8"/>
                    <a:pt x="407" y="1"/>
                    <a:pt x="374"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3233550" y="-1228917"/>
              <a:ext cx="45261" cy="31022"/>
            </a:xfrm>
            <a:custGeom>
              <a:avLst/>
              <a:gdLst/>
              <a:ahLst/>
              <a:cxnLst/>
              <a:rect l="l" t="t" r="r" b="b"/>
              <a:pathLst>
                <a:path w="747" h="512" extrusionOk="0">
                  <a:moveTo>
                    <a:pt x="353" y="1"/>
                  </a:moveTo>
                  <a:cubicBezTo>
                    <a:pt x="0" y="1"/>
                    <a:pt x="0" y="511"/>
                    <a:pt x="353" y="511"/>
                  </a:cubicBezTo>
                  <a:lnTo>
                    <a:pt x="432" y="511"/>
                  </a:lnTo>
                  <a:cubicBezTo>
                    <a:pt x="746" y="511"/>
                    <a:pt x="746" y="1"/>
                    <a:pt x="432"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3721118" y="-1214011"/>
              <a:ext cx="28598" cy="35142"/>
            </a:xfrm>
            <a:custGeom>
              <a:avLst/>
              <a:gdLst/>
              <a:ahLst/>
              <a:cxnLst/>
              <a:rect l="l" t="t" r="r" b="b"/>
              <a:pathLst>
                <a:path w="472" h="580" extrusionOk="0">
                  <a:moveTo>
                    <a:pt x="236" y="0"/>
                  </a:moveTo>
                  <a:cubicBezTo>
                    <a:pt x="118" y="0"/>
                    <a:pt x="1" y="89"/>
                    <a:pt x="1" y="265"/>
                  </a:cubicBezTo>
                  <a:lnTo>
                    <a:pt x="1" y="344"/>
                  </a:lnTo>
                  <a:cubicBezTo>
                    <a:pt x="1" y="501"/>
                    <a:pt x="118" y="579"/>
                    <a:pt x="236" y="579"/>
                  </a:cubicBezTo>
                  <a:cubicBezTo>
                    <a:pt x="354" y="579"/>
                    <a:pt x="472" y="501"/>
                    <a:pt x="472" y="344"/>
                  </a:cubicBezTo>
                  <a:lnTo>
                    <a:pt x="472" y="265"/>
                  </a:lnTo>
                  <a:cubicBezTo>
                    <a:pt x="472" y="8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3949482" y="-1183716"/>
              <a:ext cx="28598" cy="33385"/>
            </a:xfrm>
            <a:custGeom>
              <a:avLst/>
              <a:gdLst/>
              <a:ahLst/>
              <a:cxnLst/>
              <a:rect l="l" t="t" r="r" b="b"/>
              <a:pathLst>
                <a:path w="472" h="551" extrusionOk="0">
                  <a:moveTo>
                    <a:pt x="236" y="1"/>
                  </a:moveTo>
                  <a:cubicBezTo>
                    <a:pt x="118" y="1"/>
                    <a:pt x="0" y="79"/>
                    <a:pt x="0" y="236"/>
                  </a:cubicBezTo>
                  <a:lnTo>
                    <a:pt x="0" y="315"/>
                  </a:lnTo>
                  <a:cubicBezTo>
                    <a:pt x="0" y="472"/>
                    <a:pt x="118" y="550"/>
                    <a:pt x="236" y="550"/>
                  </a:cubicBezTo>
                  <a:cubicBezTo>
                    <a:pt x="354" y="550"/>
                    <a:pt x="471" y="472"/>
                    <a:pt x="471" y="315"/>
                  </a:cubicBezTo>
                  <a:lnTo>
                    <a:pt x="471" y="236"/>
                  </a:lnTo>
                  <a:cubicBezTo>
                    <a:pt x="471"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4146884" y="-1159905"/>
              <a:ext cx="28598" cy="35748"/>
            </a:xfrm>
            <a:custGeom>
              <a:avLst/>
              <a:gdLst/>
              <a:ahLst/>
              <a:cxnLst/>
              <a:rect l="l" t="t" r="r" b="b"/>
              <a:pathLst>
                <a:path w="472" h="590" extrusionOk="0">
                  <a:moveTo>
                    <a:pt x="236" y="0"/>
                  </a:moveTo>
                  <a:cubicBezTo>
                    <a:pt x="118" y="0"/>
                    <a:pt x="0" y="79"/>
                    <a:pt x="0" y="236"/>
                  </a:cubicBezTo>
                  <a:lnTo>
                    <a:pt x="0" y="354"/>
                  </a:lnTo>
                  <a:cubicBezTo>
                    <a:pt x="0" y="511"/>
                    <a:pt x="118" y="589"/>
                    <a:pt x="236" y="589"/>
                  </a:cubicBezTo>
                  <a:cubicBezTo>
                    <a:pt x="354" y="589"/>
                    <a:pt x="472" y="511"/>
                    <a:pt x="472" y="354"/>
                  </a:cubicBezTo>
                  <a:lnTo>
                    <a:pt x="472" y="236"/>
                  </a:lnTo>
                  <a:cubicBezTo>
                    <a:pt x="472"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2272592" y="-1338282"/>
              <a:ext cx="31022" cy="35688"/>
            </a:xfrm>
            <a:custGeom>
              <a:avLst/>
              <a:gdLst/>
              <a:ahLst/>
              <a:cxnLst/>
              <a:rect l="l" t="t" r="r" b="b"/>
              <a:pathLst>
                <a:path w="512" h="589" extrusionOk="0">
                  <a:moveTo>
                    <a:pt x="256" y="0"/>
                  </a:moveTo>
                  <a:cubicBezTo>
                    <a:pt x="128" y="0"/>
                    <a:pt x="1" y="79"/>
                    <a:pt x="1" y="236"/>
                  </a:cubicBezTo>
                  <a:lnTo>
                    <a:pt x="1" y="353"/>
                  </a:lnTo>
                  <a:cubicBezTo>
                    <a:pt x="1" y="510"/>
                    <a:pt x="128" y="589"/>
                    <a:pt x="256" y="589"/>
                  </a:cubicBezTo>
                  <a:cubicBezTo>
                    <a:pt x="384" y="589"/>
                    <a:pt x="511" y="510"/>
                    <a:pt x="511" y="353"/>
                  </a:cubicBezTo>
                  <a:lnTo>
                    <a:pt x="511" y="236"/>
                  </a:lnTo>
                  <a:cubicBezTo>
                    <a:pt x="511" y="79"/>
                    <a:pt x="384"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2491443" y="-1352581"/>
              <a:ext cx="45261" cy="28598"/>
            </a:xfrm>
            <a:custGeom>
              <a:avLst/>
              <a:gdLst/>
              <a:ahLst/>
              <a:cxnLst/>
              <a:rect l="l" t="t" r="r" b="b"/>
              <a:pathLst>
                <a:path w="747" h="472" extrusionOk="0">
                  <a:moveTo>
                    <a:pt x="314" y="1"/>
                  </a:moveTo>
                  <a:cubicBezTo>
                    <a:pt x="0" y="1"/>
                    <a:pt x="0" y="472"/>
                    <a:pt x="314" y="472"/>
                  </a:cubicBezTo>
                  <a:lnTo>
                    <a:pt x="393" y="472"/>
                  </a:lnTo>
                  <a:cubicBezTo>
                    <a:pt x="746" y="472"/>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2753071" y="-1373363"/>
              <a:ext cx="30961" cy="35142"/>
            </a:xfrm>
            <a:custGeom>
              <a:avLst/>
              <a:gdLst/>
              <a:ahLst/>
              <a:cxnLst/>
              <a:rect l="l" t="t" r="r" b="b"/>
              <a:pathLst>
                <a:path w="511" h="580" extrusionOk="0">
                  <a:moveTo>
                    <a:pt x="256" y="0"/>
                  </a:moveTo>
                  <a:cubicBezTo>
                    <a:pt x="128" y="0"/>
                    <a:pt x="0" y="88"/>
                    <a:pt x="0" y="265"/>
                  </a:cubicBezTo>
                  <a:lnTo>
                    <a:pt x="0" y="344"/>
                  </a:lnTo>
                  <a:cubicBezTo>
                    <a:pt x="0"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2984707" y="-1379362"/>
              <a:ext cx="53077" cy="31810"/>
            </a:xfrm>
            <a:custGeom>
              <a:avLst/>
              <a:gdLst/>
              <a:ahLst/>
              <a:cxnLst/>
              <a:rect l="l" t="t" r="r" b="b"/>
              <a:pathLst>
                <a:path w="876" h="525" extrusionOk="0">
                  <a:moveTo>
                    <a:pt x="456" y="1"/>
                  </a:moveTo>
                  <a:cubicBezTo>
                    <a:pt x="368" y="1"/>
                    <a:pt x="280" y="30"/>
                    <a:pt x="221" y="89"/>
                  </a:cubicBezTo>
                  <a:cubicBezTo>
                    <a:pt x="1" y="273"/>
                    <a:pt x="192" y="525"/>
                    <a:pt x="410" y="525"/>
                  </a:cubicBezTo>
                  <a:cubicBezTo>
                    <a:pt x="426" y="525"/>
                    <a:pt x="441" y="524"/>
                    <a:pt x="456" y="521"/>
                  </a:cubicBezTo>
                  <a:cubicBezTo>
                    <a:pt x="469" y="524"/>
                    <a:pt x="482" y="525"/>
                    <a:pt x="495" y="525"/>
                  </a:cubicBezTo>
                  <a:cubicBezTo>
                    <a:pt x="682" y="525"/>
                    <a:pt x="875" y="273"/>
                    <a:pt x="692" y="89"/>
                  </a:cubicBezTo>
                  <a:cubicBezTo>
                    <a:pt x="633" y="30"/>
                    <a:pt x="545" y="1"/>
                    <a:pt x="4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3224037" y="-1388268"/>
              <a:ext cx="45261" cy="31022"/>
            </a:xfrm>
            <a:custGeom>
              <a:avLst/>
              <a:gdLst/>
              <a:ahLst/>
              <a:cxnLst/>
              <a:rect l="l" t="t" r="r" b="b"/>
              <a:pathLst>
                <a:path w="747" h="512" extrusionOk="0">
                  <a:moveTo>
                    <a:pt x="314" y="1"/>
                  </a:moveTo>
                  <a:cubicBezTo>
                    <a:pt x="0" y="1"/>
                    <a:pt x="0" y="511"/>
                    <a:pt x="314" y="511"/>
                  </a:cubicBezTo>
                  <a:lnTo>
                    <a:pt x="393" y="511"/>
                  </a:lnTo>
                  <a:cubicBezTo>
                    <a:pt x="746" y="511"/>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3483302" y="-1383482"/>
              <a:ext cx="42837" cy="30961"/>
            </a:xfrm>
            <a:custGeom>
              <a:avLst/>
              <a:gdLst/>
              <a:ahLst/>
              <a:cxnLst/>
              <a:rect l="l" t="t" r="r" b="b"/>
              <a:pathLst>
                <a:path w="707" h="511" extrusionOk="0">
                  <a:moveTo>
                    <a:pt x="314" y="0"/>
                  </a:moveTo>
                  <a:cubicBezTo>
                    <a:pt x="0" y="0"/>
                    <a:pt x="0" y="511"/>
                    <a:pt x="314" y="511"/>
                  </a:cubicBezTo>
                  <a:lnTo>
                    <a:pt x="393" y="511"/>
                  </a:lnTo>
                  <a:cubicBezTo>
                    <a:pt x="707" y="511"/>
                    <a:pt x="707" y="0"/>
                    <a:pt x="39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3918581" y="-1336343"/>
              <a:ext cx="46836" cy="32779"/>
            </a:xfrm>
            <a:custGeom>
              <a:avLst/>
              <a:gdLst/>
              <a:ahLst/>
              <a:cxnLst/>
              <a:rect l="l" t="t" r="r" b="b"/>
              <a:pathLst>
                <a:path w="773" h="541" extrusionOk="0">
                  <a:moveTo>
                    <a:pt x="361" y="0"/>
                  </a:moveTo>
                  <a:cubicBezTo>
                    <a:pt x="167" y="0"/>
                    <a:pt x="1" y="213"/>
                    <a:pt x="157" y="400"/>
                  </a:cubicBezTo>
                  <a:lnTo>
                    <a:pt x="235" y="478"/>
                  </a:lnTo>
                  <a:cubicBezTo>
                    <a:pt x="287" y="522"/>
                    <a:pt x="345" y="540"/>
                    <a:pt x="401" y="540"/>
                  </a:cubicBezTo>
                  <a:cubicBezTo>
                    <a:pt x="598" y="540"/>
                    <a:pt x="772" y="309"/>
                    <a:pt x="589" y="125"/>
                  </a:cubicBezTo>
                  <a:lnTo>
                    <a:pt x="510" y="47"/>
                  </a:lnTo>
                  <a:cubicBezTo>
                    <a:pt x="462" y="14"/>
                    <a:pt x="411" y="0"/>
                    <a:pt x="361"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2902910" y="4767376"/>
              <a:ext cx="38111" cy="28659"/>
            </a:xfrm>
            <a:custGeom>
              <a:avLst/>
              <a:gdLst/>
              <a:ahLst/>
              <a:cxnLst/>
              <a:rect l="l" t="t" r="r" b="b"/>
              <a:pathLst>
                <a:path w="629" h="473" extrusionOk="0">
                  <a:moveTo>
                    <a:pt x="315" y="1"/>
                  </a:moveTo>
                  <a:cubicBezTo>
                    <a:pt x="1" y="1"/>
                    <a:pt x="1" y="472"/>
                    <a:pt x="315" y="472"/>
                  </a:cubicBezTo>
                  <a:cubicBezTo>
                    <a:pt x="629" y="472"/>
                    <a:pt x="629" y="1"/>
                    <a:pt x="31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2921935" y="4687155"/>
              <a:ext cx="30961" cy="35142"/>
            </a:xfrm>
            <a:custGeom>
              <a:avLst/>
              <a:gdLst/>
              <a:ahLst/>
              <a:cxnLst/>
              <a:rect l="l" t="t" r="r" b="b"/>
              <a:pathLst>
                <a:path w="511" h="580" extrusionOk="0">
                  <a:moveTo>
                    <a:pt x="256" y="0"/>
                  </a:moveTo>
                  <a:cubicBezTo>
                    <a:pt x="128" y="0"/>
                    <a:pt x="1" y="88"/>
                    <a:pt x="1" y="265"/>
                  </a:cubicBezTo>
                  <a:lnTo>
                    <a:pt x="1" y="344"/>
                  </a:lnTo>
                  <a:cubicBezTo>
                    <a:pt x="1"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3050629" y="4826936"/>
              <a:ext cx="46473" cy="34657"/>
            </a:xfrm>
            <a:custGeom>
              <a:avLst/>
              <a:gdLst/>
              <a:ahLst/>
              <a:cxnLst/>
              <a:rect l="l" t="t" r="r" b="b"/>
              <a:pathLst>
                <a:path w="767" h="572" extrusionOk="0">
                  <a:moveTo>
                    <a:pt x="406" y="0"/>
                  </a:moveTo>
                  <a:cubicBezTo>
                    <a:pt x="348" y="0"/>
                    <a:pt x="287" y="23"/>
                    <a:pt x="232" y="78"/>
                  </a:cubicBezTo>
                  <a:lnTo>
                    <a:pt x="154" y="156"/>
                  </a:lnTo>
                  <a:cubicBezTo>
                    <a:pt x="0" y="340"/>
                    <a:pt x="158" y="571"/>
                    <a:pt x="346" y="571"/>
                  </a:cubicBezTo>
                  <a:cubicBezTo>
                    <a:pt x="399" y="571"/>
                    <a:pt x="455" y="553"/>
                    <a:pt x="507" y="510"/>
                  </a:cubicBezTo>
                  <a:lnTo>
                    <a:pt x="585" y="431"/>
                  </a:lnTo>
                  <a:cubicBezTo>
                    <a:pt x="766" y="250"/>
                    <a:pt x="600" y="0"/>
                    <a:pt x="40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3486574" y="4767436"/>
              <a:ext cx="46170" cy="34415"/>
            </a:xfrm>
            <a:custGeom>
              <a:avLst/>
              <a:gdLst/>
              <a:ahLst/>
              <a:cxnLst/>
              <a:rect l="l" t="t" r="r" b="b"/>
              <a:pathLst>
                <a:path w="762" h="568" extrusionOk="0">
                  <a:moveTo>
                    <a:pt x="343" y="1"/>
                  </a:moveTo>
                  <a:cubicBezTo>
                    <a:pt x="167" y="1"/>
                    <a:pt x="1" y="251"/>
                    <a:pt x="182" y="432"/>
                  </a:cubicBezTo>
                  <a:lnTo>
                    <a:pt x="221" y="510"/>
                  </a:lnTo>
                  <a:cubicBezTo>
                    <a:pt x="269" y="551"/>
                    <a:pt x="323" y="568"/>
                    <a:pt x="375" y="568"/>
                  </a:cubicBezTo>
                  <a:cubicBezTo>
                    <a:pt x="577" y="568"/>
                    <a:pt x="761" y="313"/>
                    <a:pt x="574" y="157"/>
                  </a:cubicBezTo>
                  <a:lnTo>
                    <a:pt x="496" y="78"/>
                  </a:lnTo>
                  <a:cubicBezTo>
                    <a:pt x="450" y="24"/>
                    <a:pt x="396"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3815093" y="2229502"/>
              <a:ext cx="109426" cy="913394"/>
            </a:xfrm>
            <a:custGeom>
              <a:avLst/>
              <a:gdLst/>
              <a:ahLst/>
              <a:cxnLst/>
              <a:rect l="l" t="t" r="r" b="b"/>
              <a:pathLst>
                <a:path w="1806" h="15075" extrusionOk="0">
                  <a:moveTo>
                    <a:pt x="1566" y="1"/>
                  </a:moveTo>
                  <a:cubicBezTo>
                    <a:pt x="1443" y="1"/>
                    <a:pt x="1315" y="79"/>
                    <a:pt x="1315" y="236"/>
                  </a:cubicBezTo>
                  <a:cubicBezTo>
                    <a:pt x="1001" y="5104"/>
                    <a:pt x="569" y="10011"/>
                    <a:pt x="20" y="14839"/>
                  </a:cubicBezTo>
                  <a:cubicBezTo>
                    <a:pt x="0" y="14996"/>
                    <a:pt x="108" y="15075"/>
                    <a:pt x="226" y="15075"/>
                  </a:cubicBezTo>
                  <a:cubicBezTo>
                    <a:pt x="344" y="15075"/>
                    <a:pt x="471" y="14996"/>
                    <a:pt x="491" y="14839"/>
                  </a:cubicBezTo>
                  <a:cubicBezTo>
                    <a:pt x="1080" y="10011"/>
                    <a:pt x="1512" y="5104"/>
                    <a:pt x="1786" y="236"/>
                  </a:cubicBezTo>
                  <a:cubicBezTo>
                    <a:pt x="1806" y="79"/>
                    <a:pt x="1688" y="1"/>
                    <a:pt x="156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3797219" y="3204698"/>
              <a:ext cx="47624" cy="28598"/>
            </a:xfrm>
            <a:custGeom>
              <a:avLst/>
              <a:gdLst/>
              <a:ahLst/>
              <a:cxnLst/>
              <a:rect l="l" t="t" r="r" b="b"/>
              <a:pathLst>
                <a:path w="786" h="472" extrusionOk="0">
                  <a:moveTo>
                    <a:pt x="315" y="1"/>
                  </a:moveTo>
                  <a:cubicBezTo>
                    <a:pt x="1" y="1"/>
                    <a:pt x="1" y="472"/>
                    <a:pt x="315" y="472"/>
                  </a:cubicBezTo>
                  <a:lnTo>
                    <a:pt x="433" y="472"/>
                  </a:lnTo>
                  <a:cubicBezTo>
                    <a:pt x="786" y="472"/>
                    <a:pt x="786" y="1"/>
                    <a:pt x="43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3809155" y="3255230"/>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3667314" y="3367140"/>
              <a:ext cx="157534" cy="832688"/>
            </a:xfrm>
            <a:custGeom>
              <a:avLst/>
              <a:gdLst/>
              <a:ahLst/>
              <a:cxnLst/>
              <a:rect l="l" t="t" r="r" b="b"/>
              <a:pathLst>
                <a:path w="2600" h="13743" extrusionOk="0">
                  <a:moveTo>
                    <a:pt x="2298" y="1"/>
                  </a:moveTo>
                  <a:cubicBezTo>
                    <a:pt x="2196" y="1"/>
                    <a:pt x="2098" y="57"/>
                    <a:pt x="2066" y="185"/>
                  </a:cubicBezTo>
                  <a:lnTo>
                    <a:pt x="25" y="13415"/>
                  </a:lnTo>
                  <a:cubicBezTo>
                    <a:pt x="1" y="13609"/>
                    <a:pt x="171" y="13743"/>
                    <a:pt x="324" y="13743"/>
                  </a:cubicBezTo>
                  <a:cubicBezTo>
                    <a:pt x="418" y="13743"/>
                    <a:pt x="505" y="13692"/>
                    <a:pt x="535" y="13572"/>
                  </a:cubicBezTo>
                  <a:cubicBezTo>
                    <a:pt x="1203" y="9136"/>
                    <a:pt x="1909" y="4739"/>
                    <a:pt x="2577" y="303"/>
                  </a:cubicBezTo>
                  <a:cubicBezTo>
                    <a:pt x="2600" y="118"/>
                    <a:pt x="2445" y="1"/>
                    <a:pt x="2298"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3899495" y="2125469"/>
              <a:ext cx="28598" cy="37505"/>
            </a:xfrm>
            <a:custGeom>
              <a:avLst/>
              <a:gdLst/>
              <a:ahLst/>
              <a:cxnLst/>
              <a:rect l="l" t="t" r="r" b="b"/>
              <a:pathLst>
                <a:path w="472" h="619" extrusionOk="0">
                  <a:moveTo>
                    <a:pt x="236" y="0"/>
                  </a:moveTo>
                  <a:cubicBezTo>
                    <a:pt x="119" y="0"/>
                    <a:pt x="1" y="88"/>
                    <a:pt x="1" y="265"/>
                  </a:cubicBezTo>
                  <a:lnTo>
                    <a:pt x="1" y="383"/>
                  </a:lnTo>
                  <a:cubicBezTo>
                    <a:pt x="1" y="540"/>
                    <a:pt x="119" y="618"/>
                    <a:pt x="236" y="618"/>
                  </a:cubicBezTo>
                  <a:cubicBezTo>
                    <a:pt x="354" y="618"/>
                    <a:pt x="472" y="540"/>
                    <a:pt x="472" y="383"/>
                  </a:cubicBezTo>
                  <a:lnTo>
                    <a:pt x="472" y="265"/>
                  </a:lnTo>
                  <a:cubicBezTo>
                    <a:pt x="472" y="88"/>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3918520" y="1627722"/>
              <a:ext cx="41686" cy="259325"/>
            </a:xfrm>
            <a:custGeom>
              <a:avLst/>
              <a:gdLst/>
              <a:ahLst/>
              <a:cxnLst/>
              <a:rect l="l" t="t" r="r" b="b"/>
              <a:pathLst>
                <a:path w="688" h="4280" extrusionOk="0">
                  <a:moveTo>
                    <a:pt x="443" y="1"/>
                  </a:moveTo>
                  <a:cubicBezTo>
                    <a:pt x="315" y="1"/>
                    <a:pt x="178" y="79"/>
                    <a:pt x="158" y="236"/>
                  </a:cubicBezTo>
                  <a:cubicBezTo>
                    <a:pt x="40" y="1492"/>
                    <a:pt x="1" y="2788"/>
                    <a:pt x="40" y="4044"/>
                  </a:cubicBezTo>
                  <a:cubicBezTo>
                    <a:pt x="40" y="4201"/>
                    <a:pt x="168" y="4280"/>
                    <a:pt x="295" y="4280"/>
                  </a:cubicBezTo>
                  <a:cubicBezTo>
                    <a:pt x="423" y="4280"/>
                    <a:pt x="550" y="4201"/>
                    <a:pt x="550" y="4044"/>
                  </a:cubicBezTo>
                  <a:cubicBezTo>
                    <a:pt x="472" y="2788"/>
                    <a:pt x="511" y="1492"/>
                    <a:pt x="668" y="236"/>
                  </a:cubicBezTo>
                  <a:cubicBezTo>
                    <a:pt x="688" y="79"/>
                    <a:pt x="570" y="1"/>
                    <a:pt x="4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3845994" y="-1136153"/>
              <a:ext cx="78525" cy="608990"/>
            </a:xfrm>
            <a:custGeom>
              <a:avLst/>
              <a:gdLst/>
              <a:ahLst/>
              <a:cxnLst/>
              <a:rect l="l" t="t" r="r" b="b"/>
              <a:pathLst>
                <a:path w="1296" h="10051" extrusionOk="0">
                  <a:moveTo>
                    <a:pt x="226" y="1"/>
                  </a:moveTo>
                  <a:cubicBezTo>
                    <a:pt x="109" y="1"/>
                    <a:pt x="1" y="79"/>
                    <a:pt x="20" y="236"/>
                  </a:cubicBezTo>
                  <a:cubicBezTo>
                    <a:pt x="334" y="3416"/>
                    <a:pt x="609" y="6596"/>
                    <a:pt x="805" y="9815"/>
                  </a:cubicBezTo>
                  <a:cubicBezTo>
                    <a:pt x="805" y="9972"/>
                    <a:pt x="933" y="10050"/>
                    <a:pt x="1056" y="10050"/>
                  </a:cubicBezTo>
                  <a:cubicBezTo>
                    <a:pt x="1178" y="10050"/>
                    <a:pt x="1296" y="9972"/>
                    <a:pt x="1276" y="9815"/>
                  </a:cubicBezTo>
                  <a:cubicBezTo>
                    <a:pt x="1080" y="6596"/>
                    <a:pt x="845" y="3416"/>
                    <a:pt x="491" y="236"/>
                  </a:cubicBezTo>
                  <a:cubicBezTo>
                    <a:pt x="472" y="79"/>
                    <a:pt x="344" y="1"/>
                    <a:pt x="22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3901919" y="-446336"/>
              <a:ext cx="45200" cy="30961"/>
            </a:xfrm>
            <a:custGeom>
              <a:avLst/>
              <a:gdLst/>
              <a:ahLst/>
              <a:cxnLst/>
              <a:rect l="l" t="t" r="r" b="b"/>
              <a:pathLst>
                <a:path w="746" h="511" extrusionOk="0">
                  <a:moveTo>
                    <a:pt x="314" y="0"/>
                  </a:moveTo>
                  <a:cubicBezTo>
                    <a:pt x="0" y="0"/>
                    <a:pt x="0" y="511"/>
                    <a:pt x="314" y="511"/>
                  </a:cubicBezTo>
                  <a:lnTo>
                    <a:pt x="432" y="511"/>
                  </a:lnTo>
                  <a:cubicBezTo>
                    <a:pt x="746" y="511"/>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3942332" y="-37232"/>
              <a:ext cx="30961" cy="37505"/>
            </a:xfrm>
            <a:custGeom>
              <a:avLst/>
              <a:gdLst/>
              <a:ahLst/>
              <a:cxnLst/>
              <a:rect l="l" t="t" r="r" b="b"/>
              <a:pathLst>
                <a:path w="511" h="619" extrusionOk="0">
                  <a:moveTo>
                    <a:pt x="256" y="0"/>
                  </a:moveTo>
                  <a:cubicBezTo>
                    <a:pt x="128" y="0"/>
                    <a:pt x="0" y="79"/>
                    <a:pt x="0" y="236"/>
                  </a:cubicBezTo>
                  <a:lnTo>
                    <a:pt x="0" y="354"/>
                  </a:lnTo>
                  <a:cubicBezTo>
                    <a:pt x="0" y="530"/>
                    <a:pt x="128" y="619"/>
                    <a:pt x="256" y="619"/>
                  </a:cubicBezTo>
                  <a:cubicBezTo>
                    <a:pt x="383" y="619"/>
                    <a:pt x="511" y="530"/>
                    <a:pt x="511" y="35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3549345" y="-2780688"/>
              <a:ext cx="197039" cy="706782"/>
            </a:xfrm>
            <a:custGeom>
              <a:avLst/>
              <a:gdLst/>
              <a:ahLst/>
              <a:cxnLst/>
              <a:rect l="l" t="t" r="r" b="b"/>
              <a:pathLst>
                <a:path w="3252" h="11665" extrusionOk="0">
                  <a:moveTo>
                    <a:pt x="313" y="0"/>
                  </a:moveTo>
                  <a:cubicBezTo>
                    <a:pt x="157" y="0"/>
                    <a:pt x="1" y="124"/>
                    <a:pt x="48" y="292"/>
                  </a:cubicBezTo>
                  <a:cubicBezTo>
                    <a:pt x="1265" y="3942"/>
                    <a:pt x="2168" y="7672"/>
                    <a:pt x="2718" y="11480"/>
                  </a:cubicBezTo>
                  <a:cubicBezTo>
                    <a:pt x="2750" y="11608"/>
                    <a:pt x="2848" y="11664"/>
                    <a:pt x="2950" y="11664"/>
                  </a:cubicBezTo>
                  <a:cubicBezTo>
                    <a:pt x="3097" y="11664"/>
                    <a:pt x="3251" y="11547"/>
                    <a:pt x="3228" y="11362"/>
                  </a:cubicBezTo>
                  <a:cubicBezTo>
                    <a:pt x="2639" y="7554"/>
                    <a:pt x="1736" y="3825"/>
                    <a:pt x="559" y="174"/>
                  </a:cubicBezTo>
                  <a:cubicBezTo>
                    <a:pt x="513" y="51"/>
                    <a:pt x="413" y="0"/>
                    <a:pt x="31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4268731" y="431371"/>
              <a:ext cx="81796" cy="58227"/>
            </a:xfrm>
            <a:custGeom>
              <a:avLst/>
              <a:gdLst/>
              <a:ahLst/>
              <a:cxnLst/>
              <a:rect l="l" t="t" r="r" b="b"/>
              <a:pathLst>
                <a:path w="1350" h="961" extrusionOk="0">
                  <a:moveTo>
                    <a:pt x="992" y="0"/>
                  </a:moveTo>
                  <a:cubicBezTo>
                    <a:pt x="933" y="0"/>
                    <a:pt x="871" y="23"/>
                    <a:pt x="816" y="78"/>
                  </a:cubicBezTo>
                  <a:lnTo>
                    <a:pt x="188" y="549"/>
                  </a:lnTo>
                  <a:cubicBezTo>
                    <a:pt x="1" y="705"/>
                    <a:pt x="185" y="960"/>
                    <a:pt x="387" y="960"/>
                  </a:cubicBezTo>
                  <a:cubicBezTo>
                    <a:pt x="439" y="960"/>
                    <a:pt x="493" y="943"/>
                    <a:pt x="541" y="903"/>
                  </a:cubicBezTo>
                  <a:lnTo>
                    <a:pt x="1169" y="392"/>
                  </a:lnTo>
                  <a:cubicBezTo>
                    <a:pt x="1349" y="242"/>
                    <a:pt x="1185" y="0"/>
                    <a:pt x="99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4344286" y="386111"/>
              <a:ext cx="30961" cy="38111"/>
            </a:xfrm>
            <a:custGeom>
              <a:avLst/>
              <a:gdLst/>
              <a:ahLst/>
              <a:cxnLst/>
              <a:rect l="l" t="t" r="r" b="b"/>
              <a:pathLst>
                <a:path w="511" h="629" extrusionOk="0">
                  <a:moveTo>
                    <a:pt x="256" y="1"/>
                  </a:moveTo>
                  <a:cubicBezTo>
                    <a:pt x="128" y="1"/>
                    <a:pt x="1" y="79"/>
                    <a:pt x="1" y="236"/>
                  </a:cubicBezTo>
                  <a:lnTo>
                    <a:pt x="1" y="393"/>
                  </a:lnTo>
                  <a:cubicBezTo>
                    <a:pt x="1" y="550"/>
                    <a:pt x="128" y="629"/>
                    <a:pt x="256" y="629"/>
                  </a:cubicBezTo>
                  <a:cubicBezTo>
                    <a:pt x="383" y="629"/>
                    <a:pt x="511" y="550"/>
                    <a:pt x="511" y="393"/>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4322898" y="973652"/>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1" y="530"/>
                    <a:pt x="471" y="353"/>
                  </a:cubicBezTo>
                  <a:lnTo>
                    <a:pt x="471" y="236"/>
                  </a:lnTo>
                  <a:cubicBezTo>
                    <a:pt x="471"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4203960" y="2712344"/>
              <a:ext cx="28598" cy="38111"/>
            </a:xfrm>
            <a:custGeom>
              <a:avLst/>
              <a:gdLst/>
              <a:ahLst/>
              <a:cxnLst/>
              <a:rect l="l" t="t" r="r" b="b"/>
              <a:pathLst>
                <a:path w="472" h="629" extrusionOk="0">
                  <a:moveTo>
                    <a:pt x="236" y="1"/>
                  </a:moveTo>
                  <a:cubicBezTo>
                    <a:pt x="118" y="1"/>
                    <a:pt x="1" y="79"/>
                    <a:pt x="1" y="236"/>
                  </a:cubicBezTo>
                  <a:lnTo>
                    <a:pt x="1" y="393"/>
                  </a:lnTo>
                  <a:cubicBezTo>
                    <a:pt x="1" y="550"/>
                    <a:pt x="118" y="629"/>
                    <a:pt x="236" y="629"/>
                  </a:cubicBezTo>
                  <a:cubicBezTo>
                    <a:pt x="354" y="629"/>
                    <a:pt x="472" y="550"/>
                    <a:pt x="472" y="393"/>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4196810" y="3114298"/>
              <a:ext cx="28598" cy="37566"/>
            </a:xfrm>
            <a:custGeom>
              <a:avLst/>
              <a:gdLst/>
              <a:ahLst/>
              <a:cxnLst/>
              <a:rect l="l" t="t" r="r" b="b"/>
              <a:pathLst>
                <a:path w="472" h="620" extrusionOk="0">
                  <a:moveTo>
                    <a:pt x="236" y="1"/>
                  </a:moveTo>
                  <a:cubicBezTo>
                    <a:pt x="119" y="1"/>
                    <a:pt x="1" y="79"/>
                    <a:pt x="1" y="236"/>
                  </a:cubicBezTo>
                  <a:lnTo>
                    <a:pt x="1" y="354"/>
                  </a:lnTo>
                  <a:cubicBezTo>
                    <a:pt x="1" y="531"/>
                    <a:pt x="119" y="619"/>
                    <a:pt x="236" y="619"/>
                  </a:cubicBezTo>
                  <a:cubicBezTo>
                    <a:pt x="354" y="619"/>
                    <a:pt x="472" y="53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3065170" y="5541111"/>
              <a:ext cx="90340" cy="166380"/>
            </a:xfrm>
            <a:custGeom>
              <a:avLst/>
              <a:gdLst/>
              <a:ahLst/>
              <a:cxnLst/>
              <a:rect l="l" t="t" r="r" b="b"/>
              <a:pathLst>
                <a:path w="1491" h="2746" extrusionOk="0">
                  <a:moveTo>
                    <a:pt x="301" y="1"/>
                  </a:moveTo>
                  <a:cubicBezTo>
                    <a:pt x="151" y="1"/>
                    <a:pt x="1" y="118"/>
                    <a:pt x="71" y="303"/>
                  </a:cubicBezTo>
                  <a:cubicBezTo>
                    <a:pt x="345" y="1049"/>
                    <a:pt x="659" y="1834"/>
                    <a:pt x="934" y="2580"/>
                  </a:cubicBezTo>
                  <a:cubicBezTo>
                    <a:pt x="982" y="2692"/>
                    <a:pt x="1089" y="2745"/>
                    <a:pt x="1193" y="2745"/>
                  </a:cubicBezTo>
                  <a:cubicBezTo>
                    <a:pt x="1344" y="2745"/>
                    <a:pt x="1491" y="2633"/>
                    <a:pt x="1444" y="2423"/>
                  </a:cubicBezTo>
                  <a:lnTo>
                    <a:pt x="542" y="186"/>
                  </a:lnTo>
                  <a:cubicBezTo>
                    <a:pt x="509" y="57"/>
                    <a:pt x="405"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2650795" y="6801080"/>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2" y="530"/>
                    <a:pt x="472" y="353"/>
                  </a:cubicBezTo>
                  <a:lnTo>
                    <a:pt x="472" y="236"/>
                  </a:lnTo>
                  <a:cubicBezTo>
                    <a:pt x="472" y="79"/>
                    <a:pt x="354"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3102736" y="7655521"/>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2563182" y="7612138"/>
              <a:ext cx="48654" cy="35688"/>
            </a:xfrm>
            <a:custGeom>
              <a:avLst/>
              <a:gdLst/>
              <a:ahLst/>
              <a:cxnLst/>
              <a:rect l="l" t="t" r="r" b="b"/>
              <a:pathLst>
                <a:path w="803" h="589" extrusionOk="0">
                  <a:moveTo>
                    <a:pt x="463" y="1"/>
                  </a:moveTo>
                  <a:cubicBezTo>
                    <a:pt x="409" y="1"/>
                    <a:pt x="354" y="24"/>
                    <a:pt x="308" y="79"/>
                  </a:cubicBezTo>
                  <a:lnTo>
                    <a:pt x="151" y="197"/>
                  </a:lnTo>
                  <a:cubicBezTo>
                    <a:pt x="1" y="347"/>
                    <a:pt x="172" y="589"/>
                    <a:pt x="349" y="589"/>
                  </a:cubicBezTo>
                  <a:cubicBezTo>
                    <a:pt x="403" y="589"/>
                    <a:pt x="458" y="566"/>
                    <a:pt x="504" y="511"/>
                  </a:cubicBezTo>
                  <a:lnTo>
                    <a:pt x="622" y="393"/>
                  </a:lnTo>
                  <a:cubicBezTo>
                    <a:pt x="802" y="243"/>
                    <a:pt x="638"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2201278" y="7448000"/>
              <a:ext cx="45200" cy="28598"/>
            </a:xfrm>
            <a:custGeom>
              <a:avLst/>
              <a:gdLst/>
              <a:ahLst/>
              <a:cxnLst/>
              <a:rect l="l" t="t" r="r" b="b"/>
              <a:pathLst>
                <a:path w="746" h="472" extrusionOk="0">
                  <a:moveTo>
                    <a:pt x="314" y="1"/>
                  </a:moveTo>
                  <a:cubicBezTo>
                    <a:pt x="0" y="1"/>
                    <a:pt x="0" y="472"/>
                    <a:pt x="314" y="472"/>
                  </a:cubicBezTo>
                  <a:lnTo>
                    <a:pt x="393" y="472"/>
                  </a:lnTo>
                  <a:cubicBezTo>
                    <a:pt x="746" y="472"/>
                    <a:pt x="746"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2786395" y="7417099"/>
              <a:ext cx="47624" cy="30961"/>
            </a:xfrm>
            <a:custGeom>
              <a:avLst/>
              <a:gdLst/>
              <a:ahLst/>
              <a:cxnLst/>
              <a:rect l="l" t="t" r="r" b="b"/>
              <a:pathLst>
                <a:path w="786" h="511" extrusionOk="0">
                  <a:moveTo>
                    <a:pt x="314" y="0"/>
                  </a:moveTo>
                  <a:cubicBezTo>
                    <a:pt x="0" y="0"/>
                    <a:pt x="0" y="511"/>
                    <a:pt x="314" y="511"/>
                  </a:cubicBezTo>
                  <a:lnTo>
                    <a:pt x="432" y="511"/>
                  </a:lnTo>
                  <a:cubicBezTo>
                    <a:pt x="785" y="511"/>
                    <a:pt x="785"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1104780" y="-3836106"/>
              <a:ext cx="4162412" cy="11645701"/>
            </a:xfrm>
            <a:custGeom>
              <a:avLst/>
              <a:gdLst/>
              <a:ahLst/>
              <a:cxnLst/>
              <a:rect l="l" t="t" r="r" b="b"/>
              <a:pathLst>
                <a:path w="68698" h="192205" extrusionOk="0">
                  <a:moveTo>
                    <a:pt x="35370" y="1694"/>
                  </a:moveTo>
                  <a:cubicBezTo>
                    <a:pt x="40551" y="9663"/>
                    <a:pt x="44634" y="18299"/>
                    <a:pt x="47578" y="27368"/>
                  </a:cubicBezTo>
                  <a:lnTo>
                    <a:pt x="47343" y="27368"/>
                  </a:lnTo>
                  <a:cubicBezTo>
                    <a:pt x="46989" y="27368"/>
                    <a:pt x="46989" y="27878"/>
                    <a:pt x="47343" y="27878"/>
                  </a:cubicBezTo>
                  <a:lnTo>
                    <a:pt x="47735" y="27878"/>
                  </a:lnTo>
                  <a:cubicBezTo>
                    <a:pt x="47892" y="28271"/>
                    <a:pt x="48010" y="28663"/>
                    <a:pt x="48128" y="29056"/>
                  </a:cubicBezTo>
                  <a:lnTo>
                    <a:pt x="47421" y="28859"/>
                  </a:lnTo>
                  <a:cubicBezTo>
                    <a:pt x="47387" y="28846"/>
                    <a:pt x="47355" y="28841"/>
                    <a:pt x="47325" y="28841"/>
                  </a:cubicBezTo>
                  <a:cubicBezTo>
                    <a:pt x="47087" y="28841"/>
                    <a:pt x="47024" y="29226"/>
                    <a:pt x="47304" y="29330"/>
                  </a:cubicBezTo>
                  <a:lnTo>
                    <a:pt x="48324" y="29644"/>
                  </a:lnTo>
                  <a:cubicBezTo>
                    <a:pt x="48599" y="30587"/>
                    <a:pt x="48874" y="31490"/>
                    <a:pt x="49149" y="32392"/>
                  </a:cubicBezTo>
                  <a:cubicBezTo>
                    <a:pt x="48795" y="32392"/>
                    <a:pt x="48481" y="32510"/>
                    <a:pt x="48206" y="32667"/>
                  </a:cubicBezTo>
                  <a:cubicBezTo>
                    <a:pt x="47981" y="32829"/>
                    <a:pt x="48126" y="33149"/>
                    <a:pt x="48316" y="33149"/>
                  </a:cubicBezTo>
                  <a:cubicBezTo>
                    <a:pt x="48357" y="33149"/>
                    <a:pt x="48400" y="33134"/>
                    <a:pt x="48442" y="33099"/>
                  </a:cubicBezTo>
                  <a:cubicBezTo>
                    <a:pt x="48637" y="32969"/>
                    <a:pt x="48859" y="32893"/>
                    <a:pt x="49108" y="32893"/>
                  </a:cubicBezTo>
                  <a:cubicBezTo>
                    <a:pt x="49160" y="32893"/>
                    <a:pt x="49212" y="32896"/>
                    <a:pt x="49266" y="32903"/>
                  </a:cubicBezTo>
                  <a:cubicBezTo>
                    <a:pt x="49306" y="33099"/>
                    <a:pt x="49345" y="33295"/>
                    <a:pt x="49423" y="33492"/>
                  </a:cubicBezTo>
                  <a:cubicBezTo>
                    <a:pt x="48992" y="33492"/>
                    <a:pt x="48560" y="33609"/>
                    <a:pt x="48167" y="33806"/>
                  </a:cubicBezTo>
                  <a:cubicBezTo>
                    <a:pt x="47934" y="33906"/>
                    <a:pt x="48068" y="34232"/>
                    <a:pt x="48307" y="34232"/>
                  </a:cubicBezTo>
                  <a:cubicBezTo>
                    <a:pt x="48349" y="34232"/>
                    <a:pt x="48395" y="34222"/>
                    <a:pt x="48442" y="34198"/>
                  </a:cubicBezTo>
                  <a:cubicBezTo>
                    <a:pt x="48795" y="34041"/>
                    <a:pt x="49149" y="33963"/>
                    <a:pt x="49541" y="33963"/>
                  </a:cubicBezTo>
                  <a:cubicBezTo>
                    <a:pt x="49777" y="34866"/>
                    <a:pt x="50012" y="35729"/>
                    <a:pt x="50248" y="36632"/>
                  </a:cubicBezTo>
                  <a:cubicBezTo>
                    <a:pt x="49698" y="36240"/>
                    <a:pt x="49188" y="35808"/>
                    <a:pt x="48756" y="35297"/>
                  </a:cubicBezTo>
                  <a:cubicBezTo>
                    <a:pt x="48701" y="35243"/>
                    <a:pt x="48640" y="35220"/>
                    <a:pt x="48582" y="35220"/>
                  </a:cubicBezTo>
                  <a:cubicBezTo>
                    <a:pt x="48388" y="35220"/>
                    <a:pt x="48222" y="35470"/>
                    <a:pt x="48403" y="35651"/>
                  </a:cubicBezTo>
                  <a:cubicBezTo>
                    <a:pt x="48952" y="36318"/>
                    <a:pt x="49659" y="36868"/>
                    <a:pt x="50405" y="37299"/>
                  </a:cubicBezTo>
                  <a:cubicBezTo>
                    <a:pt x="50483" y="37574"/>
                    <a:pt x="50562" y="37849"/>
                    <a:pt x="50601" y="38163"/>
                  </a:cubicBezTo>
                  <a:cubicBezTo>
                    <a:pt x="49698" y="37535"/>
                    <a:pt x="48874" y="36828"/>
                    <a:pt x="48128" y="36043"/>
                  </a:cubicBezTo>
                  <a:cubicBezTo>
                    <a:pt x="48073" y="35988"/>
                    <a:pt x="48013" y="35965"/>
                    <a:pt x="47956" y="35965"/>
                  </a:cubicBezTo>
                  <a:cubicBezTo>
                    <a:pt x="47773" y="35965"/>
                    <a:pt x="47624" y="36207"/>
                    <a:pt x="47775" y="36357"/>
                  </a:cubicBezTo>
                  <a:cubicBezTo>
                    <a:pt x="48128" y="36750"/>
                    <a:pt x="48481" y="37103"/>
                    <a:pt x="48913" y="37456"/>
                  </a:cubicBezTo>
                  <a:cubicBezTo>
                    <a:pt x="48717" y="37810"/>
                    <a:pt x="48638" y="38242"/>
                    <a:pt x="48677" y="38634"/>
                  </a:cubicBezTo>
                  <a:cubicBezTo>
                    <a:pt x="48697" y="38791"/>
                    <a:pt x="48825" y="38870"/>
                    <a:pt x="48947" y="38870"/>
                  </a:cubicBezTo>
                  <a:cubicBezTo>
                    <a:pt x="49070" y="38870"/>
                    <a:pt x="49188" y="38791"/>
                    <a:pt x="49188" y="38634"/>
                  </a:cubicBezTo>
                  <a:cubicBezTo>
                    <a:pt x="49149" y="38359"/>
                    <a:pt x="49188" y="38045"/>
                    <a:pt x="49306" y="37810"/>
                  </a:cubicBezTo>
                  <a:cubicBezTo>
                    <a:pt x="49737" y="38163"/>
                    <a:pt x="50248" y="38516"/>
                    <a:pt x="50758" y="38830"/>
                  </a:cubicBezTo>
                  <a:cubicBezTo>
                    <a:pt x="51072" y="40283"/>
                    <a:pt x="51386" y="41696"/>
                    <a:pt x="51700" y="43149"/>
                  </a:cubicBezTo>
                  <a:cubicBezTo>
                    <a:pt x="45973" y="42201"/>
                    <a:pt x="40193" y="41730"/>
                    <a:pt x="34415" y="41730"/>
                  </a:cubicBezTo>
                  <a:cubicBezTo>
                    <a:pt x="28947" y="41730"/>
                    <a:pt x="23479" y="42152"/>
                    <a:pt x="18058" y="42992"/>
                  </a:cubicBezTo>
                  <a:cubicBezTo>
                    <a:pt x="19157" y="37339"/>
                    <a:pt x="20649" y="31764"/>
                    <a:pt x="22572" y="26308"/>
                  </a:cubicBezTo>
                  <a:cubicBezTo>
                    <a:pt x="25634" y="17514"/>
                    <a:pt x="29952" y="9231"/>
                    <a:pt x="35370" y="1694"/>
                  </a:cubicBezTo>
                  <a:close/>
                  <a:moveTo>
                    <a:pt x="52996" y="50725"/>
                  </a:moveTo>
                  <a:cubicBezTo>
                    <a:pt x="53113" y="51353"/>
                    <a:pt x="53192" y="52021"/>
                    <a:pt x="53270" y="52688"/>
                  </a:cubicBezTo>
                  <a:cubicBezTo>
                    <a:pt x="53231" y="52688"/>
                    <a:pt x="53192" y="52727"/>
                    <a:pt x="53153" y="52766"/>
                  </a:cubicBezTo>
                  <a:cubicBezTo>
                    <a:pt x="53113" y="52884"/>
                    <a:pt x="53074" y="52963"/>
                    <a:pt x="53035" y="53080"/>
                  </a:cubicBezTo>
                  <a:cubicBezTo>
                    <a:pt x="52996" y="52609"/>
                    <a:pt x="52956" y="52138"/>
                    <a:pt x="52996" y="51707"/>
                  </a:cubicBezTo>
                  <a:cubicBezTo>
                    <a:pt x="52956" y="51432"/>
                    <a:pt x="52956" y="51078"/>
                    <a:pt x="52996" y="50725"/>
                  </a:cubicBezTo>
                  <a:close/>
                  <a:moveTo>
                    <a:pt x="54723" y="71609"/>
                  </a:moveTo>
                  <a:lnTo>
                    <a:pt x="54762" y="72198"/>
                  </a:lnTo>
                  <a:lnTo>
                    <a:pt x="53663" y="73533"/>
                  </a:lnTo>
                  <a:cubicBezTo>
                    <a:pt x="53506" y="73376"/>
                    <a:pt x="53388" y="73219"/>
                    <a:pt x="53270" y="73023"/>
                  </a:cubicBezTo>
                  <a:cubicBezTo>
                    <a:pt x="53663" y="72473"/>
                    <a:pt x="54173" y="72002"/>
                    <a:pt x="54723" y="71609"/>
                  </a:cubicBezTo>
                  <a:close/>
                  <a:moveTo>
                    <a:pt x="54762" y="72944"/>
                  </a:moveTo>
                  <a:cubicBezTo>
                    <a:pt x="54801" y="73494"/>
                    <a:pt x="54801" y="74004"/>
                    <a:pt x="54801" y="74554"/>
                  </a:cubicBezTo>
                  <a:cubicBezTo>
                    <a:pt x="54527" y="74318"/>
                    <a:pt x="54252" y="74122"/>
                    <a:pt x="54016" y="73886"/>
                  </a:cubicBezTo>
                  <a:lnTo>
                    <a:pt x="54762" y="72944"/>
                  </a:lnTo>
                  <a:close/>
                  <a:moveTo>
                    <a:pt x="54723" y="80678"/>
                  </a:moveTo>
                  <a:cubicBezTo>
                    <a:pt x="54762" y="81031"/>
                    <a:pt x="54762" y="81424"/>
                    <a:pt x="54723" y="81777"/>
                  </a:cubicBezTo>
                  <a:cubicBezTo>
                    <a:pt x="54723" y="81424"/>
                    <a:pt x="54723" y="81031"/>
                    <a:pt x="54723" y="80678"/>
                  </a:cubicBezTo>
                  <a:close/>
                  <a:moveTo>
                    <a:pt x="54370" y="91277"/>
                  </a:moveTo>
                  <a:cubicBezTo>
                    <a:pt x="54252" y="93279"/>
                    <a:pt x="54095" y="95281"/>
                    <a:pt x="53938" y="97283"/>
                  </a:cubicBezTo>
                  <a:cubicBezTo>
                    <a:pt x="53231" y="95320"/>
                    <a:pt x="53388" y="93161"/>
                    <a:pt x="54370" y="91277"/>
                  </a:cubicBezTo>
                  <a:close/>
                  <a:moveTo>
                    <a:pt x="51229" y="128099"/>
                  </a:moveTo>
                  <a:cubicBezTo>
                    <a:pt x="51543" y="128413"/>
                    <a:pt x="51779" y="128767"/>
                    <a:pt x="52014" y="129159"/>
                  </a:cubicBezTo>
                  <a:cubicBezTo>
                    <a:pt x="51700" y="129081"/>
                    <a:pt x="51386" y="129002"/>
                    <a:pt x="51072" y="128963"/>
                  </a:cubicBezTo>
                  <a:lnTo>
                    <a:pt x="51229" y="128099"/>
                  </a:lnTo>
                  <a:close/>
                  <a:moveTo>
                    <a:pt x="18215" y="127824"/>
                  </a:moveTo>
                  <a:cubicBezTo>
                    <a:pt x="18333" y="128256"/>
                    <a:pt x="18411" y="128727"/>
                    <a:pt x="18490" y="129159"/>
                  </a:cubicBezTo>
                  <a:cubicBezTo>
                    <a:pt x="18215" y="129238"/>
                    <a:pt x="17901" y="129277"/>
                    <a:pt x="17587" y="129355"/>
                  </a:cubicBezTo>
                  <a:cubicBezTo>
                    <a:pt x="17744" y="128806"/>
                    <a:pt x="17940" y="128296"/>
                    <a:pt x="18215" y="127824"/>
                  </a:cubicBezTo>
                  <a:close/>
                  <a:moveTo>
                    <a:pt x="51543" y="126529"/>
                  </a:moveTo>
                  <a:cubicBezTo>
                    <a:pt x="52328" y="127353"/>
                    <a:pt x="52956" y="128374"/>
                    <a:pt x="53349" y="129512"/>
                  </a:cubicBezTo>
                  <a:cubicBezTo>
                    <a:pt x="53113" y="129434"/>
                    <a:pt x="52878" y="129355"/>
                    <a:pt x="52642" y="129277"/>
                  </a:cubicBezTo>
                  <a:cubicBezTo>
                    <a:pt x="52642" y="129238"/>
                    <a:pt x="52642" y="129198"/>
                    <a:pt x="52642" y="129198"/>
                  </a:cubicBezTo>
                  <a:cubicBezTo>
                    <a:pt x="52289" y="128570"/>
                    <a:pt x="51857" y="127981"/>
                    <a:pt x="51347" y="127510"/>
                  </a:cubicBezTo>
                  <a:cubicBezTo>
                    <a:pt x="51425" y="127157"/>
                    <a:pt x="51465" y="126843"/>
                    <a:pt x="51543" y="126529"/>
                  </a:cubicBezTo>
                  <a:close/>
                  <a:moveTo>
                    <a:pt x="54723" y="129434"/>
                  </a:moveTo>
                  <a:cubicBezTo>
                    <a:pt x="56293" y="129434"/>
                    <a:pt x="57353" y="130494"/>
                    <a:pt x="57903" y="131829"/>
                  </a:cubicBezTo>
                  <a:cubicBezTo>
                    <a:pt x="56960" y="131122"/>
                    <a:pt x="55901" y="130533"/>
                    <a:pt x="54841" y="130062"/>
                  </a:cubicBezTo>
                  <a:cubicBezTo>
                    <a:pt x="54841" y="129827"/>
                    <a:pt x="54762" y="129630"/>
                    <a:pt x="54723" y="129434"/>
                  </a:cubicBezTo>
                  <a:close/>
                  <a:moveTo>
                    <a:pt x="34532" y="42176"/>
                  </a:moveTo>
                  <a:cubicBezTo>
                    <a:pt x="40320" y="42176"/>
                    <a:pt x="46105" y="42658"/>
                    <a:pt x="51818" y="43620"/>
                  </a:cubicBezTo>
                  <a:cubicBezTo>
                    <a:pt x="52014" y="44719"/>
                    <a:pt x="52210" y="45818"/>
                    <a:pt x="52407" y="46917"/>
                  </a:cubicBezTo>
                  <a:lnTo>
                    <a:pt x="51739" y="46014"/>
                  </a:lnTo>
                  <a:cubicBezTo>
                    <a:pt x="51681" y="45933"/>
                    <a:pt x="51602" y="45900"/>
                    <a:pt x="51525" y="45900"/>
                  </a:cubicBezTo>
                  <a:cubicBezTo>
                    <a:pt x="51342" y="45900"/>
                    <a:pt x="51170" y="46084"/>
                    <a:pt x="51308" y="46250"/>
                  </a:cubicBezTo>
                  <a:lnTo>
                    <a:pt x="52132" y="47349"/>
                  </a:lnTo>
                  <a:cubicBezTo>
                    <a:pt x="51975" y="47585"/>
                    <a:pt x="51857" y="47820"/>
                    <a:pt x="51739" y="48056"/>
                  </a:cubicBezTo>
                  <a:cubicBezTo>
                    <a:pt x="51268" y="47467"/>
                    <a:pt x="50915" y="46839"/>
                    <a:pt x="50680" y="46171"/>
                  </a:cubicBezTo>
                  <a:cubicBezTo>
                    <a:pt x="50633" y="46062"/>
                    <a:pt x="50530" y="46015"/>
                    <a:pt x="50428" y="46015"/>
                  </a:cubicBezTo>
                  <a:cubicBezTo>
                    <a:pt x="50274" y="46015"/>
                    <a:pt x="50122" y="46124"/>
                    <a:pt x="50169" y="46289"/>
                  </a:cubicBezTo>
                  <a:cubicBezTo>
                    <a:pt x="50483" y="47114"/>
                    <a:pt x="50915" y="47859"/>
                    <a:pt x="51504" y="48527"/>
                  </a:cubicBezTo>
                  <a:cubicBezTo>
                    <a:pt x="51386" y="48762"/>
                    <a:pt x="51347" y="48998"/>
                    <a:pt x="51268" y="49233"/>
                  </a:cubicBezTo>
                  <a:cubicBezTo>
                    <a:pt x="51220" y="49427"/>
                    <a:pt x="51381" y="49562"/>
                    <a:pt x="51539" y="49562"/>
                  </a:cubicBezTo>
                  <a:cubicBezTo>
                    <a:pt x="51637" y="49562"/>
                    <a:pt x="51734" y="49510"/>
                    <a:pt x="51779" y="49390"/>
                  </a:cubicBezTo>
                  <a:cubicBezTo>
                    <a:pt x="51779" y="49233"/>
                    <a:pt x="51857" y="49037"/>
                    <a:pt x="51896" y="48880"/>
                  </a:cubicBezTo>
                  <a:cubicBezTo>
                    <a:pt x="52132" y="48880"/>
                    <a:pt x="52250" y="48645"/>
                    <a:pt x="52093" y="48488"/>
                  </a:cubicBezTo>
                  <a:cubicBezTo>
                    <a:pt x="52210" y="48173"/>
                    <a:pt x="52368" y="47899"/>
                    <a:pt x="52564" y="47663"/>
                  </a:cubicBezTo>
                  <a:cubicBezTo>
                    <a:pt x="52642" y="48252"/>
                    <a:pt x="52760" y="48880"/>
                    <a:pt x="52839" y="49508"/>
                  </a:cubicBezTo>
                  <a:cubicBezTo>
                    <a:pt x="52642" y="49901"/>
                    <a:pt x="52564" y="50333"/>
                    <a:pt x="52564" y="50764"/>
                  </a:cubicBezTo>
                  <a:cubicBezTo>
                    <a:pt x="52485" y="51667"/>
                    <a:pt x="52525" y="52609"/>
                    <a:pt x="52603" y="53512"/>
                  </a:cubicBezTo>
                  <a:cubicBezTo>
                    <a:pt x="52642" y="53591"/>
                    <a:pt x="52682" y="53669"/>
                    <a:pt x="52799" y="53709"/>
                  </a:cubicBezTo>
                  <a:cubicBezTo>
                    <a:pt x="52721" y="53905"/>
                    <a:pt x="52642" y="54101"/>
                    <a:pt x="52564" y="54297"/>
                  </a:cubicBezTo>
                  <a:cubicBezTo>
                    <a:pt x="52171" y="53630"/>
                    <a:pt x="51896" y="52884"/>
                    <a:pt x="51818" y="52138"/>
                  </a:cubicBezTo>
                  <a:cubicBezTo>
                    <a:pt x="51798" y="51981"/>
                    <a:pt x="51661" y="51903"/>
                    <a:pt x="51533" y="51903"/>
                  </a:cubicBezTo>
                  <a:cubicBezTo>
                    <a:pt x="51406" y="51903"/>
                    <a:pt x="51288" y="51981"/>
                    <a:pt x="51308" y="52138"/>
                  </a:cubicBezTo>
                  <a:cubicBezTo>
                    <a:pt x="51425" y="53080"/>
                    <a:pt x="51739" y="53983"/>
                    <a:pt x="52250" y="54769"/>
                  </a:cubicBezTo>
                  <a:cubicBezTo>
                    <a:pt x="52289" y="54808"/>
                    <a:pt x="52328" y="54847"/>
                    <a:pt x="52368" y="54847"/>
                  </a:cubicBezTo>
                  <a:cubicBezTo>
                    <a:pt x="52014" y="55907"/>
                    <a:pt x="51739" y="57006"/>
                    <a:pt x="51504" y="58105"/>
                  </a:cubicBezTo>
                  <a:cubicBezTo>
                    <a:pt x="51480" y="58273"/>
                    <a:pt x="51646" y="58397"/>
                    <a:pt x="51796" y="58397"/>
                  </a:cubicBezTo>
                  <a:cubicBezTo>
                    <a:pt x="51893" y="58397"/>
                    <a:pt x="51984" y="58346"/>
                    <a:pt x="52014" y="58223"/>
                  </a:cubicBezTo>
                  <a:cubicBezTo>
                    <a:pt x="52289" y="56614"/>
                    <a:pt x="52760" y="55004"/>
                    <a:pt x="53427" y="53512"/>
                  </a:cubicBezTo>
                  <a:cubicBezTo>
                    <a:pt x="53467" y="53787"/>
                    <a:pt x="53506" y="54062"/>
                    <a:pt x="53545" y="54376"/>
                  </a:cubicBezTo>
                  <a:cubicBezTo>
                    <a:pt x="52878" y="55868"/>
                    <a:pt x="52603" y="57516"/>
                    <a:pt x="52721" y="59165"/>
                  </a:cubicBezTo>
                  <a:cubicBezTo>
                    <a:pt x="52721" y="59322"/>
                    <a:pt x="52839" y="59401"/>
                    <a:pt x="52956" y="59401"/>
                  </a:cubicBezTo>
                  <a:cubicBezTo>
                    <a:pt x="53074" y="59401"/>
                    <a:pt x="53192" y="59322"/>
                    <a:pt x="53192" y="59165"/>
                  </a:cubicBezTo>
                  <a:cubicBezTo>
                    <a:pt x="53113" y="57870"/>
                    <a:pt x="53270" y="56614"/>
                    <a:pt x="53663" y="55397"/>
                  </a:cubicBezTo>
                  <a:cubicBezTo>
                    <a:pt x="53938" y="57752"/>
                    <a:pt x="54134" y="60147"/>
                    <a:pt x="54330" y="62502"/>
                  </a:cubicBezTo>
                  <a:cubicBezTo>
                    <a:pt x="54095" y="62149"/>
                    <a:pt x="53938" y="61717"/>
                    <a:pt x="53859" y="61285"/>
                  </a:cubicBezTo>
                  <a:cubicBezTo>
                    <a:pt x="53844" y="61162"/>
                    <a:pt x="53763" y="61112"/>
                    <a:pt x="53672" y="61112"/>
                  </a:cubicBezTo>
                  <a:cubicBezTo>
                    <a:pt x="53530" y="61112"/>
                    <a:pt x="53364" y="61235"/>
                    <a:pt x="53388" y="61403"/>
                  </a:cubicBezTo>
                  <a:cubicBezTo>
                    <a:pt x="53506" y="62188"/>
                    <a:pt x="53859" y="62855"/>
                    <a:pt x="54370" y="63444"/>
                  </a:cubicBezTo>
                  <a:cubicBezTo>
                    <a:pt x="54370" y="63797"/>
                    <a:pt x="54409" y="64190"/>
                    <a:pt x="54409" y="64543"/>
                  </a:cubicBezTo>
                  <a:cubicBezTo>
                    <a:pt x="53663" y="63719"/>
                    <a:pt x="53074" y="62777"/>
                    <a:pt x="52642" y="61756"/>
                  </a:cubicBezTo>
                  <a:cubicBezTo>
                    <a:pt x="52596" y="61647"/>
                    <a:pt x="52493" y="61600"/>
                    <a:pt x="52394" y="61600"/>
                  </a:cubicBezTo>
                  <a:cubicBezTo>
                    <a:pt x="52243" y="61600"/>
                    <a:pt x="52100" y="61708"/>
                    <a:pt x="52171" y="61874"/>
                  </a:cubicBezTo>
                  <a:cubicBezTo>
                    <a:pt x="52682" y="63169"/>
                    <a:pt x="53467" y="64308"/>
                    <a:pt x="54448" y="65250"/>
                  </a:cubicBezTo>
                  <a:lnTo>
                    <a:pt x="54527" y="66742"/>
                  </a:lnTo>
                  <a:lnTo>
                    <a:pt x="54527" y="66742"/>
                  </a:lnTo>
                  <a:lnTo>
                    <a:pt x="53859" y="66114"/>
                  </a:lnTo>
                  <a:cubicBezTo>
                    <a:pt x="53804" y="66059"/>
                    <a:pt x="53746" y="66036"/>
                    <a:pt x="53690" y="66036"/>
                  </a:cubicBezTo>
                  <a:cubicBezTo>
                    <a:pt x="53505" y="66036"/>
                    <a:pt x="53355" y="66286"/>
                    <a:pt x="53506" y="66467"/>
                  </a:cubicBezTo>
                  <a:lnTo>
                    <a:pt x="54370" y="67252"/>
                  </a:lnTo>
                  <a:lnTo>
                    <a:pt x="53977" y="67488"/>
                  </a:lnTo>
                  <a:lnTo>
                    <a:pt x="53153" y="66820"/>
                  </a:lnTo>
                  <a:cubicBezTo>
                    <a:pt x="53097" y="66765"/>
                    <a:pt x="53038" y="66742"/>
                    <a:pt x="52982" y="66742"/>
                  </a:cubicBezTo>
                  <a:cubicBezTo>
                    <a:pt x="52800" y="66742"/>
                    <a:pt x="52658" y="66984"/>
                    <a:pt x="52839" y="67134"/>
                  </a:cubicBezTo>
                  <a:lnTo>
                    <a:pt x="53545" y="67762"/>
                  </a:lnTo>
                  <a:cubicBezTo>
                    <a:pt x="53074" y="68076"/>
                    <a:pt x="52642" y="68430"/>
                    <a:pt x="52210" y="68744"/>
                  </a:cubicBezTo>
                  <a:cubicBezTo>
                    <a:pt x="52027" y="68927"/>
                    <a:pt x="52201" y="69159"/>
                    <a:pt x="52399" y="69159"/>
                  </a:cubicBezTo>
                  <a:cubicBezTo>
                    <a:pt x="52454" y="69159"/>
                    <a:pt x="52512" y="69140"/>
                    <a:pt x="52564" y="69097"/>
                  </a:cubicBezTo>
                  <a:cubicBezTo>
                    <a:pt x="53192" y="68587"/>
                    <a:pt x="53859" y="68116"/>
                    <a:pt x="54566" y="67684"/>
                  </a:cubicBezTo>
                  <a:cubicBezTo>
                    <a:pt x="54644" y="68783"/>
                    <a:pt x="54684" y="69882"/>
                    <a:pt x="54723" y="71021"/>
                  </a:cubicBezTo>
                  <a:cubicBezTo>
                    <a:pt x="54016" y="71452"/>
                    <a:pt x="53427" y="72002"/>
                    <a:pt x="52956" y="72630"/>
                  </a:cubicBezTo>
                  <a:cubicBezTo>
                    <a:pt x="52799" y="72434"/>
                    <a:pt x="52642" y="72198"/>
                    <a:pt x="52485" y="71963"/>
                  </a:cubicBezTo>
                  <a:cubicBezTo>
                    <a:pt x="52441" y="71907"/>
                    <a:pt x="52375" y="71883"/>
                    <a:pt x="52306" y="71883"/>
                  </a:cubicBezTo>
                  <a:cubicBezTo>
                    <a:pt x="52132" y="71883"/>
                    <a:pt x="51941" y="72040"/>
                    <a:pt x="52053" y="72238"/>
                  </a:cubicBezTo>
                  <a:cubicBezTo>
                    <a:pt x="52760" y="73376"/>
                    <a:pt x="53702" y="74357"/>
                    <a:pt x="54801" y="75143"/>
                  </a:cubicBezTo>
                  <a:lnTo>
                    <a:pt x="54801" y="76359"/>
                  </a:lnTo>
                  <a:cubicBezTo>
                    <a:pt x="53702" y="75535"/>
                    <a:pt x="52721" y="74514"/>
                    <a:pt x="51857" y="73415"/>
                  </a:cubicBezTo>
                  <a:cubicBezTo>
                    <a:pt x="51812" y="73347"/>
                    <a:pt x="51744" y="73319"/>
                    <a:pt x="51675" y="73319"/>
                  </a:cubicBezTo>
                  <a:cubicBezTo>
                    <a:pt x="51504" y="73319"/>
                    <a:pt x="51325" y="73494"/>
                    <a:pt x="51465" y="73690"/>
                  </a:cubicBezTo>
                  <a:cubicBezTo>
                    <a:pt x="51936" y="74318"/>
                    <a:pt x="52485" y="74946"/>
                    <a:pt x="53074" y="75535"/>
                  </a:cubicBezTo>
                  <a:cubicBezTo>
                    <a:pt x="52446" y="76870"/>
                    <a:pt x="52053" y="78322"/>
                    <a:pt x="51857" y="79853"/>
                  </a:cubicBezTo>
                  <a:cubicBezTo>
                    <a:pt x="51838" y="80005"/>
                    <a:pt x="51948" y="80074"/>
                    <a:pt x="52070" y="80074"/>
                  </a:cubicBezTo>
                  <a:cubicBezTo>
                    <a:pt x="52201" y="80074"/>
                    <a:pt x="52347" y="79995"/>
                    <a:pt x="52368" y="79853"/>
                  </a:cubicBezTo>
                  <a:cubicBezTo>
                    <a:pt x="52525" y="78479"/>
                    <a:pt x="52878" y="77145"/>
                    <a:pt x="53467" y="75928"/>
                  </a:cubicBezTo>
                  <a:cubicBezTo>
                    <a:pt x="53663" y="76085"/>
                    <a:pt x="53859" y="76242"/>
                    <a:pt x="54056" y="76399"/>
                  </a:cubicBezTo>
                  <a:cubicBezTo>
                    <a:pt x="53702" y="77105"/>
                    <a:pt x="53427" y="77812"/>
                    <a:pt x="53231" y="78558"/>
                  </a:cubicBezTo>
                  <a:cubicBezTo>
                    <a:pt x="53183" y="78752"/>
                    <a:pt x="53344" y="78886"/>
                    <a:pt x="53502" y="78886"/>
                  </a:cubicBezTo>
                  <a:cubicBezTo>
                    <a:pt x="53600" y="78886"/>
                    <a:pt x="53696" y="78835"/>
                    <a:pt x="53741" y="78715"/>
                  </a:cubicBezTo>
                  <a:cubicBezTo>
                    <a:pt x="53898" y="78047"/>
                    <a:pt x="54134" y="77380"/>
                    <a:pt x="54448" y="76752"/>
                  </a:cubicBezTo>
                  <a:cubicBezTo>
                    <a:pt x="54566" y="76831"/>
                    <a:pt x="54684" y="76909"/>
                    <a:pt x="54801" y="76988"/>
                  </a:cubicBezTo>
                  <a:lnTo>
                    <a:pt x="54801" y="78205"/>
                  </a:lnTo>
                  <a:cubicBezTo>
                    <a:pt x="54801" y="78205"/>
                    <a:pt x="54762" y="78205"/>
                    <a:pt x="54762" y="78244"/>
                  </a:cubicBezTo>
                  <a:cubicBezTo>
                    <a:pt x="54095" y="80207"/>
                    <a:pt x="54095" y="82326"/>
                    <a:pt x="54684" y="84328"/>
                  </a:cubicBezTo>
                  <a:lnTo>
                    <a:pt x="54644" y="86056"/>
                  </a:lnTo>
                  <a:cubicBezTo>
                    <a:pt x="53702" y="84760"/>
                    <a:pt x="53310" y="83190"/>
                    <a:pt x="53506" y="81581"/>
                  </a:cubicBezTo>
                  <a:cubicBezTo>
                    <a:pt x="53525" y="81429"/>
                    <a:pt x="53415" y="81359"/>
                    <a:pt x="53293" y="81359"/>
                  </a:cubicBezTo>
                  <a:cubicBezTo>
                    <a:pt x="53162" y="81359"/>
                    <a:pt x="53016" y="81439"/>
                    <a:pt x="52996" y="81581"/>
                  </a:cubicBezTo>
                  <a:cubicBezTo>
                    <a:pt x="52799" y="83504"/>
                    <a:pt x="53388" y="85388"/>
                    <a:pt x="54605" y="86841"/>
                  </a:cubicBezTo>
                  <a:cubicBezTo>
                    <a:pt x="54605" y="87194"/>
                    <a:pt x="54566" y="87547"/>
                    <a:pt x="54566" y="87901"/>
                  </a:cubicBezTo>
                  <a:cubicBezTo>
                    <a:pt x="53663" y="87037"/>
                    <a:pt x="52996" y="85938"/>
                    <a:pt x="52642" y="84721"/>
                  </a:cubicBezTo>
                  <a:cubicBezTo>
                    <a:pt x="52610" y="84592"/>
                    <a:pt x="52512" y="84536"/>
                    <a:pt x="52413" y="84536"/>
                  </a:cubicBezTo>
                  <a:cubicBezTo>
                    <a:pt x="52270" y="84536"/>
                    <a:pt x="52125" y="84653"/>
                    <a:pt x="52171" y="84839"/>
                  </a:cubicBezTo>
                  <a:cubicBezTo>
                    <a:pt x="52407" y="85702"/>
                    <a:pt x="52799" y="86488"/>
                    <a:pt x="53310" y="87233"/>
                  </a:cubicBezTo>
                  <a:cubicBezTo>
                    <a:pt x="52996" y="87665"/>
                    <a:pt x="52760" y="88136"/>
                    <a:pt x="52642" y="88647"/>
                  </a:cubicBezTo>
                  <a:cubicBezTo>
                    <a:pt x="52572" y="88834"/>
                    <a:pt x="52726" y="88966"/>
                    <a:pt x="52878" y="88966"/>
                  </a:cubicBezTo>
                  <a:cubicBezTo>
                    <a:pt x="52980" y="88966"/>
                    <a:pt x="53082" y="88907"/>
                    <a:pt x="53113" y="88764"/>
                  </a:cubicBezTo>
                  <a:cubicBezTo>
                    <a:pt x="53231" y="88372"/>
                    <a:pt x="53388" y="87979"/>
                    <a:pt x="53624" y="87626"/>
                  </a:cubicBezTo>
                  <a:cubicBezTo>
                    <a:pt x="53741" y="87783"/>
                    <a:pt x="53859" y="87901"/>
                    <a:pt x="53977" y="88019"/>
                  </a:cubicBezTo>
                  <a:cubicBezTo>
                    <a:pt x="53938" y="88058"/>
                    <a:pt x="53898" y="88097"/>
                    <a:pt x="53859" y="88136"/>
                  </a:cubicBezTo>
                  <a:cubicBezTo>
                    <a:pt x="53781" y="88372"/>
                    <a:pt x="53702" y="88568"/>
                    <a:pt x="53624" y="88764"/>
                  </a:cubicBezTo>
                  <a:cubicBezTo>
                    <a:pt x="53552" y="88932"/>
                    <a:pt x="53699" y="89056"/>
                    <a:pt x="53851" y="89056"/>
                  </a:cubicBezTo>
                  <a:cubicBezTo>
                    <a:pt x="53949" y="89056"/>
                    <a:pt x="54049" y="89005"/>
                    <a:pt x="54095" y="88882"/>
                  </a:cubicBezTo>
                  <a:lnTo>
                    <a:pt x="54330" y="88372"/>
                  </a:lnTo>
                  <a:cubicBezTo>
                    <a:pt x="54358" y="88400"/>
                    <a:pt x="54405" y="88427"/>
                    <a:pt x="54459" y="88427"/>
                  </a:cubicBezTo>
                  <a:cubicBezTo>
                    <a:pt x="54481" y="88427"/>
                    <a:pt x="54504" y="88423"/>
                    <a:pt x="54527" y="88411"/>
                  </a:cubicBezTo>
                  <a:lnTo>
                    <a:pt x="54527" y="88411"/>
                  </a:lnTo>
                  <a:cubicBezTo>
                    <a:pt x="54527" y="89039"/>
                    <a:pt x="54487" y="89667"/>
                    <a:pt x="54448" y="90295"/>
                  </a:cubicBezTo>
                  <a:cubicBezTo>
                    <a:pt x="54409" y="90295"/>
                    <a:pt x="54370" y="90335"/>
                    <a:pt x="54370" y="90374"/>
                  </a:cubicBezTo>
                  <a:cubicBezTo>
                    <a:pt x="52642" y="92926"/>
                    <a:pt x="52760" y="95713"/>
                    <a:pt x="53859" y="98461"/>
                  </a:cubicBezTo>
                  <a:cubicBezTo>
                    <a:pt x="53859" y="98775"/>
                    <a:pt x="53820" y="99128"/>
                    <a:pt x="53781" y="99442"/>
                  </a:cubicBezTo>
                  <a:cubicBezTo>
                    <a:pt x="53270" y="98264"/>
                    <a:pt x="52917" y="96969"/>
                    <a:pt x="52799" y="95674"/>
                  </a:cubicBezTo>
                  <a:cubicBezTo>
                    <a:pt x="52780" y="95517"/>
                    <a:pt x="52652" y="95438"/>
                    <a:pt x="52534" y="95438"/>
                  </a:cubicBezTo>
                  <a:cubicBezTo>
                    <a:pt x="52417" y="95438"/>
                    <a:pt x="52309" y="95517"/>
                    <a:pt x="52328" y="95674"/>
                  </a:cubicBezTo>
                  <a:cubicBezTo>
                    <a:pt x="52407" y="96694"/>
                    <a:pt x="52642" y="97676"/>
                    <a:pt x="52956" y="98618"/>
                  </a:cubicBezTo>
                  <a:cubicBezTo>
                    <a:pt x="52603" y="98736"/>
                    <a:pt x="52250" y="98893"/>
                    <a:pt x="51975" y="99167"/>
                  </a:cubicBezTo>
                  <a:cubicBezTo>
                    <a:pt x="51794" y="99348"/>
                    <a:pt x="51960" y="99598"/>
                    <a:pt x="52154" y="99598"/>
                  </a:cubicBezTo>
                  <a:cubicBezTo>
                    <a:pt x="52212" y="99598"/>
                    <a:pt x="52274" y="99575"/>
                    <a:pt x="52328" y="99521"/>
                  </a:cubicBezTo>
                  <a:cubicBezTo>
                    <a:pt x="52525" y="99324"/>
                    <a:pt x="52799" y="99167"/>
                    <a:pt x="53074" y="99089"/>
                  </a:cubicBezTo>
                  <a:lnTo>
                    <a:pt x="53113" y="99089"/>
                  </a:lnTo>
                  <a:cubicBezTo>
                    <a:pt x="53231" y="99403"/>
                    <a:pt x="53388" y="99678"/>
                    <a:pt x="53506" y="99992"/>
                  </a:cubicBezTo>
                  <a:cubicBezTo>
                    <a:pt x="52996" y="100110"/>
                    <a:pt x="52485" y="100306"/>
                    <a:pt x="52053" y="100620"/>
                  </a:cubicBezTo>
                  <a:cubicBezTo>
                    <a:pt x="51828" y="100781"/>
                    <a:pt x="51973" y="101102"/>
                    <a:pt x="52163" y="101102"/>
                  </a:cubicBezTo>
                  <a:cubicBezTo>
                    <a:pt x="52204" y="101102"/>
                    <a:pt x="52247" y="101087"/>
                    <a:pt x="52289" y="101052"/>
                  </a:cubicBezTo>
                  <a:cubicBezTo>
                    <a:pt x="52721" y="100738"/>
                    <a:pt x="53192" y="100541"/>
                    <a:pt x="53702" y="100424"/>
                  </a:cubicBezTo>
                  <a:lnTo>
                    <a:pt x="53702" y="100424"/>
                  </a:lnTo>
                  <a:cubicBezTo>
                    <a:pt x="53702" y="100738"/>
                    <a:pt x="53663" y="101052"/>
                    <a:pt x="53624" y="101326"/>
                  </a:cubicBezTo>
                  <a:cubicBezTo>
                    <a:pt x="53192" y="101444"/>
                    <a:pt x="52799" y="101641"/>
                    <a:pt x="52407" y="101837"/>
                  </a:cubicBezTo>
                  <a:cubicBezTo>
                    <a:pt x="52133" y="101974"/>
                    <a:pt x="52307" y="102290"/>
                    <a:pt x="52539" y="102290"/>
                  </a:cubicBezTo>
                  <a:cubicBezTo>
                    <a:pt x="52572" y="102290"/>
                    <a:pt x="52607" y="102284"/>
                    <a:pt x="52642" y="102269"/>
                  </a:cubicBezTo>
                  <a:cubicBezTo>
                    <a:pt x="52917" y="102112"/>
                    <a:pt x="53270" y="101955"/>
                    <a:pt x="53584" y="101876"/>
                  </a:cubicBezTo>
                  <a:lnTo>
                    <a:pt x="53584" y="101876"/>
                  </a:lnTo>
                  <a:cubicBezTo>
                    <a:pt x="53545" y="102269"/>
                    <a:pt x="53506" y="102661"/>
                    <a:pt x="53467" y="103054"/>
                  </a:cubicBezTo>
                  <a:cubicBezTo>
                    <a:pt x="53467" y="103211"/>
                    <a:pt x="53427" y="103368"/>
                    <a:pt x="53427" y="103525"/>
                  </a:cubicBezTo>
                  <a:cubicBezTo>
                    <a:pt x="53153" y="103407"/>
                    <a:pt x="52917" y="103289"/>
                    <a:pt x="52721" y="103093"/>
                  </a:cubicBezTo>
                  <a:cubicBezTo>
                    <a:pt x="52672" y="103053"/>
                    <a:pt x="52619" y="103035"/>
                    <a:pt x="52567" y="103035"/>
                  </a:cubicBezTo>
                  <a:cubicBezTo>
                    <a:pt x="52365" y="103035"/>
                    <a:pt x="52180" y="103290"/>
                    <a:pt x="52368" y="103446"/>
                  </a:cubicBezTo>
                  <a:cubicBezTo>
                    <a:pt x="52446" y="103525"/>
                    <a:pt x="52564" y="103564"/>
                    <a:pt x="52642" y="103643"/>
                  </a:cubicBezTo>
                  <a:cubicBezTo>
                    <a:pt x="52053" y="104742"/>
                    <a:pt x="51661" y="105959"/>
                    <a:pt x="51504" y="107215"/>
                  </a:cubicBezTo>
                  <a:cubicBezTo>
                    <a:pt x="51484" y="107372"/>
                    <a:pt x="51602" y="107450"/>
                    <a:pt x="51730" y="107450"/>
                  </a:cubicBezTo>
                  <a:cubicBezTo>
                    <a:pt x="51857" y="107450"/>
                    <a:pt x="51995" y="107372"/>
                    <a:pt x="52014" y="107215"/>
                  </a:cubicBezTo>
                  <a:cubicBezTo>
                    <a:pt x="52132" y="106076"/>
                    <a:pt x="52485" y="104938"/>
                    <a:pt x="53035" y="103878"/>
                  </a:cubicBezTo>
                  <a:lnTo>
                    <a:pt x="53349" y="104035"/>
                  </a:lnTo>
                  <a:cubicBezTo>
                    <a:pt x="53074" y="106783"/>
                    <a:pt x="52760" y="109570"/>
                    <a:pt x="52368" y="112318"/>
                  </a:cubicBezTo>
                  <a:cubicBezTo>
                    <a:pt x="51896" y="111533"/>
                    <a:pt x="51661" y="110591"/>
                    <a:pt x="51661" y="109688"/>
                  </a:cubicBezTo>
                  <a:cubicBezTo>
                    <a:pt x="51661" y="109511"/>
                    <a:pt x="51543" y="109423"/>
                    <a:pt x="51425" y="109423"/>
                  </a:cubicBezTo>
                  <a:cubicBezTo>
                    <a:pt x="51308" y="109423"/>
                    <a:pt x="51190" y="109511"/>
                    <a:pt x="51190" y="109688"/>
                  </a:cubicBezTo>
                  <a:cubicBezTo>
                    <a:pt x="51190" y="110512"/>
                    <a:pt x="51347" y="111376"/>
                    <a:pt x="51739" y="112122"/>
                  </a:cubicBezTo>
                  <a:cubicBezTo>
                    <a:pt x="51661" y="112122"/>
                    <a:pt x="51582" y="112122"/>
                    <a:pt x="51504" y="112200"/>
                  </a:cubicBezTo>
                  <a:cubicBezTo>
                    <a:pt x="51151" y="112514"/>
                    <a:pt x="50915" y="112946"/>
                    <a:pt x="50837" y="113417"/>
                  </a:cubicBezTo>
                  <a:cubicBezTo>
                    <a:pt x="50789" y="113585"/>
                    <a:pt x="50945" y="113709"/>
                    <a:pt x="51092" y="113709"/>
                  </a:cubicBezTo>
                  <a:cubicBezTo>
                    <a:pt x="51186" y="113709"/>
                    <a:pt x="51277" y="113658"/>
                    <a:pt x="51308" y="113535"/>
                  </a:cubicBezTo>
                  <a:cubicBezTo>
                    <a:pt x="51386" y="113143"/>
                    <a:pt x="51582" y="112829"/>
                    <a:pt x="51857" y="112554"/>
                  </a:cubicBezTo>
                  <a:cubicBezTo>
                    <a:pt x="51896" y="112514"/>
                    <a:pt x="51896" y="112514"/>
                    <a:pt x="51936" y="112475"/>
                  </a:cubicBezTo>
                  <a:cubicBezTo>
                    <a:pt x="52014" y="112632"/>
                    <a:pt x="52093" y="112789"/>
                    <a:pt x="52210" y="112907"/>
                  </a:cubicBezTo>
                  <a:lnTo>
                    <a:pt x="51465" y="113967"/>
                  </a:lnTo>
                  <a:cubicBezTo>
                    <a:pt x="51357" y="114156"/>
                    <a:pt x="51527" y="114308"/>
                    <a:pt x="51695" y="114308"/>
                  </a:cubicBezTo>
                  <a:cubicBezTo>
                    <a:pt x="51771" y="114308"/>
                    <a:pt x="51847" y="114276"/>
                    <a:pt x="51896" y="114203"/>
                  </a:cubicBezTo>
                  <a:cubicBezTo>
                    <a:pt x="52014" y="114085"/>
                    <a:pt x="52093" y="113928"/>
                    <a:pt x="52210" y="113810"/>
                  </a:cubicBezTo>
                  <a:lnTo>
                    <a:pt x="52210" y="113810"/>
                  </a:lnTo>
                  <a:cubicBezTo>
                    <a:pt x="52053" y="114831"/>
                    <a:pt x="51896" y="115851"/>
                    <a:pt x="51739" y="116911"/>
                  </a:cubicBezTo>
                  <a:cubicBezTo>
                    <a:pt x="51386" y="116872"/>
                    <a:pt x="51033" y="116754"/>
                    <a:pt x="50719" y="116597"/>
                  </a:cubicBezTo>
                  <a:cubicBezTo>
                    <a:pt x="50677" y="116573"/>
                    <a:pt x="50637" y="116563"/>
                    <a:pt x="50599" y="116563"/>
                  </a:cubicBezTo>
                  <a:cubicBezTo>
                    <a:pt x="50385" y="116563"/>
                    <a:pt x="50250" y="116890"/>
                    <a:pt x="50483" y="116990"/>
                  </a:cubicBezTo>
                  <a:cubicBezTo>
                    <a:pt x="50837" y="117225"/>
                    <a:pt x="51229" y="117343"/>
                    <a:pt x="51661" y="117382"/>
                  </a:cubicBezTo>
                  <a:cubicBezTo>
                    <a:pt x="51622" y="117618"/>
                    <a:pt x="51582" y="117814"/>
                    <a:pt x="51582" y="118010"/>
                  </a:cubicBezTo>
                  <a:cubicBezTo>
                    <a:pt x="51308" y="117932"/>
                    <a:pt x="51072" y="117814"/>
                    <a:pt x="50837" y="117696"/>
                  </a:cubicBezTo>
                  <a:cubicBezTo>
                    <a:pt x="50794" y="117661"/>
                    <a:pt x="50752" y="117646"/>
                    <a:pt x="50713" y="117646"/>
                  </a:cubicBezTo>
                  <a:cubicBezTo>
                    <a:pt x="50532" y="117646"/>
                    <a:pt x="50408" y="117960"/>
                    <a:pt x="50601" y="118089"/>
                  </a:cubicBezTo>
                  <a:cubicBezTo>
                    <a:pt x="50876" y="118285"/>
                    <a:pt x="51190" y="118442"/>
                    <a:pt x="51504" y="118521"/>
                  </a:cubicBezTo>
                  <a:cubicBezTo>
                    <a:pt x="51465" y="118795"/>
                    <a:pt x="51425" y="119031"/>
                    <a:pt x="51386" y="119306"/>
                  </a:cubicBezTo>
                  <a:cubicBezTo>
                    <a:pt x="50640" y="120091"/>
                    <a:pt x="50169" y="121072"/>
                    <a:pt x="50012" y="122093"/>
                  </a:cubicBezTo>
                  <a:cubicBezTo>
                    <a:pt x="49988" y="122287"/>
                    <a:pt x="50159" y="122421"/>
                    <a:pt x="50302" y="122421"/>
                  </a:cubicBezTo>
                  <a:cubicBezTo>
                    <a:pt x="50390" y="122421"/>
                    <a:pt x="50468" y="122370"/>
                    <a:pt x="50483" y="122250"/>
                  </a:cubicBezTo>
                  <a:cubicBezTo>
                    <a:pt x="50601" y="121583"/>
                    <a:pt x="50837" y="120915"/>
                    <a:pt x="51229" y="120326"/>
                  </a:cubicBezTo>
                  <a:lnTo>
                    <a:pt x="51229" y="120326"/>
                  </a:lnTo>
                  <a:cubicBezTo>
                    <a:pt x="50876" y="121779"/>
                    <a:pt x="50640" y="123231"/>
                    <a:pt x="50365" y="124684"/>
                  </a:cubicBezTo>
                  <a:cubicBezTo>
                    <a:pt x="50331" y="124667"/>
                    <a:pt x="50297" y="124659"/>
                    <a:pt x="50264" y="124659"/>
                  </a:cubicBezTo>
                  <a:cubicBezTo>
                    <a:pt x="50147" y="124659"/>
                    <a:pt x="50051" y="124758"/>
                    <a:pt x="50051" y="124880"/>
                  </a:cubicBezTo>
                  <a:lnTo>
                    <a:pt x="50051" y="125391"/>
                  </a:lnTo>
                  <a:cubicBezTo>
                    <a:pt x="50012" y="125508"/>
                    <a:pt x="50091" y="125587"/>
                    <a:pt x="50208" y="125626"/>
                  </a:cubicBezTo>
                  <a:cubicBezTo>
                    <a:pt x="49659" y="128492"/>
                    <a:pt x="49070" y="131397"/>
                    <a:pt x="48481" y="134302"/>
                  </a:cubicBezTo>
                  <a:cubicBezTo>
                    <a:pt x="44987" y="135479"/>
                    <a:pt x="41337" y="136186"/>
                    <a:pt x="37686" y="136461"/>
                  </a:cubicBezTo>
                  <a:cubicBezTo>
                    <a:pt x="37686" y="133713"/>
                    <a:pt x="37607" y="130965"/>
                    <a:pt x="37607" y="128217"/>
                  </a:cubicBezTo>
                  <a:cubicBezTo>
                    <a:pt x="37607" y="123977"/>
                    <a:pt x="37647" y="119738"/>
                    <a:pt x="37607" y="115498"/>
                  </a:cubicBezTo>
                  <a:cubicBezTo>
                    <a:pt x="37647" y="114831"/>
                    <a:pt x="37568" y="114203"/>
                    <a:pt x="37490" y="113535"/>
                  </a:cubicBezTo>
                  <a:lnTo>
                    <a:pt x="37490" y="113535"/>
                  </a:lnTo>
                  <a:cubicBezTo>
                    <a:pt x="38432" y="114203"/>
                    <a:pt x="39335" y="115027"/>
                    <a:pt x="40080" y="115930"/>
                  </a:cubicBezTo>
                  <a:cubicBezTo>
                    <a:pt x="40126" y="115985"/>
                    <a:pt x="40178" y="116007"/>
                    <a:pt x="40228" y="116007"/>
                  </a:cubicBezTo>
                  <a:cubicBezTo>
                    <a:pt x="40395" y="116007"/>
                    <a:pt x="40545" y="115757"/>
                    <a:pt x="40394" y="115576"/>
                  </a:cubicBezTo>
                  <a:cubicBezTo>
                    <a:pt x="39531" y="114517"/>
                    <a:pt x="38471" y="113574"/>
                    <a:pt x="37333" y="112868"/>
                  </a:cubicBezTo>
                  <a:cubicBezTo>
                    <a:pt x="37134" y="112140"/>
                    <a:pt x="36462" y="111635"/>
                    <a:pt x="35739" y="111635"/>
                  </a:cubicBezTo>
                  <a:cubicBezTo>
                    <a:pt x="35603" y="111635"/>
                    <a:pt x="35466" y="111653"/>
                    <a:pt x="35330" y="111690"/>
                  </a:cubicBezTo>
                  <a:cubicBezTo>
                    <a:pt x="35272" y="111670"/>
                    <a:pt x="35213" y="111661"/>
                    <a:pt x="35154" y="111661"/>
                  </a:cubicBezTo>
                  <a:cubicBezTo>
                    <a:pt x="35095" y="111661"/>
                    <a:pt x="35036" y="111670"/>
                    <a:pt x="34977" y="111690"/>
                  </a:cubicBezTo>
                  <a:cubicBezTo>
                    <a:pt x="31915" y="112554"/>
                    <a:pt x="32622" y="116205"/>
                    <a:pt x="32622" y="118678"/>
                  </a:cubicBezTo>
                  <a:lnTo>
                    <a:pt x="32779" y="131200"/>
                  </a:lnTo>
                  <a:cubicBezTo>
                    <a:pt x="32779" y="133006"/>
                    <a:pt x="32779" y="134812"/>
                    <a:pt x="32818" y="136657"/>
                  </a:cubicBezTo>
                  <a:cubicBezTo>
                    <a:pt x="28892" y="136343"/>
                    <a:pt x="24692" y="136304"/>
                    <a:pt x="21238" y="134184"/>
                  </a:cubicBezTo>
                  <a:cubicBezTo>
                    <a:pt x="19393" y="127432"/>
                    <a:pt x="18372" y="120523"/>
                    <a:pt x="17587" y="113535"/>
                  </a:cubicBezTo>
                  <a:cubicBezTo>
                    <a:pt x="17665" y="113300"/>
                    <a:pt x="17626" y="113025"/>
                    <a:pt x="17508" y="112789"/>
                  </a:cubicBezTo>
                  <a:cubicBezTo>
                    <a:pt x="17312" y="110905"/>
                    <a:pt x="17116" y="109021"/>
                    <a:pt x="16919" y="107097"/>
                  </a:cubicBezTo>
                  <a:cubicBezTo>
                    <a:pt x="16017" y="97715"/>
                    <a:pt x="15349" y="88254"/>
                    <a:pt x="15192" y="78833"/>
                  </a:cubicBezTo>
                  <a:cubicBezTo>
                    <a:pt x="14996" y="66977"/>
                    <a:pt x="15703" y="55083"/>
                    <a:pt x="17940" y="43502"/>
                  </a:cubicBezTo>
                  <a:cubicBezTo>
                    <a:pt x="23434" y="42618"/>
                    <a:pt x="28985" y="42176"/>
                    <a:pt x="34532" y="42176"/>
                  </a:cubicBezTo>
                  <a:close/>
                  <a:moveTo>
                    <a:pt x="53467" y="114399"/>
                  </a:moveTo>
                  <a:cubicBezTo>
                    <a:pt x="59473" y="115891"/>
                    <a:pt x="63084" y="121151"/>
                    <a:pt x="65008" y="126765"/>
                  </a:cubicBezTo>
                  <a:cubicBezTo>
                    <a:pt x="66460" y="130847"/>
                    <a:pt x="66578" y="135362"/>
                    <a:pt x="66029" y="139758"/>
                  </a:cubicBezTo>
                  <a:cubicBezTo>
                    <a:pt x="65911" y="139248"/>
                    <a:pt x="65832" y="138777"/>
                    <a:pt x="65715" y="138267"/>
                  </a:cubicBezTo>
                  <a:cubicBezTo>
                    <a:pt x="65698" y="138138"/>
                    <a:pt x="65610" y="138082"/>
                    <a:pt x="65514" y="138082"/>
                  </a:cubicBezTo>
                  <a:cubicBezTo>
                    <a:pt x="65375" y="138082"/>
                    <a:pt x="65220" y="138199"/>
                    <a:pt x="65243" y="138384"/>
                  </a:cubicBezTo>
                  <a:lnTo>
                    <a:pt x="65400" y="139170"/>
                  </a:lnTo>
                  <a:cubicBezTo>
                    <a:pt x="64812" y="138698"/>
                    <a:pt x="64144" y="138384"/>
                    <a:pt x="63438" y="138227"/>
                  </a:cubicBezTo>
                  <a:lnTo>
                    <a:pt x="63438" y="137442"/>
                  </a:lnTo>
                  <a:cubicBezTo>
                    <a:pt x="63595" y="137521"/>
                    <a:pt x="63791" y="137560"/>
                    <a:pt x="64027" y="137599"/>
                  </a:cubicBezTo>
                  <a:cubicBezTo>
                    <a:pt x="64341" y="137599"/>
                    <a:pt x="64301" y="137089"/>
                    <a:pt x="64027" y="137089"/>
                  </a:cubicBezTo>
                  <a:cubicBezTo>
                    <a:pt x="63830" y="137089"/>
                    <a:pt x="63634" y="137010"/>
                    <a:pt x="63477" y="136893"/>
                  </a:cubicBezTo>
                  <a:cubicBezTo>
                    <a:pt x="63438" y="136853"/>
                    <a:pt x="63438" y="136853"/>
                    <a:pt x="63398" y="136853"/>
                  </a:cubicBezTo>
                  <a:cubicBezTo>
                    <a:pt x="63359" y="136422"/>
                    <a:pt x="63281" y="136029"/>
                    <a:pt x="63202" y="135636"/>
                  </a:cubicBezTo>
                  <a:cubicBezTo>
                    <a:pt x="63170" y="135508"/>
                    <a:pt x="63072" y="135452"/>
                    <a:pt x="62973" y="135452"/>
                  </a:cubicBezTo>
                  <a:cubicBezTo>
                    <a:pt x="62830" y="135452"/>
                    <a:pt x="62685" y="135569"/>
                    <a:pt x="62731" y="135754"/>
                  </a:cubicBezTo>
                  <a:cubicBezTo>
                    <a:pt x="62888" y="136461"/>
                    <a:pt x="62927" y="137128"/>
                    <a:pt x="62927" y="137835"/>
                  </a:cubicBezTo>
                  <a:cubicBezTo>
                    <a:pt x="62810" y="137639"/>
                    <a:pt x="62731" y="137442"/>
                    <a:pt x="62613" y="137246"/>
                  </a:cubicBezTo>
                  <a:cubicBezTo>
                    <a:pt x="62535" y="136029"/>
                    <a:pt x="61828" y="134930"/>
                    <a:pt x="60729" y="134380"/>
                  </a:cubicBezTo>
                  <a:cubicBezTo>
                    <a:pt x="60709" y="134361"/>
                    <a:pt x="60680" y="134351"/>
                    <a:pt x="60646" y="134351"/>
                  </a:cubicBezTo>
                  <a:cubicBezTo>
                    <a:pt x="60611" y="134351"/>
                    <a:pt x="60572" y="134361"/>
                    <a:pt x="60533" y="134380"/>
                  </a:cubicBezTo>
                  <a:cubicBezTo>
                    <a:pt x="60219" y="134027"/>
                    <a:pt x="59865" y="133674"/>
                    <a:pt x="59551" y="133320"/>
                  </a:cubicBezTo>
                  <a:lnTo>
                    <a:pt x="59551" y="133320"/>
                  </a:lnTo>
                  <a:cubicBezTo>
                    <a:pt x="60140" y="133399"/>
                    <a:pt x="60690" y="133674"/>
                    <a:pt x="61161" y="134027"/>
                  </a:cubicBezTo>
                  <a:cubicBezTo>
                    <a:pt x="61209" y="134067"/>
                    <a:pt x="61263" y="134084"/>
                    <a:pt x="61315" y="134084"/>
                  </a:cubicBezTo>
                  <a:cubicBezTo>
                    <a:pt x="61517" y="134084"/>
                    <a:pt x="61701" y="133830"/>
                    <a:pt x="61514" y="133674"/>
                  </a:cubicBezTo>
                  <a:cubicBezTo>
                    <a:pt x="60925" y="133203"/>
                    <a:pt x="60258" y="132928"/>
                    <a:pt x="59512" y="132810"/>
                  </a:cubicBezTo>
                  <a:cubicBezTo>
                    <a:pt x="59473" y="132535"/>
                    <a:pt x="59394" y="132221"/>
                    <a:pt x="59316" y="131946"/>
                  </a:cubicBezTo>
                  <a:lnTo>
                    <a:pt x="59316" y="131946"/>
                  </a:lnTo>
                  <a:cubicBezTo>
                    <a:pt x="59787" y="131986"/>
                    <a:pt x="60219" y="132103"/>
                    <a:pt x="60611" y="132300"/>
                  </a:cubicBezTo>
                  <a:cubicBezTo>
                    <a:pt x="60646" y="132315"/>
                    <a:pt x="60681" y="132321"/>
                    <a:pt x="60713" y="132321"/>
                  </a:cubicBezTo>
                  <a:cubicBezTo>
                    <a:pt x="60938" y="132321"/>
                    <a:pt x="61087" y="132005"/>
                    <a:pt x="60847" y="131868"/>
                  </a:cubicBezTo>
                  <a:cubicBezTo>
                    <a:pt x="60611" y="131750"/>
                    <a:pt x="60376" y="131672"/>
                    <a:pt x="60140" y="131593"/>
                  </a:cubicBezTo>
                  <a:lnTo>
                    <a:pt x="60493" y="131083"/>
                  </a:lnTo>
                  <a:cubicBezTo>
                    <a:pt x="60628" y="130894"/>
                    <a:pt x="60467" y="130742"/>
                    <a:pt x="60289" y="130742"/>
                  </a:cubicBezTo>
                  <a:cubicBezTo>
                    <a:pt x="60207" y="130742"/>
                    <a:pt x="60123" y="130774"/>
                    <a:pt x="60062" y="130847"/>
                  </a:cubicBezTo>
                  <a:lnTo>
                    <a:pt x="59630" y="131475"/>
                  </a:lnTo>
                  <a:cubicBezTo>
                    <a:pt x="59512" y="131475"/>
                    <a:pt x="59355" y="131475"/>
                    <a:pt x="59237" y="131436"/>
                  </a:cubicBezTo>
                  <a:lnTo>
                    <a:pt x="59159" y="131436"/>
                  </a:lnTo>
                  <a:cubicBezTo>
                    <a:pt x="59159" y="131358"/>
                    <a:pt x="59120" y="131279"/>
                    <a:pt x="59080" y="131200"/>
                  </a:cubicBezTo>
                  <a:cubicBezTo>
                    <a:pt x="59159" y="131161"/>
                    <a:pt x="59198" y="131122"/>
                    <a:pt x="59237" y="131043"/>
                  </a:cubicBezTo>
                  <a:cubicBezTo>
                    <a:pt x="59394" y="130533"/>
                    <a:pt x="59708" y="130101"/>
                    <a:pt x="60140" y="129827"/>
                  </a:cubicBezTo>
                  <a:cubicBezTo>
                    <a:pt x="60374" y="129693"/>
                    <a:pt x="60210" y="129361"/>
                    <a:pt x="60011" y="129361"/>
                  </a:cubicBezTo>
                  <a:cubicBezTo>
                    <a:pt x="59976" y="129361"/>
                    <a:pt x="59940" y="129371"/>
                    <a:pt x="59905" y="129395"/>
                  </a:cubicBezTo>
                  <a:cubicBezTo>
                    <a:pt x="59434" y="129709"/>
                    <a:pt x="59080" y="130180"/>
                    <a:pt x="58845" y="130690"/>
                  </a:cubicBezTo>
                  <a:cubicBezTo>
                    <a:pt x="58766" y="130533"/>
                    <a:pt x="58688" y="130415"/>
                    <a:pt x="58609" y="130258"/>
                  </a:cubicBezTo>
                  <a:cubicBezTo>
                    <a:pt x="58563" y="130189"/>
                    <a:pt x="58500" y="130161"/>
                    <a:pt x="58437" y="130161"/>
                  </a:cubicBezTo>
                  <a:cubicBezTo>
                    <a:pt x="58286" y="130161"/>
                    <a:pt x="58133" y="130327"/>
                    <a:pt x="58217" y="130494"/>
                  </a:cubicBezTo>
                  <a:cubicBezTo>
                    <a:pt x="58609" y="131200"/>
                    <a:pt x="58884" y="131986"/>
                    <a:pt x="59002" y="132810"/>
                  </a:cubicBezTo>
                  <a:cubicBezTo>
                    <a:pt x="58845" y="132653"/>
                    <a:pt x="58688" y="132496"/>
                    <a:pt x="58491" y="132339"/>
                  </a:cubicBezTo>
                  <a:cubicBezTo>
                    <a:pt x="58491" y="132300"/>
                    <a:pt x="58491" y="132260"/>
                    <a:pt x="58491" y="132221"/>
                  </a:cubicBezTo>
                  <a:cubicBezTo>
                    <a:pt x="57999" y="130478"/>
                    <a:pt x="56701" y="128918"/>
                    <a:pt x="54775" y="128918"/>
                  </a:cubicBezTo>
                  <a:cubicBezTo>
                    <a:pt x="54706" y="128918"/>
                    <a:pt x="54637" y="128920"/>
                    <a:pt x="54566" y="128924"/>
                  </a:cubicBezTo>
                  <a:cubicBezTo>
                    <a:pt x="54527" y="128806"/>
                    <a:pt x="54527" y="128688"/>
                    <a:pt x="54487" y="128610"/>
                  </a:cubicBezTo>
                  <a:cubicBezTo>
                    <a:pt x="54448" y="128531"/>
                    <a:pt x="54409" y="128492"/>
                    <a:pt x="54370" y="128453"/>
                  </a:cubicBezTo>
                  <a:cubicBezTo>
                    <a:pt x="54487" y="128439"/>
                    <a:pt x="54606" y="128433"/>
                    <a:pt x="54725" y="128433"/>
                  </a:cubicBezTo>
                  <a:cubicBezTo>
                    <a:pt x="55322" y="128433"/>
                    <a:pt x="55927" y="128596"/>
                    <a:pt x="56450" y="128924"/>
                  </a:cubicBezTo>
                  <a:cubicBezTo>
                    <a:pt x="56495" y="128953"/>
                    <a:pt x="56539" y="128966"/>
                    <a:pt x="56581" y="128966"/>
                  </a:cubicBezTo>
                  <a:cubicBezTo>
                    <a:pt x="56761" y="128966"/>
                    <a:pt x="56892" y="128729"/>
                    <a:pt x="56764" y="128570"/>
                  </a:cubicBezTo>
                  <a:cubicBezTo>
                    <a:pt x="56764" y="128531"/>
                    <a:pt x="56764" y="128531"/>
                    <a:pt x="56764" y="128492"/>
                  </a:cubicBezTo>
                  <a:cubicBezTo>
                    <a:pt x="56803" y="127903"/>
                    <a:pt x="56646" y="127353"/>
                    <a:pt x="56372" y="126843"/>
                  </a:cubicBezTo>
                  <a:cubicBezTo>
                    <a:pt x="56322" y="126756"/>
                    <a:pt x="56245" y="126721"/>
                    <a:pt x="56168" y="126721"/>
                  </a:cubicBezTo>
                  <a:cubicBezTo>
                    <a:pt x="56001" y="126721"/>
                    <a:pt x="55832" y="126890"/>
                    <a:pt x="55940" y="127079"/>
                  </a:cubicBezTo>
                  <a:cubicBezTo>
                    <a:pt x="56136" y="127432"/>
                    <a:pt x="56254" y="127864"/>
                    <a:pt x="56254" y="128256"/>
                  </a:cubicBezTo>
                  <a:cubicBezTo>
                    <a:pt x="55790" y="128053"/>
                    <a:pt x="55262" y="127936"/>
                    <a:pt x="54717" y="127936"/>
                  </a:cubicBezTo>
                  <a:cubicBezTo>
                    <a:pt x="54524" y="127936"/>
                    <a:pt x="54329" y="127951"/>
                    <a:pt x="54134" y="127981"/>
                  </a:cubicBezTo>
                  <a:cubicBezTo>
                    <a:pt x="53898" y="128021"/>
                    <a:pt x="53938" y="128374"/>
                    <a:pt x="54134" y="128453"/>
                  </a:cubicBezTo>
                  <a:cubicBezTo>
                    <a:pt x="54016" y="128492"/>
                    <a:pt x="53938" y="128610"/>
                    <a:pt x="54016" y="128727"/>
                  </a:cubicBezTo>
                  <a:cubicBezTo>
                    <a:pt x="54134" y="129081"/>
                    <a:pt x="54213" y="129434"/>
                    <a:pt x="54252" y="129827"/>
                  </a:cubicBezTo>
                  <a:lnTo>
                    <a:pt x="53820" y="129669"/>
                  </a:lnTo>
                  <a:cubicBezTo>
                    <a:pt x="53820" y="129591"/>
                    <a:pt x="53820" y="129552"/>
                    <a:pt x="53820" y="129512"/>
                  </a:cubicBezTo>
                  <a:cubicBezTo>
                    <a:pt x="53349" y="128138"/>
                    <a:pt x="52603" y="126922"/>
                    <a:pt x="51582" y="125901"/>
                  </a:cubicBezTo>
                  <a:cubicBezTo>
                    <a:pt x="51661" y="125548"/>
                    <a:pt x="51700" y="125234"/>
                    <a:pt x="51779" y="124880"/>
                  </a:cubicBezTo>
                  <a:cubicBezTo>
                    <a:pt x="52250" y="125312"/>
                    <a:pt x="52642" y="125822"/>
                    <a:pt x="52878" y="126411"/>
                  </a:cubicBezTo>
                  <a:cubicBezTo>
                    <a:pt x="52923" y="126501"/>
                    <a:pt x="52996" y="126540"/>
                    <a:pt x="53072" y="126540"/>
                  </a:cubicBezTo>
                  <a:cubicBezTo>
                    <a:pt x="53195" y="126540"/>
                    <a:pt x="53325" y="126439"/>
                    <a:pt x="53349" y="126293"/>
                  </a:cubicBezTo>
                  <a:cubicBezTo>
                    <a:pt x="53427" y="126293"/>
                    <a:pt x="53506" y="126215"/>
                    <a:pt x="53545" y="126136"/>
                  </a:cubicBezTo>
                  <a:cubicBezTo>
                    <a:pt x="53545" y="126058"/>
                    <a:pt x="53545" y="126019"/>
                    <a:pt x="53584" y="125940"/>
                  </a:cubicBezTo>
                  <a:cubicBezTo>
                    <a:pt x="54134" y="126293"/>
                    <a:pt x="54566" y="126804"/>
                    <a:pt x="54880" y="127393"/>
                  </a:cubicBezTo>
                  <a:cubicBezTo>
                    <a:pt x="54917" y="127479"/>
                    <a:pt x="54985" y="127515"/>
                    <a:pt x="55056" y="127515"/>
                  </a:cubicBezTo>
                  <a:cubicBezTo>
                    <a:pt x="55211" y="127515"/>
                    <a:pt x="55380" y="127345"/>
                    <a:pt x="55272" y="127157"/>
                  </a:cubicBezTo>
                  <a:cubicBezTo>
                    <a:pt x="54919" y="126450"/>
                    <a:pt x="54409" y="125862"/>
                    <a:pt x="53702" y="125469"/>
                  </a:cubicBezTo>
                  <a:lnTo>
                    <a:pt x="53898" y="124880"/>
                  </a:lnTo>
                  <a:cubicBezTo>
                    <a:pt x="53945" y="124692"/>
                    <a:pt x="53782" y="124561"/>
                    <a:pt x="53626" y="124561"/>
                  </a:cubicBezTo>
                  <a:cubicBezTo>
                    <a:pt x="53521" y="124561"/>
                    <a:pt x="53420" y="124620"/>
                    <a:pt x="53388" y="124762"/>
                  </a:cubicBezTo>
                  <a:lnTo>
                    <a:pt x="53113" y="125783"/>
                  </a:lnTo>
                  <a:cubicBezTo>
                    <a:pt x="52996" y="125626"/>
                    <a:pt x="52917" y="125469"/>
                    <a:pt x="52799" y="125351"/>
                  </a:cubicBezTo>
                  <a:cubicBezTo>
                    <a:pt x="52878" y="125312"/>
                    <a:pt x="52917" y="125273"/>
                    <a:pt x="52917" y="125234"/>
                  </a:cubicBezTo>
                  <a:cubicBezTo>
                    <a:pt x="53113" y="124605"/>
                    <a:pt x="53231" y="123938"/>
                    <a:pt x="53231" y="123271"/>
                  </a:cubicBezTo>
                  <a:cubicBezTo>
                    <a:pt x="53231" y="123094"/>
                    <a:pt x="53104" y="123006"/>
                    <a:pt x="52976" y="123006"/>
                  </a:cubicBezTo>
                  <a:cubicBezTo>
                    <a:pt x="52848" y="123006"/>
                    <a:pt x="52721" y="123094"/>
                    <a:pt x="52721" y="123271"/>
                  </a:cubicBezTo>
                  <a:cubicBezTo>
                    <a:pt x="52721" y="123820"/>
                    <a:pt x="52642" y="124370"/>
                    <a:pt x="52485" y="124919"/>
                  </a:cubicBezTo>
                  <a:cubicBezTo>
                    <a:pt x="52289" y="124684"/>
                    <a:pt x="52093" y="124488"/>
                    <a:pt x="51857" y="124291"/>
                  </a:cubicBezTo>
                  <a:cubicBezTo>
                    <a:pt x="52053" y="123271"/>
                    <a:pt x="52210" y="122211"/>
                    <a:pt x="52407" y="121190"/>
                  </a:cubicBezTo>
                  <a:cubicBezTo>
                    <a:pt x="53702" y="121465"/>
                    <a:pt x="54919" y="122015"/>
                    <a:pt x="55979" y="122839"/>
                  </a:cubicBezTo>
                  <a:cubicBezTo>
                    <a:pt x="56017" y="122864"/>
                    <a:pt x="56055" y="122875"/>
                    <a:pt x="56090" y="122875"/>
                  </a:cubicBezTo>
                  <a:cubicBezTo>
                    <a:pt x="56278" y="122875"/>
                    <a:pt x="56412" y="122572"/>
                    <a:pt x="56215" y="122407"/>
                  </a:cubicBezTo>
                  <a:cubicBezTo>
                    <a:pt x="55115" y="121543"/>
                    <a:pt x="53859" y="120994"/>
                    <a:pt x="52485" y="120680"/>
                  </a:cubicBezTo>
                  <a:cubicBezTo>
                    <a:pt x="52839" y="118599"/>
                    <a:pt x="53153" y="116519"/>
                    <a:pt x="53467" y="114399"/>
                  </a:cubicBezTo>
                  <a:close/>
                  <a:moveTo>
                    <a:pt x="63438" y="138698"/>
                  </a:moveTo>
                  <a:lnTo>
                    <a:pt x="63438" y="138698"/>
                  </a:lnTo>
                  <a:cubicBezTo>
                    <a:pt x="64262" y="138934"/>
                    <a:pt x="65008" y="139366"/>
                    <a:pt x="65597" y="139994"/>
                  </a:cubicBezTo>
                  <a:lnTo>
                    <a:pt x="65675" y="140347"/>
                  </a:lnTo>
                  <a:cubicBezTo>
                    <a:pt x="65675" y="140462"/>
                    <a:pt x="65759" y="140535"/>
                    <a:pt x="65851" y="140535"/>
                  </a:cubicBezTo>
                  <a:cubicBezTo>
                    <a:pt x="65884" y="140535"/>
                    <a:pt x="65918" y="140525"/>
                    <a:pt x="65950" y="140504"/>
                  </a:cubicBezTo>
                  <a:lnTo>
                    <a:pt x="65950" y="140504"/>
                  </a:lnTo>
                  <a:cubicBezTo>
                    <a:pt x="65911" y="140622"/>
                    <a:pt x="65911" y="140701"/>
                    <a:pt x="65872" y="140818"/>
                  </a:cubicBezTo>
                  <a:cubicBezTo>
                    <a:pt x="65322" y="140229"/>
                    <a:pt x="64615" y="139798"/>
                    <a:pt x="63830" y="139523"/>
                  </a:cubicBezTo>
                  <a:cubicBezTo>
                    <a:pt x="63712" y="139248"/>
                    <a:pt x="63595" y="138973"/>
                    <a:pt x="63438" y="138698"/>
                  </a:cubicBezTo>
                  <a:close/>
                  <a:moveTo>
                    <a:pt x="64105" y="140151"/>
                  </a:moveTo>
                  <a:lnTo>
                    <a:pt x="64105" y="140151"/>
                  </a:lnTo>
                  <a:cubicBezTo>
                    <a:pt x="64772" y="140465"/>
                    <a:pt x="65322" y="140897"/>
                    <a:pt x="65793" y="141446"/>
                  </a:cubicBezTo>
                  <a:lnTo>
                    <a:pt x="65715" y="141839"/>
                  </a:lnTo>
                  <a:cubicBezTo>
                    <a:pt x="65400" y="141603"/>
                    <a:pt x="65008" y="141446"/>
                    <a:pt x="64615" y="141407"/>
                  </a:cubicBezTo>
                  <a:cubicBezTo>
                    <a:pt x="64458" y="140975"/>
                    <a:pt x="64301" y="140583"/>
                    <a:pt x="64105" y="140151"/>
                  </a:cubicBezTo>
                  <a:close/>
                  <a:moveTo>
                    <a:pt x="16174" y="114320"/>
                  </a:moveTo>
                  <a:cubicBezTo>
                    <a:pt x="16409" y="116479"/>
                    <a:pt x="16684" y="118599"/>
                    <a:pt x="16998" y="120758"/>
                  </a:cubicBezTo>
                  <a:cubicBezTo>
                    <a:pt x="15467" y="121072"/>
                    <a:pt x="13897" y="122368"/>
                    <a:pt x="12719" y="123271"/>
                  </a:cubicBezTo>
                  <a:cubicBezTo>
                    <a:pt x="11188" y="124370"/>
                    <a:pt x="9932" y="125783"/>
                    <a:pt x="8990" y="127393"/>
                  </a:cubicBezTo>
                  <a:cubicBezTo>
                    <a:pt x="8906" y="127587"/>
                    <a:pt x="9078" y="127781"/>
                    <a:pt x="9242" y="127781"/>
                  </a:cubicBezTo>
                  <a:cubicBezTo>
                    <a:pt x="9309" y="127781"/>
                    <a:pt x="9376" y="127748"/>
                    <a:pt x="9422" y="127667"/>
                  </a:cubicBezTo>
                  <a:cubicBezTo>
                    <a:pt x="10246" y="126215"/>
                    <a:pt x="11306" y="124998"/>
                    <a:pt x="12601" y="123977"/>
                  </a:cubicBezTo>
                  <a:cubicBezTo>
                    <a:pt x="13740" y="123074"/>
                    <a:pt x="15545" y="121543"/>
                    <a:pt x="17116" y="121229"/>
                  </a:cubicBezTo>
                  <a:cubicBezTo>
                    <a:pt x="17233" y="122132"/>
                    <a:pt x="17391" y="123074"/>
                    <a:pt x="17548" y="124017"/>
                  </a:cubicBezTo>
                  <a:cubicBezTo>
                    <a:pt x="17391" y="124174"/>
                    <a:pt x="17273" y="124331"/>
                    <a:pt x="17155" y="124527"/>
                  </a:cubicBezTo>
                  <a:cubicBezTo>
                    <a:pt x="17116" y="124252"/>
                    <a:pt x="17155" y="124017"/>
                    <a:pt x="17194" y="123742"/>
                  </a:cubicBezTo>
                  <a:cubicBezTo>
                    <a:pt x="17218" y="123574"/>
                    <a:pt x="17053" y="123451"/>
                    <a:pt x="16902" y="123451"/>
                  </a:cubicBezTo>
                  <a:cubicBezTo>
                    <a:pt x="16805" y="123451"/>
                    <a:pt x="16715" y="123501"/>
                    <a:pt x="16684" y="123624"/>
                  </a:cubicBezTo>
                  <a:cubicBezTo>
                    <a:pt x="16605" y="124056"/>
                    <a:pt x="16605" y="124488"/>
                    <a:pt x="16684" y="124919"/>
                  </a:cubicBezTo>
                  <a:cubicBezTo>
                    <a:pt x="16684" y="124959"/>
                    <a:pt x="16684" y="124998"/>
                    <a:pt x="16723" y="125037"/>
                  </a:cubicBezTo>
                  <a:cubicBezTo>
                    <a:pt x="16488" y="125391"/>
                    <a:pt x="16213" y="125744"/>
                    <a:pt x="16017" y="126176"/>
                  </a:cubicBezTo>
                  <a:cubicBezTo>
                    <a:pt x="15936" y="126364"/>
                    <a:pt x="16095" y="126534"/>
                    <a:pt x="16253" y="126534"/>
                  </a:cubicBezTo>
                  <a:cubicBezTo>
                    <a:pt x="16326" y="126534"/>
                    <a:pt x="16399" y="126498"/>
                    <a:pt x="16448" y="126411"/>
                  </a:cubicBezTo>
                  <a:cubicBezTo>
                    <a:pt x="16762" y="125783"/>
                    <a:pt x="17155" y="125194"/>
                    <a:pt x="17626" y="124645"/>
                  </a:cubicBezTo>
                  <a:lnTo>
                    <a:pt x="17822" y="125705"/>
                  </a:lnTo>
                  <a:cubicBezTo>
                    <a:pt x="17773" y="125655"/>
                    <a:pt x="17710" y="125633"/>
                    <a:pt x="17647" y="125633"/>
                  </a:cubicBezTo>
                  <a:cubicBezTo>
                    <a:pt x="17561" y="125633"/>
                    <a:pt x="17475" y="125675"/>
                    <a:pt x="17430" y="125744"/>
                  </a:cubicBezTo>
                  <a:lnTo>
                    <a:pt x="17273" y="125979"/>
                  </a:lnTo>
                  <a:cubicBezTo>
                    <a:pt x="17133" y="126175"/>
                    <a:pt x="17312" y="126351"/>
                    <a:pt x="17483" y="126351"/>
                  </a:cubicBezTo>
                  <a:cubicBezTo>
                    <a:pt x="17552" y="126351"/>
                    <a:pt x="17620" y="126322"/>
                    <a:pt x="17665" y="126254"/>
                  </a:cubicBezTo>
                  <a:lnTo>
                    <a:pt x="17862" y="125979"/>
                  </a:lnTo>
                  <a:cubicBezTo>
                    <a:pt x="17862" y="125979"/>
                    <a:pt x="17862" y="125979"/>
                    <a:pt x="17862" y="125940"/>
                  </a:cubicBezTo>
                  <a:cubicBezTo>
                    <a:pt x="17940" y="126333"/>
                    <a:pt x="17979" y="126725"/>
                    <a:pt x="18058" y="127118"/>
                  </a:cubicBezTo>
                  <a:cubicBezTo>
                    <a:pt x="17587" y="127824"/>
                    <a:pt x="17233" y="128649"/>
                    <a:pt x="17037" y="129512"/>
                  </a:cubicBezTo>
                  <a:cubicBezTo>
                    <a:pt x="16802" y="129591"/>
                    <a:pt x="16527" y="129709"/>
                    <a:pt x="16252" y="129787"/>
                  </a:cubicBezTo>
                  <a:cubicBezTo>
                    <a:pt x="16331" y="129355"/>
                    <a:pt x="16448" y="128924"/>
                    <a:pt x="16645" y="128531"/>
                  </a:cubicBezTo>
                  <a:cubicBezTo>
                    <a:pt x="16725" y="128343"/>
                    <a:pt x="16548" y="128173"/>
                    <a:pt x="16391" y="128173"/>
                  </a:cubicBezTo>
                  <a:cubicBezTo>
                    <a:pt x="16318" y="128173"/>
                    <a:pt x="16250" y="128209"/>
                    <a:pt x="16213" y="128296"/>
                  </a:cubicBezTo>
                  <a:cubicBezTo>
                    <a:pt x="15938" y="128845"/>
                    <a:pt x="15781" y="129434"/>
                    <a:pt x="15703" y="130023"/>
                  </a:cubicBezTo>
                  <a:cubicBezTo>
                    <a:pt x="15467" y="130141"/>
                    <a:pt x="15192" y="130258"/>
                    <a:pt x="14957" y="130376"/>
                  </a:cubicBezTo>
                  <a:cubicBezTo>
                    <a:pt x="15035" y="129709"/>
                    <a:pt x="15271" y="129120"/>
                    <a:pt x="15585" y="128531"/>
                  </a:cubicBezTo>
                  <a:cubicBezTo>
                    <a:pt x="15692" y="128343"/>
                    <a:pt x="15524" y="128173"/>
                    <a:pt x="15356" y="128173"/>
                  </a:cubicBezTo>
                  <a:cubicBezTo>
                    <a:pt x="15279" y="128173"/>
                    <a:pt x="15202" y="128209"/>
                    <a:pt x="15153" y="128296"/>
                  </a:cubicBezTo>
                  <a:cubicBezTo>
                    <a:pt x="14760" y="129002"/>
                    <a:pt x="14525" y="129748"/>
                    <a:pt x="14446" y="130533"/>
                  </a:cubicBezTo>
                  <a:cubicBezTo>
                    <a:pt x="14407" y="130572"/>
                    <a:pt x="14407" y="130612"/>
                    <a:pt x="14446" y="130651"/>
                  </a:cubicBezTo>
                  <a:cubicBezTo>
                    <a:pt x="13465" y="131161"/>
                    <a:pt x="12562" y="131789"/>
                    <a:pt x="11738" y="132496"/>
                  </a:cubicBezTo>
                  <a:cubicBezTo>
                    <a:pt x="12091" y="131632"/>
                    <a:pt x="12641" y="130808"/>
                    <a:pt x="13347" y="130180"/>
                  </a:cubicBezTo>
                  <a:cubicBezTo>
                    <a:pt x="13528" y="129999"/>
                    <a:pt x="13362" y="129749"/>
                    <a:pt x="13168" y="129749"/>
                  </a:cubicBezTo>
                  <a:cubicBezTo>
                    <a:pt x="13110" y="129749"/>
                    <a:pt x="13049" y="129772"/>
                    <a:pt x="12994" y="129827"/>
                  </a:cubicBezTo>
                  <a:cubicBezTo>
                    <a:pt x="12052" y="130729"/>
                    <a:pt x="11384" y="131829"/>
                    <a:pt x="11031" y="133085"/>
                  </a:cubicBezTo>
                  <a:cubicBezTo>
                    <a:pt x="11031" y="133124"/>
                    <a:pt x="11031" y="133124"/>
                    <a:pt x="11031" y="133163"/>
                  </a:cubicBezTo>
                  <a:cubicBezTo>
                    <a:pt x="10756" y="133438"/>
                    <a:pt x="10481" y="133713"/>
                    <a:pt x="10246" y="133988"/>
                  </a:cubicBezTo>
                  <a:cubicBezTo>
                    <a:pt x="10560" y="132339"/>
                    <a:pt x="11306" y="130808"/>
                    <a:pt x="12366" y="129552"/>
                  </a:cubicBezTo>
                  <a:cubicBezTo>
                    <a:pt x="12547" y="129371"/>
                    <a:pt x="12380" y="129121"/>
                    <a:pt x="12205" y="129121"/>
                  </a:cubicBezTo>
                  <a:cubicBezTo>
                    <a:pt x="12151" y="129121"/>
                    <a:pt x="12097" y="129144"/>
                    <a:pt x="12052" y="129198"/>
                  </a:cubicBezTo>
                  <a:cubicBezTo>
                    <a:pt x="11110" y="130298"/>
                    <a:pt x="10403" y="131554"/>
                    <a:pt x="10010" y="132928"/>
                  </a:cubicBezTo>
                  <a:cubicBezTo>
                    <a:pt x="9597" y="132652"/>
                    <a:pt x="9154" y="132528"/>
                    <a:pt x="8681" y="132528"/>
                  </a:cubicBezTo>
                  <a:cubicBezTo>
                    <a:pt x="8614" y="132528"/>
                    <a:pt x="8547" y="132530"/>
                    <a:pt x="8479" y="132535"/>
                  </a:cubicBezTo>
                  <a:cubicBezTo>
                    <a:pt x="8177" y="132573"/>
                    <a:pt x="8166" y="133048"/>
                    <a:pt x="8446" y="133048"/>
                  </a:cubicBezTo>
                  <a:cubicBezTo>
                    <a:pt x="8457" y="133048"/>
                    <a:pt x="8468" y="133047"/>
                    <a:pt x="8479" y="133046"/>
                  </a:cubicBezTo>
                  <a:cubicBezTo>
                    <a:pt x="8581" y="133030"/>
                    <a:pt x="8682" y="133022"/>
                    <a:pt x="8781" y="133022"/>
                  </a:cubicBezTo>
                  <a:cubicBezTo>
                    <a:pt x="9175" y="133022"/>
                    <a:pt x="9539" y="133148"/>
                    <a:pt x="9853" y="133399"/>
                  </a:cubicBezTo>
                  <a:cubicBezTo>
                    <a:pt x="9814" y="133595"/>
                    <a:pt x="9775" y="133791"/>
                    <a:pt x="9736" y="133988"/>
                  </a:cubicBezTo>
                  <a:cubicBezTo>
                    <a:pt x="9265" y="133791"/>
                    <a:pt x="8754" y="133674"/>
                    <a:pt x="8283" y="133674"/>
                  </a:cubicBezTo>
                  <a:cubicBezTo>
                    <a:pt x="7930" y="133674"/>
                    <a:pt x="7930" y="134184"/>
                    <a:pt x="8283" y="134184"/>
                  </a:cubicBezTo>
                  <a:cubicBezTo>
                    <a:pt x="8344" y="134179"/>
                    <a:pt x="8405" y="134176"/>
                    <a:pt x="8466" y="134176"/>
                  </a:cubicBezTo>
                  <a:cubicBezTo>
                    <a:pt x="8875" y="134176"/>
                    <a:pt x="9281" y="134288"/>
                    <a:pt x="9657" y="134459"/>
                  </a:cubicBezTo>
                  <a:cubicBezTo>
                    <a:pt x="9618" y="134498"/>
                    <a:pt x="9618" y="134537"/>
                    <a:pt x="9657" y="134577"/>
                  </a:cubicBezTo>
                  <a:cubicBezTo>
                    <a:pt x="9539" y="134694"/>
                    <a:pt x="9422" y="134812"/>
                    <a:pt x="9343" y="134969"/>
                  </a:cubicBezTo>
                  <a:lnTo>
                    <a:pt x="9108" y="134851"/>
                  </a:lnTo>
                  <a:cubicBezTo>
                    <a:pt x="9084" y="134845"/>
                    <a:pt x="9061" y="134843"/>
                    <a:pt x="9039" y="134843"/>
                  </a:cubicBezTo>
                  <a:cubicBezTo>
                    <a:pt x="8778" y="134843"/>
                    <a:pt x="8697" y="135253"/>
                    <a:pt x="8951" y="135362"/>
                  </a:cubicBezTo>
                  <a:lnTo>
                    <a:pt x="9029" y="135362"/>
                  </a:lnTo>
                  <a:lnTo>
                    <a:pt x="8911" y="135479"/>
                  </a:lnTo>
                  <a:lnTo>
                    <a:pt x="8519" y="135990"/>
                  </a:lnTo>
                  <a:cubicBezTo>
                    <a:pt x="8289" y="135932"/>
                    <a:pt x="8059" y="135896"/>
                    <a:pt x="7814" y="135896"/>
                  </a:cubicBezTo>
                  <a:cubicBezTo>
                    <a:pt x="7724" y="135896"/>
                    <a:pt x="7632" y="135901"/>
                    <a:pt x="7537" y="135911"/>
                  </a:cubicBezTo>
                  <a:cubicBezTo>
                    <a:pt x="7236" y="135987"/>
                    <a:pt x="7368" y="136424"/>
                    <a:pt x="7658" y="136424"/>
                  </a:cubicBezTo>
                  <a:cubicBezTo>
                    <a:pt x="7670" y="136424"/>
                    <a:pt x="7682" y="136423"/>
                    <a:pt x="7694" y="136422"/>
                  </a:cubicBezTo>
                  <a:cubicBezTo>
                    <a:pt x="7773" y="136402"/>
                    <a:pt x="7861" y="136392"/>
                    <a:pt x="7949" y="136392"/>
                  </a:cubicBezTo>
                  <a:cubicBezTo>
                    <a:pt x="8038" y="136392"/>
                    <a:pt x="8126" y="136402"/>
                    <a:pt x="8205" y="136422"/>
                  </a:cubicBezTo>
                  <a:lnTo>
                    <a:pt x="7773" y="137010"/>
                  </a:lnTo>
                  <a:lnTo>
                    <a:pt x="7302" y="136971"/>
                  </a:lnTo>
                  <a:cubicBezTo>
                    <a:pt x="7289" y="136970"/>
                    <a:pt x="7277" y="136969"/>
                    <a:pt x="7266" y="136969"/>
                  </a:cubicBezTo>
                  <a:cubicBezTo>
                    <a:pt x="6988" y="136969"/>
                    <a:pt x="7000" y="137405"/>
                    <a:pt x="7302" y="137442"/>
                  </a:cubicBezTo>
                  <a:lnTo>
                    <a:pt x="7498" y="137481"/>
                  </a:lnTo>
                  <a:cubicBezTo>
                    <a:pt x="6399" y="139091"/>
                    <a:pt x="5496" y="140858"/>
                    <a:pt x="4789" y="142663"/>
                  </a:cubicBezTo>
                  <a:cubicBezTo>
                    <a:pt x="4789" y="139876"/>
                    <a:pt x="5260" y="137089"/>
                    <a:pt x="6203" y="134459"/>
                  </a:cubicBezTo>
                  <a:cubicBezTo>
                    <a:pt x="6272" y="134273"/>
                    <a:pt x="6136" y="134156"/>
                    <a:pt x="5989" y="134156"/>
                  </a:cubicBezTo>
                  <a:cubicBezTo>
                    <a:pt x="5887" y="134156"/>
                    <a:pt x="5780" y="134212"/>
                    <a:pt x="5732" y="134341"/>
                  </a:cubicBezTo>
                  <a:cubicBezTo>
                    <a:pt x="4789" y="137010"/>
                    <a:pt x="4318" y="139798"/>
                    <a:pt x="4358" y="142624"/>
                  </a:cubicBezTo>
                  <a:cubicBezTo>
                    <a:pt x="2316" y="131946"/>
                    <a:pt x="5339" y="118207"/>
                    <a:pt x="16174" y="114320"/>
                  </a:cubicBezTo>
                  <a:close/>
                  <a:moveTo>
                    <a:pt x="35544" y="113154"/>
                  </a:moveTo>
                  <a:cubicBezTo>
                    <a:pt x="36511" y="113154"/>
                    <a:pt x="36194" y="115996"/>
                    <a:pt x="36194" y="116479"/>
                  </a:cubicBezTo>
                  <a:lnTo>
                    <a:pt x="36194" y="120876"/>
                  </a:lnTo>
                  <a:lnTo>
                    <a:pt x="36194" y="128727"/>
                  </a:lnTo>
                  <a:lnTo>
                    <a:pt x="36194" y="137050"/>
                  </a:lnTo>
                  <a:lnTo>
                    <a:pt x="36194" y="140504"/>
                  </a:lnTo>
                  <a:cubicBezTo>
                    <a:pt x="36155" y="141093"/>
                    <a:pt x="36194" y="142153"/>
                    <a:pt x="36155" y="143017"/>
                  </a:cubicBezTo>
                  <a:cubicBezTo>
                    <a:pt x="35921" y="143075"/>
                    <a:pt x="35682" y="143106"/>
                    <a:pt x="35445" y="143106"/>
                  </a:cubicBezTo>
                  <a:cubicBezTo>
                    <a:pt x="35046" y="143106"/>
                    <a:pt x="34655" y="143017"/>
                    <a:pt x="34310" y="142820"/>
                  </a:cubicBezTo>
                  <a:cubicBezTo>
                    <a:pt x="34310" y="142624"/>
                    <a:pt x="34349" y="142428"/>
                    <a:pt x="34349" y="142310"/>
                  </a:cubicBezTo>
                  <a:cubicBezTo>
                    <a:pt x="34349" y="141015"/>
                    <a:pt x="34310" y="139719"/>
                    <a:pt x="34310" y="138424"/>
                  </a:cubicBezTo>
                  <a:cubicBezTo>
                    <a:pt x="34271" y="135715"/>
                    <a:pt x="34271" y="132967"/>
                    <a:pt x="34231" y="130258"/>
                  </a:cubicBezTo>
                  <a:cubicBezTo>
                    <a:pt x="34192" y="127667"/>
                    <a:pt x="34192" y="125116"/>
                    <a:pt x="34192" y="122525"/>
                  </a:cubicBezTo>
                  <a:cubicBezTo>
                    <a:pt x="34192" y="120955"/>
                    <a:pt x="33250" y="114242"/>
                    <a:pt x="35173" y="113221"/>
                  </a:cubicBezTo>
                  <a:cubicBezTo>
                    <a:pt x="35213" y="113221"/>
                    <a:pt x="35291" y="113182"/>
                    <a:pt x="35370" y="113182"/>
                  </a:cubicBezTo>
                  <a:cubicBezTo>
                    <a:pt x="35432" y="113163"/>
                    <a:pt x="35490" y="113154"/>
                    <a:pt x="35544" y="113154"/>
                  </a:cubicBezTo>
                  <a:close/>
                  <a:moveTo>
                    <a:pt x="64812" y="141957"/>
                  </a:moveTo>
                  <a:lnTo>
                    <a:pt x="64812" y="141957"/>
                  </a:lnTo>
                  <a:cubicBezTo>
                    <a:pt x="65126" y="142035"/>
                    <a:pt x="65400" y="142192"/>
                    <a:pt x="65597" y="142389"/>
                  </a:cubicBezTo>
                  <a:cubicBezTo>
                    <a:pt x="65518" y="142820"/>
                    <a:pt x="65479" y="143174"/>
                    <a:pt x="65361" y="143566"/>
                  </a:cubicBezTo>
                  <a:lnTo>
                    <a:pt x="65361" y="143605"/>
                  </a:lnTo>
                  <a:cubicBezTo>
                    <a:pt x="65204" y="143056"/>
                    <a:pt x="65008" y="142506"/>
                    <a:pt x="64812" y="141957"/>
                  </a:cubicBezTo>
                  <a:close/>
                  <a:moveTo>
                    <a:pt x="34310" y="143331"/>
                  </a:moveTo>
                  <a:cubicBezTo>
                    <a:pt x="34689" y="143493"/>
                    <a:pt x="35106" y="143581"/>
                    <a:pt x="35522" y="143581"/>
                  </a:cubicBezTo>
                  <a:cubicBezTo>
                    <a:pt x="35708" y="143581"/>
                    <a:pt x="35894" y="143563"/>
                    <a:pt x="36076" y="143527"/>
                  </a:cubicBezTo>
                  <a:lnTo>
                    <a:pt x="36076" y="143527"/>
                  </a:lnTo>
                  <a:cubicBezTo>
                    <a:pt x="36076" y="143566"/>
                    <a:pt x="36076" y="143645"/>
                    <a:pt x="36037" y="143723"/>
                  </a:cubicBezTo>
                  <a:cubicBezTo>
                    <a:pt x="35652" y="143877"/>
                    <a:pt x="35182" y="144032"/>
                    <a:pt x="34804" y="144032"/>
                  </a:cubicBezTo>
                  <a:cubicBezTo>
                    <a:pt x="34605" y="144032"/>
                    <a:pt x="34432" y="143989"/>
                    <a:pt x="34310" y="143880"/>
                  </a:cubicBezTo>
                  <a:cubicBezTo>
                    <a:pt x="34271" y="143684"/>
                    <a:pt x="34271" y="143488"/>
                    <a:pt x="34310" y="143331"/>
                  </a:cubicBezTo>
                  <a:close/>
                  <a:moveTo>
                    <a:pt x="35841" y="144312"/>
                  </a:moveTo>
                  <a:lnTo>
                    <a:pt x="35841" y="144312"/>
                  </a:lnTo>
                  <a:cubicBezTo>
                    <a:pt x="35918" y="144777"/>
                    <a:pt x="35826" y="145004"/>
                    <a:pt x="35574" y="145004"/>
                  </a:cubicBezTo>
                  <a:cubicBezTo>
                    <a:pt x="35444" y="145004"/>
                    <a:pt x="35270" y="144943"/>
                    <a:pt x="35056" y="144822"/>
                  </a:cubicBezTo>
                  <a:cubicBezTo>
                    <a:pt x="34957" y="144838"/>
                    <a:pt x="34869" y="144845"/>
                    <a:pt x="34791" y="144845"/>
                  </a:cubicBezTo>
                  <a:cubicBezTo>
                    <a:pt x="34465" y="144845"/>
                    <a:pt x="34317" y="144708"/>
                    <a:pt x="34349" y="144391"/>
                  </a:cubicBezTo>
                  <a:lnTo>
                    <a:pt x="34349" y="144391"/>
                  </a:lnTo>
                  <a:cubicBezTo>
                    <a:pt x="34467" y="144469"/>
                    <a:pt x="34585" y="144508"/>
                    <a:pt x="34702" y="144508"/>
                  </a:cubicBezTo>
                  <a:cubicBezTo>
                    <a:pt x="34770" y="144515"/>
                    <a:pt x="34837" y="144518"/>
                    <a:pt x="34904" y="144518"/>
                  </a:cubicBezTo>
                  <a:cubicBezTo>
                    <a:pt x="35228" y="144518"/>
                    <a:pt x="35548" y="144442"/>
                    <a:pt x="35841" y="144312"/>
                  </a:cubicBezTo>
                  <a:close/>
                  <a:moveTo>
                    <a:pt x="26812" y="137599"/>
                  </a:moveTo>
                  <a:cubicBezTo>
                    <a:pt x="27401" y="137678"/>
                    <a:pt x="27990" y="137756"/>
                    <a:pt x="28578" y="137796"/>
                  </a:cubicBezTo>
                  <a:cubicBezTo>
                    <a:pt x="27676" y="140818"/>
                    <a:pt x="26733" y="143841"/>
                    <a:pt x="25752" y="146864"/>
                  </a:cubicBezTo>
                  <a:cubicBezTo>
                    <a:pt x="25124" y="146707"/>
                    <a:pt x="24496" y="146510"/>
                    <a:pt x="23868" y="146314"/>
                  </a:cubicBezTo>
                  <a:cubicBezTo>
                    <a:pt x="24928" y="143409"/>
                    <a:pt x="25909" y="140504"/>
                    <a:pt x="26812" y="137599"/>
                  </a:cubicBezTo>
                  <a:close/>
                  <a:moveTo>
                    <a:pt x="43260" y="137167"/>
                  </a:moveTo>
                  <a:cubicBezTo>
                    <a:pt x="44316" y="140139"/>
                    <a:pt x="45255" y="143111"/>
                    <a:pt x="46116" y="146083"/>
                  </a:cubicBezTo>
                  <a:lnTo>
                    <a:pt x="46116" y="146083"/>
                  </a:lnTo>
                  <a:cubicBezTo>
                    <a:pt x="45451" y="146356"/>
                    <a:pt x="44748" y="146590"/>
                    <a:pt x="44045" y="146785"/>
                  </a:cubicBezTo>
                  <a:cubicBezTo>
                    <a:pt x="43849" y="146236"/>
                    <a:pt x="43692" y="145725"/>
                    <a:pt x="43574" y="145176"/>
                  </a:cubicBezTo>
                  <a:cubicBezTo>
                    <a:pt x="43526" y="145047"/>
                    <a:pt x="43419" y="144991"/>
                    <a:pt x="43314" y="144991"/>
                  </a:cubicBezTo>
                  <a:cubicBezTo>
                    <a:pt x="43163" y="144991"/>
                    <a:pt x="43017" y="145108"/>
                    <a:pt x="43064" y="145293"/>
                  </a:cubicBezTo>
                  <a:cubicBezTo>
                    <a:pt x="43221" y="145843"/>
                    <a:pt x="43378" y="146353"/>
                    <a:pt x="43574" y="146903"/>
                  </a:cubicBezTo>
                  <a:cubicBezTo>
                    <a:pt x="42711" y="147139"/>
                    <a:pt x="41847" y="147335"/>
                    <a:pt x="40983" y="147492"/>
                  </a:cubicBezTo>
                  <a:cubicBezTo>
                    <a:pt x="40709" y="146118"/>
                    <a:pt x="40434" y="144744"/>
                    <a:pt x="40080" y="143370"/>
                  </a:cubicBezTo>
                  <a:cubicBezTo>
                    <a:pt x="40050" y="143247"/>
                    <a:pt x="39959" y="143196"/>
                    <a:pt x="39865" y="143196"/>
                  </a:cubicBezTo>
                  <a:cubicBezTo>
                    <a:pt x="39718" y="143196"/>
                    <a:pt x="39562" y="143320"/>
                    <a:pt x="39609" y="143488"/>
                  </a:cubicBezTo>
                  <a:cubicBezTo>
                    <a:pt x="39923" y="144862"/>
                    <a:pt x="40237" y="146196"/>
                    <a:pt x="40473" y="147570"/>
                  </a:cubicBezTo>
                  <a:cubicBezTo>
                    <a:pt x="39806" y="147688"/>
                    <a:pt x="39099" y="147767"/>
                    <a:pt x="38432" y="147845"/>
                  </a:cubicBezTo>
                  <a:cubicBezTo>
                    <a:pt x="38118" y="146079"/>
                    <a:pt x="37843" y="144312"/>
                    <a:pt x="37529" y="142506"/>
                  </a:cubicBezTo>
                  <a:cubicBezTo>
                    <a:pt x="37529" y="142035"/>
                    <a:pt x="37529" y="141643"/>
                    <a:pt x="37529" y="141289"/>
                  </a:cubicBezTo>
                  <a:cubicBezTo>
                    <a:pt x="37607" y="140151"/>
                    <a:pt x="37607" y="139052"/>
                    <a:pt x="37647" y="137913"/>
                  </a:cubicBezTo>
                  <a:lnTo>
                    <a:pt x="38314" y="137874"/>
                  </a:lnTo>
                  <a:cubicBezTo>
                    <a:pt x="38392" y="138659"/>
                    <a:pt x="38549" y="139405"/>
                    <a:pt x="38746" y="140151"/>
                  </a:cubicBezTo>
                  <a:cubicBezTo>
                    <a:pt x="38793" y="140293"/>
                    <a:pt x="38898" y="140353"/>
                    <a:pt x="39000" y="140353"/>
                  </a:cubicBezTo>
                  <a:cubicBezTo>
                    <a:pt x="39153" y="140353"/>
                    <a:pt x="39303" y="140221"/>
                    <a:pt x="39256" y="140033"/>
                  </a:cubicBezTo>
                  <a:cubicBezTo>
                    <a:pt x="39021" y="139327"/>
                    <a:pt x="38903" y="138581"/>
                    <a:pt x="38824" y="137835"/>
                  </a:cubicBezTo>
                  <a:cubicBezTo>
                    <a:pt x="39492" y="137756"/>
                    <a:pt x="40198" y="137678"/>
                    <a:pt x="40866" y="137560"/>
                  </a:cubicBezTo>
                  <a:cubicBezTo>
                    <a:pt x="41415" y="139366"/>
                    <a:pt x="41886" y="141172"/>
                    <a:pt x="42357" y="143017"/>
                  </a:cubicBezTo>
                  <a:cubicBezTo>
                    <a:pt x="42387" y="143137"/>
                    <a:pt x="42475" y="143188"/>
                    <a:pt x="42567" y="143188"/>
                  </a:cubicBezTo>
                  <a:cubicBezTo>
                    <a:pt x="42715" y="143188"/>
                    <a:pt x="42877" y="143054"/>
                    <a:pt x="42828" y="142860"/>
                  </a:cubicBezTo>
                  <a:cubicBezTo>
                    <a:pt x="42397" y="141093"/>
                    <a:pt x="41886" y="139287"/>
                    <a:pt x="41376" y="137521"/>
                  </a:cubicBezTo>
                  <a:cubicBezTo>
                    <a:pt x="42004" y="137403"/>
                    <a:pt x="42632" y="137285"/>
                    <a:pt x="43260" y="137167"/>
                  </a:cubicBezTo>
                  <a:close/>
                  <a:moveTo>
                    <a:pt x="37372" y="144469"/>
                  </a:moveTo>
                  <a:cubicBezTo>
                    <a:pt x="37568" y="145647"/>
                    <a:pt x="37764" y="146785"/>
                    <a:pt x="37961" y="147924"/>
                  </a:cubicBezTo>
                  <a:cubicBezTo>
                    <a:pt x="37136" y="148041"/>
                    <a:pt x="36312" y="148081"/>
                    <a:pt x="35487" y="148081"/>
                  </a:cubicBezTo>
                  <a:lnTo>
                    <a:pt x="35487" y="148041"/>
                  </a:lnTo>
                  <a:cubicBezTo>
                    <a:pt x="35448" y="147884"/>
                    <a:pt x="35448" y="147688"/>
                    <a:pt x="35487" y="147492"/>
                  </a:cubicBezTo>
                  <a:lnTo>
                    <a:pt x="35527" y="147492"/>
                  </a:lnTo>
                  <a:cubicBezTo>
                    <a:pt x="36704" y="147099"/>
                    <a:pt x="37175" y="145843"/>
                    <a:pt x="37372" y="144469"/>
                  </a:cubicBezTo>
                  <a:close/>
                  <a:moveTo>
                    <a:pt x="29010" y="137874"/>
                  </a:moveTo>
                  <a:cubicBezTo>
                    <a:pt x="29560" y="137913"/>
                    <a:pt x="30149" y="137953"/>
                    <a:pt x="30698" y="137992"/>
                  </a:cubicBezTo>
                  <a:cubicBezTo>
                    <a:pt x="30580" y="138541"/>
                    <a:pt x="30423" y="139091"/>
                    <a:pt x="30306" y="139641"/>
                  </a:cubicBezTo>
                  <a:cubicBezTo>
                    <a:pt x="30258" y="139833"/>
                    <a:pt x="30416" y="139952"/>
                    <a:pt x="30563" y="139952"/>
                  </a:cubicBezTo>
                  <a:cubicBezTo>
                    <a:pt x="30657" y="139952"/>
                    <a:pt x="30746" y="139904"/>
                    <a:pt x="30777" y="139798"/>
                  </a:cubicBezTo>
                  <a:cubicBezTo>
                    <a:pt x="30934" y="139209"/>
                    <a:pt x="31091" y="138620"/>
                    <a:pt x="31209" y="138031"/>
                  </a:cubicBezTo>
                  <a:cubicBezTo>
                    <a:pt x="31758" y="138070"/>
                    <a:pt x="32269" y="138110"/>
                    <a:pt x="32779" y="138149"/>
                  </a:cubicBezTo>
                  <a:lnTo>
                    <a:pt x="32779" y="139366"/>
                  </a:lnTo>
                  <a:lnTo>
                    <a:pt x="32465" y="141682"/>
                  </a:lnTo>
                  <a:cubicBezTo>
                    <a:pt x="32465" y="141827"/>
                    <a:pt x="32573" y="141908"/>
                    <a:pt x="32693" y="141908"/>
                  </a:cubicBezTo>
                  <a:cubicBezTo>
                    <a:pt x="32734" y="141908"/>
                    <a:pt x="32778" y="141898"/>
                    <a:pt x="32818" y="141878"/>
                  </a:cubicBezTo>
                  <a:cubicBezTo>
                    <a:pt x="32818" y="142663"/>
                    <a:pt x="32857" y="143448"/>
                    <a:pt x="32857" y="144234"/>
                  </a:cubicBezTo>
                  <a:cubicBezTo>
                    <a:pt x="32895" y="145560"/>
                    <a:pt x="33262" y="147618"/>
                    <a:pt x="34771" y="147618"/>
                  </a:cubicBezTo>
                  <a:cubicBezTo>
                    <a:pt x="34825" y="147618"/>
                    <a:pt x="34881" y="147615"/>
                    <a:pt x="34938" y="147610"/>
                  </a:cubicBezTo>
                  <a:cubicBezTo>
                    <a:pt x="34938" y="147767"/>
                    <a:pt x="34938" y="147963"/>
                    <a:pt x="34938" y="148120"/>
                  </a:cubicBezTo>
                  <a:cubicBezTo>
                    <a:pt x="33996" y="148120"/>
                    <a:pt x="33014" y="148081"/>
                    <a:pt x="32033" y="148002"/>
                  </a:cubicBezTo>
                  <a:lnTo>
                    <a:pt x="32033" y="147963"/>
                  </a:lnTo>
                  <a:cubicBezTo>
                    <a:pt x="32111" y="146982"/>
                    <a:pt x="32269" y="146000"/>
                    <a:pt x="32426" y="145019"/>
                  </a:cubicBezTo>
                  <a:cubicBezTo>
                    <a:pt x="32449" y="144833"/>
                    <a:pt x="32294" y="144716"/>
                    <a:pt x="32147" y="144716"/>
                  </a:cubicBezTo>
                  <a:cubicBezTo>
                    <a:pt x="32045" y="144716"/>
                    <a:pt x="31947" y="144772"/>
                    <a:pt x="31915" y="144901"/>
                  </a:cubicBezTo>
                  <a:cubicBezTo>
                    <a:pt x="31758" y="145922"/>
                    <a:pt x="31601" y="146942"/>
                    <a:pt x="31523" y="147963"/>
                  </a:cubicBezTo>
                  <a:cubicBezTo>
                    <a:pt x="30620" y="147884"/>
                    <a:pt x="29678" y="147727"/>
                    <a:pt x="28775" y="147570"/>
                  </a:cubicBezTo>
                  <a:lnTo>
                    <a:pt x="29756" y="143723"/>
                  </a:lnTo>
                  <a:cubicBezTo>
                    <a:pt x="29803" y="143511"/>
                    <a:pt x="29652" y="143384"/>
                    <a:pt x="29507" y="143384"/>
                  </a:cubicBezTo>
                  <a:cubicBezTo>
                    <a:pt x="29411" y="143384"/>
                    <a:pt x="29316" y="143441"/>
                    <a:pt x="29285" y="143566"/>
                  </a:cubicBezTo>
                  <a:cubicBezTo>
                    <a:pt x="28932" y="144901"/>
                    <a:pt x="28618" y="146196"/>
                    <a:pt x="28304" y="147492"/>
                  </a:cubicBezTo>
                  <a:cubicBezTo>
                    <a:pt x="27597" y="147374"/>
                    <a:pt x="26890" y="147217"/>
                    <a:pt x="26145" y="147021"/>
                  </a:cubicBezTo>
                  <a:cubicBezTo>
                    <a:pt x="27165" y="143998"/>
                    <a:pt x="28107" y="140936"/>
                    <a:pt x="29010" y="137874"/>
                  </a:cubicBezTo>
                  <a:close/>
                  <a:moveTo>
                    <a:pt x="35625" y="0"/>
                  </a:moveTo>
                  <a:cubicBezTo>
                    <a:pt x="35460" y="0"/>
                    <a:pt x="35298" y="54"/>
                    <a:pt x="35173" y="163"/>
                  </a:cubicBezTo>
                  <a:cubicBezTo>
                    <a:pt x="35134" y="158"/>
                    <a:pt x="35094" y="156"/>
                    <a:pt x="35056" y="156"/>
                  </a:cubicBezTo>
                  <a:cubicBezTo>
                    <a:pt x="34791" y="156"/>
                    <a:pt x="34565" y="271"/>
                    <a:pt x="34428" y="477"/>
                  </a:cubicBezTo>
                  <a:cubicBezTo>
                    <a:pt x="12601" y="30155"/>
                    <a:pt x="12012" y="68587"/>
                    <a:pt x="15153" y="103760"/>
                  </a:cubicBezTo>
                  <a:cubicBezTo>
                    <a:pt x="15428" y="106783"/>
                    <a:pt x="15703" y="109806"/>
                    <a:pt x="16017" y="112789"/>
                  </a:cubicBezTo>
                  <a:cubicBezTo>
                    <a:pt x="2827" y="117304"/>
                    <a:pt x="0" y="134969"/>
                    <a:pt x="3886" y="146785"/>
                  </a:cubicBezTo>
                  <a:cubicBezTo>
                    <a:pt x="3939" y="147208"/>
                    <a:pt x="4268" y="147401"/>
                    <a:pt x="4605" y="147401"/>
                  </a:cubicBezTo>
                  <a:cubicBezTo>
                    <a:pt x="5019" y="147401"/>
                    <a:pt x="5443" y="147109"/>
                    <a:pt x="5378" y="146589"/>
                  </a:cubicBezTo>
                  <a:cubicBezTo>
                    <a:pt x="5771" y="143017"/>
                    <a:pt x="8008" y="139209"/>
                    <a:pt x="10128" y="136422"/>
                  </a:cubicBezTo>
                  <a:cubicBezTo>
                    <a:pt x="12366" y="133477"/>
                    <a:pt x="15271" y="131318"/>
                    <a:pt x="18843" y="130612"/>
                  </a:cubicBezTo>
                  <a:cubicBezTo>
                    <a:pt x="19196" y="132103"/>
                    <a:pt x="19550" y="133634"/>
                    <a:pt x="19981" y="135165"/>
                  </a:cubicBezTo>
                  <a:cubicBezTo>
                    <a:pt x="20082" y="135467"/>
                    <a:pt x="20353" y="135654"/>
                    <a:pt x="20650" y="135654"/>
                  </a:cubicBezTo>
                  <a:cubicBezTo>
                    <a:pt x="20702" y="135654"/>
                    <a:pt x="20754" y="135648"/>
                    <a:pt x="20806" y="135636"/>
                  </a:cubicBezTo>
                  <a:cubicBezTo>
                    <a:pt x="22219" y="136422"/>
                    <a:pt x="23750" y="137010"/>
                    <a:pt x="25359" y="137324"/>
                  </a:cubicBezTo>
                  <a:cubicBezTo>
                    <a:pt x="24417" y="140426"/>
                    <a:pt x="23357" y="143527"/>
                    <a:pt x="22219" y="146550"/>
                  </a:cubicBezTo>
                  <a:cubicBezTo>
                    <a:pt x="22101" y="146942"/>
                    <a:pt x="22298" y="147335"/>
                    <a:pt x="22690" y="147453"/>
                  </a:cubicBezTo>
                  <a:lnTo>
                    <a:pt x="23789" y="147845"/>
                  </a:lnTo>
                  <a:cubicBezTo>
                    <a:pt x="21748" y="155736"/>
                    <a:pt x="19785" y="163626"/>
                    <a:pt x="17901" y="171556"/>
                  </a:cubicBezTo>
                  <a:cubicBezTo>
                    <a:pt x="17940" y="171634"/>
                    <a:pt x="17940" y="171713"/>
                    <a:pt x="17901" y="171791"/>
                  </a:cubicBezTo>
                  <a:cubicBezTo>
                    <a:pt x="17783" y="172027"/>
                    <a:pt x="17665" y="172263"/>
                    <a:pt x="17587" y="172498"/>
                  </a:cubicBezTo>
                  <a:cubicBezTo>
                    <a:pt x="17587" y="172616"/>
                    <a:pt x="17548" y="172694"/>
                    <a:pt x="17548" y="172812"/>
                  </a:cubicBezTo>
                  <a:lnTo>
                    <a:pt x="17548" y="172851"/>
                  </a:lnTo>
                  <a:cubicBezTo>
                    <a:pt x="17548" y="172891"/>
                    <a:pt x="17548" y="172891"/>
                    <a:pt x="17548" y="172930"/>
                  </a:cubicBezTo>
                  <a:cubicBezTo>
                    <a:pt x="17548" y="173087"/>
                    <a:pt x="17508" y="173205"/>
                    <a:pt x="17508" y="173362"/>
                  </a:cubicBezTo>
                  <a:cubicBezTo>
                    <a:pt x="17508" y="173440"/>
                    <a:pt x="17469" y="173519"/>
                    <a:pt x="17430" y="173558"/>
                  </a:cubicBezTo>
                  <a:cubicBezTo>
                    <a:pt x="15977" y="179682"/>
                    <a:pt x="14525" y="185806"/>
                    <a:pt x="13151" y="191930"/>
                  </a:cubicBezTo>
                  <a:cubicBezTo>
                    <a:pt x="13308" y="192008"/>
                    <a:pt x="13426" y="192126"/>
                    <a:pt x="13583" y="192205"/>
                  </a:cubicBezTo>
                  <a:cubicBezTo>
                    <a:pt x="15035" y="185884"/>
                    <a:pt x="16488" y="179564"/>
                    <a:pt x="18019" y="173244"/>
                  </a:cubicBezTo>
                  <a:cubicBezTo>
                    <a:pt x="17979" y="173205"/>
                    <a:pt x="17979" y="173165"/>
                    <a:pt x="18019" y="173126"/>
                  </a:cubicBezTo>
                  <a:cubicBezTo>
                    <a:pt x="18058" y="172773"/>
                    <a:pt x="18136" y="172420"/>
                    <a:pt x="18215" y="172106"/>
                  </a:cubicBezTo>
                  <a:cubicBezTo>
                    <a:pt x="18254" y="172066"/>
                    <a:pt x="18254" y="172027"/>
                    <a:pt x="18293" y="171988"/>
                  </a:cubicBezTo>
                  <a:cubicBezTo>
                    <a:pt x="20256" y="163979"/>
                    <a:pt x="22219" y="155971"/>
                    <a:pt x="24300" y="148002"/>
                  </a:cubicBezTo>
                  <a:cubicBezTo>
                    <a:pt x="25477" y="148355"/>
                    <a:pt x="26694" y="148670"/>
                    <a:pt x="27911" y="148905"/>
                  </a:cubicBezTo>
                  <a:cubicBezTo>
                    <a:pt x="27165" y="150986"/>
                    <a:pt x="26890" y="153263"/>
                    <a:pt x="27087" y="155461"/>
                  </a:cubicBezTo>
                  <a:cubicBezTo>
                    <a:pt x="27107" y="155622"/>
                    <a:pt x="27242" y="155711"/>
                    <a:pt x="27367" y="155711"/>
                  </a:cubicBezTo>
                  <a:cubicBezTo>
                    <a:pt x="27486" y="155711"/>
                    <a:pt x="27597" y="155632"/>
                    <a:pt x="27597" y="155461"/>
                  </a:cubicBezTo>
                  <a:cubicBezTo>
                    <a:pt x="27362" y="153263"/>
                    <a:pt x="27636" y="151064"/>
                    <a:pt x="28382" y="148984"/>
                  </a:cubicBezTo>
                  <a:cubicBezTo>
                    <a:pt x="29481" y="149180"/>
                    <a:pt x="30580" y="149337"/>
                    <a:pt x="31680" y="149455"/>
                  </a:cubicBezTo>
                  <a:cubicBezTo>
                    <a:pt x="31523" y="150279"/>
                    <a:pt x="31523" y="151182"/>
                    <a:pt x="31680" y="152046"/>
                  </a:cubicBezTo>
                  <a:cubicBezTo>
                    <a:pt x="31710" y="152166"/>
                    <a:pt x="31797" y="152217"/>
                    <a:pt x="31891" y="152217"/>
                  </a:cubicBezTo>
                  <a:cubicBezTo>
                    <a:pt x="32044" y="152217"/>
                    <a:pt x="32214" y="152083"/>
                    <a:pt x="32190" y="151889"/>
                  </a:cubicBezTo>
                  <a:cubicBezTo>
                    <a:pt x="32033" y="151103"/>
                    <a:pt x="32033" y="150279"/>
                    <a:pt x="32190" y="149494"/>
                  </a:cubicBezTo>
                  <a:cubicBezTo>
                    <a:pt x="33064" y="149545"/>
                    <a:pt x="33938" y="149574"/>
                    <a:pt x="34812" y="149574"/>
                  </a:cubicBezTo>
                  <a:cubicBezTo>
                    <a:pt x="35940" y="149574"/>
                    <a:pt x="37068" y="149526"/>
                    <a:pt x="38196" y="149415"/>
                  </a:cubicBezTo>
                  <a:lnTo>
                    <a:pt x="38196" y="149415"/>
                  </a:lnTo>
                  <a:cubicBezTo>
                    <a:pt x="38118" y="150475"/>
                    <a:pt x="38000" y="151535"/>
                    <a:pt x="37804" y="152556"/>
                  </a:cubicBezTo>
                  <a:cubicBezTo>
                    <a:pt x="37780" y="152741"/>
                    <a:pt x="37935" y="152858"/>
                    <a:pt x="38082" y="152858"/>
                  </a:cubicBezTo>
                  <a:cubicBezTo>
                    <a:pt x="38184" y="152858"/>
                    <a:pt x="38282" y="152802"/>
                    <a:pt x="38314" y="152674"/>
                  </a:cubicBezTo>
                  <a:cubicBezTo>
                    <a:pt x="38510" y="151574"/>
                    <a:pt x="38628" y="150475"/>
                    <a:pt x="38706" y="149337"/>
                  </a:cubicBezTo>
                  <a:cubicBezTo>
                    <a:pt x="39688" y="149258"/>
                    <a:pt x="40669" y="149101"/>
                    <a:pt x="41611" y="148905"/>
                  </a:cubicBezTo>
                  <a:lnTo>
                    <a:pt x="41611" y="148905"/>
                  </a:lnTo>
                  <a:cubicBezTo>
                    <a:pt x="42711" y="152831"/>
                    <a:pt x="42554" y="157031"/>
                    <a:pt x="41180" y="160917"/>
                  </a:cubicBezTo>
                  <a:cubicBezTo>
                    <a:pt x="41109" y="161083"/>
                    <a:pt x="41251" y="161192"/>
                    <a:pt x="41402" y="161192"/>
                  </a:cubicBezTo>
                  <a:cubicBezTo>
                    <a:pt x="41501" y="161192"/>
                    <a:pt x="41604" y="161144"/>
                    <a:pt x="41651" y="161035"/>
                  </a:cubicBezTo>
                  <a:cubicBezTo>
                    <a:pt x="43064" y="157070"/>
                    <a:pt x="43182" y="152831"/>
                    <a:pt x="42043" y="148787"/>
                  </a:cubicBezTo>
                  <a:cubicBezTo>
                    <a:pt x="43299" y="148552"/>
                    <a:pt x="44556" y="148198"/>
                    <a:pt x="45773" y="147806"/>
                  </a:cubicBezTo>
                  <a:cubicBezTo>
                    <a:pt x="47892" y="155971"/>
                    <a:pt x="49934" y="164136"/>
                    <a:pt x="51896" y="172341"/>
                  </a:cubicBezTo>
                  <a:lnTo>
                    <a:pt x="51896" y="172380"/>
                  </a:lnTo>
                  <a:cubicBezTo>
                    <a:pt x="51896" y="172420"/>
                    <a:pt x="51896" y="172498"/>
                    <a:pt x="51896" y="172537"/>
                  </a:cubicBezTo>
                  <a:cubicBezTo>
                    <a:pt x="51936" y="172577"/>
                    <a:pt x="51975" y="172655"/>
                    <a:pt x="51975" y="172734"/>
                  </a:cubicBezTo>
                  <a:cubicBezTo>
                    <a:pt x="52014" y="172812"/>
                    <a:pt x="52014" y="172891"/>
                    <a:pt x="52014" y="172969"/>
                  </a:cubicBezTo>
                  <a:cubicBezTo>
                    <a:pt x="52014" y="172969"/>
                    <a:pt x="52053" y="173008"/>
                    <a:pt x="52053" y="173008"/>
                  </a:cubicBezTo>
                  <a:cubicBezTo>
                    <a:pt x="53584" y="179407"/>
                    <a:pt x="55076" y="185767"/>
                    <a:pt x="56529" y="192165"/>
                  </a:cubicBezTo>
                  <a:cubicBezTo>
                    <a:pt x="56686" y="192126"/>
                    <a:pt x="56843" y="192048"/>
                    <a:pt x="56960" y="191930"/>
                  </a:cubicBezTo>
                  <a:cubicBezTo>
                    <a:pt x="55586" y="185845"/>
                    <a:pt x="54173" y="179800"/>
                    <a:pt x="52721" y="173715"/>
                  </a:cubicBezTo>
                  <a:cubicBezTo>
                    <a:pt x="52525" y="173087"/>
                    <a:pt x="52485" y="172459"/>
                    <a:pt x="52368" y="171870"/>
                  </a:cubicBezTo>
                  <a:lnTo>
                    <a:pt x="52289" y="171909"/>
                  </a:lnTo>
                  <a:cubicBezTo>
                    <a:pt x="50326" y="163783"/>
                    <a:pt x="48324" y="155696"/>
                    <a:pt x="46283" y="147649"/>
                  </a:cubicBezTo>
                  <a:lnTo>
                    <a:pt x="47264" y="147296"/>
                  </a:lnTo>
                  <a:cubicBezTo>
                    <a:pt x="47618" y="147178"/>
                    <a:pt x="47853" y="146785"/>
                    <a:pt x="47735" y="146393"/>
                  </a:cubicBezTo>
                  <a:cubicBezTo>
                    <a:pt x="46832" y="143174"/>
                    <a:pt x="45812" y="140033"/>
                    <a:pt x="44713" y="136893"/>
                  </a:cubicBezTo>
                  <a:cubicBezTo>
                    <a:pt x="46204" y="136539"/>
                    <a:pt x="47657" y="136108"/>
                    <a:pt x="49070" y="135636"/>
                  </a:cubicBezTo>
                  <a:cubicBezTo>
                    <a:pt x="49266" y="135558"/>
                    <a:pt x="49423" y="135440"/>
                    <a:pt x="49502" y="135283"/>
                  </a:cubicBezTo>
                  <a:cubicBezTo>
                    <a:pt x="49698" y="135205"/>
                    <a:pt x="49816" y="135008"/>
                    <a:pt x="49855" y="134812"/>
                  </a:cubicBezTo>
                  <a:cubicBezTo>
                    <a:pt x="50169" y="133360"/>
                    <a:pt x="50483" y="131868"/>
                    <a:pt x="50758" y="130415"/>
                  </a:cubicBezTo>
                  <a:cubicBezTo>
                    <a:pt x="59002" y="131475"/>
                    <a:pt x="63124" y="139444"/>
                    <a:pt x="64694" y="146824"/>
                  </a:cubicBezTo>
                  <a:cubicBezTo>
                    <a:pt x="64792" y="147178"/>
                    <a:pt x="65086" y="147354"/>
                    <a:pt x="65386" y="147354"/>
                  </a:cubicBezTo>
                  <a:cubicBezTo>
                    <a:pt x="65685" y="147354"/>
                    <a:pt x="65989" y="147178"/>
                    <a:pt x="66107" y="146824"/>
                  </a:cubicBezTo>
                  <a:cubicBezTo>
                    <a:pt x="68031" y="139680"/>
                    <a:pt x="68698" y="131829"/>
                    <a:pt x="65950" y="124880"/>
                  </a:cubicBezTo>
                  <a:cubicBezTo>
                    <a:pt x="63752" y="119306"/>
                    <a:pt x="59787" y="114320"/>
                    <a:pt x="53702" y="112946"/>
                  </a:cubicBezTo>
                  <a:cubicBezTo>
                    <a:pt x="55272" y="101758"/>
                    <a:pt x="56097" y="90531"/>
                    <a:pt x="56254" y="79225"/>
                  </a:cubicBezTo>
                  <a:cubicBezTo>
                    <a:pt x="56450" y="61285"/>
                    <a:pt x="54527" y="43109"/>
                    <a:pt x="48717" y="26033"/>
                  </a:cubicBezTo>
                  <a:cubicBezTo>
                    <a:pt x="45694" y="16965"/>
                    <a:pt x="41494" y="8328"/>
                    <a:pt x="36273" y="359"/>
                  </a:cubicBezTo>
                  <a:cubicBezTo>
                    <a:pt x="36131" y="123"/>
                    <a:pt x="35875" y="0"/>
                    <a:pt x="3562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4213473" y="7448000"/>
              <a:ext cx="42898" cy="28598"/>
            </a:xfrm>
            <a:custGeom>
              <a:avLst/>
              <a:gdLst/>
              <a:ahLst/>
              <a:cxnLst/>
              <a:rect l="l" t="t" r="r" b="b"/>
              <a:pathLst>
                <a:path w="708" h="472" extrusionOk="0">
                  <a:moveTo>
                    <a:pt x="315" y="1"/>
                  </a:moveTo>
                  <a:cubicBezTo>
                    <a:pt x="1" y="1"/>
                    <a:pt x="1" y="472"/>
                    <a:pt x="315" y="472"/>
                  </a:cubicBezTo>
                  <a:lnTo>
                    <a:pt x="393" y="472"/>
                  </a:lnTo>
                  <a:cubicBezTo>
                    <a:pt x="707" y="472"/>
                    <a:pt x="707"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3216585" y="5566619"/>
              <a:ext cx="175893" cy="327004"/>
            </a:xfrm>
            <a:custGeom>
              <a:avLst/>
              <a:gdLst/>
              <a:ahLst/>
              <a:cxnLst/>
              <a:rect l="l" t="t" r="r" b="b"/>
              <a:pathLst>
                <a:path w="2903" h="5397" extrusionOk="0">
                  <a:moveTo>
                    <a:pt x="2601" y="1"/>
                  </a:moveTo>
                  <a:cubicBezTo>
                    <a:pt x="2496" y="1"/>
                    <a:pt x="2384" y="48"/>
                    <a:pt x="2321" y="157"/>
                  </a:cubicBezTo>
                  <a:cubicBezTo>
                    <a:pt x="1693" y="1845"/>
                    <a:pt x="948" y="3455"/>
                    <a:pt x="84" y="5025"/>
                  </a:cubicBezTo>
                  <a:cubicBezTo>
                    <a:pt x="0" y="5221"/>
                    <a:pt x="195" y="5396"/>
                    <a:pt x="371" y="5396"/>
                  </a:cubicBezTo>
                  <a:cubicBezTo>
                    <a:pt x="442" y="5396"/>
                    <a:pt x="510" y="5368"/>
                    <a:pt x="555" y="5300"/>
                  </a:cubicBezTo>
                  <a:cubicBezTo>
                    <a:pt x="1419" y="3690"/>
                    <a:pt x="2164" y="2002"/>
                    <a:pt x="2832" y="275"/>
                  </a:cubicBezTo>
                  <a:cubicBezTo>
                    <a:pt x="2903" y="109"/>
                    <a:pt x="2760" y="1"/>
                    <a:pt x="2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2773975" y="5772019"/>
              <a:ext cx="765797" cy="869709"/>
            </a:xfrm>
            <a:custGeom>
              <a:avLst/>
              <a:gdLst/>
              <a:ahLst/>
              <a:cxnLst/>
              <a:rect l="l" t="t" r="r" b="b"/>
              <a:pathLst>
                <a:path w="12639" h="14354" extrusionOk="0">
                  <a:moveTo>
                    <a:pt x="297" y="0"/>
                  </a:moveTo>
                  <a:cubicBezTo>
                    <a:pt x="152" y="0"/>
                    <a:pt x="1" y="127"/>
                    <a:pt x="48" y="339"/>
                  </a:cubicBezTo>
                  <a:cubicBezTo>
                    <a:pt x="1304" y="5521"/>
                    <a:pt x="3856" y="10311"/>
                    <a:pt x="7428" y="14275"/>
                  </a:cubicBezTo>
                  <a:cubicBezTo>
                    <a:pt x="7467" y="14354"/>
                    <a:pt x="7546" y="14354"/>
                    <a:pt x="7624" y="14354"/>
                  </a:cubicBezTo>
                  <a:cubicBezTo>
                    <a:pt x="7664" y="14354"/>
                    <a:pt x="7742" y="14354"/>
                    <a:pt x="7781" y="14275"/>
                  </a:cubicBezTo>
                  <a:cubicBezTo>
                    <a:pt x="9666" y="11881"/>
                    <a:pt x="11275" y="9290"/>
                    <a:pt x="12531" y="6503"/>
                  </a:cubicBezTo>
                  <a:cubicBezTo>
                    <a:pt x="12639" y="6314"/>
                    <a:pt x="12470" y="6145"/>
                    <a:pt x="12315" y="6145"/>
                  </a:cubicBezTo>
                  <a:cubicBezTo>
                    <a:pt x="12244" y="6145"/>
                    <a:pt x="12176" y="6181"/>
                    <a:pt x="12139" y="6267"/>
                  </a:cubicBezTo>
                  <a:cubicBezTo>
                    <a:pt x="10922" y="8937"/>
                    <a:pt x="9391" y="11410"/>
                    <a:pt x="7624" y="13726"/>
                  </a:cubicBezTo>
                  <a:cubicBezTo>
                    <a:pt x="4170" y="9879"/>
                    <a:pt x="1736" y="5207"/>
                    <a:pt x="519" y="182"/>
                  </a:cubicBezTo>
                  <a:cubicBezTo>
                    <a:pt x="488" y="57"/>
                    <a:pt x="394" y="0"/>
                    <a:pt x="2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3535591" y="6080362"/>
              <a:ext cx="30961" cy="33325"/>
            </a:xfrm>
            <a:custGeom>
              <a:avLst/>
              <a:gdLst/>
              <a:ahLst/>
              <a:cxnLst/>
              <a:rect l="l" t="t" r="r" b="b"/>
              <a:pathLst>
                <a:path w="511"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7">
                                            <p:txEl>
                                              <p:pRg st="0" end="0"/>
                                            </p:txEl>
                                          </p:spTgt>
                                        </p:tgtEl>
                                        <p:attrNameLst>
                                          <p:attrName>style.visibility</p:attrName>
                                        </p:attrNameLst>
                                      </p:cBhvr>
                                      <p:to>
                                        <p:strVal val="visible"/>
                                      </p:to>
                                    </p:set>
                                    <p:animEffect transition="in" filter="barn(inVertical)">
                                      <p:cBhvr>
                                        <p:cTn id="7" dur="500"/>
                                        <p:tgtEl>
                                          <p:spTgt spid="18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7">
                                            <p:txEl>
                                              <p:pRg st="1" end="1"/>
                                            </p:txEl>
                                          </p:spTgt>
                                        </p:tgtEl>
                                        <p:attrNameLst>
                                          <p:attrName>style.visibility</p:attrName>
                                        </p:attrNameLst>
                                      </p:cBhvr>
                                      <p:to>
                                        <p:strVal val="visible"/>
                                      </p:to>
                                    </p:set>
                                    <p:animEffect transition="in" filter="barn(inVertical)">
                                      <p:cBhvr>
                                        <p:cTn id="12" dur="500"/>
                                        <p:tgtEl>
                                          <p:spTgt spid="18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7">
                                            <p:txEl>
                                              <p:pRg st="2" end="2"/>
                                            </p:txEl>
                                          </p:spTgt>
                                        </p:tgtEl>
                                        <p:attrNameLst>
                                          <p:attrName>style.visibility</p:attrName>
                                        </p:attrNameLst>
                                      </p:cBhvr>
                                      <p:to>
                                        <p:strVal val="visible"/>
                                      </p:to>
                                    </p:set>
                                    <p:animEffect transition="in" filter="barn(inVertical)">
                                      <p:cBhvr>
                                        <p:cTn id="17" dur="500"/>
                                        <p:tgtEl>
                                          <p:spTgt spid="18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grpSp>
        <p:nvGrpSpPr>
          <p:cNvPr id="1840" name="Google Shape;1840;p43"/>
          <p:cNvGrpSpPr/>
          <p:nvPr/>
        </p:nvGrpSpPr>
        <p:grpSpPr>
          <a:xfrm>
            <a:off x="-1337338" y="2658205"/>
            <a:ext cx="4996282" cy="4996609"/>
            <a:chOff x="-2113750" y="596808"/>
            <a:chExt cx="9144000" cy="9144600"/>
          </a:xfrm>
        </p:grpSpPr>
        <p:sp>
          <p:nvSpPr>
            <p:cNvPr id="1841" name="Google Shape;1841;p43"/>
            <p:cNvSpPr/>
            <p:nvPr/>
          </p:nvSpPr>
          <p:spPr>
            <a:xfrm rot="10800000">
              <a:off x="-2113750" y="596808"/>
              <a:ext cx="9144000" cy="91446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rot="10800000">
              <a:off x="-436262" y="2274828"/>
              <a:ext cx="5789100" cy="57891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rot="10800000">
              <a:off x="-812875" y="1851643"/>
              <a:ext cx="6635400" cy="66354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rot="10800000">
              <a:off x="-1272015" y="1439077"/>
              <a:ext cx="7460700" cy="74607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rot="10800000">
              <a:off x="-1669972" y="1040757"/>
              <a:ext cx="8256600" cy="82569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4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Identify the </a:t>
            </a:r>
            <a:r>
              <a:rPr lang="en" dirty="0" smtClean="0">
                <a:solidFill>
                  <a:srgbClr val="FFC000"/>
                </a:solidFill>
              </a:rPr>
              <a:t>subject</a:t>
            </a:r>
            <a:r>
              <a:rPr lang="en" dirty="0" smtClean="0"/>
              <a:t> in my </a:t>
            </a:r>
            <a:r>
              <a:rPr lang="en" dirty="0" smtClean="0">
                <a:solidFill>
                  <a:schemeClr val="accent2">
                    <a:lumMod val="60000"/>
                    <a:lumOff val="40000"/>
                  </a:schemeClr>
                </a:solidFill>
              </a:rPr>
              <a:t>sentences.</a:t>
            </a:r>
            <a:endParaRPr dirty="0">
              <a:solidFill>
                <a:schemeClr val="accent2">
                  <a:lumMod val="60000"/>
                  <a:lumOff val="40000"/>
                </a:schemeClr>
              </a:solidFill>
            </a:endParaRPr>
          </a:p>
        </p:txBody>
      </p:sp>
      <p:sp>
        <p:nvSpPr>
          <p:cNvPr id="1847" name="Google Shape;1847;p43"/>
          <p:cNvSpPr txBox="1">
            <a:spLocks noGrp="1"/>
          </p:cNvSpPr>
          <p:nvPr>
            <p:ph type="subTitle" idx="1"/>
          </p:nvPr>
        </p:nvSpPr>
        <p:spPr>
          <a:xfrm>
            <a:off x="2483768" y="2450739"/>
            <a:ext cx="6408712" cy="766841"/>
          </a:xfrm>
          <a:prstGeom prst="rect">
            <a:avLst/>
          </a:prstGeom>
        </p:spPr>
        <p:txBody>
          <a:bodyPr spcFirstLastPara="1" wrap="square" lIns="91425" tIns="91425" rIns="91425" bIns="91425" anchor="ctr" anchorCtr="0">
            <a:noAutofit/>
          </a:bodyPr>
          <a:lstStyle/>
          <a:p>
            <a:pPr>
              <a:lnSpc>
                <a:spcPct val="200000"/>
              </a:lnSpc>
            </a:pPr>
            <a:r>
              <a:rPr lang="en-GB" sz="1800" dirty="0">
                <a:solidFill>
                  <a:srgbClr val="FFC000"/>
                </a:solidFill>
              </a:rPr>
              <a:t>Tim’s spiky hair </a:t>
            </a:r>
            <a:r>
              <a:rPr lang="en-GB" sz="1800" dirty="0"/>
              <a:t>stood up piercingly on top of his head. </a:t>
            </a:r>
          </a:p>
          <a:p>
            <a:pPr>
              <a:lnSpc>
                <a:spcPct val="200000"/>
              </a:lnSpc>
            </a:pPr>
            <a:r>
              <a:rPr lang="en-GB" sz="1800" dirty="0"/>
              <a:t>Lexi wore </a:t>
            </a:r>
            <a:r>
              <a:rPr lang="en-GB" sz="1800" dirty="0">
                <a:solidFill>
                  <a:srgbClr val="FFC000"/>
                </a:solidFill>
              </a:rPr>
              <a:t>ripped jeans </a:t>
            </a:r>
            <a:r>
              <a:rPr lang="en-GB" sz="1800" dirty="0"/>
              <a:t>that hung casually from her hips. </a:t>
            </a:r>
          </a:p>
          <a:p>
            <a:pPr>
              <a:lnSpc>
                <a:spcPct val="200000"/>
              </a:lnSpc>
            </a:pPr>
            <a:r>
              <a:rPr lang="en-GB" sz="1800" dirty="0"/>
              <a:t>Lexi’s colourful, old </a:t>
            </a:r>
            <a:r>
              <a:rPr lang="en-GB" sz="1800" dirty="0">
                <a:solidFill>
                  <a:srgbClr val="FFC000"/>
                </a:solidFill>
              </a:rPr>
              <a:t>skateboard</a:t>
            </a:r>
            <a:r>
              <a:rPr lang="en-GB" sz="1800" dirty="0"/>
              <a:t> flew through the city in a flash. </a:t>
            </a:r>
          </a:p>
        </p:txBody>
      </p:sp>
      <p:grpSp>
        <p:nvGrpSpPr>
          <p:cNvPr id="1848" name="Google Shape;1848;p43"/>
          <p:cNvGrpSpPr/>
          <p:nvPr/>
        </p:nvGrpSpPr>
        <p:grpSpPr>
          <a:xfrm>
            <a:off x="185351" y="1120773"/>
            <a:ext cx="1702668" cy="4649337"/>
            <a:chOff x="921616" y="-3836106"/>
            <a:chExt cx="4616777" cy="12606663"/>
          </a:xfrm>
        </p:grpSpPr>
        <p:sp>
          <p:nvSpPr>
            <p:cNvPr id="1849" name="Google Shape;1849;p43"/>
            <p:cNvSpPr/>
            <p:nvPr/>
          </p:nvSpPr>
          <p:spPr>
            <a:xfrm>
              <a:off x="3228763" y="4103794"/>
              <a:ext cx="1577037" cy="4666763"/>
            </a:xfrm>
            <a:custGeom>
              <a:avLst/>
              <a:gdLst/>
              <a:ahLst/>
              <a:cxnLst/>
              <a:rect l="l" t="t" r="r" b="b"/>
              <a:pathLst>
                <a:path w="26028" h="77022" extrusionOk="0">
                  <a:moveTo>
                    <a:pt x="1" y="0"/>
                  </a:moveTo>
                  <a:lnTo>
                    <a:pt x="1" y="77021"/>
                  </a:lnTo>
                  <a:lnTo>
                    <a:pt x="26027" y="77021"/>
                  </a:lnTo>
                  <a:lnTo>
                    <a:pt x="6674"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1654210" y="4103794"/>
              <a:ext cx="1574613" cy="4666763"/>
            </a:xfrm>
            <a:custGeom>
              <a:avLst/>
              <a:gdLst/>
              <a:ahLst/>
              <a:cxnLst/>
              <a:rect l="l" t="t" r="r" b="b"/>
              <a:pathLst>
                <a:path w="25988" h="77022" extrusionOk="0">
                  <a:moveTo>
                    <a:pt x="19353" y="0"/>
                  </a:moveTo>
                  <a:lnTo>
                    <a:pt x="0" y="77021"/>
                  </a:lnTo>
                  <a:lnTo>
                    <a:pt x="25988" y="77021"/>
                  </a:lnTo>
                  <a:lnTo>
                    <a:pt x="25988"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2598445" y="4841478"/>
              <a:ext cx="1244034" cy="1800250"/>
            </a:xfrm>
            <a:custGeom>
              <a:avLst/>
              <a:gdLst/>
              <a:ahLst/>
              <a:cxnLst/>
              <a:rect l="l" t="t" r="r" b="b"/>
              <a:pathLst>
                <a:path w="20532" h="29712" extrusionOk="0">
                  <a:moveTo>
                    <a:pt x="6924" y="1"/>
                  </a:moveTo>
                  <a:cubicBezTo>
                    <a:pt x="5897" y="1"/>
                    <a:pt x="4710" y="1345"/>
                    <a:pt x="3455" y="5373"/>
                  </a:cubicBezTo>
                  <a:cubicBezTo>
                    <a:pt x="1" y="16404"/>
                    <a:pt x="8598" y="27553"/>
                    <a:pt x="10168" y="29437"/>
                  </a:cubicBezTo>
                  <a:lnTo>
                    <a:pt x="10168" y="29712"/>
                  </a:lnTo>
                  <a:lnTo>
                    <a:pt x="10286" y="29594"/>
                  </a:lnTo>
                  <a:lnTo>
                    <a:pt x="10404" y="29712"/>
                  </a:lnTo>
                  <a:lnTo>
                    <a:pt x="10404" y="29437"/>
                  </a:lnTo>
                  <a:cubicBezTo>
                    <a:pt x="11974" y="27514"/>
                    <a:pt x="20532" y="16404"/>
                    <a:pt x="17116" y="5373"/>
                  </a:cubicBezTo>
                  <a:cubicBezTo>
                    <a:pt x="15862" y="1345"/>
                    <a:pt x="14675" y="1"/>
                    <a:pt x="13647" y="1"/>
                  </a:cubicBezTo>
                  <a:cubicBezTo>
                    <a:pt x="11942" y="1"/>
                    <a:pt x="10678" y="3706"/>
                    <a:pt x="10286" y="4980"/>
                  </a:cubicBezTo>
                  <a:cubicBezTo>
                    <a:pt x="9894" y="3706"/>
                    <a:pt x="8630" y="1"/>
                    <a:pt x="6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2986161" y="4998103"/>
              <a:ext cx="487689" cy="882493"/>
            </a:xfrm>
            <a:custGeom>
              <a:avLst/>
              <a:gdLst/>
              <a:ahLst/>
              <a:cxnLst/>
              <a:rect l="l" t="t" r="r" b="b"/>
              <a:pathLst>
                <a:path w="8049" h="14565" extrusionOk="0">
                  <a:moveTo>
                    <a:pt x="707" y="1"/>
                  </a:moveTo>
                  <a:lnTo>
                    <a:pt x="825" y="472"/>
                  </a:lnTo>
                  <a:cubicBezTo>
                    <a:pt x="1" y="7891"/>
                    <a:pt x="4005" y="14565"/>
                    <a:pt x="4005" y="14565"/>
                  </a:cubicBezTo>
                  <a:cubicBezTo>
                    <a:pt x="4005" y="14565"/>
                    <a:pt x="8048" y="7891"/>
                    <a:pt x="7184" y="472"/>
                  </a:cubicBezTo>
                  <a:lnTo>
                    <a:pt x="7302" y="1"/>
                  </a:lnTo>
                  <a:lnTo>
                    <a:pt x="4005" y="1964"/>
                  </a:lnTo>
                  <a:lnTo>
                    <a:pt x="7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2500956" y="4187045"/>
              <a:ext cx="1455675" cy="1032332"/>
            </a:xfrm>
            <a:custGeom>
              <a:avLst/>
              <a:gdLst/>
              <a:ahLst/>
              <a:cxnLst/>
              <a:rect l="l" t="t" r="r" b="b"/>
              <a:pathLst>
                <a:path w="24025" h="17038" extrusionOk="0">
                  <a:moveTo>
                    <a:pt x="12013" y="0"/>
                  </a:moveTo>
                  <a:lnTo>
                    <a:pt x="4004" y="1688"/>
                  </a:lnTo>
                  <a:lnTo>
                    <a:pt x="0" y="14250"/>
                  </a:lnTo>
                  <a:cubicBezTo>
                    <a:pt x="0" y="14250"/>
                    <a:pt x="4554" y="17038"/>
                    <a:pt x="12013" y="17038"/>
                  </a:cubicBezTo>
                  <a:cubicBezTo>
                    <a:pt x="19471" y="17038"/>
                    <a:pt x="24025" y="14250"/>
                    <a:pt x="24025" y="14250"/>
                  </a:cubicBezTo>
                  <a:lnTo>
                    <a:pt x="20021" y="1688"/>
                  </a:lnTo>
                  <a:lnTo>
                    <a:pt x="1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3228763" y="4239394"/>
              <a:ext cx="525739" cy="979983"/>
            </a:xfrm>
            <a:custGeom>
              <a:avLst/>
              <a:gdLst/>
              <a:ahLst/>
              <a:cxnLst/>
              <a:rect l="l" t="t" r="r" b="b"/>
              <a:pathLst>
                <a:path w="8677" h="16174" extrusionOk="0">
                  <a:moveTo>
                    <a:pt x="4044" y="0"/>
                  </a:moveTo>
                  <a:lnTo>
                    <a:pt x="1" y="1099"/>
                  </a:lnTo>
                  <a:lnTo>
                    <a:pt x="1" y="16174"/>
                  </a:lnTo>
                  <a:cubicBezTo>
                    <a:pt x="2945" y="16174"/>
                    <a:pt x="5850" y="15703"/>
                    <a:pt x="8676" y="14800"/>
                  </a:cubicBezTo>
                  <a:lnTo>
                    <a:pt x="5182" y="236"/>
                  </a:lnTo>
                  <a:lnTo>
                    <a:pt x="4044"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921616" y="3016809"/>
              <a:ext cx="2280850" cy="2038429"/>
            </a:xfrm>
            <a:custGeom>
              <a:avLst/>
              <a:gdLst/>
              <a:ahLst/>
              <a:cxnLst/>
              <a:rect l="l" t="t" r="r" b="b"/>
              <a:pathLst>
                <a:path w="37644" h="33643" extrusionOk="0">
                  <a:moveTo>
                    <a:pt x="20335" y="0"/>
                  </a:moveTo>
                  <a:cubicBezTo>
                    <a:pt x="0" y="6360"/>
                    <a:pt x="7577" y="33643"/>
                    <a:pt x="7577" y="33643"/>
                  </a:cubicBezTo>
                  <a:cubicBezTo>
                    <a:pt x="7577" y="33643"/>
                    <a:pt x="11210" y="16404"/>
                    <a:pt x="23952" y="16404"/>
                  </a:cubicBezTo>
                  <a:cubicBezTo>
                    <a:pt x="24322" y="16404"/>
                    <a:pt x="24700" y="16419"/>
                    <a:pt x="25085" y="16449"/>
                  </a:cubicBezTo>
                  <a:cubicBezTo>
                    <a:pt x="25485" y="16480"/>
                    <a:pt x="25858" y="16495"/>
                    <a:pt x="26204" y="16495"/>
                  </a:cubicBezTo>
                  <a:cubicBezTo>
                    <a:pt x="37643" y="16495"/>
                    <a:pt x="20335" y="0"/>
                    <a:pt x="20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1299819" y="3480625"/>
              <a:ext cx="1538380" cy="1574613"/>
            </a:xfrm>
            <a:custGeom>
              <a:avLst/>
              <a:gdLst/>
              <a:ahLst/>
              <a:cxnLst/>
              <a:rect l="l" t="t" r="r" b="b"/>
              <a:pathLst>
                <a:path w="25390" h="25988" extrusionOk="0">
                  <a:moveTo>
                    <a:pt x="15153" y="0"/>
                  </a:moveTo>
                  <a:cubicBezTo>
                    <a:pt x="5103" y="2434"/>
                    <a:pt x="0" y="15192"/>
                    <a:pt x="1296" y="25988"/>
                  </a:cubicBezTo>
                  <a:cubicBezTo>
                    <a:pt x="1296" y="25988"/>
                    <a:pt x="4966" y="8749"/>
                    <a:pt x="17674" y="8749"/>
                  </a:cubicBezTo>
                  <a:cubicBezTo>
                    <a:pt x="18043" y="8749"/>
                    <a:pt x="18419" y="8764"/>
                    <a:pt x="18804" y="8794"/>
                  </a:cubicBezTo>
                  <a:cubicBezTo>
                    <a:pt x="19201" y="8824"/>
                    <a:pt x="19571" y="8839"/>
                    <a:pt x="19915" y="8839"/>
                  </a:cubicBezTo>
                  <a:cubicBezTo>
                    <a:pt x="25390" y="8839"/>
                    <a:pt x="24331" y="5130"/>
                    <a:pt x="21709" y="1178"/>
                  </a:cubicBezTo>
                  <a:lnTo>
                    <a:pt x="15153"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3257544" y="3016809"/>
              <a:ext cx="2280850" cy="2038429"/>
            </a:xfrm>
            <a:custGeom>
              <a:avLst/>
              <a:gdLst/>
              <a:ahLst/>
              <a:cxnLst/>
              <a:rect l="l" t="t" r="r" b="b"/>
              <a:pathLst>
                <a:path w="37644" h="33643" extrusionOk="0">
                  <a:moveTo>
                    <a:pt x="17309" y="0"/>
                  </a:moveTo>
                  <a:cubicBezTo>
                    <a:pt x="17309" y="0"/>
                    <a:pt x="0" y="16495"/>
                    <a:pt x="11440" y="16495"/>
                  </a:cubicBezTo>
                  <a:cubicBezTo>
                    <a:pt x="11786" y="16495"/>
                    <a:pt x="12158" y="16480"/>
                    <a:pt x="12559" y="16449"/>
                  </a:cubicBezTo>
                  <a:cubicBezTo>
                    <a:pt x="12943" y="16419"/>
                    <a:pt x="13320" y="16404"/>
                    <a:pt x="13688" y="16404"/>
                  </a:cubicBezTo>
                  <a:cubicBezTo>
                    <a:pt x="26397" y="16404"/>
                    <a:pt x="30067" y="33643"/>
                    <a:pt x="30067" y="33643"/>
                  </a:cubicBezTo>
                  <a:cubicBezTo>
                    <a:pt x="30067" y="33643"/>
                    <a:pt x="37643" y="6360"/>
                    <a:pt x="17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3621750" y="3480625"/>
              <a:ext cx="1538441" cy="1574613"/>
            </a:xfrm>
            <a:custGeom>
              <a:avLst/>
              <a:gdLst/>
              <a:ahLst/>
              <a:cxnLst/>
              <a:rect l="l" t="t" r="r" b="b"/>
              <a:pathLst>
                <a:path w="25391" h="25988" extrusionOk="0">
                  <a:moveTo>
                    <a:pt x="10198" y="0"/>
                  </a:moveTo>
                  <a:lnTo>
                    <a:pt x="3643" y="1178"/>
                  </a:lnTo>
                  <a:cubicBezTo>
                    <a:pt x="1057" y="5130"/>
                    <a:pt x="1" y="8839"/>
                    <a:pt x="5475" y="8839"/>
                  </a:cubicBezTo>
                  <a:cubicBezTo>
                    <a:pt x="5820" y="8839"/>
                    <a:pt x="6190" y="8824"/>
                    <a:pt x="6587" y="8794"/>
                  </a:cubicBezTo>
                  <a:cubicBezTo>
                    <a:pt x="6971" y="8764"/>
                    <a:pt x="7348" y="8749"/>
                    <a:pt x="7717" y="8749"/>
                  </a:cubicBezTo>
                  <a:cubicBezTo>
                    <a:pt x="20423" y="8749"/>
                    <a:pt x="24056" y="25988"/>
                    <a:pt x="24056" y="25988"/>
                  </a:cubicBezTo>
                  <a:cubicBezTo>
                    <a:pt x="25390" y="15192"/>
                    <a:pt x="20287" y="2434"/>
                    <a:pt x="10198"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1711286" y="-1291930"/>
              <a:ext cx="3035014" cy="5754959"/>
            </a:xfrm>
            <a:custGeom>
              <a:avLst/>
              <a:gdLst/>
              <a:ahLst/>
              <a:cxnLst/>
              <a:rect l="l" t="t" r="r" b="b"/>
              <a:pathLst>
                <a:path w="50091" h="94982" extrusionOk="0">
                  <a:moveTo>
                    <a:pt x="25065" y="1"/>
                  </a:moveTo>
                  <a:cubicBezTo>
                    <a:pt x="19177" y="1"/>
                    <a:pt x="13289" y="452"/>
                    <a:pt x="7459" y="1355"/>
                  </a:cubicBezTo>
                  <a:lnTo>
                    <a:pt x="7459" y="1316"/>
                  </a:lnTo>
                  <a:lnTo>
                    <a:pt x="7459" y="1316"/>
                  </a:lnTo>
                  <a:cubicBezTo>
                    <a:pt x="0" y="43791"/>
                    <a:pt x="10835" y="92469"/>
                    <a:pt x="10835" y="92469"/>
                  </a:cubicBezTo>
                  <a:cubicBezTo>
                    <a:pt x="10835" y="92469"/>
                    <a:pt x="14878" y="94981"/>
                    <a:pt x="25046" y="94981"/>
                  </a:cubicBezTo>
                  <a:cubicBezTo>
                    <a:pt x="35252" y="94981"/>
                    <a:pt x="39296" y="92469"/>
                    <a:pt x="39296" y="92469"/>
                  </a:cubicBezTo>
                  <a:cubicBezTo>
                    <a:pt x="39296" y="92469"/>
                    <a:pt x="50091" y="43791"/>
                    <a:pt x="42672" y="1355"/>
                  </a:cubicBezTo>
                  <a:cubicBezTo>
                    <a:pt x="36842" y="452"/>
                    <a:pt x="30954" y="1"/>
                    <a:pt x="250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2163227" y="-3771577"/>
              <a:ext cx="2133556" cy="2559382"/>
            </a:xfrm>
            <a:custGeom>
              <a:avLst/>
              <a:gdLst/>
              <a:ahLst/>
              <a:cxnLst/>
              <a:rect l="l" t="t" r="r" b="b"/>
              <a:pathLst>
                <a:path w="35213" h="42241" extrusionOk="0">
                  <a:moveTo>
                    <a:pt x="17587" y="1"/>
                  </a:moveTo>
                  <a:cubicBezTo>
                    <a:pt x="8126" y="11267"/>
                    <a:pt x="2787" y="26342"/>
                    <a:pt x="0" y="42241"/>
                  </a:cubicBezTo>
                  <a:cubicBezTo>
                    <a:pt x="5830" y="41338"/>
                    <a:pt x="11718" y="40886"/>
                    <a:pt x="17606" y="40886"/>
                  </a:cubicBezTo>
                  <a:cubicBezTo>
                    <a:pt x="23495" y="40886"/>
                    <a:pt x="29383" y="41338"/>
                    <a:pt x="35213" y="42241"/>
                  </a:cubicBezTo>
                  <a:cubicBezTo>
                    <a:pt x="32425" y="26342"/>
                    <a:pt x="27047" y="11267"/>
                    <a:pt x="17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2657945" y="-396410"/>
              <a:ext cx="1141758" cy="1141758"/>
            </a:xfrm>
            <a:custGeom>
              <a:avLst/>
              <a:gdLst/>
              <a:ahLst/>
              <a:cxnLst/>
              <a:rect l="l" t="t" r="r" b="b"/>
              <a:pathLst>
                <a:path w="18844" h="18844" extrusionOk="0">
                  <a:moveTo>
                    <a:pt x="9422" y="1"/>
                  </a:moveTo>
                  <a:cubicBezTo>
                    <a:pt x="4240" y="1"/>
                    <a:pt x="0" y="4201"/>
                    <a:pt x="0" y="9422"/>
                  </a:cubicBezTo>
                  <a:cubicBezTo>
                    <a:pt x="0" y="14604"/>
                    <a:pt x="4240" y="18844"/>
                    <a:pt x="9422" y="18844"/>
                  </a:cubicBezTo>
                  <a:cubicBezTo>
                    <a:pt x="14643" y="18844"/>
                    <a:pt x="18843" y="14604"/>
                    <a:pt x="18843" y="9422"/>
                  </a:cubicBezTo>
                  <a:cubicBezTo>
                    <a:pt x="18843" y="4201"/>
                    <a:pt x="14643" y="1"/>
                    <a:pt x="9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2700721" y="-396410"/>
              <a:ext cx="1255364" cy="1139637"/>
            </a:xfrm>
            <a:custGeom>
              <a:avLst/>
              <a:gdLst/>
              <a:ahLst/>
              <a:cxnLst/>
              <a:rect l="l" t="t" r="r" b="b"/>
              <a:pathLst>
                <a:path w="20719" h="18809" extrusionOk="0">
                  <a:moveTo>
                    <a:pt x="8768" y="0"/>
                  </a:moveTo>
                  <a:cubicBezTo>
                    <a:pt x="8751" y="0"/>
                    <a:pt x="8733" y="0"/>
                    <a:pt x="8716" y="1"/>
                  </a:cubicBezTo>
                  <a:lnTo>
                    <a:pt x="8402" y="1"/>
                  </a:lnTo>
                  <a:cubicBezTo>
                    <a:pt x="15703" y="1"/>
                    <a:pt x="20061" y="8087"/>
                    <a:pt x="16096" y="14211"/>
                  </a:cubicBezTo>
                  <a:cubicBezTo>
                    <a:pt x="14253" y="17030"/>
                    <a:pt x="11321" y="18393"/>
                    <a:pt x="8405" y="18393"/>
                  </a:cubicBezTo>
                  <a:cubicBezTo>
                    <a:pt x="4986" y="18393"/>
                    <a:pt x="1590" y="16518"/>
                    <a:pt x="1" y="12916"/>
                  </a:cubicBezTo>
                  <a:lnTo>
                    <a:pt x="1" y="12916"/>
                  </a:lnTo>
                  <a:cubicBezTo>
                    <a:pt x="1538" y="16770"/>
                    <a:pt x="5117" y="18808"/>
                    <a:pt x="8729" y="18808"/>
                  </a:cubicBezTo>
                  <a:cubicBezTo>
                    <a:pt x="11667" y="18808"/>
                    <a:pt x="14626" y="17460"/>
                    <a:pt x="16528" y="14643"/>
                  </a:cubicBezTo>
                  <a:cubicBezTo>
                    <a:pt x="20718" y="8416"/>
                    <a:pt x="16274" y="0"/>
                    <a:pt x="8768"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2826809" y="-229908"/>
              <a:ext cx="806392" cy="806392"/>
            </a:xfrm>
            <a:custGeom>
              <a:avLst/>
              <a:gdLst/>
              <a:ahLst/>
              <a:cxnLst/>
              <a:rect l="l" t="t" r="r" b="b"/>
              <a:pathLst>
                <a:path w="13309" h="13309" extrusionOk="0">
                  <a:moveTo>
                    <a:pt x="6635" y="1"/>
                  </a:moveTo>
                  <a:cubicBezTo>
                    <a:pt x="2984" y="1"/>
                    <a:pt x="0" y="2984"/>
                    <a:pt x="0" y="6674"/>
                  </a:cubicBezTo>
                  <a:cubicBezTo>
                    <a:pt x="0" y="10325"/>
                    <a:pt x="2984" y="13308"/>
                    <a:pt x="6635" y="13308"/>
                  </a:cubicBezTo>
                  <a:cubicBezTo>
                    <a:pt x="10325" y="13308"/>
                    <a:pt x="13308" y="10325"/>
                    <a:pt x="13308" y="6674"/>
                  </a:cubicBezTo>
                  <a:cubicBezTo>
                    <a:pt x="13308" y="2984"/>
                    <a:pt x="10325" y="1"/>
                    <a:pt x="6635" y="1"/>
                  </a:cubicBezTo>
                  <a:close/>
                </a:path>
              </a:pathLst>
            </a:custGeom>
            <a:solidFill>
              <a:srgbClr val="84D3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2826809" y="-229908"/>
              <a:ext cx="941932" cy="807846"/>
            </a:xfrm>
            <a:custGeom>
              <a:avLst/>
              <a:gdLst/>
              <a:ahLst/>
              <a:cxnLst/>
              <a:rect l="l" t="t" r="r" b="b"/>
              <a:pathLst>
                <a:path w="15546" h="13333" extrusionOk="0">
                  <a:moveTo>
                    <a:pt x="6478" y="1"/>
                  </a:moveTo>
                  <a:cubicBezTo>
                    <a:pt x="11973" y="158"/>
                    <a:pt x="14643" y="6831"/>
                    <a:pt x="10757" y="10757"/>
                  </a:cubicBezTo>
                  <a:cubicBezTo>
                    <a:pt x="9469" y="12031"/>
                    <a:pt x="7886" y="12605"/>
                    <a:pt x="6334" y="12605"/>
                  </a:cubicBezTo>
                  <a:cubicBezTo>
                    <a:pt x="3154" y="12605"/>
                    <a:pt x="106" y="10197"/>
                    <a:pt x="0" y="6478"/>
                  </a:cubicBezTo>
                  <a:lnTo>
                    <a:pt x="0" y="6674"/>
                  </a:lnTo>
                  <a:cubicBezTo>
                    <a:pt x="0" y="10687"/>
                    <a:pt x="3292" y="13332"/>
                    <a:pt x="6710" y="13332"/>
                  </a:cubicBezTo>
                  <a:cubicBezTo>
                    <a:pt x="8341" y="13332"/>
                    <a:pt x="10001" y="12729"/>
                    <a:pt x="11345" y="11385"/>
                  </a:cubicBezTo>
                  <a:cubicBezTo>
                    <a:pt x="15546" y="7184"/>
                    <a:pt x="12562" y="1"/>
                    <a:pt x="6635"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2893397" y="-170469"/>
              <a:ext cx="544765" cy="547128"/>
            </a:xfrm>
            <a:custGeom>
              <a:avLst/>
              <a:gdLst/>
              <a:ahLst/>
              <a:cxnLst/>
              <a:rect l="l" t="t" r="r" b="b"/>
              <a:pathLst>
                <a:path w="8991" h="9030" extrusionOk="0">
                  <a:moveTo>
                    <a:pt x="4476" y="1"/>
                  </a:moveTo>
                  <a:cubicBezTo>
                    <a:pt x="2003" y="1"/>
                    <a:pt x="1" y="2042"/>
                    <a:pt x="1" y="4515"/>
                  </a:cubicBezTo>
                  <a:cubicBezTo>
                    <a:pt x="1" y="6989"/>
                    <a:pt x="2003" y="9030"/>
                    <a:pt x="4476" y="9030"/>
                  </a:cubicBezTo>
                  <a:cubicBezTo>
                    <a:pt x="6988" y="9030"/>
                    <a:pt x="8990" y="6989"/>
                    <a:pt x="8990" y="4515"/>
                  </a:cubicBezTo>
                  <a:cubicBezTo>
                    <a:pt x="8990" y="2042"/>
                    <a:pt x="6988" y="1"/>
                    <a:pt x="4476" y="1"/>
                  </a:cubicBezTo>
                  <a:close/>
                </a:path>
              </a:pathLst>
            </a:custGeom>
            <a:solidFill>
              <a:srgbClr val="BBE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3228763" y="-3771577"/>
              <a:ext cx="1517537" cy="8208430"/>
            </a:xfrm>
            <a:custGeom>
              <a:avLst/>
              <a:gdLst/>
              <a:ahLst/>
              <a:cxnLst/>
              <a:rect l="l" t="t" r="r" b="b"/>
              <a:pathLst>
                <a:path w="25046" h="135475" extrusionOk="0">
                  <a:moveTo>
                    <a:pt x="1" y="1"/>
                  </a:moveTo>
                  <a:cubicBezTo>
                    <a:pt x="14486" y="33801"/>
                    <a:pt x="15036" y="87503"/>
                    <a:pt x="6674" y="135474"/>
                  </a:cubicBezTo>
                  <a:cubicBezTo>
                    <a:pt x="12013" y="134768"/>
                    <a:pt x="14251" y="133394"/>
                    <a:pt x="14251" y="133394"/>
                  </a:cubicBezTo>
                  <a:cubicBezTo>
                    <a:pt x="14251" y="133394"/>
                    <a:pt x="25046" y="84716"/>
                    <a:pt x="17627" y="42280"/>
                  </a:cubicBezTo>
                  <a:cubicBezTo>
                    <a:pt x="14839" y="26342"/>
                    <a:pt x="9461" y="11267"/>
                    <a:pt x="1"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3169324" y="3016809"/>
              <a:ext cx="991858" cy="1443799"/>
            </a:xfrm>
            <a:custGeom>
              <a:avLst/>
              <a:gdLst/>
              <a:ahLst/>
              <a:cxnLst/>
              <a:rect l="l" t="t" r="r" b="b"/>
              <a:pathLst>
                <a:path w="16370" h="23829" extrusionOk="0">
                  <a:moveTo>
                    <a:pt x="2473" y="0"/>
                  </a:moveTo>
                  <a:lnTo>
                    <a:pt x="982" y="8323"/>
                  </a:lnTo>
                  <a:cubicBezTo>
                    <a:pt x="982" y="8323"/>
                    <a:pt x="0" y="23829"/>
                    <a:pt x="982" y="23829"/>
                  </a:cubicBezTo>
                  <a:cubicBezTo>
                    <a:pt x="11188" y="23829"/>
                    <a:pt x="15232" y="21316"/>
                    <a:pt x="15232" y="21316"/>
                  </a:cubicBezTo>
                  <a:cubicBezTo>
                    <a:pt x="15232" y="21316"/>
                    <a:pt x="15703" y="19197"/>
                    <a:pt x="16370" y="15507"/>
                  </a:cubicBezTo>
                  <a:cubicBezTo>
                    <a:pt x="12994" y="9343"/>
                    <a:pt x="8244" y="4044"/>
                    <a:pt x="2473"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3114672" y="2971548"/>
              <a:ext cx="225940" cy="2077146"/>
            </a:xfrm>
            <a:custGeom>
              <a:avLst/>
              <a:gdLst/>
              <a:ahLst/>
              <a:cxnLst/>
              <a:rect l="l" t="t" r="r" b="b"/>
              <a:pathLst>
                <a:path w="3729" h="34282" extrusionOk="0">
                  <a:moveTo>
                    <a:pt x="1817" y="0"/>
                  </a:moveTo>
                  <a:cubicBezTo>
                    <a:pt x="826" y="0"/>
                    <a:pt x="0" y="848"/>
                    <a:pt x="39" y="1847"/>
                  </a:cubicBezTo>
                  <a:lnTo>
                    <a:pt x="39" y="32545"/>
                  </a:lnTo>
                  <a:cubicBezTo>
                    <a:pt x="98" y="33703"/>
                    <a:pt x="991" y="34282"/>
                    <a:pt x="1884" y="34282"/>
                  </a:cubicBezTo>
                  <a:cubicBezTo>
                    <a:pt x="2777" y="34282"/>
                    <a:pt x="3670" y="33703"/>
                    <a:pt x="3729" y="32545"/>
                  </a:cubicBezTo>
                  <a:lnTo>
                    <a:pt x="3729" y="1847"/>
                  </a:lnTo>
                  <a:cubicBezTo>
                    <a:pt x="3729" y="826"/>
                    <a:pt x="2904" y="1"/>
                    <a:pt x="1884" y="1"/>
                  </a:cubicBezTo>
                  <a:cubicBezTo>
                    <a:pt x="1861" y="1"/>
                    <a:pt x="1839" y="0"/>
                    <a:pt x="1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2615532" y="-446336"/>
              <a:ext cx="1264998" cy="1240641"/>
            </a:xfrm>
            <a:custGeom>
              <a:avLst/>
              <a:gdLst/>
              <a:ahLst/>
              <a:cxnLst/>
              <a:rect l="l" t="t" r="r" b="b"/>
              <a:pathLst>
                <a:path w="20878" h="20476" extrusionOk="0">
                  <a:moveTo>
                    <a:pt x="9850" y="1492"/>
                  </a:moveTo>
                  <a:cubicBezTo>
                    <a:pt x="14371" y="1492"/>
                    <a:pt x="18407" y="4739"/>
                    <a:pt x="18719" y="9461"/>
                  </a:cubicBezTo>
                  <a:cubicBezTo>
                    <a:pt x="19033" y="13779"/>
                    <a:pt x="15657" y="18765"/>
                    <a:pt x="11025" y="19000"/>
                  </a:cubicBezTo>
                  <a:cubicBezTo>
                    <a:pt x="10891" y="19006"/>
                    <a:pt x="10757" y="19008"/>
                    <a:pt x="10623" y="19008"/>
                  </a:cubicBezTo>
                  <a:cubicBezTo>
                    <a:pt x="5975" y="19008"/>
                    <a:pt x="1525" y="15720"/>
                    <a:pt x="1525" y="10874"/>
                  </a:cubicBezTo>
                  <a:cubicBezTo>
                    <a:pt x="1525" y="6046"/>
                    <a:pt x="4351" y="2002"/>
                    <a:pt x="9140" y="1531"/>
                  </a:cubicBezTo>
                  <a:lnTo>
                    <a:pt x="9415" y="1492"/>
                  </a:lnTo>
                  <a:lnTo>
                    <a:pt x="9768" y="1492"/>
                  </a:lnTo>
                  <a:cubicBezTo>
                    <a:pt x="9796" y="1492"/>
                    <a:pt x="9823" y="1492"/>
                    <a:pt x="9850" y="1492"/>
                  </a:cubicBezTo>
                  <a:close/>
                  <a:moveTo>
                    <a:pt x="10318" y="0"/>
                  </a:moveTo>
                  <a:cubicBezTo>
                    <a:pt x="9611" y="0"/>
                    <a:pt x="8944" y="39"/>
                    <a:pt x="8277" y="157"/>
                  </a:cubicBezTo>
                  <a:lnTo>
                    <a:pt x="8198" y="157"/>
                  </a:lnTo>
                  <a:cubicBezTo>
                    <a:pt x="3134" y="1021"/>
                    <a:pt x="111" y="5575"/>
                    <a:pt x="72" y="10874"/>
                  </a:cubicBezTo>
                  <a:cubicBezTo>
                    <a:pt x="0" y="16418"/>
                    <a:pt x="5110" y="20476"/>
                    <a:pt x="10439" y="20476"/>
                  </a:cubicBezTo>
                  <a:cubicBezTo>
                    <a:pt x="10922" y="20476"/>
                    <a:pt x="11406" y="20443"/>
                    <a:pt x="11888" y="20374"/>
                  </a:cubicBezTo>
                  <a:cubicBezTo>
                    <a:pt x="17266" y="19628"/>
                    <a:pt x="20878" y="13661"/>
                    <a:pt x="20093" y="8519"/>
                  </a:cubicBezTo>
                  <a:cubicBezTo>
                    <a:pt x="19347" y="3612"/>
                    <a:pt x="15264" y="432"/>
                    <a:pt x="10632" y="79"/>
                  </a:cubicBezTo>
                  <a:cubicBezTo>
                    <a:pt x="10553" y="39"/>
                    <a:pt x="10436" y="0"/>
                    <a:pt x="10318"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1466745" y="4223399"/>
              <a:ext cx="46230" cy="32658"/>
            </a:xfrm>
            <a:custGeom>
              <a:avLst/>
              <a:gdLst/>
              <a:ahLst/>
              <a:cxnLst/>
              <a:rect l="l" t="t" r="r" b="b"/>
              <a:pathLst>
                <a:path w="763" h="539" extrusionOk="0">
                  <a:moveTo>
                    <a:pt x="295" y="1"/>
                  </a:moveTo>
                  <a:cubicBezTo>
                    <a:pt x="124" y="1"/>
                    <a:pt x="1" y="203"/>
                    <a:pt x="150" y="382"/>
                  </a:cubicBezTo>
                  <a:lnTo>
                    <a:pt x="229" y="460"/>
                  </a:lnTo>
                  <a:cubicBezTo>
                    <a:pt x="283" y="515"/>
                    <a:pt x="344" y="538"/>
                    <a:pt x="403" y="538"/>
                  </a:cubicBezTo>
                  <a:cubicBezTo>
                    <a:pt x="597" y="538"/>
                    <a:pt x="763" y="288"/>
                    <a:pt x="582" y="107"/>
                  </a:cubicBezTo>
                  <a:lnTo>
                    <a:pt x="464" y="68"/>
                  </a:lnTo>
                  <a:cubicBezTo>
                    <a:pt x="408" y="21"/>
                    <a:pt x="349" y="1"/>
                    <a:pt x="29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1485346" y="4156144"/>
              <a:ext cx="45200" cy="30961"/>
            </a:xfrm>
            <a:custGeom>
              <a:avLst/>
              <a:gdLst/>
              <a:ahLst/>
              <a:cxnLst/>
              <a:rect l="l" t="t" r="r" b="b"/>
              <a:pathLst>
                <a:path w="746" h="511" extrusionOk="0">
                  <a:moveTo>
                    <a:pt x="314" y="0"/>
                  </a:moveTo>
                  <a:cubicBezTo>
                    <a:pt x="0" y="0"/>
                    <a:pt x="0" y="510"/>
                    <a:pt x="314" y="510"/>
                  </a:cubicBezTo>
                  <a:lnTo>
                    <a:pt x="432" y="510"/>
                  </a:lnTo>
                  <a:cubicBezTo>
                    <a:pt x="746" y="510"/>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2108514" y="3865917"/>
              <a:ext cx="40474" cy="28598"/>
            </a:xfrm>
            <a:custGeom>
              <a:avLst/>
              <a:gdLst/>
              <a:ahLst/>
              <a:cxnLst/>
              <a:rect l="l" t="t" r="r" b="b"/>
              <a:pathLst>
                <a:path w="668" h="472" extrusionOk="0">
                  <a:moveTo>
                    <a:pt x="353" y="1"/>
                  </a:moveTo>
                  <a:cubicBezTo>
                    <a:pt x="0" y="1"/>
                    <a:pt x="0" y="472"/>
                    <a:pt x="353" y="472"/>
                  </a:cubicBezTo>
                  <a:cubicBezTo>
                    <a:pt x="667" y="472"/>
                    <a:pt x="667" y="1"/>
                    <a:pt x="35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1955161" y="3867796"/>
              <a:ext cx="99792" cy="51077"/>
            </a:xfrm>
            <a:custGeom>
              <a:avLst/>
              <a:gdLst/>
              <a:ahLst/>
              <a:cxnLst/>
              <a:rect l="l" t="t" r="r" b="b"/>
              <a:pathLst>
                <a:path w="1647" h="843" extrusionOk="0">
                  <a:moveTo>
                    <a:pt x="1304" y="0"/>
                  </a:moveTo>
                  <a:cubicBezTo>
                    <a:pt x="1282" y="0"/>
                    <a:pt x="1260" y="3"/>
                    <a:pt x="1236" y="9"/>
                  </a:cubicBezTo>
                  <a:lnTo>
                    <a:pt x="254" y="323"/>
                  </a:lnTo>
                  <a:cubicBezTo>
                    <a:pt x="0" y="432"/>
                    <a:pt x="82" y="842"/>
                    <a:pt x="343" y="842"/>
                  </a:cubicBezTo>
                  <a:cubicBezTo>
                    <a:pt x="365" y="842"/>
                    <a:pt x="387" y="839"/>
                    <a:pt x="411" y="833"/>
                  </a:cubicBezTo>
                  <a:lnTo>
                    <a:pt x="1393" y="519"/>
                  </a:lnTo>
                  <a:cubicBezTo>
                    <a:pt x="1647" y="411"/>
                    <a:pt x="1565" y="0"/>
                    <a:pt x="1304"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1940135" y="3745646"/>
              <a:ext cx="101064" cy="119665"/>
            </a:xfrm>
            <a:custGeom>
              <a:avLst/>
              <a:gdLst/>
              <a:ahLst/>
              <a:cxnLst/>
              <a:rect l="l" t="t" r="r" b="b"/>
              <a:pathLst>
                <a:path w="1668" h="1975" extrusionOk="0">
                  <a:moveTo>
                    <a:pt x="1296" y="1"/>
                  </a:moveTo>
                  <a:cubicBezTo>
                    <a:pt x="1240" y="1"/>
                    <a:pt x="1182" y="19"/>
                    <a:pt x="1130" y="62"/>
                  </a:cubicBezTo>
                  <a:cubicBezTo>
                    <a:pt x="620" y="494"/>
                    <a:pt x="267" y="1044"/>
                    <a:pt x="70" y="1672"/>
                  </a:cubicBezTo>
                  <a:cubicBezTo>
                    <a:pt x="1" y="1857"/>
                    <a:pt x="137" y="1974"/>
                    <a:pt x="284" y="1974"/>
                  </a:cubicBezTo>
                  <a:cubicBezTo>
                    <a:pt x="386" y="1974"/>
                    <a:pt x="493" y="1918"/>
                    <a:pt x="542" y="1790"/>
                  </a:cubicBezTo>
                  <a:cubicBezTo>
                    <a:pt x="738" y="1279"/>
                    <a:pt x="1052" y="769"/>
                    <a:pt x="1484" y="416"/>
                  </a:cubicBezTo>
                  <a:cubicBezTo>
                    <a:pt x="1667" y="232"/>
                    <a:pt x="1493" y="1"/>
                    <a:pt x="129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1930501" y="3712564"/>
              <a:ext cx="61075" cy="57076"/>
            </a:xfrm>
            <a:custGeom>
              <a:avLst/>
              <a:gdLst/>
              <a:ahLst/>
              <a:cxnLst/>
              <a:rect l="l" t="t" r="r" b="b"/>
              <a:pathLst>
                <a:path w="1008" h="942" extrusionOk="0">
                  <a:moveTo>
                    <a:pt x="669" y="0"/>
                  </a:moveTo>
                  <a:cubicBezTo>
                    <a:pt x="597" y="0"/>
                    <a:pt x="523" y="29"/>
                    <a:pt x="465" y="98"/>
                  </a:cubicBezTo>
                  <a:cubicBezTo>
                    <a:pt x="347" y="255"/>
                    <a:pt x="229" y="412"/>
                    <a:pt x="112" y="608"/>
                  </a:cubicBezTo>
                  <a:cubicBezTo>
                    <a:pt x="1" y="775"/>
                    <a:pt x="164" y="941"/>
                    <a:pt x="339" y="941"/>
                  </a:cubicBezTo>
                  <a:cubicBezTo>
                    <a:pt x="412" y="941"/>
                    <a:pt x="486" y="913"/>
                    <a:pt x="544" y="844"/>
                  </a:cubicBezTo>
                  <a:lnTo>
                    <a:pt x="897" y="333"/>
                  </a:lnTo>
                  <a:cubicBezTo>
                    <a:pt x="1008" y="167"/>
                    <a:pt x="844" y="0"/>
                    <a:pt x="669"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4353799" y="3880217"/>
              <a:ext cx="31022" cy="33325"/>
            </a:xfrm>
            <a:custGeom>
              <a:avLst/>
              <a:gdLst/>
              <a:ahLst/>
              <a:cxnLst/>
              <a:rect l="l" t="t" r="r" b="b"/>
              <a:pathLst>
                <a:path w="512"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4294360" y="3557332"/>
              <a:ext cx="30961" cy="35142"/>
            </a:xfrm>
            <a:custGeom>
              <a:avLst/>
              <a:gdLst/>
              <a:ahLst/>
              <a:cxnLst/>
              <a:rect l="l" t="t" r="r" b="b"/>
              <a:pathLst>
                <a:path w="511" h="580" extrusionOk="0">
                  <a:moveTo>
                    <a:pt x="255" y="0"/>
                  </a:moveTo>
                  <a:cubicBezTo>
                    <a:pt x="128" y="0"/>
                    <a:pt x="0" y="89"/>
                    <a:pt x="0" y="265"/>
                  </a:cubicBezTo>
                  <a:lnTo>
                    <a:pt x="0" y="344"/>
                  </a:lnTo>
                  <a:cubicBezTo>
                    <a:pt x="0" y="501"/>
                    <a:pt x="128" y="579"/>
                    <a:pt x="255" y="579"/>
                  </a:cubicBezTo>
                  <a:cubicBezTo>
                    <a:pt x="383" y="579"/>
                    <a:pt x="511" y="501"/>
                    <a:pt x="511" y="344"/>
                  </a:cubicBezTo>
                  <a:lnTo>
                    <a:pt x="511" y="265"/>
                  </a:lnTo>
                  <a:cubicBezTo>
                    <a:pt x="511" y="89"/>
                    <a:pt x="383" y="0"/>
                    <a:pt x="25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4367977" y="3687722"/>
              <a:ext cx="98883" cy="85311"/>
            </a:xfrm>
            <a:custGeom>
              <a:avLst/>
              <a:gdLst/>
              <a:ahLst/>
              <a:cxnLst/>
              <a:rect l="l" t="t" r="r" b="b"/>
              <a:pathLst>
                <a:path w="1632" h="1408" extrusionOk="0">
                  <a:moveTo>
                    <a:pt x="346" y="1"/>
                  </a:moveTo>
                  <a:cubicBezTo>
                    <a:pt x="135" y="1"/>
                    <a:pt x="1" y="304"/>
                    <a:pt x="199" y="469"/>
                  </a:cubicBezTo>
                  <a:cubicBezTo>
                    <a:pt x="552" y="665"/>
                    <a:pt x="866" y="979"/>
                    <a:pt x="1062" y="1293"/>
                  </a:cubicBezTo>
                  <a:cubicBezTo>
                    <a:pt x="1121" y="1375"/>
                    <a:pt x="1200" y="1408"/>
                    <a:pt x="1277" y="1408"/>
                  </a:cubicBezTo>
                  <a:cubicBezTo>
                    <a:pt x="1460" y="1408"/>
                    <a:pt x="1632" y="1223"/>
                    <a:pt x="1494" y="1058"/>
                  </a:cubicBezTo>
                  <a:cubicBezTo>
                    <a:pt x="1219" y="665"/>
                    <a:pt x="866" y="312"/>
                    <a:pt x="473" y="37"/>
                  </a:cubicBezTo>
                  <a:cubicBezTo>
                    <a:pt x="429" y="12"/>
                    <a:pt x="386" y="1"/>
                    <a:pt x="34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4824765" y="4172745"/>
              <a:ext cx="30961" cy="33385"/>
            </a:xfrm>
            <a:custGeom>
              <a:avLst/>
              <a:gdLst/>
              <a:ahLst/>
              <a:cxnLst/>
              <a:rect l="l" t="t" r="r" b="b"/>
              <a:pathLst>
                <a:path w="511" h="551" extrusionOk="0">
                  <a:moveTo>
                    <a:pt x="256" y="1"/>
                  </a:moveTo>
                  <a:cubicBezTo>
                    <a:pt x="128" y="1"/>
                    <a:pt x="0" y="79"/>
                    <a:pt x="0" y="236"/>
                  </a:cubicBezTo>
                  <a:lnTo>
                    <a:pt x="0" y="315"/>
                  </a:lnTo>
                  <a:cubicBezTo>
                    <a:pt x="0" y="472"/>
                    <a:pt x="128" y="550"/>
                    <a:pt x="256" y="550"/>
                  </a:cubicBezTo>
                  <a:cubicBezTo>
                    <a:pt x="383" y="550"/>
                    <a:pt x="511" y="472"/>
                    <a:pt x="511" y="315"/>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4865179" y="4191771"/>
              <a:ext cx="28598" cy="35748"/>
            </a:xfrm>
            <a:custGeom>
              <a:avLst/>
              <a:gdLst/>
              <a:ahLst/>
              <a:cxnLst/>
              <a:rect l="l" t="t" r="r" b="b"/>
              <a:pathLst>
                <a:path w="472" h="590" extrusionOk="0">
                  <a:moveTo>
                    <a:pt x="236" y="1"/>
                  </a:moveTo>
                  <a:cubicBezTo>
                    <a:pt x="118" y="1"/>
                    <a:pt x="1" y="79"/>
                    <a:pt x="1" y="236"/>
                  </a:cubicBezTo>
                  <a:lnTo>
                    <a:pt x="1" y="354"/>
                  </a:lnTo>
                  <a:cubicBezTo>
                    <a:pt x="1" y="511"/>
                    <a:pt x="118" y="590"/>
                    <a:pt x="236" y="590"/>
                  </a:cubicBezTo>
                  <a:cubicBezTo>
                    <a:pt x="354" y="590"/>
                    <a:pt x="472" y="51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4638815" y="3985886"/>
              <a:ext cx="57318" cy="47018"/>
            </a:xfrm>
            <a:custGeom>
              <a:avLst/>
              <a:gdLst/>
              <a:ahLst/>
              <a:cxnLst/>
              <a:rect l="l" t="t" r="r" b="b"/>
              <a:pathLst>
                <a:path w="946" h="776" extrusionOk="0">
                  <a:moveTo>
                    <a:pt x="600" y="0"/>
                  </a:moveTo>
                  <a:cubicBezTo>
                    <a:pt x="547" y="0"/>
                    <a:pt x="491" y="19"/>
                    <a:pt x="439" y="62"/>
                  </a:cubicBezTo>
                  <a:lnTo>
                    <a:pt x="125" y="376"/>
                  </a:lnTo>
                  <a:cubicBezTo>
                    <a:pt x="0" y="564"/>
                    <a:pt x="149" y="776"/>
                    <a:pt x="333" y="776"/>
                  </a:cubicBezTo>
                  <a:cubicBezTo>
                    <a:pt x="380" y="776"/>
                    <a:pt x="430" y="762"/>
                    <a:pt x="478" y="730"/>
                  </a:cubicBezTo>
                  <a:lnTo>
                    <a:pt x="793" y="415"/>
                  </a:lnTo>
                  <a:cubicBezTo>
                    <a:pt x="946" y="232"/>
                    <a:pt x="788" y="0"/>
                    <a:pt x="600"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4530783" y="3606713"/>
              <a:ext cx="46412" cy="34657"/>
            </a:xfrm>
            <a:custGeom>
              <a:avLst/>
              <a:gdLst/>
              <a:ahLst/>
              <a:cxnLst/>
              <a:rect l="l" t="t" r="r" b="b"/>
              <a:pathLst>
                <a:path w="766" h="572" extrusionOk="0">
                  <a:moveTo>
                    <a:pt x="360" y="1"/>
                  </a:moveTo>
                  <a:cubicBezTo>
                    <a:pt x="166" y="1"/>
                    <a:pt x="0" y="251"/>
                    <a:pt x="181" y="432"/>
                  </a:cubicBezTo>
                  <a:lnTo>
                    <a:pt x="259" y="510"/>
                  </a:lnTo>
                  <a:cubicBezTo>
                    <a:pt x="311" y="553"/>
                    <a:pt x="367" y="572"/>
                    <a:pt x="420" y="572"/>
                  </a:cubicBezTo>
                  <a:cubicBezTo>
                    <a:pt x="609" y="572"/>
                    <a:pt x="766" y="341"/>
                    <a:pt x="613" y="157"/>
                  </a:cubicBezTo>
                  <a:lnTo>
                    <a:pt x="534" y="78"/>
                  </a:lnTo>
                  <a:cubicBezTo>
                    <a:pt x="479" y="24"/>
                    <a:pt x="418" y="1"/>
                    <a:pt x="36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4900685" y="4053625"/>
              <a:ext cx="152929" cy="361116"/>
            </a:xfrm>
            <a:custGeom>
              <a:avLst/>
              <a:gdLst/>
              <a:ahLst/>
              <a:cxnLst/>
              <a:rect l="l" t="t" r="r" b="b"/>
              <a:pathLst>
                <a:path w="2524" h="5960" extrusionOk="0">
                  <a:moveTo>
                    <a:pt x="340" y="1"/>
                  </a:moveTo>
                  <a:cubicBezTo>
                    <a:pt x="181" y="1"/>
                    <a:pt x="1" y="180"/>
                    <a:pt x="82" y="397"/>
                  </a:cubicBezTo>
                  <a:cubicBezTo>
                    <a:pt x="867" y="2124"/>
                    <a:pt x="1535" y="3930"/>
                    <a:pt x="2006" y="5775"/>
                  </a:cubicBezTo>
                  <a:cubicBezTo>
                    <a:pt x="2038" y="5903"/>
                    <a:pt x="2136" y="5959"/>
                    <a:pt x="2235" y="5959"/>
                  </a:cubicBezTo>
                  <a:cubicBezTo>
                    <a:pt x="2378" y="5959"/>
                    <a:pt x="2523" y="5842"/>
                    <a:pt x="2477" y="5657"/>
                  </a:cubicBezTo>
                  <a:cubicBezTo>
                    <a:pt x="1966" y="3773"/>
                    <a:pt x="1338" y="1928"/>
                    <a:pt x="514" y="122"/>
                  </a:cubicBezTo>
                  <a:cubicBezTo>
                    <a:pt x="477" y="37"/>
                    <a:pt x="411" y="1"/>
                    <a:pt x="34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2678363" y="-256750"/>
              <a:ext cx="1128428" cy="842807"/>
            </a:xfrm>
            <a:custGeom>
              <a:avLst/>
              <a:gdLst/>
              <a:ahLst/>
              <a:cxnLst/>
              <a:rect l="l" t="t" r="r" b="b"/>
              <a:pathLst>
                <a:path w="18624" h="13910" extrusionOk="0">
                  <a:moveTo>
                    <a:pt x="15248" y="8884"/>
                  </a:moveTo>
                  <a:lnTo>
                    <a:pt x="15248" y="8884"/>
                  </a:lnTo>
                  <a:cubicBezTo>
                    <a:pt x="15130" y="9198"/>
                    <a:pt x="15012" y="9512"/>
                    <a:pt x="14895" y="9787"/>
                  </a:cubicBezTo>
                  <a:lnTo>
                    <a:pt x="14620" y="9590"/>
                  </a:lnTo>
                  <a:cubicBezTo>
                    <a:pt x="14777" y="9315"/>
                    <a:pt x="15012" y="9080"/>
                    <a:pt x="15248" y="8884"/>
                  </a:cubicBezTo>
                  <a:close/>
                  <a:moveTo>
                    <a:pt x="13442" y="11239"/>
                  </a:moveTo>
                  <a:cubicBezTo>
                    <a:pt x="13521" y="11318"/>
                    <a:pt x="13599" y="11396"/>
                    <a:pt x="13678" y="11475"/>
                  </a:cubicBezTo>
                  <a:cubicBezTo>
                    <a:pt x="13560" y="11632"/>
                    <a:pt x="13442" y="11749"/>
                    <a:pt x="13324" y="11828"/>
                  </a:cubicBezTo>
                  <a:cubicBezTo>
                    <a:pt x="13364" y="11632"/>
                    <a:pt x="13364" y="11435"/>
                    <a:pt x="13442" y="11239"/>
                  </a:cubicBezTo>
                  <a:close/>
                  <a:moveTo>
                    <a:pt x="9016" y="478"/>
                  </a:moveTo>
                  <a:cubicBezTo>
                    <a:pt x="10503" y="478"/>
                    <a:pt x="12032" y="999"/>
                    <a:pt x="13207" y="1935"/>
                  </a:cubicBezTo>
                  <a:cubicBezTo>
                    <a:pt x="13167" y="2014"/>
                    <a:pt x="13128" y="2092"/>
                    <a:pt x="13089" y="2171"/>
                  </a:cubicBezTo>
                  <a:cubicBezTo>
                    <a:pt x="13041" y="2336"/>
                    <a:pt x="13194" y="2445"/>
                    <a:pt x="13348" y="2445"/>
                  </a:cubicBezTo>
                  <a:cubicBezTo>
                    <a:pt x="13450" y="2445"/>
                    <a:pt x="13552" y="2398"/>
                    <a:pt x="13599" y="2289"/>
                  </a:cubicBezTo>
                  <a:cubicBezTo>
                    <a:pt x="13638" y="2328"/>
                    <a:pt x="13678" y="2367"/>
                    <a:pt x="13756" y="2446"/>
                  </a:cubicBezTo>
                  <a:cubicBezTo>
                    <a:pt x="13678" y="2446"/>
                    <a:pt x="13638" y="2485"/>
                    <a:pt x="13599" y="2524"/>
                  </a:cubicBezTo>
                  <a:cubicBezTo>
                    <a:pt x="13560" y="2603"/>
                    <a:pt x="13481" y="2681"/>
                    <a:pt x="13442" y="2760"/>
                  </a:cubicBezTo>
                  <a:cubicBezTo>
                    <a:pt x="13308" y="2948"/>
                    <a:pt x="13468" y="3118"/>
                    <a:pt x="13645" y="3118"/>
                  </a:cubicBezTo>
                  <a:cubicBezTo>
                    <a:pt x="13727" y="3118"/>
                    <a:pt x="13812" y="3082"/>
                    <a:pt x="13874" y="2995"/>
                  </a:cubicBezTo>
                  <a:lnTo>
                    <a:pt x="14031" y="2760"/>
                  </a:lnTo>
                  <a:cubicBezTo>
                    <a:pt x="14149" y="2877"/>
                    <a:pt x="14227" y="2995"/>
                    <a:pt x="14306" y="3113"/>
                  </a:cubicBezTo>
                  <a:cubicBezTo>
                    <a:pt x="14227" y="3113"/>
                    <a:pt x="14188" y="3152"/>
                    <a:pt x="14149" y="3231"/>
                  </a:cubicBezTo>
                  <a:lnTo>
                    <a:pt x="13874" y="3780"/>
                  </a:lnTo>
                  <a:cubicBezTo>
                    <a:pt x="13766" y="3969"/>
                    <a:pt x="13935" y="4138"/>
                    <a:pt x="14102" y="4138"/>
                  </a:cubicBezTo>
                  <a:cubicBezTo>
                    <a:pt x="14179" y="4138"/>
                    <a:pt x="14256" y="4102"/>
                    <a:pt x="14306" y="4016"/>
                  </a:cubicBezTo>
                  <a:lnTo>
                    <a:pt x="14580" y="3506"/>
                  </a:lnTo>
                  <a:lnTo>
                    <a:pt x="14738" y="3741"/>
                  </a:lnTo>
                  <a:cubicBezTo>
                    <a:pt x="14345" y="4448"/>
                    <a:pt x="14031" y="5194"/>
                    <a:pt x="13835" y="5979"/>
                  </a:cubicBezTo>
                  <a:cubicBezTo>
                    <a:pt x="13788" y="6164"/>
                    <a:pt x="13934" y="6281"/>
                    <a:pt x="14077" y="6281"/>
                  </a:cubicBezTo>
                  <a:cubicBezTo>
                    <a:pt x="14176" y="6281"/>
                    <a:pt x="14274" y="6225"/>
                    <a:pt x="14306" y="6096"/>
                  </a:cubicBezTo>
                  <a:cubicBezTo>
                    <a:pt x="14502" y="5468"/>
                    <a:pt x="14698" y="4879"/>
                    <a:pt x="15012" y="4291"/>
                  </a:cubicBezTo>
                  <a:cubicBezTo>
                    <a:pt x="15405" y="5154"/>
                    <a:pt x="15601" y="6096"/>
                    <a:pt x="15562" y="7078"/>
                  </a:cubicBezTo>
                  <a:lnTo>
                    <a:pt x="15483" y="7078"/>
                  </a:lnTo>
                  <a:lnTo>
                    <a:pt x="15052" y="7431"/>
                  </a:lnTo>
                  <a:cubicBezTo>
                    <a:pt x="14973" y="7117"/>
                    <a:pt x="15012" y="6764"/>
                    <a:pt x="15130" y="6450"/>
                  </a:cubicBezTo>
                  <a:cubicBezTo>
                    <a:pt x="15176" y="6264"/>
                    <a:pt x="15031" y="6147"/>
                    <a:pt x="14880" y="6147"/>
                  </a:cubicBezTo>
                  <a:cubicBezTo>
                    <a:pt x="14775" y="6147"/>
                    <a:pt x="14668" y="6203"/>
                    <a:pt x="14620" y="6332"/>
                  </a:cubicBezTo>
                  <a:cubicBezTo>
                    <a:pt x="14463" y="6764"/>
                    <a:pt x="14463" y="7274"/>
                    <a:pt x="14580" y="7745"/>
                  </a:cubicBezTo>
                  <a:lnTo>
                    <a:pt x="14227" y="7981"/>
                  </a:lnTo>
                  <a:cubicBezTo>
                    <a:pt x="14034" y="8142"/>
                    <a:pt x="14158" y="8463"/>
                    <a:pt x="14361" y="8463"/>
                  </a:cubicBezTo>
                  <a:cubicBezTo>
                    <a:pt x="14405" y="8463"/>
                    <a:pt x="14453" y="8447"/>
                    <a:pt x="14502" y="8413"/>
                  </a:cubicBezTo>
                  <a:cubicBezTo>
                    <a:pt x="14816" y="8177"/>
                    <a:pt x="15169" y="7902"/>
                    <a:pt x="15523" y="7667"/>
                  </a:cubicBezTo>
                  <a:lnTo>
                    <a:pt x="15523" y="7667"/>
                  </a:lnTo>
                  <a:cubicBezTo>
                    <a:pt x="15483" y="7863"/>
                    <a:pt x="15444" y="8059"/>
                    <a:pt x="15405" y="8256"/>
                  </a:cubicBezTo>
                  <a:cubicBezTo>
                    <a:pt x="15326" y="8256"/>
                    <a:pt x="15287" y="8256"/>
                    <a:pt x="15209" y="8295"/>
                  </a:cubicBezTo>
                  <a:cubicBezTo>
                    <a:pt x="14816" y="8530"/>
                    <a:pt x="14463" y="8884"/>
                    <a:pt x="14227" y="9276"/>
                  </a:cubicBezTo>
                  <a:lnTo>
                    <a:pt x="14149" y="9198"/>
                  </a:lnTo>
                  <a:cubicBezTo>
                    <a:pt x="14100" y="9157"/>
                    <a:pt x="14047" y="9140"/>
                    <a:pt x="13995" y="9140"/>
                  </a:cubicBezTo>
                  <a:cubicBezTo>
                    <a:pt x="13794" y="9140"/>
                    <a:pt x="13616" y="9395"/>
                    <a:pt x="13835" y="9551"/>
                  </a:cubicBezTo>
                  <a:lnTo>
                    <a:pt x="14620" y="10258"/>
                  </a:lnTo>
                  <a:cubicBezTo>
                    <a:pt x="14580" y="10336"/>
                    <a:pt x="14541" y="10415"/>
                    <a:pt x="14463" y="10493"/>
                  </a:cubicBezTo>
                  <a:cubicBezTo>
                    <a:pt x="14149" y="10218"/>
                    <a:pt x="13795" y="9944"/>
                    <a:pt x="13403" y="9747"/>
                  </a:cubicBezTo>
                  <a:cubicBezTo>
                    <a:pt x="13362" y="9724"/>
                    <a:pt x="13321" y="9713"/>
                    <a:pt x="13284" y="9713"/>
                  </a:cubicBezTo>
                  <a:cubicBezTo>
                    <a:pt x="13069" y="9713"/>
                    <a:pt x="12934" y="10046"/>
                    <a:pt x="13167" y="10179"/>
                  </a:cubicBezTo>
                  <a:cubicBezTo>
                    <a:pt x="13521" y="10375"/>
                    <a:pt x="13874" y="10611"/>
                    <a:pt x="14188" y="10886"/>
                  </a:cubicBezTo>
                  <a:cubicBezTo>
                    <a:pt x="14149" y="10964"/>
                    <a:pt x="14070" y="11043"/>
                    <a:pt x="13992" y="11121"/>
                  </a:cubicBezTo>
                  <a:cubicBezTo>
                    <a:pt x="13678" y="10807"/>
                    <a:pt x="13324" y="10493"/>
                    <a:pt x="12932" y="10218"/>
                  </a:cubicBezTo>
                  <a:cubicBezTo>
                    <a:pt x="12891" y="10194"/>
                    <a:pt x="12850" y="10183"/>
                    <a:pt x="12811" y="10183"/>
                  </a:cubicBezTo>
                  <a:cubicBezTo>
                    <a:pt x="12664" y="10183"/>
                    <a:pt x="12547" y="10338"/>
                    <a:pt x="12578" y="10493"/>
                  </a:cubicBezTo>
                  <a:cubicBezTo>
                    <a:pt x="12539" y="10493"/>
                    <a:pt x="12500" y="10532"/>
                    <a:pt x="12461" y="10572"/>
                  </a:cubicBezTo>
                  <a:cubicBezTo>
                    <a:pt x="12225" y="10846"/>
                    <a:pt x="12068" y="11200"/>
                    <a:pt x="12068" y="11553"/>
                  </a:cubicBezTo>
                  <a:cubicBezTo>
                    <a:pt x="12048" y="11710"/>
                    <a:pt x="12166" y="11789"/>
                    <a:pt x="12294" y="11789"/>
                  </a:cubicBezTo>
                  <a:cubicBezTo>
                    <a:pt x="12421" y="11789"/>
                    <a:pt x="12559" y="11710"/>
                    <a:pt x="12578" y="11553"/>
                  </a:cubicBezTo>
                  <a:cubicBezTo>
                    <a:pt x="12578" y="11318"/>
                    <a:pt x="12657" y="11121"/>
                    <a:pt x="12814" y="10925"/>
                  </a:cubicBezTo>
                  <a:cubicBezTo>
                    <a:pt x="12814" y="10886"/>
                    <a:pt x="12853" y="10846"/>
                    <a:pt x="12853" y="10807"/>
                  </a:cubicBezTo>
                  <a:lnTo>
                    <a:pt x="13010" y="10925"/>
                  </a:lnTo>
                  <a:cubicBezTo>
                    <a:pt x="12892" y="11318"/>
                    <a:pt x="12814" y="11749"/>
                    <a:pt x="12814" y="12181"/>
                  </a:cubicBezTo>
                  <a:cubicBezTo>
                    <a:pt x="12814" y="12181"/>
                    <a:pt x="12814" y="12220"/>
                    <a:pt x="12814" y="12260"/>
                  </a:cubicBezTo>
                  <a:cubicBezTo>
                    <a:pt x="12500" y="12495"/>
                    <a:pt x="12147" y="12691"/>
                    <a:pt x="11793" y="12849"/>
                  </a:cubicBezTo>
                  <a:cubicBezTo>
                    <a:pt x="11793" y="12809"/>
                    <a:pt x="11754" y="12770"/>
                    <a:pt x="11715" y="12731"/>
                  </a:cubicBezTo>
                  <a:cubicBezTo>
                    <a:pt x="11676" y="12652"/>
                    <a:pt x="11636" y="12574"/>
                    <a:pt x="11636" y="12456"/>
                  </a:cubicBezTo>
                  <a:cubicBezTo>
                    <a:pt x="11606" y="12349"/>
                    <a:pt x="11516" y="12302"/>
                    <a:pt x="11421" y="12302"/>
                  </a:cubicBezTo>
                  <a:cubicBezTo>
                    <a:pt x="11269" y="12302"/>
                    <a:pt x="11102" y="12421"/>
                    <a:pt x="11126" y="12613"/>
                  </a:cubicBezTo>
                  <a:cubicBezTo>
                    <a:pt x="11165" y="12770"/>
                    <a:pt x="11244" y="12888"/>
                    <a:pt x="11322" y="13006"/>
                  </a:cubicBezTo>
                  <a:cubicBezTo>
                    <a:pt x="11244" y="13045"/>
                    <a:pt x="11165" y="13084"/>
                    <a:pt x="11087" y="13123"/>
                  </a:cubicBezTo>
                  <a:cubicBezTo>
                    <a:pt x="11047" y="12966"/>
                    <a:pt x="11008" y="12849"/>
                    <a:pt x="10969" y="12731"/>
                  </a:cubicBezTo>
                  <a:cubicBezTo>
                    <a:pt x="10937" y="12602"/>
                    <a:pt x="10839" y="12546"/>
                    <a:pt x="10740" y="12546"/>
                  </a:cubicBezTo>
                  <a:cubicBezTo>
                    <a:pt x="10597" y="12546"/>
                    <a:pt x="10452" y="12663"/>
                    <a:pt x="10498" y="12849"/>
                  </a:cubicBezTo>
                  <a:cubicBezTo>
                    <a:pt x="10537" y="12966"/>
                    <a:pt x="10576" y="13123"/>
                    <a:pt x="10616" y="13241"/>
                  </a:cubicBezTo>
                  <a:lnTo>
                    <a:pt x="10223" y="13320"/>
                  </a:lnTo>
                  <a:cubicBezTo>
                    <a:pt x="10302" y="13241"/>
                    <a:pt x="10302" y="13123"/>
                    <a:pt x="10262" y="13045"/>
                  </a:cubicBezTo>
                  <a:lnTo>
                    <a:pt x="10223" y="12927"/>
                  </a:lnTo>
                  <a:cubicBezTo>
                    <a:pt x="10173" y="12828"/>
                    <a:pt x="10096" y="12787"/>
                    <a:pt x="10019" y="12787"/>
                  </a:cubicBezTo>
                  <a:cubicBezTo>
                    <a:pt x="9852" y="12787"/>
                    <a:pt x="9684" y="12975"/>
                    <a:pt x="9791" y="13163"/>
                  </a:cubicBezTo>
                  <a:lnTo>
                    <a:pt x="9831" y="13280"/>
                  </a:lnTo>
                  <a:cubicBezTo>
                    <a:pt x="9870" y="13320"/>
                    <a:pt x="9870" y="13320"/>
                    <a:pt x="9909" y="13359"/>
                  </a:cubicBezTo>
                  <a:cubicBezTo>
                    <a:pt x="9659" y="13389"/>
                    <a:pt x="9409" y="13403"/>
                    <a:pt x="9160" y="13403"/>
                  </a:cubicBezTo>
                  <a:cubicBezTo>
                    <a:pt x="7104" y="13403"/>
                    <a:pt x="5128" y="12409"/>
                    <a:pt x="3903" y="10729"/>
                  </a:cubicBezTo>
                  <a:cubicBezTo>
                    <a:pt x="2254" y="8334"/>
                    <a:pt x="2647" y="5037"/>
                    <a:pt x="4492" y="2877"/>
                  </a:cubicBezTo>
                  <a:cubicBezTo>
                    <a:pt x="4531" y="2838"/>
                    <a:pt x="4531" y="2799"/>
                    <a:pt x="4570" y="2799"/>
                  </a:cubicBezTo>
                  <a:cubicBezTo>
                    <a:pt x="4609" y="2720"/>
                    <a:pt x="4649" y="2681"/>
                    <a:pt x="4727" y="2603"/>
                  </a:cubicBezTo>
                  <a:cubicBezTo>
                    <a:pt x="4806" y="2485"/>
                    <a:pt x="4924" y="2367"/>
                    <a:pt x="5081" y="2249"/>
                  </a:cubicBezTo>
                  <a:cubicBezTo>
                    <a:pt x="5120" y="2210"/>
                    <a:pt x="5159" y="2132"/>
                    <a:pt x="5159" y="2053"/>
                  </a:cubicBezTo>
                  <a:cubicBezTo>
                    <a:pt x="6165" y="970"/>
                    <a:pt x="7571" y="478"/>
                    <a:pt x="9016" y="478"/>
                  </a:cubicBezTo>
                  <a:close/>
                  <a:moveTo>
                    <a:pt x="9103" y="1"/>
                  </a:moveTo>
                  <a:cubicBezTo>
                    <a:pt x="7277" y="1"/>
                    <a:pt x="5483" y="718"/>
                    <a:pt x="4335" y="2249"/>
                  </a:cubicBezTo>
                  <a:cubicBezTo>
                    <a:pt x="0" y="6545"/>
                    <a:pt x="3085" y="13909"/>
                    <a:pt x="9145" y="13909"/>
                  </a:cubicBezTo>
                  <a:cubicBezTo>
                    <a:pt x="9177" y="13909"/>
                    <a:pt x="9210" y="13909"/>
                    <a:pt x="9242" y="13908"/>
                  </a:cubicBezTo>
                  <a:cubicBezTo>
                    <a:pt x="16072" y="13751"/>
                    <a:pt x="18624" y="4958"/>
                    <a:pt x="12971" y="1150"/>
                  </a:cubicBezTo>
                  <a:cubicBezTo>
                    <a:pt x="11833" y="397"/>
                    <a:pt x="10459" y="1"/>
                    <a:pt x="910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2485505" y="-1169357"/>
              <a:ext cx="41262" cy="32597"/>
            </a:xfrm>
            <a:custGeom>
              <a:avLst/>
              <a:gdLst/>
              <a:ahLst/>
              <a:cxnLst/>
              <a:rect l="l" t="t" r="r" b="b"/>
              <a:pathLst>
                <a:path w="681" h="538" extrusionOk="0">
                  <a:moveTo>
                    <a:pt x="346" y="0"/>
                  </a:moveTo>
                  <a:cubicBezTo>
                    <a:pt x="291" y="0"/>
                    <a:pt x="232" y="23"/>
                    <a:pt x="177" y="78"/>
                  </a:cubicBezTo>
                  <a:lnTo>
                    <a:pt x="98" y="156"/>
                  </a:lnTo>
                  <a:cubicBezTo>
                    <a:pt x="0" y="320"/>
                    <a:pt x="147" y="538"/>
                    <a:pt x="313" y="538"/>
                  </a:cubicBezTo>
                  <a:cubicBezTo>
                    <a:pt x="346" y="538"/>
                    <a:pt x="380" y="529"/>
                    <a:pt x="412" y="510"/>
                  </a:cubicBezTo>
                  <a:lnTo>
                    <a:pt x="530" y="431"/>
                  </a:lnTo>
                  <a:cubicBezTo>
                    <a:pt x="681" y="250"/>
                    <a:pt x="531" y="0"/>
                    <a:pt x="34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2737621" y="-1193532"/>
              <a:ext cx="44291" cy="32658"/>
            </a:xfrm>
            <a:custGeom>
              <a:avLst/>
              <a:gdLst/>
              <a:ahLst/>
              <a:cxnLst/>
              <a:rect l="l" t="t" r="r" b="b"/>
              <a:pathLst>
                <a:path w="731" h="539" extrusionOk="0">
                  <a:moveTo>
                    <a:pt x="343" y="1"/>
                  </a:moveTo>
                  <a:cubicBezTo>
                    <a:pt x="155" y="1"/>
                    <a:pt x="0" y="222"/>
                    <a:pt x="177" y="398"/>
                  </a:cubicBezTo>
                  <a:lnTo>
                    <a:pt x="255" y="477"/>
                  </a:lnTo>
                  <a:cubicBezTo>
                    <a:pt x="308" y="521"/>
                    <a:pt x="362" y="539"/>
                    <a:pt x="414" y="539"/>
                  </a:cubicBezTo>
                  <a:cubicBezTo>
                    <a:pt x="592" y="539"/>
                    <a:pt x="731" y="315"/>
                    <a:pt x="609" y="163"/>
                  </a:cubicBezTo>
                  <a:lnTo>
                    <a:pt x="530" y="84"/>
                  </a:lnTo>
                  <a:cubicBezTo>
                    <a:pt x="471" y="25"/>
                    <a:pt x="405"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2978769" y="-1213587"/>
              <a:ext cx="54895" cy="34355"/>
            </a:xfrm>
            <a:custGeom>
              <a:avLst/>
              <a:gdLst/>
              <a:ahLst/>
              <a:cxnLst/>
              <a:rect l="l" t="t" r="r" b="b"/>
              <a:pathLst>
                <a:path w="906" h="567" extrusionOk="0">
                  <a:moveTo>
                    <a:pt x="374" y="1"/>
                  </a:moveTo>
                  <a:cubicBezTo>
                    <a:pt x="149" y="1"/>
                    <a:pt x="1" y="317"/>
                    <a:pt x="240" y="454"/>
                  </a:cubicBezTo>
                  <a:lnTo>
                    <a:pt x="397" y="533"/>
                  </a:lnTo>
                  <a:cubicBezTo>
                    <a:pt x="444" y="557"/>
                    <a:pt x="490" y="567"/>
                    <a:pt x="532" y="567"/>
                  </a:cubicBezTo>
                  <a:cubicBezTo>
                    <a:pt x="771" y="567"/>
                    <a:pt x="906" y="235"/>
                    <a:pt x="672" y="101"/>
                  </a:cubicBezTo>
                  <a:lnTo>
                    <a:pt x="476" y="23"/>
                  </a:lnTo>
                  <a:cubicBezTo>
                    <a:pt x="441" y="8"/>
                    <a:pt x="407" y="1"/>
                    <a:pt x="374"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3233550" y="-1228917"/>
              <a:ext cx="45261" cy="31022"/>
            </a:xfrm>
            <a:custGeom>
              <a:avLst/>
              <a:gdLst/>
              <a:ahLst/>
              <a:cxnLst/>
              <a:rect l="l" t="t" r="r" b="b"/>
              <a:pathLst>
                <a:path w="747" h="512" extrusionOk="0">
                  <a:moveTo>
                    <a:pt x="353" y="1"/>
                  </a:moveTo>
                  <a:cubicBezTo>
                    <a:pt x="0" y="1"/>
                    <a:pt x="0" y="511"/>
                    <a:pt x="353" y="511"/>
                  </a:cubicBezTo>
                  <a:lnTo>
                    <a:pt x="432" y="511"/>
                  </a:lnTo>
                  <a:cubicBezTo>
                    <a:pt x="746" y="511"/>
                    <a:pt x="746" y="1"/>
                    <a:pt x="432"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3721118" y="-1214011"/>
              <a:ext cx="28598" cy="35142"/>
            </a:xfrm>
            <a:custGeom>
              <a:avLst/>
              <a:gdLst/>
              <a:ahLst/>
              <a:cxnLst/>
              <a:rect l="l" t="t" r="r" b="b"/>
              <a:pathLst>
                <a:path w="472" h="580" extrusionOk="0">
                  <a:moveTo>
                    <a:pt x="236" y="0"/>
                  </a:moveTo>
                  <a:cubicBezTo>
                    <a:pt x="118" y="0"/>
                    <a:pt x="1" y="89"/>
                    <a:pt x="1" y="265"/>
                  </a:cubicBezTo>
                  <a:lnTo>
                    <a:pt x="1" y="344"/>
                  </a:lnTo>
                  <a:cubicBezTo>
                    <a:pt x="1" y="501"/>
                    <a:pt x="118" y="579"/>
                    <a:pt x="236" y="579"/>
                  </a:cubicBezTo>
                  <a:cubicBezTo>
                    <a:pt x="354" y="579"/>
                    <a:pt x="472" y="501"/>
                    <a:pt x="472" y="344"/>
                  </a:cubicBezTo>
                  <a:lnTo>
                    <a:pt x="472" y="265"/>
                  </a:lnTo>
                  <a:cubicBezTo>
                    <a:pt x="472" y="8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3949482" y="-1183716"/>
              <a:ext cx="28598" cy="33385"/>
            </a:xfrm>
            <a:custGeom>
              <a:avLst/>
              <a:gdLst/>
              <a:ahLst/>
              <a:cxnLst/>
              <a:rect l="l" t="t" r="r" b="b"/>
              <a:pathLst>
                <a:path w="472" h="551" extrusionOk="0">
                  <a:moveTo>
                    <a:pt x="236" y="1"/>
                  </a:moveTo>
                  <a:cubicBezTo>
                    <a:pt x="118" y="1"/>
                    <a:pt x="0" y="79"/>
                    <a:pt x="0" y="236"/>
                  </a:cubicBezTo>
                  <a:lnTo>
                    <a:pt x="0" y="315"/>
                  </a:lnTo>
                  <a:cubicBezTo>
                    <a:pt x="0" y="472"/>
                    <a:pt x="118" y="550"/>
                    <a:pt x="236" y="550"/>
                  </a:cubicBezTo>
                  <a:cubicBezTo>
                    <a:pt x="354" y="550"/>
                    <a:pt x="471" y="472"/>
                    <a:pt x="471" y="315"/>
                  </a:cubicBezTo>
                  <a:lnTo>
                    <a:pt x="471" y="236"/>
                  </a:lnTo>
                  <a:cubicBezTo>
                    <a:pt x="471"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4146884" y="-1159905"/>
              <a:ext cx="28598" cy="35748"/>
            </a:xfrm>
            <a:custGeom>
              <a:avLst/>
              <a:gdLst/>
              <a:ahLst/>
              <a:cxnLst/>
              <a:rect l="l" t="t" r="r" b="b"/>
              <a:pathLst>
                <a:path w="472" h="590" extrusionOk="0">
                  <a:moveTo>
                    <a:pt x="236" y="0"/>
                  </a:moveTo>
                  <a:cubicBezTo>
                    <a:pt x="118" y="0"/>
                    <a:pt x="0" y="79"/>
                    <a:pt x="0" y="236"/>
                  </a:cubicBezTo>
                  <a:lnTo>
                    <a:pt x="0" y="354"/>
                  </a:lnTo>
                  <a:cubicBezTo>
                    <a:pt x="0" y="511"/>
                    <a:pt x="118" y="589"/>
                    <a:pt x="236" y="589"/>
                  </a:cubicBezTo>
                  <a:cubicBezTo>
                    <a:pt x="354" y="589"/>
                    <a:pt x="472" y="511"/>
                    <a:pt x="472" y="354"/>
                  </a:cubicBezTo>
                  <a:lnTo>
                    <a:pt x="472" y="236"/>
                  </a:lnTo>
                  <a:cubicBezTo>
                    <a:pt x="472"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2272592" y="-1338282"/>
              <a:ext cx="31022" cy="35688"/>
            </a:xfrm>
            <a:custGeom>
              <a:avLst/>
              <a:gdLst/>
              <a:ahLst/>
              <a:cxnLst/>
              <a:rect l="l" t="t" r="r" b="b"/>
              <a:pathLst>
                <a:path w="512" h="589" extrusionOk="0">
                  <a:moveTo>
                    <a:pt x="256" y="0"/>
                  </a:moveTo>
                  <a:cubicBezTo>
                    <a:pt x="128" y="0"/>
                    <a:pt x="1" y="79"/>
                    <a:pt x="1" y="236"/>
                  </a:cubicBezTo>
                  <a:lnTo>
                    <a:pt x="1" y="353"/>
                  </a:lnTo>
                  <a:cubicBezTo>
                    <a:pt x="1" y="510"/>
                    <a:pt x="128" y="589"/>
                    <a:pt x="256" y="589"/>
                  </a:cubicBezTo>
                  <a:cubicBezTo>
                    <a:pt x="384" y="589"/>
                    <a:pt x="511" y="510"/>
                    <a:pt x="511" y="353"/>
                  </a:cubicBezTo>
                  <a:lnTo>
                    <a:pt x="511" y="236"/>
                  </a:lnTo>
                  <a:cubicBezTo>
                    <a:pt x="511" y="79"/>
                    <a:pt x="384"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2491443" y="-1352581"/>
              <a:ext cx="45261" cy="28598"/>
            </a:xfrm>
            <a:custGeom>
              <a:avLst/>
              <a:gdLst/>
              <a:ahLst/>
              <a:cxnLst/>
              <a:rect l="l" t="t" r="r" b="b"/>
              <a:pathLst>
                <a:path w="747" h="472" extrusionOk="0">
                  <a:moveTo>
                    <a:pt x="314" y="1"/>
                  </a:moveTo>
                  <a:cubicBezTo>
                    <a:pt x="0" y="1"/>
                    <a:pt x="0" y="472"/>
                    <a:pt x="314" y="472"/>
                  </a:cubicBezTo>
                  <a:lnTo>
                    <a:pt x="393" y="472"/>
                  </a:lnTo>
                  <a:cubicBezTo>
                    <a:pt x="746" y="472"/>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2753071" y="-1373363"/>
              <a:ext cx="30961" cy="35142"/>
            </a:xfrm>
            <a:custGeom>
              <a:avLst/>
              <a:gdLst/>
              <a:ahLst/>
              <a:cxnLst/>
              <a:rect l="l" t="t" r="r" b="b"/>
              <a:pathLst>
                <a:path w="511" h="580" extrusionOk="0">
                  <a:moveTo>
                    <a:pt x="256" y="0"/>
                  </a:moveTo>
                  <a:cubicBezTo>
                    <a:pt x="128" y="0"/>
                    <a:pt x="0" y="88"/>
                    <a:pt x="0" y="265"/>
                  </a:cubicBezTo>
                  <a:lnTo>
                    <a:pt x="0" y="344"/>
                  </a:lnTo>
                  <a:cubicBezTo>
                    <a:pt x="0"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2984707" y="-1379362"/>
              <a:ext cx="53077" cy="31810"/>
            </a:xfrm>
            <a:custGeom>
              <a:avLst/>
              <a:gdLst/>
              <a:ahLst/>
              <a:cxnLst/>
              <a:rect l="l" t="t" r="r" b="b"/>
              <a:pathLst>
                <a:path w="876" h="525" extrusionOk="0">
                  <a:moveTo>
                    <a:pt x="456" y="1"/>
                  </a:moveTo>
                  <a:cubicBezTo>
                    <a:pt x="368" y="1"/>
                    <a:pt x="280" y="30"/>
                    <a:pt x="221" y="89"/>
                  </a:cubicBezTo>
                  <a:cubicBezTo>
                    <a:pt x="1" y="273"/>
                    <a:pt x="192" y="525"/>
                    <a:pt x="410" y="525"/>
                  </a:cubicBezTo>
                  <a:cubicBezTo>
                    <a:pt x="426" y="525"/>
                    <a:pt x="441" y="524"/>
                    <a:pt x="456" y="521"/>
                  </a:cubicBezTo>
                  <a:cubicBezTo>
                    <a:pt x="469" y="524"/>
                    <a:pt x="482" y="525"/>
                    <a:pt x="495" y="525"/>
                  </a:cubicBezTo>
                  <a:cubicBezTo>
                    <a:pt x="682" y="525"/>
                    <a:pt x="875" y="273"/>
                    <a:pt x="692" y="89"/>
                  </a:cubicBezTo>
                  <a:cubicBezTo>
                    <a:pt x="633" y="30"/>
                    <a:pt x="545" y="1"/>
                    <a:pt x="4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3224037" y="-1388268"/>
              <a:ext cx="45261" cy="31022"/>
            </a:xfrm>
            <a:custGeom>
              <a:avLst/>
              <a:gdLst/>
              <a:ahLst/>
              <a:cxnLst/>
              <a:rect l="l" t="t" r="r" b="b"/>
              <a:pathLst>
                <a:path w="747" h="512" extrusionOk="0">
                  <a:moveTo>
                    <a:pt x="314" y="1"/>
                  </a:moveTo>
                  <a:cubicBezTo>
                    <a:pt x="0" y="1"/>
                    <a:pt x="0" y="511"/>
                    <a:pt x="314" y="511"/>
                  </a:cubicBezTo>
                  <a:lnTo>
                    <a:pt x="393" y="511"/>
                  </a:lnTo>
                  <a:cubicBezTo>
                    <a:pt x="746" y="511"/>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3483302" y="-1383482"/>
              <a:ext cx="42837" cy="30961"/>
            </a:xfrm>
            <a:custGeom>
              <a:avLst/>
              <a:gdLst/>
              <a:ahLst/>
              <a:cxnLst/>
              <a:rect l="l" t="t" r="r" b="b"/>
              <a:pathLst>
                <a:path w="707" h="511" extrusionOk="0">
                  <a:moveTo>
                    <a:pt x="314" y="0"/>
                  </a:moveTo>
                  <a:cubicBezTo>
                    <a:pt x="0" y="0"/>
                    <a:pt x="0" y="511"/>
                    <a:pt x="314" y="511"/>
                  </a:cubicBezTo>
                  <a:lnTo>
                    <a:pt x="393" y="511"/>
                  </a:lnTo>
                  <a:cubicBezTo>
                    <a:pt x="707" y="511"/>
                    <a:pt x="707" y="0"/>
                    <a:pt x="39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3918581" y="-1336343"/>
              <a:ext cx="46836" cy="32779"/>
            </a:xfrm>
            <a:custGeom>
              <a:avLst/>
              <a:gdLst/>
              <a:ahLst/>
              <a:cxnLst/>
              <a:rect l="l" t="t" r="r" b="b"/>
              <a:pathLst>
                <a:path w="773" h="541" extrusionOk="0">
                  <a:moveTo>
                    <a:pt x="361" y="0"/>
                  </a:moveTo>
                  <a:cubicBezTo>
                    <a:pt x="167" y="0"/>
                    <a:pt x="1" y="213"/>
                    <a:pt x="157" y="400"/>
                  </a:cubicBezTo>
                  <a:lnTo>
                    <a:pt x="235" y="478"/>
                  </a:lnTo>
                  <a:cubicBezTo>
                    <a:pt x="287" y="522"/>
                    <a:pt x="345" y="540"/>
                    <a:pt x="401" y="540"/>
                  </a:cubicBezTo>
                  <a:cubicBezTo>
                    <a:pt x="598" y="540"/>
                    <a:pt x="772" y="309"/>
                    <a:pt x="589" y="125"/>
                  </a:cubicBezTo>
                  <a:lnTo>
                    <a:pt x="510" y="47"/>
                  </a:lnTo>
                  <a:cubicBezTo>
                    <a:pt x="462" y="14"/>
                    <a:pt x="411" y="0"/>
                    <a:pt x="361"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2902910" y="4767376"/>
              <a:ext cx="38111" cy="28659"/>
            </a:xfrm>
            <a:custGeom>
              <a:avLst/>
              <a:gdLst/>
              <a:ahLst/>
              <a:cxnLst/>
              <a:rect l="l" t="t" r="r" b="b"/>
              <a:pathLst>
                <a:path w="629" h="473" extrusionOk="0">
                  <a:moveTo>
                    <a:pt x="315" y="1"/>
                  </a:moveTo>
                  <a:cubicBezTo>
                    <a:pt x="1" y="1"/>
                    <a:pt x="1" y="472"/>
                    <a:pt x="315" y="472"/>
                  </a:cubicBezTo>
                  <a:cubicBezTo>
                    <a:pt x="629" y="472"/>
                    <a:pt x="629" y="1"/>
                    <a:pt x="31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2921935" y="4687155"/>
              <a:ext cx="30961" cy="35142"/>
            </a:xfrm>
            <a:custGeom>
              <a:avLst/>
              <a:gdLst/>
              <a:ahLst/>
              <a:cxnLst/>
              <a:rect l="l" t="t" r="r" b="b"/>
              <a:pathLst>
                <a:path w="511" h="580" extrusionOk="0">
                  <a:moveTo>
                    <a:pt x="256" y="0"/>
                  </a:moveTo>
                  <a:cubicBezTo>
                    <a:pt x="128" y="0"/>
                    <a:pt x="1" y="88"/>
                    <a:pt x="1" y="265"/>
                  </a:cubicBezTo>
                  <a:lnTo>
                    <a:pt x="1" y="344"/>
                  </a:lnTo>
                  <a:cubicBezTo>
                    <a:pt x="1"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3050629" y="4826936"/>
              <a:ext cx="46473" cy="34657"/>
            </a:xfrm>
            <a:custGeom>
              <a:avLst/>
              <a:gdLst/>
              <a:ahLst/>
              <a:cxnLst/>
              <a:rect l="l" t="t" r="r" b="b"/>
              <a:pathLst>
                <a:path w="767" h="572" extrusionOk="0">
                  <a:moveTo>
                    <a:pt x="406" y="0"/>
                  </a:moveTo>
                  <a:cubicBezTo>
                    <a:pt x="348" y="0"/>
                    <a:pt x="287" y="23"/>
                    <a:pt x="232" y="78"/>
                  </a:cubicBezTo>
                  <a:lnTo>
                    <a:pt x="154" y="156"/>
                  </a:lnTo>
                  <a:cubicBezTo>
                    <a:pt x="0" y="340"/>
                    <a:pt x="158" y="571"/>
                    <a:pt x="346" y="571"/>
                  </a:cubicBezTo>
                  <a:cubicBezTo>
                    <a:pt x="399" y="571"/>
                    <a:pt x="455" y="553"/>
                    <a:pt x="507" y="510"/>
                  </a:cubicBezTo>
                  <a:lnTo>
                    <a:pt x="585" y="431"/>
                  </a:lnTo>
                  <a:cubicBezTo>
                    <a:pt x="766" y="250"/>
                    <a:pt x="600" y="0"/>
                    <a:pt x="40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3486574" y="4767436"/>
              <a:ext cx="46170" cy="34415"/>
            </a:xfrm>
            <a:custGeom>
              <a:avLst/>
              <a:gdLst/>
              <a:ahLst/>
              <a:cxnLst/>
              <a:rect l="l" t="t" r="r" b="b"/>
              <a:pathLst>
                <a:path w="762" h="568" extrusionOk="0">
                  <a:moveTo>
                    <a:pt x="343" y="1"/>
                  </a:moveTo>
                  <a:cubicBezTo>
                    <a:pt x="167" y="1"/>
                    <a:pt x="1" y="251"/>
                    <a:pt x="182" y="432"/>
                  </a:cubicBezTo>
                  <a:lnTo>
                    <a:pt x="221" y="510"/>
                  </a:lnTo>
                  <a:cubicBezTo>
                    <a:pt x="269" y="551"/>
                    <a:pt x="323" y="568"/>
                    <a:pt x="375" y="568"/>
                  </a:cubicBezTo>
                  <a:cubicBezTo>
                    <a:pt x="577" y="568"/>
                    <a:pt x="761" y="313"/>
                    <a:pt x="574" y="157"/>
                  </a:cubicBezTo>
                  <a:lnTo>
                    <a:pt x="496" y="78"/>
                  </a:lnTo>
                  <a:cubicBezTo>
                    <a:pt x="450" y="24"/>
                    <a:pt x="396"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3815093" y="2229502"/>
              <a:ext cx="109426" cy="913394"/>
            </a:xfrm>
            <a:custGeom>
              <a:avLst/>
              <a:gdLst/>
              <a:ahLst/>
              <a:cxnLst/>
              <a:rect l="l" t="t" r="r" b="b"/>
              <a:pathLst>
                <a:path w="1806" h="15075" extrusionOk="0">
                  <a:moveTo>
                    <a:pt x="1566" y="1"/>
                  </a:moveTo>
                  <a:cubicBezTo>
                    <a:pt x="1443" y="1"/>
                    <a:pt x="1315" y="79"/>
                    <a:pt x="1315" y="236"/>
                  </a:cubicBezTo>
                  <a:cubicBezTo>
                    <a:pt x="1001" y="5104"/>
                    <a:pt x="569" y="10011"/>
                    <a:pt x="20" y="14839"/>
                  </a:cubicBezTo>
                  <a:cubicBezTo>
                    <a:pt x="0" y="14996"/>
                    <a:pt x="108" y="15075"/>
                    <a:pt x="226" y="15075"/>
                  </a:cubicBezTo>
                  <a:cubicBezTo>
                    <a:pt x="344" y="15075"/>
                    <a:pt x="471" y="14996"/>
                    <a:pt x="491" y="14839"/>
                  </a:cubicBezTo>
                  <a:cubicBezTo>
                    <a:pt x="1080" y="10011"/>
                    <a:pt x="1512" y="5104"/>
                    <a:pt x="1786" y="236"/>
                  </a:cubicBezTo>
                  <a:cubicBezTo>
                    <a:pt x="1806" y="79"/>
                    <a:pt x="1688" y="1"/>
                    <a:pt x="156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3797219" y="3204698"/>
              <a:ext cx="47624" cy="28598"/>
            </a:xfrm>
            <a:custGeom>
              <a:avLst/>
              <a:gdLst/>
              <a:ahLst/>
              <a:cxnLst/>
              <a:rect l="l" t="t" r="r" b="b"/>
              <a:pathLst>
                <a:path w="786" h="472" extrusionOk="0">
                  <a:moveTo>
                    <a:pt x="315" y="1"/>
                  </a:moveTo>
                  <a:cubicBezTo>
                    <a:pt x="1" y="1"/>
                    <a:pt x="1" y="472"/>
                    <a:pt x="315" y="472"/>
                  </a:cubicBezTo>
                  <a:lnTo>
                    <a:pt x="433" y="472"/>
                  </a:lnTo>
                  <a:cubicBezTo>
                    <a:pt x="786" y="472"/>
                    <a:pt x="786" y="1"/>
                    <a:pt x="43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3809155" y="3255230"/>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3667314" y="3367140"/>
              <a:ext cx="157534" cy="832688"/>
            </a:xfrm>
            <a:custGeom>
              <a:avLst/>
              <a:gdLst/>
              <a:ahLst/>
              <a:cxnLst/>
              <a:rect l="l" t="t" r="r" b="b"/>
              <a:pathLst>
                <a:path w="2600" h="13743" extrusionOk="0">
                  <a:moveTo>
                    <a:pt x="2298" y="1"/>
                  </a:moveTo>
                  <a:cubicBezTo>
                    <a:pt x="2196" y="1"/>
                    <a:pt x="2098" y="57"/>
                    <a:pt x="2066" y="185"/>
                  </a:cubicBezTo>
                  <a:lnTo>
                    <a:pt x="25" y="13415"/>
                  </a:lnTo>
                  <a:cubicBezTo>
                    <a:pt x="1" y="13609"/>
                    <a:pt x="171" y="13743"/>
                    <a:pt x="324" y="13743"/>
                  </a:cubicBezTo>
                  <a:cubicBezTo>
                    <a:pt x="418" y="13743"/>
                    <a:pt x="505" y="13692"/>
                    <a:pt x="535" y="13572"/>
                  </a:cubicBezTo>
                  <a:cubicBezTo>
                    <a:pt x="1203" y="9136"/>
                    <a:pt x="1909" y="4739"/>
                    <a:pt x="2577" y="303"/>
                  </a:cubicBezTo>
                  <a:cubicBezTo>
                    <a:pt x="2600" y="118"/>
                    <a:pt x="2445" y="1"/>
                    <a:pt x="2298"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3899495" y="2125469"/>
              <a:ext cx="28598" cy="37505"/>
            </a:xfrm>
            <a:custGeom>
              <a:avLst/>
              <a:gdLst/>
              <a:ahLst/>
              <a:cxnLst/>
              <a:rect l="l" t="t" r="r" b="b"/>
              <a:pathLst>
                <a:path w="472" h="619" extrusionOk="0">
                  <a:moveTo>
                    <a:pt x="236" y="0"/>
                  </a:moveTo>
                  <a:cubicBezTo>
                    <a:pt x="119" y="0"/>
                    <a:pt x="1" y="88"/>
                    <a:pt x="1" y="265"/>
                  </a:cubicBezTo>
                  <a:lnTo>
                    <a:pt x="1" y="383"/>
                  </a:lnTo>
                  <a:cubicBezTo>
                    <a:pt x="1" y="540"/>
                    <a:pt x="119" y="618"/>
                    <a:pt x="236" y="618"/>
                  </a:cubicBezTo>
                  <a:cubicBezTo>
                    <a:pt x="354" y="618"/>
                    <a:pt x="472" y="540"/>
                    <a:pt x="472" y="383"/>
                  </a:cubicBezTo>
                  <a:lnTo>
                    <a:pt x="472" y="265"/>
                  </a:lnTo>
                  <a:cubicBezTo>
                    <a:pt x="472" y="88"/>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3918520" y="1627722"/>
              <a:ext cx="41686" cy="259325"/>
            </a:xfrm>
            <a:custGeom>
              <a:avLst/>
              <a:gdLst/>
              <a:ahLst/>
              <a:cxnLst/>
              <a:rect l="l" t="t" r="r" b="b"/>
              <a:pathLst>
                <a:path w="688" h="4280" extrusionOk="0">
                  <a:moveTo>
                    <a:pt x="443" y="1"/>
                  </a:moveTo>
                  <a:cubicBezTo>
                    <a:pt x="315" y="1"/>
                    <a:pt x="178" y="79"/>
                    <a:pt x="158" y="236"/>
                  </a:cubicBezTo>
                  <a:cubicBezTo>
                    <a:pt x="40" y="1492"/>
                    <a:pt x="1" y="2788"/>
                    <a:pt x="40" y="4044"/>
                  </a:cubicBezTo>
                  <a:cubicBezTo>
                    <a:pt x="40" y="4201"/>
                    <a:pt x="168" y="4280"/>
                    <a:pt x="295" y="4280"/>
                  </a:cubicBezTo>
                  <a:cubicBezTo>
                    <a:pt x="423" y="4280"/>
                    <a:pt x="550" y="4201"/>
                    <a:pt x="550" y="4044"/>
                  </a:cubicBezTo>
                  <a:cubicBezTo>
                    <a:pt x="472" y="2788"/>
                    <a:pt x="511" y="1492"/>
                    <a:pt x="668" y="236"/>
                  </a:cubicBezTo>
                  <a:cubicBezTo>
                    <a:pt x="688" y="79"/>
                    <a:pt x="570" y="1"/>
                    <a:pt x="4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3845994" y="-1136153"/>
              <a:ext cx="78525" cy="608990"/>
            </a:xfrm>
            <a:custGeom>
              <a:avLst/>
              <a:gdLst/>
              <a:ahLst/>
              <a:cxnLst/>
              <a:rect l="l" t="t" r="r" b="b"/>
              <a:pathLst>
                <a:path w="1296" h="10051" extrusionOk="0">
                  <a:moveTo>
                    <a:pt x="226" y="1"/>
                  </a:moveTo>
                  <a:cubicBezTo>
                    <a:pt x="109" y="1"/>
                    <a:pt x="1" y="79"/>
                    <a:pt x="20" y="236"/>
                  </a:cubicBezTo>
                  <a:cubicBezTo>
                    <a:pt x="334" y="3416"/>
                    <a:pt x="609" y="6596"/>
                    <a:pt x="805" y="9815"/>
                  </a:cubicBezTo>
                  <a:cubicBezTo>
                    <a:pt x="805" y="9972"/>
                    <a:pt x="933" y="10050"/>
                    <a:pt x="1056" y="10050"/>
                  </a:cubicBezTo>
                  <a:cubicBezTo>
                    <a:pt x="1178" y="10050"/>
                    <a:pt x="1296" y="9972"/>
                    <a:pt x="1276" y="9815"/>
                  </a:cubicBezTo>
                  <a:cubicBezTo>
                    <a:pt x="1080" y="6596"/>
                    <a:pt x="845" y="3416"/>
                    <a:pt x="491" y="236"/>
                  </a:cubicBezTo>
                  <a:cubicBezTo>
                    <a:pt x="472" y="79"/>
                    <a:pt x="344" y="1"/>
                    <a:pt x="22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3901919" y="-446336"/>
              <a:ext cx="45200" cy="30961"/>
            </a:xfrm>
            <a:custGeom>
              <a:avLst/>
              <a:gdLst/>
              <a:ahLst/>
              <a:cxnLst/>
              <a:rect l="l" t="t" r="r" b="b"/>
              <a:pathLst>
                <a:path w="746" h="511" extrusionOk="0">
                  <a:moveTo>
                    <a:pt x="314" y="0"/>
                  </a:moveTo>
                  <a:cubicBezTo>
                    <a:pt x="0" y="0"/>
                    <a:pt x="0" y="511"/>
                    <a:pt x="314" y="511"/>
                  </a:cubicBezTo>
                  <a:lnTo>
                    <a:pt x="432" y="511"/>
                  </a:lnTo>
                  <a:cubicBezTo>
                    <a:pt x="746" y="511"/>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3942332" y="-37232"/>
              <a:ext cx="30961" cy="37505"/>
            </a:xfrm>
            <a:custGeom>
              <a:avLst/>
              <a:gdLst/>
              <a:ahLst/>
              <a:cxnLst/>
              <a:rect l="l" t="t" r="r" b="b"/>
              <a:pathLst>
                <a:path w="511" h="619" extrusionOk="0">
                  <a:moveTo>
                    <a:pt x="256" y="0"/>
                  </a:moveTo>
                  <a:cubicBezTo>
                    <a:pt x="128" y="0"/>
                    <a:pt x="0" y="79"/>
                    <a:pt x="0" y="236"/>
                  </a:cubicBezTo>
                  <a:lnTo>
                    <a:pt x="0" y="354"/>
                  </a:lnTo>
                  <a:cubicBezTo>
                    <a:pt x="0" y="530"/>
                    <a:pt x="128" y="619"/>
                    <a:pt x="256" y="619"/>
                  </a:cubicBezTo>
                  <a:cubicBezTo>
                    <a:pt x="383" y="619"/>
                    <a:pt x="511" y="530"/>
                    <a:pt x="511" y="35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3549345" y="-2780688"/>
              <a:ext cx="197039" cy="706782"/>
            </a:xfrm>
            <a:custGeom>
              <a:avLst/>
              <a:gdLst/>
              <a:ahLst/>
              <a:cxnLst/>
              <a:rect l="l" t="t" r="r" b="b"/>
              <a:pathLst>
                <a:path w="3252" h="11665" extrusionOk="0">
                  <a:moveTo>
                    <a:pt x="313" y="0"/>
                  </a:moveTo>
                  <a:cubicBezTo>
                    <a:pt x="157" y="0"/>
                    <a:pt x="1" y="124"/>
                    <a:pt x="48" y="292"/>
                  </a:cubicBezTo>
                  <a:cubicBezTo>
                    <a:pt x="1265" y="3942"/>
                    <a:pt x="2168" y="7672"/>
                    <a:pt x="2718" y="11480"/>
                  </a:cubicBezTo>
                  <a:cubicBezTo>
                    <a:pt x="2750" y="11608"/>
                    <a:pt x="2848" y="11664"/>
                    <a:pt x="2950" y="11664"/>
                  </a:cubicBezTo>
                  <a:cubicBezTo>
                    <a:pt x="3097" y="11664"/>
                    <a:pt x="3251" y="11547"/>
                    <a:pt x="3228" y="11362"/>
                  </a:cubicBezTo>
                  <a:cubicBezTo>
                    <a:pt x="2639" y="7554"/>
                    <a:pt x="1736" y="3825"/>
                    <a:pt x="559" y="174"/>
                  </a:cubicBezTo>
                  <a:cubicBezTo>
                    <a:pt x="513" y="51"/>
                    <a:pt x="413" y="0"/>
                    <a:pt x="31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4268731" y="431371"/>
              <a:ext cx="81796" cy="58227"/>
            </a:xfrm>
            <a:custGeom>
              <a:avLst/>
              <a:gdLst/>
              <a:ahLst/>
              <a:cxnLst/>
              <a:rect l="l" t="t" r="r" b="b"/>
              <a:pathLst>
                <a:path w="1350" h="961" extrusionOk="0">
                  <a:moveTo>
                    <a:pt x="992" y="0"/>
                  </a:moveTo>
                  <a:cubicBezTo>
                    <a:pt x="933" y="0"/>
                    <a:pt x="871" y="23"/>
                    <a:pt x="816" y="78"/>
                  </a:cubicBezTo>
                  <a:lnTo>
                    <a:pt x="188" y="549"/>
                  </a:lnTo>
                  <a:cubicBezTo>
                    <a:pt x="1" y="705"/>
                    <a:pt x="185" y="960"/>
                    <a:pt x="387" y="960"/>
                  </a:cubicBezTo>
                  <a:cubicBezTo>
                    <a:pt x="439" y="960"/>
                    <a:pt x="493" y="943"/>
                    <a:pt x="541" y="903"/>
                  </a:cubicBezTo>
                  <a:lnTo>
                    <a:pt x="1169" y="392"/>
                  </a:lnTo>
                  <a:cubicBezTo>
                    <a:pt x="1349" y="242"/>
                    <a:pt x="1185" y="0"/>
                    <a:pt x="99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4344286" y="386111"/>
              <a:ext cx="30961" cy="38111"/>
            </a:xfrm>
            <a:custGeom>
              <a:avLst/>
              <a:gdLst/>
              <a:ahLst/>
              <a:cxnLst/>
              <a:rect l="l" t="t" r="r" b="b"/>
              <a:pathLst>
                <a:path w="511" h="629" extrusionOk="0">
                  <a:moveTo>
                    <a:pt x="256" y="1"/>
                  </a:moveTo>
                  <a:cubicBezTo>
                    <a:pt x="128" y="1"/>
                    <a:pt x="1" y="79"/>
                    <a:pt x="1" y="236"/>
                  </a:cubicBezTo>
                  <a:lnTo>
                    <a:pt x="1" y="393"/>
                  </a:lnTo>
                  <a:cubicBezTo>
                    <a:pt x="1" y="550"/>
                    <a:pt x="128" y="629"/>
                    <a:pt x="256" y="629"/>
                  </a:cubicBezTo>
                  <a:cubicBezTo>
                    <a:pt x="383" y="629"/>
                    <a:pt x="511" y="550"/>
                    <a:pt x="511" y="393"/>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4322898" y="973652"/>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1" y="530"/>
                    <a:pt x="471" y="353"/>
                  </a:cubicBezTo>
                  <a:lnTo>
                    <a:pt x="471" y="236"/>
                  </a:lnTo>
                  <a:cubicBezTo>
                    <a:pt x="471"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4203960" y="2712344"/>
              <a:ext cx="28598" cy="38111"/>
            </a:xfrm>
            <a:custGeom>
              <a:avLst/>
              <a:gdLst/>
              <a:ahLst/>
              <a:cxnLst/>
              <a:rect l="l" t="t" r="r" b="b"/>
              <a:pathLst>
                <a:path w="472" h="629" extrusionOk="0">
                  <a:moveTo>
                    <a:pt x="236" y="1"/>
                  </a:moveTo>
                  <a:cubicBezTo>
                    <a:pt x="118" y="1"/>
                    <a:pt x="1" y="79"/>
                    <a:pt x="1" y="236"/>
                  </a:cubicBezTo>
                  <a:lnTo>
                    <a:pt x="1" y="393"/>
                  </a:lnTo>
                  <a:cubicBezTo>
                    <a:pt x="1" y="550"/>
                    <a:pt x="118" y="629"/>
                    <a:pt x="236" y="629"/>
                  </a:cubicBezTo>
                  <a:cubicBezTo>
                    <a:pt x="354" y="629"/>
                    <a:pt x="472" y="550"/>
                    <a:pt x="472" y="393"/>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4196810" y="3114298"/>
              <a:ext cx="28598" cy="37566"/>
            </a:xfrm>
            <a:custGeom>
              <a:avLst/>
              <a:gdLst/>
              <a:ahLst/>
              <a:cxnLst/>
              <a:rect l="l" t="t" r="r" b="b"/>
              <a:pathLst>
                <a:path w="472" h="620" extrusionOk="0">
                  <a:moveTo>
                    <a:pt x="236" y="1"/>
                  </a:moveTo>
                  <a:cubicBezTo>
                    <a:pt x="119" y="1"/>
                    <a:pt x="1" y="79"/>
                    <a:pt x="1" y="236"/>
                  </a:cubicBezTo>
                  <a:lnTo>
                    <a:pt x="1" y="354"/>
                  </a:lnTo>
                  <a:cubicBezTo>
                    <a:pt x="1" y="531"/>
                    <a:pt x="119" y="619"/>
                    <a:pt x="236" y="619"/>
                  </a:cubicBezTo>
                  <a:cubicBezTo>
                    <a:pt x="354" y="619"/>
                    <a:pt x="472" y="53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3065170" y="5541111"/>
              <a:ext cx="90340" cy="166380"/>
            </a:xfrm>
            <a:custGeom>
              <a:avLst/>
              <a:gdLst/>
              <a:ahLst/>
              <a:cxnLst/>
              <a:rect l="l" t="t" r="r" b="b"/>
              <a:pathLst>
                <a:path w="1491" h="2746" extrusionOk="0">
                  <a:moveTo>
                    <a:pt x="301" y="1"/>
                  </a:moveTo>
                  <a:cubicBezTo>
                    <a:pt x="151" y="1"/>
                    <a:pt x="1" y="118"/>
                    <a:pt x="71" y="303"/>
                  </a:cubicBezTo>
                  <a:cubicBezTo>
                    <a:pt x="345" y="1049"/>
                    <a:pt x="659" y="1834"/>
                    <a:pt x="934" y="2580"/>
                  </a:cubicBezTo>
                  <a:cubicBezTo>
                    <a:pt x="982" y="2692"/>
                    <a:pt x="1089" y="2745"/>
                    <a:pt x="1193" y="2745"/>
                  </a:cubicBezTo>
                  <a:cubicBezTo>
                    <a:pt x="1344" y="2745"/>
                    <a:pt x="1491" y="2633"/>
                    <a:pt x="1444" y="2423"/>
                  </a:cubicBezTo>
                  <a:lnTo>
                    <a:pt x="542" y="186"/>
                  </a:lnTo>
                  <a:cubicBezTo>
                    <a:pt x="509" y="57"/>
                    <a:pt x="405"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2650795" y="6801080"/>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2" y="530"/>
                    <a:pt x="472" y="353"/>
                  </a:cubicBezTo>
                  <a:lnTo>
                    <a:pt x="472" y="236"/>
                  </a:lnTo>
                  <a:cubicBezTo>
                    <a:pt x="472" y="79"/>
                    <a:pt x="354"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3102736" y="7655521"/>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2563182" y="7612138"/>
              <a:ext cx="48654" cy="35688"/>
            </a:xfrm>
            <a:custGeom>
              <a:avLst/>
              <a:gdLst/>
              <a:ahLst/>
              <a:cxnLst/>
              <a:rect l="l" t="t" r="r" b="b"/>
              <a:pathLst>
                <a:path w="803" h="589" extrusionOk="0">
                  <a:moveTo>
                    <a:pt x="463" y="1"/>
                  </a:moveTo>
                  <a:cubicBezTo>
                    <a:pt x="409" y="1"/>
                    <a:pt x="354" y="24"/>
                    <a:pt x="308" y="79"/>
                  </a:cubicBezTo>
                  <a:lnTo>
                    <a:pt x="151" y="197"/>
                  </a:lnTo>
                  <a:cubicBezTo>
                    <a:pt x="1" y="347"/>
                    <a:pt x="172" y="589"/>
                    <a:pt x="349" y="589"/>
                  </a:cubicBezTo>
                  <a:cubicBezTo>
                    <a:pt x="403" y="589"/>
                    <a:pt x="458" y="566"/>
                    <a:pt x="504" y="511"/>
                  </a:cubicBezTo>
                  <a:lnTo>
                    <a:pt x="622" y="393"/>
                  </a:lnTo>
                  <a:cubicBezTo>
                    <a:pt x="802" y="243"/>
                    <a:pt x="638"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2201278" y="7448000"/>
              <a:ext cx="45200" cy="28598"/>
            </a:xfrm>
            <a:custGeom>
              <a:avLst/>
              <a:gdLst/>
              <a:ahLst/>
              <a:cxnLst/>
              <a:rect l="l" t="t" r="r" b="b"/>
              <a:pathLst>
                <a:path w="746" h="472" extrusionOk="0">
                  <a:moveTo>
                    <a:pt x="314" y="1"/>
                  </a:moveTo>
                  <a:cubicBezTo>
                    <a:pt x="0" y="1"/>
                    <a:pt x="0" y="472"/>
                    <a:pt x="314" y="472"/>
                  </a:cubicBezTo>
                  <a:lnTo>
                    <a:pt x="393" y="472"/>
                  </a:lnTo>
                  <a:cubicBezTo>
                    <a:pt x="746" y="472"/>
                    <a:pt x="746"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2786395" y="7417099"/>
              <a:ext cx="47624" cy="30961"/>
            </a:xfrm>
            <a:custGeom>
              <a:avLst/>
              <a:gdLst/>
              <a:ahLst/>
              <a:cxnLst/>
              <a:rect l="l" t="t" r="r" b="b"/>
              <a:pathLst>
                <a:path w="786" h="511" extrusionOk="0">
                  <a:moveTo>
                    <a:pt x="314" y="0"/>
                  </a:moveTo>
                  <a:cubicBezTo>
                    <a:pt x="0" y="0"/>
                    <a:pt x="0" y="511"/>
                    <a:pt x="314" y="511"/>
                  </a:cubicBezTo>
                  <a:lnTo>
                    <a:pt x="432" y="511"/>
                  </a:lnTo>
                  <a:cubicBezTo>
                    <a:pt x="785" y="511"/>
                    <a:pt x="785"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1104780" y="-3836106"/>
              <a:ext cx="4162412" cy="11645701"/>
            </a:xfrm>
            <a:custGeom>
              <a:avLst/>
              <a:gdLst/>
              <a:ahLst/>
              <a:cxnLst/>
              <a:rect l="l" t="t" r="r" b="b"/>
              <a:pathLst>
                <a:path w="68698" h="192205" extrusionOk="0">
                  <a:moveTo>
                    <a:pt x="35370" y="1694"/>
                  </a:moveTo>
                  <a:cubicBezTo>
                    <a:pt x="40551" y="9663"/>
                    <a:pt x="44634" y="18299"/>
                    <a:pt x="47578" y="27368"/>
                  </a:cubicBezTo>
                  <a:lnTo>
                    <a:pt x="47343" y="27368"/>
                  </a:lnTo>
                  <a:cubicBezTo>
                    <a:pt x="46989" y="27368"/>
                    <a:pt x="46989" y="27878"/>
                    <a:pt x="47343" y="27878"/>
                  </a:cubicBezTo>
                  <a:lnTo>
                    <a:pt x="47735" y="27878"/>
                  </a:lnTo>
                  <a:cubicBezTo>
                    <a:pt x="47892" y="28271"/>
                    <a:pt x="48010" y="28663"/>
                    <a:pt x="48128" y="29056"/>
                  </a:cubicBezTo>
                  <a:lnTo>
                    <a:pt x="47421" y="28859"/>
                  </a:lnTo>
                  <a:cubicBezTo>
                    <a:pt x="47387" y="28846"/>
                    <a:pt x="47355" y="28841"/>
                    <a:pt x="47325" y="28841"/>
                  </a:cubicBezTo>
                  <a:cubicBezTo>
                    <a:pt x="47087" y="28841"/>
                    <a:pt x="47024" y="29226"/>
                    <a:pt x="47304" y="29330"/>
                  </a:cubicBezTo>
                  <a:lnTo>
                    <a:pt x="48324" y="29644"/>
                  </a:lnTo>
                  <a:cubicBezTo>
                    <a:pt x="48599" y="30587"/>
                    <a:pt x="48874" y="31490"/>
                    <a:pt x="49149" y="32392"/>
                  </a:cubicBezTo>
                  <a:cubicBezTo>
                    <a:pt x="48795" y="32392"/>
                    <a:pt x="48481" y="32510"/>
                    <a:pt x="48206" y="32667"/>
                  </a:cubicBezTo>
                  <a:cubicBezTo>
                    <a:pt x="47981" y="32829"/>
                    <a:pt x="48126" y="33149"/>
                    <a:pt x="48316" y="33149"/>
                  </a:cubicBezTo>
                  <a:cubicBezTo>
                    <a:pt x="48357" y="33149"/>
                    <a:pt x="48400" y="33134"/>
                    <a:pt x="48442" y="33099"/>
                  </a:cubicBezTo>
                  <a:cubicBezTo>
                    <a:pt x="48637" y="32969"/>
                    <a:pt x="48859" y="32893"/>
                    <a:pt x="49108" y="32893"/>
                  </a:cubicBezTo>
                  <a:cubicBezTo>
                    <a:pt x="49160" y="32893"/>
                    <a:pt x="49212" y="32896"/>
                    <a:pt x="49266" y="32903"/>
                  </a:cubicBezTo>
                  <a:cubicBezTo>
                    <a:pt x="49306" y="33099"/>
                    <a:pt x="49345" y="33295"/>
                    <a:pt x="49423" y="33492"/>
                  </a:cubicBezTo>
                  <a:cubicBezTo>
                    <a:pt x="48992" y="33492"/>
                    <a:pt x="48560" y="33609"/>
                    <a:pt x="48167" y="33806"/>
                  </a:cubicBezTo>
                  <a:cubicBezTo>
                    <a:pt x="47934" y="33906"/>
                    <a:pt x="48068" y="34232"/>
                    <a:pt x="48307" y="34232"/>
                  </a:cubicBezTo>
                  <a:cubicBezTo>
                    <a:pt x="48349" y="34232"/>
                    <a:pt x="48395" y="34222"/>
                    <a:pt x="48442" y="34198"/>
                  </a:cubicBezTo>
                  <a:cubicBezTo>
                    <a:pt x="48795" y="34041"/>
                    <a:pt x="49149" y="33963"/>
                    <a:pt x="49541" y="33963"/>
                  </a:cubicBezTo>
                  <a:cubicBezTo>
                    <a:pt x="49777" y="34866"/>
                    <a:pt x="50012" y="35729"/>
                    <a:pt x="50248" y="36632"/>
                  </a:cubicBezTo>
                  <a:cubicBezTo>
                    <a:pt x="49698" y="36240"/>
                    <a:pt x="49188" y="35808"/>
                    <a:pt x="48756" y="35297"/>
                  </a:cubicBezTo>
                  <a:cubicBezTo>
                    <a:pt x="48701" y="35243"/>
                    <a:pt x="48640" y="35220"/>
                    <a:pt x="48582" y="35220"/>
                  </a:cubicBezTo>
                  <a:cubicBezTo>
                    <a:pt x="48388" y="35220"/>
                    <a:pt x="48222" y="35470"/>
                    <a:pt x="48403" y="35651"/>
                  </a:cubicBezTo>
                  <a:cubicBezTo>
                    <a:pt x="48952" y="36318"/>
                    <a:pt x="49659" y="36868"/>
                    <a:pt x="50405" y="37299"/>
                  </a:cubicBezTo>
                  <a:cubicBezTo>
                    <a:pt x="50483" y="37574"/>
                    <a:pt x="50562" y="37849"/>
                    <a:pt x="50601" y="38163"/>
                  </a:cubicBezTo>
                  <a:cubicBezTo>
                    <a:pt x="49698" y="37535"/>
                    <a:pt x="48874" y="36828"/>
                    <a:pt x="48128" y="36043"/>
                  </a:cubicBezTo>
                  <a:cubicBezTo>
                    <a:pt x="48073" y="35988"/>
                    <a:pt x="48013" y="35965"/>
                    <a:pt x="47956" y="35965"/>
                  </a:cubicBezTo>
                  <a:cubicBezTo>
                    <a:pt x="47773" y="35965"/>
                    <a:pt x="47624" y="36207"/>
                    <a:pt x="47775" y="36357"/>
                  </a:cubicBezTo>
                  <a:cubicBezTo>
                    <a:pt x="48128" y="36750"/>
                    <a:pt x="48481" y="37103"/>
                    <a:pt x="48913" y="37456"/>
                  </a:cubicBezTo>
                  <a:cubicBezTo>
                    <a:pt x="48717" y="37810"/>
                    <a:pt x="48638" y="38242"/>
                    <a:pt x="48677" y="38634"/>
                  </a:cubicBezTo>
                  <a:cubicBezTo>
                    <a:pt x="48697" y="38791"/>
                    <a:pt x="48825" y="38870"/>
                    <a:pt x="48947" y="38870"/>
                  </a:cubicBezTo>
                  <a:cubicBezTo>
                    <a:pt x="49070" y="38870"/>
                    <a:pt x="49188" y="38791"/>
                    <a:pt x="49188" y="38634"/>
                  </a:cubicBezTo>
                  <a:cubicBezTo>
                    <a:pt x="49149" y="38359"/>
                    <a:pt x="49188" y="38045"/>
                    <a:pt x="49306" y="37810"/>
                  </a:cubicBezTo>
                  <a:cubicBezTo>
                    <a:pt x="49737" y="38163"/>
                    <a:pt x="50248" y="38516"/>
                    <a:pt x="50758" y="38830"/>
                  </a:cubicBezTo>
                  <a:cubicBezTo>
                    <a:pt x="51072" y="40283"/>
                    <a:pt x="51386" y="41696"/>
                    <a:pt x="51700" y="43149"/>
                  </a:cubicBezTo>
                  <a:cubicBezTo>
                    <a:pt x="45973" y="42201"/>
                    <a:pt x="40193" y="41730"/>
                    <a:pt x="34415" y="41730"/>
                  </a:cubicBezTo>
                  <a:cubicBezTo>
                    <a:pt x="28947" y="41730"/>
                    <a:pt x="23479" y="42152"/>
                    <a:pt x="18058" y="42992"/>
                  </a:cubicBezTo>
                  <a:cubicBezTo>
                    <a:pt x="19157" y="37339"/>
                    <a:pt x="20649" y="31764"/>
                    <a:pt x="22572" y="26308"/>
                  </a:cubicBezTo>
                  <a:cubicBezTo>
                    <a:pt x="25634" y="17514"/>
                    <a:pt x="29952" y="9231"/>
                    <a:pt x="35370" y="1694"/>
                  </a:cubicBezTo>
                  <a:close/>
                  <a:moveTo>
                    <a:pt x="52996" y="50725"/>
                  </a:moveTo>
                  <a:cubicBezTo>
                    <a:pt x="53113" y="51353"/>
                    <a:pt x="53192" y="52021"/>
                    <a:pt x="53270" y="52688"/>
                  </a:cubicBezTo>
                  <a:cubicBezTo>
                    <a:pt x="53231" y="52688"/>
                    <a:pt x="53192" y="52727"/>
                    <a:pt x="53153" y="52766"/>
                  </a:cubicBezTo>
                  <a:cubicBezTo>
                    <a:pt x="53113" y="52884"/>
                    <a:pt x="53074" y="52963"/>
                    <a:pt x="53035" y="53080"/>
                  </a:cubicBezTo>
                  <a:cubicBezTo>
                    <a:pt x="52996" y="52609"/>
                    <a:pt x="52956" y="52138"/>
                    <a:pt x="52996" y="51707"/>
                  </a:cubicBezTo>
                  <a:cubicBezTo>
                    <a:pt x="52956" y="51432"/>
                    <a:pt x="52956" y="51078"/>
                    <a:pt x="52996" y="50725"/>
                  </a:cubicBezTo>
                  <a:close/>
                  <a:moveTo>
                    <a:pt x="54723" y="71609"/>
                  </a:moveTo>
                  <a:lnTo>
                    <a:pt x="54762" y="72198"/>
                  </a:lnTo>
                  <a:lnTo>
                    <a:pt x="53663" y="73533"/>
                  </a:lnTo>
                  <a:cubicBezTo>
                    <a:pt x="53506" y="73376"/>
                    <a:pt x="53388" y="73219"/>
                    <a:pt x="53270" y="73023"/>
                  </a:cubicBezTo>
                  <a:cubicBezTo>
                    <a:pt x="53663" y="72473"/>
                    <a:pt x="54173" y="72002"/>
                    <a:pt x="54723" y="71609"/>
                  </a:cubicBezTo>
                  <a:close/>
                  <a:moveTo>
                    <a:pt x="54762" y="72944"/>
                  </a:moveTo>
                  <a:cubicBezTo>
                    <a:pt x="54801" y="73494"/>
                    <a:pt x="54801" y="74004"/>
                    <a:pt x="54801" y="74554"/>
                  </a:cubicBezTo>
                  <a:cubicBezTo>
                    <a:pt x="54527" y="74318"/>
                    <a:pt x="54252" y="74122"/>
                    <a:pt x="54016" y="73886"/>
                  </a:cubicBezTo>
                  <a:lnTo>
                    <a:pt x="54762" y="72944"/>
                  </a:lnTo>
                  <a:close/>
                  <a:moveTo>
                    <a:pt x="54723" y="80678"/>
                  </a:moveTo>
                  <a:cubicBezTo>
                    <a:pt x="54762" y="81031"/>
                    <a:pt x="54762" y="81424"/>
                    <a:pt x="54723" y="81777"/>
                  </a:cubicBezTo>
                  <a:cubicBezTo>
                    <a:pt x="54723" y="81424"/>
                    <a:pt x="54723" y="81031"/>
                    <a:pt x="54723" y="80678"/>
                  </a:cubicBezTo>
                  <a:close/>
                  <a:moveTo>
                    <a:pt x="54370" y="91277"/>
                  </a:moveTo>
                  <a:cubicBezTo>
                    <a:pt x="54252" y="93279"/>
                    <a:pt x="54095" y="95281"/>
                    <a:pt x="53938" y="97283"/>
                  </a:cubicBezTo>
                  <a:cubicBezTo>
                    <a:pt x="53231" y="95320"/>
                    <a:pt x="53388" y="93161"/>
                    <a:pt x="54370" y="91277"/>
                  </a:cubicBezTo>
                  <a:close/>
                  <a:moveTo>
                    <a:pt x="51229" y="128099"/>
                  </a:moveTo>
                  <a:cubicBezTo>
                    <a:pt x="51543" y="128413"/>
                    <a:pt x="51779" y="128767"/>
                    <a:pt x="52014" y="129159"/>
                  </a:cubicBezTo>
                  <a:cubicBezTo>
                    <a:pt x="51700" y="129081"/>
                    <a:pt x="51386" y="129002"/>
                    <a:pt x="51072" y="128963"/>
                  </a:cubicBezTo>
                  <a:lnTo>
                    <a:pt x="51229" y="128099"/>
                  </a:lnTo>
                  <a:close/>
                  <a:moveTo>
                    <a:pt x="18215" y="127824"/>
                  </a:moveTo>
                  <a:cubicBezTo>
                    <a:pt x="18333" y="128256"/>
                    <a:pt x="18411" y="128727"/>
                    <a:pt x="18490" y="129159"/>
                  </a:cubicBezTo>
                  <a:cubicBezTo>
                    <a:pt x="18215" y="129238"/>
                    <a:pt x="17901" y="129277"/>
                    <a:pt x="17587" y="129355"/>
                  </a:cubicBezTo>
                  <a:cubicBezTo>
                    <a:pt x="17744" y="128806"/>
                    <a:pt x="17940" y="128296"/>
                    <a:pt x="18215" y="127824"/>
                  </a:cubicBezTo>
                  <a:close/>
                  <a:moveTo>
                    <a:pt x="51543" y="126529"/>
                  </a:moveTo>
                  <a:cubicBezTo>
                    <a:pt x="52328" y="127353"/>
                    <a:pt x="52956" y="128374"/>
                    <a:pt x="53349" y="129512"/>
                  </a:cubicBezTo>
                  <a:cubicBezTo>
                    <a:pt x="53113" y="129434"/>
                    <a:pt x="52878" y="129355"/>
                    <a:pt x="52642" y="129277"/>
                  </a:cubicBezTo>
                  <a:cubicBezTo>
                    <a:pt x="52642" y="129238"/>
                    <a:pt x="52642" y="129198"/>
                    <a:pt x="52642" y="129198"/>
                  </a:cubicBezTo>
                  <a:cubicBezTo>
                    <a:pt x="52289" y="128570"/>
                    <a:pt x="51857" y="127981"/>
                    <a:pt x="51347" y="127510"/>
                  </a:cubicBezTo>
                  <a:cubicBezTo>
                    <a:pt x="51425" y="127157"/>
                    <a:pt x="51465" y="126843"/>
                    <a:pt x="51543" y="126529"/>
                  </a:cubicBezTo>
                  <a:close/>
                  <a:moveTo>
                    <a:pt x="54723" y="129434"/>
                  </a:moveTo>
                  <a:cubicBezTo>
                    <a:pt x="56293" y="129434"/>
                    <a:pt x="57353" y="130494"/>
                    <a:pt x="57903" y="131829"/>
                  </a:cubicBezTo>
                  <a:cubicBezTo>
                    <a:pt x="56960" y="131122"/>
                    <a:pt x="55901" y="130533"/>
                    <a:pt x="54841" y="130062"/>
                  </a:cubicBezTo>
                  <a:cubicBezTo>
                    <a:pt x="54841" y="129827"/>
                    <a:pt x="54762" y="129630"/>
                    <a:pt x="54723" y="129434"/>
                  </a:cubicBezTo>
                  <a:close/>
                  <a:moveTo>
                    <a:pt x="34532" y="42176"/>
                  </a:moveTo>
                  <a:cubicBezTo>
                    <a:pt x="40320" y="42176"/>
                    <a:pt x="46105" y="42658"/>
                    <a:pt x="51818" y="43620"/>
                  </a:cubicBezTo>
                  <a:cubicBezTo>
                    <a:pt x="52014" y="44719"/>
                    <a:pt x="52210" y="45818"/>
                    <a:pt x="52407" y="46917"/>
                  </a:cubicBezTo>
                  <a:lnTo>
                    <a:pt x="51739" y="46014"/>
                  </a:lnTo>
                  <a:cubicBezTo>
                    <a:pt x="51681" y="45933"/>
                    <a:pt x="51602" y="45900"/>
                    <a:pt x="51525" y="45900"/>
                  </a:cubicBezTo>
                  <a:cubicBezTo>
                    <a:pt x="51342" y="45900"/>
                    <a:pt x="51170" y="46084"/>
                    <a:pt x="51308" y="46250"/>
                  </a:cubicBezTo>
                  <a:lnTo>
                    <a:pt x="52132" y="47349"/>
                  </a:lnTo>
                  <a:cubicBezTo>
                    <a:pt x="51975" y="47585"/>
                    <a:pt x="51857" y="47820"/>
                    <a:pt x="51739" y="48056"/>
                  </a:cubicBezTo>
                  <a:cubicBezTo>
                    <a:pt x="51268" y="47467"/>
                    <a:pt x="50915" y="46839"/>
                    <a:pt x="50680" y="46171"/>
                  </a:cubicBezTo>
                  <a:cubicBezTo>
                    <a:pt x="50633" y="46062"/>
                    <a:pt x="50530" y="46015"/>
                    <a:pt x="50428" y="46015"/>
                  </a:cubicBezTo>
                  <a:cubicBezTo>
                    <a:pt x="50274" y="46015"/>
                    <a:pt x="50122" y="46124"/>
                    <a:pt x="50169" y="46289"/>
                  </a:cubicBezTo>
                  <a:cubicBezTo>
                    <a:pt x="50483" y="47114"/>
                    <a:pt x="50915" y="47859"/>
                    <a:pt x="51504" y="48527"/>
                  </a:cubicBezTo>
                  <a:cubicBezTo>
                    <a:pt x="51386" y="48762"/>
                    <a:pt x="51347" y="48998"/>
                    <a:pt x="51268" y="49233"/>
                  </a:cubicBezTo>
                  <a:cubicBezTo>
                    <a:pt x="51220" y="49427"/>
                    <a:pt x="51381" y="49562"/>
                    <a:pt x="51539" y="49562"/>
                  </a:cubicBezTo>
                  <a:cubicBezTo>
                    <a:pt x="51637" y="49562"/>
                    <a:pt x="51734" y="49510"/>
                    <a:pt x="51779" y="49390"/>
                  </a:cubicBezTo>
                  <a:cubicBezTo>
                    <a:pt x="51779" y="49233"/>
                    <a:pt x="51857" y="49037"/>
                    <a:pt x="51896" y="48880"/>
                  </a:cubicBezTo>
                  <a:cubicBezTo>
                    <a:pt x="52132" y="48880"/>
                    <a:pt x="52250" y="48645"/>
                    <a:pt x="52093" y="48488"/>
                  </a:cubicBezTo>
                  <a:cubicBezTo>
                    <a:pt x="52210" y="48173"/>
                    <a:pt x="52368" y="47899"/>
                    <a:pt x="52564" y="47663"/>
                  </a:cubicBezTo>
                  <a:cubicBezTo>
                    <a:pt x="52642" y="48252"/>
                    <a:pt x="52760" y="48880"/>
                    <a:pt x="52839" y="49508"/>
                  </a:cubicBezTo>
                  <a:cubicBezTo>
                    <a:pt x="52642" y="49901"/>
                    <a:pt x="52564" y="50333"/>
                    <a:pt x="52564" y="50764"/>
                  </a:cubicBezTo>
                  <a:cubicBezTo>
                    <a:pt x="52485" y="51667"/>
                    <a:pt x="52525" y="52609"/>
                    <a:pt x="52603" y="53512"/>
                  </a:cubicBezTo>
                  <a:cubicBezTo>
                    <a:pt x="52642" y="53591"/>
                    <a:pt x="52682" y="53669"/>
                    <a:pt x="52799" y="53709"/>
                  </a:cubicBezTo>
                  <a:cubicBezTo>
                    <a:pt x="52721" y="53905"/>
                    <a:pt x="52642" y="54101"/>
                    <a:pt x="52564" y="54297"/>
                  </a:cubicBezTo>
                  <a:cubicBezTo>
                    <a:pt x="52171" y="53630"/>
                    <a:pt x="51896" y="52884"/>
                    <a:pt x="51818" y="52138"/>
                  </a:cubicBezTo>
                  <a:cubicBezTo>
                    <a:pt x="51798" y="51981"/>
                    <a:pt x="51661" y="51903"/>
                    <a:pt x="51533" y="51903"/>
                  </a:cubicBezTo>
                  <a:cubicBezTo>
                    <a:pt x="51406" y="51903"/>
                    <a:pt x="51288" y="51981"/>
                    <a:pt x="51308" y="52138"/>
                  </a:cubicBezTo>
                  <a:cubicBezTo>
                    <a:pt x="51425" y="53080"/>
                    <a:pt x="51739" y="53983"/>
                    <a:pt x="52250" y="54769"/>
                  </a:cubicBezTo>
                  <a:cubicBezTo>
                    <a:pt x="52289" y="54808"/>
                    <a:pt x="52328" y="54847"/>
                    <a:pt x="52368" y="54847"/>
                  </a:cubicBezTo>
                  <a:cubicBezTo>
                    <a:pt x="52014" y="55907"/>
                    <a:pt x="51739" y="57006"/>
                    <a:pt x="51504" y="58105"/>
                  </a:cubicBezTo>
                  <a:cubicBezTo>
                    <a:pt x="51480" y="58273"/>
                    <a:pt x="51646" y="58397"/>
                    <a:pt x="51796" y="58397"/>
                  </a:cubicBezTo>
                  <a:cubicBezTo>
                    <a:pt x="51893" y="58397"/>
                    <a:pt x="51984" y="58346"/>
                    <a:pt x="52014" y="58223"/>
                  </a:cubicBezTo>
                  <a:cubicBezTo>
                    <a:pt x="52289" y="56614"/>
                    <a:pt x="52760" y="55004"/>
                    <a:pt x="53427" y="53512"/>
                  </a:cubicBezTo>
                  <a:cubicBezTo>
                    <a:pt x="53467" y="53787"/>
                    <a:pt x="53506" y="54062"/>
                    <a:pt x="53545" y="54376"/>
                  </a:cubicBezTo>
                  <a:cubicBezTo>
                    <a:pt x="52878" y="55868"/>
                    <a:pt x="52603" y="57516"/>
                    <a:pt x="52721" y="59165"/>
                  </a:cubicBezTo>
                  <a:cubicBezTo>
                    <a:pt x="52721" y="59322"/>
                    <a:pt x="52839" y="59401"/>
                    <a:pt x="52956" y="59401"/>
                  </a:cubicBezTo>
                  <a:cubicBezTo>
                    <a:pt x="53074" y="59401"/>
                    <a:pt x="53192" y="59322"/>
                    <a:pt x="53192" y="59165"/>
                  </a:cubicBezTo>
                  <a:cubicBezTo>
                    <a:pt x="53113" y="57870"/>
                    <a:pt x="53270" y="56614"/>
                    <a:pt x="53663" y="55397"/>
                  </a:cubicBezTo>
                  <a:cubicBezTo>
                    <a:pt x="53938" y="57752"/>
                    <a:pt x="54134" y="60147"/>
                    <a:pt x="54330" y="62502"/>
                  </a:cubicBezTo>
                  <a:cubicBezTo>
                    <a:pt x="54095" y="62149"/>
                    <a:pt x="53938" y="61717"/>
                    <a:pt x="53859" y="61285"/>
                  </a:cubicBezTo>
                  <a:cubicBezTo>
                    <a:pt x="53844" y="61162"/>
                    <a:pt x="53763" y="61112"/>
                    <a:pt x="53672" y="61112"/>
                  </a:cubicBezTo>
                  <a:cubicBezTo>
                    <a:pt x="53530" y="61112"/>
                    <a:pt x="53364" y="61235"/>
                    <a:pt x="53388" y="61403"/>
                  </a:cubicBezTo>
                  <a:cubicBezTo>
                    <a:pt x="53506" y="62188"/>
                    <a:pt x="53859" y="62855"/>
                    <a:pt x="54370" y="63444"/>
                  </a:cubicBezTo>
                  <a:cubicBezTo>
                    <a:pt x="54370" y="63797"/>
                    <a:pt x="54409" y="64190"/>
                    <a:pt x="54409" y="64543"/>
                  </a:cubicBezTo>
                  <a:cubicBezTo>
                    <a:pt x="53663" y="63719"/>
                    <a:pt x="53074" y="62777"/>
                    <a:pt x="52642" y="61756"/>
                  </a:cubicBezTo>
                  <a:cubicBezTo>
                    <a:pt x="52596" y="61647"/>
                    <a:pt x="52493" y="61600"/>
                    <a:pt x="52394" y="61600"/>
                  </a:cubicBezTo>
                  <a:cubicBezTo>
                    <a:pt x="52243" y="61600"/>
                    <a:pt x="52100" y="61708"/>
                    <a:pt x="52171" y="61874"/>
                  </a:cubicBezTo>
                  <a:cubicBezTo>
                    <a:pt x="52682" y="63169"/>
                    <a:pt x="53467" y="64308"/>
                    <a:pt x="54448" y="65250"/>
                  </a:cubicBezTo>
                  <a:lnTo>
                    <a:pt x="54527" y="66742"/>
                  </a:lnTo>
                  <a:lnTo>
                    <a:pt x="54527" y="66742"/>
                  </a:lnTo>
                  <a:lnTo>
                    <a:pt x="53859" y="66114"/>
                  </a:lnTo>
                  <a:cubicBezTo>
                    <a:pt x="53804" y="66059"/>
                    <a:pt x="53746" y="66036"/>
                    <a:pt x="53690" y="66036"/>
                  </a:cubicBezTo>
                  <a:cubicBezTo>
                    <a:pt x="53505" y="66036"/>
                    <a:pt x="53355" y="66286"/>
                    <a:pt x="53506" y="66467"/>
                  </a:cubicBezTo>
                  <a:lnTo>
                    <a:pt x="54370" y="67252"/>
                  </a:lnTo>
                  <a:lnTo>
                    <a:pt x="53977" y="67488"/>
                  </a:lnTo>
                  <a:lnTo>
                    <a:pt x="53153" y="66820"/>
                  </a:lnTo>
                  <a:cubicBezTo>
                    <a:pt x="53097" y="66765"/>
                    <a:pt x="53038" y="66742"/>
                    <a:pt x="52982" y="66742"/>
                  </a:cubicBezTo>
                  <a:cubicBezTo>
                    <a:pt x="52800" y="66742"/>
                    <a:pt x="52658" y="66984"/>
                    <a:pt x="52839" y="67134"/>
                  </a:cubicBezTo>
                  <a:lnTo>
                    <a:pt x="53545" y="67762"/>
                  </a:lnTo>
                  <a:cubicBezTo>
                    <a:pt x="53074" y="68076"/>
                    <a:pt x="52642" y="68430"/>
                    <a:pt x="52210" y="68744"/>
                  </a:cubicBezTo>
                  <a:cubicBezTo>
                    <a:pt x="52027" y="68927"/>
                    <a:pt x="52201" y="69159"/>
                    <a:pt x="52399" y="69159"/>
                  </a:cubicBezTo>
                  <a:cubicBezTo>
                    <a:pt x="52454" y="69159"/>
                    <a:pt x="52512" y="69140"/>
                    <a:pt x="52564" y="69097"/>
                  </a:cubicBezTo>
                  <a:cubicBezTo>
                    <a:pt x="53192" y="68587"/>
                    <a:pt x="53859" y="68116"/>
                    <a:pt x="54566" y="67684"/>
                  </a:cubicBezTo>
                  <a:cubicBezTo>
                    <a:pt x="54644" y="68783"/>
                    <a:pt x="54684" y="69882"/>
                    <a:pt x="54723" y="71021"/>
                  </a:cubicBezTo>
                  <a:cubicBezTo>
                    <a:pt x="54016" y="71452"/>
                    <a:pt x="53427" y="72002"/>
                    <a:pt x="52956" y="72630"/>
                  </a:cubicBezTo>
                  <a:cubicBezTo>
                    <a:pt x="52799" y="72434"/>
                    <a:pt x="52642" y="72198"/>
                    <a:pt x="52485" y="71963"/>
                  </a:cubicBezTo>
                  <a:cubicBezTo>
                    <a:pt x="52441" y="71907"/>
                    <a:pt x="52375" y="71883"/>
                    <a:pt x="52306" y="71883"/>
                  </a:cubicBezTo>
                  <a:cubicBezTo>
                    <a:pt x="52132" y="71883"/>
                    <a:pt x="51941" y="72040"/>
                    <a:pt x="52053" y="72238"/>
                  </a:cubicBezTo>
                  <a:cubicBezTo>
                    <a:pt x="52760" y="73376"/>
                    <a:pt x="53702" y="74357"/>
                    <a:pt x="54801" y="75143"/>
                  </a:cubicBezTo>
                  <a:lnTo>
                    <a:pt x="54801" y="76359"/>
                  </a:lnTo>
                  <a:cubicBezTo>
                    <a:pt x="53702" y="75535"/>
                    <a:pt x="52721" y="74514"/>
                    <a:pt x="51857" y="73415"/>
                  </a:cubicBezTo>
                  <a:cubicBezTo>
                    <a:pt x="51812" y="73347"/>
                    <a:pt x="51744" y="73319"/>
                    <a:pt x="51675" y="73319"/>
                  </a:cubicBezTo>
                  <a:cubicBezTo>
                    <a:pt x="51504" y="73319"/>
                    <a:pt x="51325" y="73494"/>
                    <a:pt x="51465" y="73690"/>
                  </a:cubicBezTo>
                  <a:cubicBezTo>
                    <a:pt x="51936" y="74318"/>
                    <a:pt x="52485" y="74946"/>
                    <a:pt x="53074" y="75535"/>
                  </a:cubicBezTo>
                  <a:cubicBezTo>
                    <a:pt x="52446" y="76870"/>
                    <a:pt x="52053" y="78322"/>
                    <a:pt x="51857" y="79853"/>
                  </a:cubicBezTo>
                  <a:cubicBezTo>
                    <a:pt x="51838" y="80005"/>
                    <a:pt x="51948" y="80074"/>
                    <a:pt x="52070" y="80074"/>
                  </a:cubicBezTo>
                  <a:cubicBezTo>
                    <a:pt x="52201" y="80074"/>
                    <a:pt x="52347" y="79995"/>
                    <a:pt x="52368" y="79853"/>
                  </a:cubicBezTo>
                  <a:cubicBezTo>
                    <a:pt x="52525" y="78479"/>
                    <a:pt x="52878" y="77145"/>
                    <a:pt x="53467" y="75928"/>
                  </a:cubicBezTo>
                  <a:cubicBezTo>
                    <a:pt x="53663" y="76085"/>
                    <a:pt x="53859" y="76242"/>
                    <a:pt x="54056" y="76399"/>
                  </a:cubicBezTo>
                  <a:cubicBezTo>
                    <a:pt x="53702" y="77105"/>
                    <a:pt x="53427" y="77812"/>
                    <a:pt x="53231" y="78558"/>
                  </a:cubicBezTo>
                  <a:cubicBezTo>
                    <a:pt x="53183" y="78752"/>
                    <a:pt x="53344" y="78886"/>
                    <a:pt x="53502" y="78886"/>
                  </a:cubicBezTo>
                  <a:cubicBezTo>
                    <a:pt x="53600" y="78886"/>
                    <a:pt x="53696" y="78835"/>
                    <a:pt x="53741" y="78715"/>
                  </a:cubicBezTo>
                  <a:cubicBezTo>
                    <a:pt x="53898" y="78047"/>
                    <a:pt x="54134" y="77380"/>
                    <a:pt x="54448" y="76752"/>
                  </a:cubicBezTo>
                  <a:cubicBezTo>
                    <a:pt x="54566" y="76831"/>
                    <a:pt x="54684" y="76909"/>
                    <a:pt x="54801" y="76988"/>
                  </a:cubicBezTo>
                  <a:lnTo>
                    <a:pt x="54801" y="78205"/>
                  </a:lnTo>
                  <a:cubicBezTo>
                    <a:pt x="54801" y="78205"/>
                    <a:pt x="54762" y="78205"/>
                    <a:pt x="54762" y="78244"/>
                  </a:cubicBezTo>
                  <a:cubicBezTo>
                    <a:pt x="54095" y="80207"/>
                    <a:pt x="54095" y="82326"/>
                    <a:pt x="54684" y="84328"/>
                  </a:cubicBezTo>
                  <a:lnTo>
                    <a:pt x="54644" y="86056"/>
                  </a:lnTo>
                  <a:cubicBezTo>
                    <a:pt x="53702" y="84760"/>
                    <a:pt x="53310" y="83190"/>
                    <a:pt x="53506" y="81581"/>
                  </a:cubicBezTo>
                  <a:cubicBezTo>
                    <a:pt x="53525" y="81429"/>
                    <a:pt x="53415" y="81359"/>
                    <a:pt x="53293" y="81359"/>
                  </a:cubicBezTo>
                  <a:cubicBezTo>
                    <a:pt x="53162" y="81359"/>
                    <a:pt x="53016" y="81439"/>
                    <a:pt x="52996" y="81581"/>
                  </a:cubicBezTo>
                  <a:cubicBezTo>
                    <a:pt x="52799" y="83504"/>
                    <a:pt x="53388" y="85388"/>
                    <a:pt x="54605" y="86841"/>
                  </a:cubicBezTo>
                  <a:cubicBezTo>
                    <a:pt x="54605" y="87194"/>
                    <a:pt x="54566" y="87547"/>
                    <a:pt x="54566" y="87901"/>
                  </a:cubicBezTo>
                  <a:cubicBezTo>
                    <a:pt x="53663" y="87037"/>
                    <a:pt x="52996" y="85938"/>
                    <a:pt x="52642" y="84721"/>
                  </a:cubicBezTo>
                  <a:cubicBezTo>
                    <a:pt x="52610" y="84592"/>
                    <a:pt x="52512" y="84536"/>
                    <a:pt x="52413" y="84536"/>
                  </a:cubicBezTo>
                  <a:cubicBezTo>
                    <a:pt x="52270" y="84536"/>
                    <a:pt x="52125" y="84653"/>
                    <a:pt x="52171" y="84839"/>
                  </a:cubicBezTo>
                  <a:cubicBezTo>
                    <a:pt x="52407" y="85702"/>
                    <a:pt x="52799" y="86488"/>
                    <a:pt x="53310" y="87233"/>
                  </a:cubicBezTo>
                  <a:cubicBezTo>
                    <a:pt x="52996" y="87665"/>
                    <a:pt x="52760" y="88136"/>
                    <a:pt x="52642" y="88647"/>
                  </a:cubicBezTo>
                  <a:cubicBezTo>
                    <a:pt x="52572" y="88834"/>
                    <a:pt x="52726" y="88966"/>
                    <a:pt x="52878" y="88966"/>
                  </a:cubicBezTo>
                  <a:cubicBezTo>
                    <a:pt x="52980" y="88966"/>
                    <a:pt x="53082" y="88907"/>
                    <a:pt x="53113" y="88764"/>
                  </a:cubicBezTo>
                  <a:cubicBezTo>
                    <a:pt x="53231" y="88372"/>
                    <a:pt x="53388" y="87979"/>
                    <a:pt x="53624" y="87626"/>
                  </a:cubicBezTo>
                  <a:cubicBezTo>
                    <a:pt x="53741" y="87783"/>
                    <a:pt x="53859" y="87901"/>
                    <a:pt x="53977" y="88019"/>
                  </a:cubicBezTo>
                  <a:cubicBezTo>
                    <a:pt x="53938" y="88058"/>
                    <a:pt x="53898" y="88097"/>
                    <a:pt x="53859" y="88136"/>
                  </a:cubicBezTo>
                  <a:cubicBezTo>
                    <a:pt x="53781" y="88372"/>
                    <a:pt x="53702" y="88568"/>
                    <a:pt x="53624" y="88764"/>
                  </a:cubicBezTo>
                  <a:cubicBezTo>
                    <a:pt x="53552" y="88932"/>
                    <a:pt x="53699" y="89056"/>
                    <a:pt x="53851" y="89056"/>
                  </a:cubicBezTo>
                  <a:cubicBezTo>
                    <a:pt x="53949" y="89056"/>
                    <a:pt x="54049" y="89005"/>
                    <a:pt x="54095" y="88882"/>
                  </a:cubicBezTo>
                  <a:lnTo>
                    <a:pt x="54330" y="88372"/>
                  </a:lnTo>
                  <a:cubicBezTo>
                    <a:pt x="54358" y="88400"/>
                    <a:pt x="54405" y="88427"/>
                    <a:pt x="54459" y="88427"/>
                  </a:cubicBezTo>
                  <a:cubicBezTo>
                    <a:pt x="54481" y="88427"/>
                    <a:pt x="54504" y="88423"/>
                    <a:pt x="54527" y="88411"/>
                  </a:cubicBezTo>
                  <a:lnTo>
                    <a:pt x="54527" y="88411"/>
                  </a:lnTo>
                  <a:cubicBezTo>
                    <a:pt x="54527" y="89039"/>
                    <a:pt x="54487" y="89667"/>
                    <a:pt x="54448" y="90295"/>
                  </a:cubicBezTo>
                  <a:cubicBezTo>
                    <a:pt x="54409" y="90295"/>
                    <a:pt x="54370" y="90335"/>
                    <a:pt x="54370" y="90374"/>
                  </a:cubicBezTo>
                  <a:cubicBezTo>
                    <a:pt x="52642" y="92926"/>
                    <a:pt x="52760" y="95713"/>
                    <a:pt x="53859" y="98461"/>
                  </a:cubicBezTo>
                  <a:cubicBezTo>
                    <a:pt x="53859" y="98775"/>
                    <a:pt x="53820" y="99128"/>
                    <a:pt x="53781" y="99442"/>
                  </a:cubicBezTo>
                  <a:cubicBezTo>
                    <a:pt x="53270" y="98264"/>
                    <a:pt x="52917" y="96969"/>
                    <a:pt x="52799" y="95674"/>
                  </a:cubicBezTo>
                  <a:cubicBezTo>
                    <a:pt x="52780" y="95517"/>
                    <a:pt x="52652" y="95438"/>
                    <a:pt x="52534" y="95438"/>
                  </a:cubicBezTo>
                  <a:cubicBezTo>
                    <a:pt x="52417" y="95438"/>
                    <a:pt x="52309" y="95517"/>
                    <a:pt x="52328" y="95674"/>
                  </a:cubicBezTo>
                  <a:cubicBezTo>
                    <a:pt x="52407" y="96694"/>
                    <a:pt x="52642" y="97676"/>
                    <a:pt x="52956" y="98618"/>
                  </a:cubicBezTo>
                  <a:cubicBezTo>
                    <a:pt x="52603" y="98736"/>
                    <a:pt x="52250" y="98893"/>
                    <a:pt x="51975" y="99167"/>
                  </a:cubicBezTo>
                  <a:cubicBezTo>
                    <a:pt x="51794" y="99348"/>
                    <a:pt x="51960" y="99598"/>
                    <a:pt x="52154" y="99598"/>
                  </a:cubicBezTo>
                  <a:cubicBezTo>
                    <a:pt x="52212" y="99598"/>
                    <a:pt x="52274" y="99575"/>
                    <a:pt x="52328" y="99521"/>
                  </a:cubicBezTo>
                  <a:cubicBezTo>
                    <a:pt x="52525" y="99324"/>
                    <a:pt x="52799" y="99167"/>
                    <a:pt x="53074" y="99089"/>
                  </a:cubicBezTo>
                  <a:lnTo>
                    <a:pt x="53113" y="99089"/>
                  </a:lnTo>
                  <a:cubicBezTo>
                    <a:pt x="53231" y="99403"/>
                    <a:pt x="53388" y="99678"/>
                    <a:pt x="53506" y="99992"/>
                  </a:cubicBezTo>
                  <a:cubicBezTo>
                    <a:pt x="52996" y="100110"/>
                    <a:pt x="52485" y="100306"/>
                    <a:pt x="52053" y="100620"/>
                  </a:cubicBezTo>
                  <a:cubicBezTo>
                    <a:pt x="51828" y="100781"/>
                    <a:pt x="51973" y="101102"/>
                    <a:pt x="52163" y="101102"/>
                  </a:cubicBezTo>
                  <a:cubicBezTo>
                    <a:pt x="52204" y="101102"/>
                    <a:pt x="52247" y="101087"/>
                    <a:pt x="52289" y="101052"/>
                  </a:cubicBezTo>
                  <a:cubicBezTo>
                    <a:pt x="52721" y="100738"/>
                    <a:pt x="53192" y="100541"/>
                    <a:pt x="53702" y="100424"/>
                  </a:cubicBezTo>
                  <a:lnTo>
                    <a:pt x="53702" y="100424"/>
                  </a:lnTo>
                  <a:cubicBezTo>
                    <a:pt x="53702" y="100738"/>
                    <a:pt x="53663" y="101052"/>
                    <a:pt x="53624" y="101326"/>
                  </a:cubicBezTo>
                  <a:cubicBezTo>
                    <a:pt x="53192" y="101444"/>
                    <a:pt x="52799" y="101641"/>
                    <a:pt x="52407" y="101837"/>
                  </a:cubicBezTo>
                  <a:cubicBezTo>
                    <a:pt x="52133" y="101974"/>
                    <a:pt x="52307" y="102290"/>
                    <a:pt x="52539" y="102290"/>
                  </a:cubicBezTo>
                  <a:cubicBezTo>
                    <a:pt x="52572" y="102290"/>
                    <a:pt x="52607" y="102284"/>
                    <a:pt x="52642" y="102269"/>
                  </a:cubicBezTo>
                  <a:cubicBezTo>
                    <a:pt x="52917" y="102112"/>
                    <a:pt x="53270" y="101955"/>
                    <a:pt x="53584" y="101876"/>
                  </a:cubicBezTo>
                  <a:lnTo>
                    <a:pt x="53584" y="101876"/>
                  </a:lnTo>
                  <a:cubicBezTo>
                    <a:pt x="53545" y="102269"/>
                    <a:pt x="53506" y="102661"/>
                    <a:pt x="53467" y="103054"/>
                  </a:cubicBezTo>
                  <a:cubicBezTo>
                    <a:pt x="53467" y="103211"/>
                    <a:pt x="53427" y="103368"/>
                    <a:pt x="53427" y="103525"/>
                  </a:cubicBezTo>
                  <a:cubicBezTo>
                    <a:pt x="53153" y="103407"/>
                    <a:pt x="52917" y="103289"/>
                    <a:pt x="52721" y="103093"/>
                  </a:cubicBezTo>
                  <a:cubicBezTo>
                    <a:pt x="52672" y="103053"/>
                    <a:pt x="52619" y="103035"/>
                    <a:pt x="52567" y="103035"/>
                  </a:cubicBezTo>
                  <a:cubicBezTo>
                    <a:pt x="52365" y="103035"/>
                    <a:pt x="52180" y="103290"/>
                    <a:pt x="52368" y="103446"/>
                  </a:cubicBezTo>
                  <a:cubicBezTo>
                    <a:pt x="52446" y="103525"/>
                    <a:pt x="52564" y="103564"/>
                    <a:pt x="52642" y="103643"/>
                  </a:cubicBezTo>
                  <a:cubicBezTo>
                    <a:pt x="52053" y="104742"/>
                    <a:pt x="51661" y="105959"/>
                    <a:pt x="51504" y="107215"/>
                  </a:cubicBezTo>
                  <a:cubicBezTo>
                    <a:pt x="51484" y="107372"/>
                    <a:pt x="51602" y="107450"/>
                    <a:pt x="51730" y="107450"/>
                  </a:cubicBezTo>
                  <a:cubicBezTo>
                    <a:pt x="51857" y="107450"/>
                    <a:pt x="51995" y="107372"/>
                    <a:pt x="52014" y="107215"/>
                  </a:cubicBezTo>
                  <a:cubicBezTo>
                    <a:pt x="52132" y="106076"/>
                    <a:pt x="52485" y="104938"/>
                    <a:pt x="53035" y="103878"/>
                  </a:cubicBezTo>
                  <a:lnTo>
                    <a:pt x="53349" y="104035"/>
                  </a:lnTo>
                  <a:cubicBezTo>
                    <a:pt x="53074" y="106783"/>
                    <a:pt x="52760" y="109570"/>
                    <a:pt x="52368" y="112318"/>
                  </a:cubicBezTo>
                  <a:cubicBezTo>
                    <a:pt x="51896" y="111533"/>
                    <a:pt x="51661" y="110591"/>
                    <a:pt x="51661" y="109688"/>
                  </a:cubicBezTo>
                  <a:cubicBezTo>
                    <a:pt x="51661" y="109511"/>
                    <a:pt x="51543" y="109423"/>
                    <a:pt x="51425" y="109423"/>
                  </a:cubicBezTo>
                  <a:cubicBezTo>
                    <a:pt x="51308" y="109423"/>
                    <a:pt x="51190" y="109511"/>
                    <a:pt x="51190" y="109688"/>
                  </a:cubicBezTo>
                  <a:cubicBezTo>
                    <a:pt x="51190" y="110512"/>
                    <a:pt x="51347" y="111376"/>
                    <a:pt x="51739" y="112122"/>
                  </a:cubicBezTo>
                  <a:cubicBezTo>
                    <a:pt x="51661" y="112122"/>
                    <a:pt x="51582" y="112122"/>
                    <a:pt x="51504" y="112200"/>
                  </a:cubicBezTo>
                  <a:cubicBezTo>
                    <a:pt x="51151" y="112514"/>
                    <a:pt x="50915" y="112946"/>
                    <a:pt x="50837" y="113417"/>
                  </a:cubicBezTo>
                  <a:cubicBezTo>
                    <a:pt x="50789" y="113585"/>
                    <a:pt x="50945" y="113709"/>
                    <a:pt x="51092" y="113709"/>
                  </a:cubicBezTo>
                  <a:cubicBezTo>
                    <a:pt x="51186" y="113709"/>
                    <a:pt x="51277" y="113658"/>
                    <a:pt x="51308" y="113535"/>
                  </a:cubicBezTo>
                  <a:cubicBezTo>
                    <a:pt x="51386" y="113143"/>
                    <a:pt x="51582" y="112829"/>
                    <a:pt x="51857" y="112554"/>
                  </a:cubicBezTo>
                  <a:cubicBezTo>
                    <a:pt x="51896" y="112514"/>
                    <a:pt x="51896" y="112514"/>
                    <a:pt x="51936" y="112475"/>
                  </a:cubicBezTo>
                  <a:cubicBezTo>
                    <a:pt x="52014" y="112632"/>
                    <a:pt x="52093" y="112789"/>
                    <a:pt x="52210" y="112907"/>
                  </a:cubicBezTo>
                  <a:lnTo>
                    <a:pt x="51465" y="113967"/>
                  </a:lnTo>
                  <a:cubicBezTo>
                    <a:pt x="51357" y="114156"/>
                    <a:pt x="51527" y="114308"/>
                    <a:pt x="51695" y="114308"/>
                  </a:cubicBezTo>
                  <a:cubicBezTo>
                    <a:pt x="51771" y="114308"/>
                    <a:pt x="51847" y="114276"/>
                    <a:pt x="51896" y="114203"/>
                  </a:cubicBezTo>
                  <a:cubicBezTo>
                    <a:pt x="52014" y="114085"/>
                    <a:pt x="52093" y="113928"/>
                    <a:pt x="52210" y="113810"/>
                  </a:cubicBezTo>
                  <a:lnTo>
                    <a:pt x="52210" y="113810"/>
                  </a:lnTo>
                  <a:cubicBezTo>
                    <a:pt x="52053" y="114831"/>
                    <a:pt x="51896" y="115851"/>
                    <a:pt x="51739" y="116911"/>
                  </a:cubicBezTo>
                  <a:cubicBezTo>
                    <a:pt x="51386" y="116872"/>
                    <a:pt x="51033" y="116754"/>
                    <a:pt x="50719" y="116597"/>
                  </a:cubicBezTo>
                  <a:cubicBezTo>
                    <a:pt x="50677" y="116573"/>
                    <a:pt x="50637" y="116563"/>
                    <a:pt x="50599" y="116563"/>
                  </a:cubicBezTo>
                  <a:cubicBezTo>
                    <a:pt x="50385" y="116563"/>
                    <a:pt x="50250" y="116890"/>
                    <a:pt x="50483" y="116990"/>
                  </a:cubicBezTo>
                  <a:cubicBezTo>
                    <a:pt x="50837" y="117225"/>
                    <a:pt x="51229" y="117343"/>
                    <a:pt x="51661" y="117382"/>
                  </a:cubicBezTo>
                  <a:cubicBezTo>
                    <a:pt x="51622" y="117618"/>
                    <a:pt x="51582" y="117814"/>
                    <a:pt x="51582" y="118010"/>
                  </a:cubicBezTo>
                  <a:cubicBezTo>
                    <a:pt x="51308" y="117932"/>
                    <a:pt x="51072" y="117814"/>
                    <a:pt x="50837" y="117696"/>
                  </a:cubicBezTo>
                  <a:cubicBezTo>
                    <a:pt x="50794" y="117661"/>
                    <a:pt x="50752" y="117646"/>
                    <a:pt x="50713" y="117646"/>
                  </a:cubicBezTo>
                  <a:cubicBezTo>
                    <a:pt x="50532" y="117646"/>
                    <a:pt x="50408" y="117960"/>
                    <a:pt x="50601" y="118089"/>
                  </a:cubicBezTo>
                  <a:cubicBezTo>
                    <a:pt x="50876" y="118285"/>
                    <a:pt x="51190" y="118442"/>
                    <a:pt x="51504" y="118521"/>
                  </a:cubicBezTo>
                  <a:cubicBezTo>
                    <a:pt x="51465" y="118795"/>
                    <a:pt x="51425" y="119031"/>
                    <a:pt x="51386" y="119306"/>
                  </a:cubicBezTo>
                  <a:cubicBezTo>
                    <a:pt x="50640" y="120091"/>
                    <a:pt x="50169" y="121072"/>
                    <a:pt x="50012" y="122093"/>
                  </a:cubicBezTo>
                  <a:cubicBezTo>
                    <a:pt x="49988" y="122287"/>
                    <a:pt x="50159" y="122421"/>
                    <a:pt x="50302" y="122421"/>
                  </a:cubicBezTo>
                  <a:cubicBezTo>
                    <a:pt x="50390" y="122421"/>
                    <a:pt x="50468" y="122370"/>
                    <a:pt x="50483" y="122250"/>
                  </a:cubicBezTo>
                  <a:cubicBezTo>
                    <a:pt x="50601" y="121583"/>
                    <a:pt x="50837" y="120915"/>
                    <a:pt x="51229" y="120326"/>
                  </a:cubicBezTo>
                  <a:lnTo>
                    <a:pt x="51229" y="120326"/>
                  </a:lnTo>
                  <a:cubicBezTo>
                    <a:pt x="50876" y="121779"/>
                    <a:pt x="50640" y="123231"/>
                    <a:pt x="50365" y="124684"/>
                  </a:cubicBezTo>
                  <a:cubicBezTo>
                    <a:pt x="50331" y="124667"/>
                    <a:pt x="50297" y="124659"/>
                    <a:pt x="50264" y="124659"/>
                  </a:cubicBezTo>
                  <a:cubicBezTo>
                    <a:pt x="50147" y="124659"/>
                    <a:pt x="50051" y="124758"/>
                    <a:pt x="50051" y="124880"/>
                  </a:cubicBezTo>
                  <a:lnTo>
                    <a:pt x="50051" y="125391"/>
                  </a:lnTo>
                  <a:cubicBezTo>
                    <a:pt x="50012" y="125508"/>
                    <a:pt x="50091" y="125587"/>
                    <a:pt x="50208" y="125626"/>
                  </a:cubicBezTo>
                  <a:cubicBezTo>
                    <a:pt x="49659" y="128492"/>
                    <a:pt x="49070" y="131397"/>
                    <a:pt x="48481" y="134302"/>
                  </a:cubicBezTo>
                  <a:cubicBezTo>
                    <a:pt x="44987" y="135479"/>
                    <a:pt x="41337" y="136186"/>
                    <a:pt x="37686" y="136461"/>
                  </a:cubicBezTo>
                  <a:cubicBezTo>
                    <a:pt x="37686" y="133713"/>
                    <a:pt x="37607" y="130965"/>
                    <a:pt x="37607" y="128217"/>
                  </a:cubicBezTo>
                  <a:cubicBezTo>
                    <a:pt x="37607" y="123977"/>
                    <a:pt x="37647" y="119738"/>
                    <a:pt x="37607" y="115498"/>
                  </a:cubicBezTo>
                  <a:cubicBezTo>
                    <a:pt x="37647" y="114831"/>
                    <a:pt x="37568" y="114203"/>
                    <a:pt x="37490" y="113535"/>
                  </a:cubicBezTo>
                  <a:lnTo>
                    <a:pt x="37490" y="113535"/>
                  </a:lnTo>
                  <a:cubicBezTo>
                    <a:pt x="38432" y="114203"/>
                    <a:pt x="39335" y="115027"/>
                    <a:pt x="40080" y="115930"/>
                  </a:cubicBezTo>
                  <a:cubicBezTo>
                    <a:pt x="40126" y="115985"/>
                    <a:pt x="40178" y="116007"/>
                    <a:pt x="40228" y="116007"/>
                  </a:cubicBezTo>
                  <a:cubicBezTo>
                    <a:pt x="40395" y="116007"/>
                    <a:pt x="40545" y="115757"/>
                    <a:pt x="40394" y="115576"/>
                  </a:cubicBezTo>
                  <a:cubicBezTo>
                    <a:pt x="39531" y="114517"/>
                    <a:pt x="38471" y="113574"/>
                    <a:pt x="37333" y="112868"/>
                  </a:cubicBezTo>
                  <a:cubicBezTo>
                    <a:pt x="37134" y="112140"/>
                    <a:pt x="36462" y="111635"/>
                    <a:pt x="35739" y="111635"/>
                  </a:cubicBezTo>
                  <a:cubicBezTo>
                    <a:pt x="35603" y="111635"/>
                    <a:pt x="35466" y="111653"/>
                    <a:pt x="35330" y="111690"/>
                  </a:cubicBezTo>
                  <a:cubicBezTo>
                    <a:pt x="35272" y="111670"/>
                    <a:pt x="35213" y="111661"/>
                    <a:pt x="35154" y="111661"/>
                  </a:cubicBezTo>
                  <a:cubicBezTo>
                    <a:pt x="35095" y="111661"/>
                    <a:pt x="35036" y="111670"/>
                    <a:pt x="34977" y="111690"/>
                  </a:cubicBezTo>
                  <a:cubicBezTo>
                    <a:pt x="31915" y="112554"/>
                    <a:pt x="32622" y="116205"/>
                    <a:pt x="32622" y="118678"/>
                  </a:cubicBezTo>
                  <a:lnTo>
                    <a:pt x="32779" y="131200"/>
                  </a:lnTo>
                  <a:cubicBezTo>
                    <a:pt x="32779" y="133006"/>
                    <a:pt x="32779" y="134812"/>
                    <a:pt x="32818" y="136657"/>
                  </a:cubicBezTo>
                  <a:cubicBezTo>
                    <a:pt x="28892" y="136343"/>
                    <a:pt x="24692" y="136304"/>
                    <a:pt x="21238" y="134184"/>
                  </a:cubicBezTo>
                  <a:cubicBezTo>
                    <a:pt x="19393" y="127432"/>
                    <a:pt x="18372" y="120523"/>
                    <a:pt x="17587" y="113535"/>
                  </a:cubicBezTo>
                  <a:cubicBezTo>
                    <a:pt x="17665" y="113300"/>
                    <a:pt x="17626" y="113025"/>
                    <a:pt x="17508" y="112789"/>
                  </a:cubicBezTo>
                  <a:cubicBezTo>
                    <a:pt x="17312" y="110905"/>
                    <a:pt x="17116" y="109021"/>
                    <a:pt x="16919" y="107097"/>
                  </a:cubicBezTo>
                  <a:cubicBezTo>
                    <a:pt x="16017" y="97715"/>
                    <a:pt x="15349" y="88254"/>
                    <a:pt x="15192" y="78833"/>
                  </a:cubicBezTo>
                  <a:cubicBezTo>
                    <a:pt x="14996" y="66977"/>
                    <a:pt x="15703" y="55083"/>
                    <a:pt x="17940" y="43502"/>
                  </a:cubicBezTo>
                  <a:cubicBezTo>
                    <a:pt x="23434" y="42618"/>
                    <a:pt x="28985" y="42176"/>
                    <a:pt x="34532" y="42176"/>
                  </a:cubicBezTo>
                  <a:close/>
                  <a:moveTo>
                    <a:pt x="53467" y="114399"/>
                  </a:moveTo>
                  <a:cubicBezTo>
                    <a:pt x="59473" y="115891"/>
                    <a:pt x="63084" y="121151"/>
                    <a:pt x="65008" y="126765"/>
                  </a:cubicBezTo>
                  <a:cubicBezTo>
                    <a:pt x="66460" y="130847"/>
                    <a:pt x="66578" y="135362"/>
                    <a:pt x="66029" y="139758"/>
                  </a:cubicBezTo>
                  <a:cubicBezTo>
                    <a:pt x="65911" y="139248"/>
                    <a:pt x="65832" y="138777"/>
                    <a:pt x="65715" y="138267"/>
                  </a:cubicBezTo>
                  <a:cubicBezTo>
                    <a:pt x="65698" y="138138"/>
                    <a:pt x="65610" y="138082"/>
                    <a:pt x="65514" y="138082"/>
                  </a:cubicBezTo>
                  <a:cubicBezTo>
                    <a:pt x="65375" y="138082"/>
                    <a:pt x="65220" y="138199"/>
                    <a:pt x="65243" y="138384"/>
                  </a:cubicBezTo>
                  <a:lnTo>
                    <a:pt x="65400" y="139170"/>
                  </a:lnTo>
                  <a:cubicBezTo>
                    <a:pt x="64812" y="138698"/>
                    <a:pt x="64144" y="138384"/>
                    <a:pt x="63438" y="138227"/>
                  </a:cubicBezTo>
                  <a:lnTo>
                    <a:pt x="63438" y="137442"/>
                  </a:lnTo>
                  <a:cubicBezTo>
                    <a:pt x="63595" y="137521"/>
                    <a:pt x="63791" y="137560"/>
                    <a:pt x="64027" y="137599"/>
                  </a:cubicBezTo>
                  <a:cubicBezTo>
                    <a:pt x="64341" y="137599"/>
                    <a:pt x="64301" y="137089"/>
                    <a:pt x="64027" y="137089"/>
                  </a:cubicBezTo>
                  <a:cubicBezTo>
                    <a:pt x="63830" y="137089"/>
                    <a:pt x="63634" y="137010"/>
                    <a:pt x="63477" y="136893"/>
                  </a:cubicBezTo>
                  <a:cubicBezTo>
                    <a:pt x="63438" y="136853"/>
                    <a:pt x="63438" y="136853"/>
                    <a:pt x="63398" y="136853"/>
                  </a:cubicBezTo>
                  <a:cubicBezTo>
                    <a:pt x="63359" y="136422"/>
                    <a:pt x="63281" y="136029"/>
                    <a:pt x="63202" y="135636"/>
                  </a:cubicBezTo>
                  <a:cubicBezTo>
                    <a:pt x="63170" y="135508"/>
                    <a:pt x="63072" y="135452"/>
                    <a:pt x="62973" y="135452"/>
                  </a:cubicBezTo>
                  <a:cubicBezTo>
                    <a:pt x="62830" y="135452"/>
                    <a:pt x="62685" y="135569"/>
                    <a:pt x="62731" y="135754"/>
                  </a:cubicBezTo>
                  <a:cubicBezTo>
                    <a:pt x="62888" y="136461"/>
                    <a:pt x="62927" y="137128"/>
                    <a:pt x="62927" y="137835"/>
                  </a:cubicBezTo>
                  <a:cubicBezTo>
                    <a:pt x="62810" y="137639"/>
                    <a:pt x="62731" y="137442"/>
                    <a:pt x="62613" y="137246"/>
                  </a:cubicBezTo>
                  <a:cubicBezTo>
                    <a:pt x="62535" y="136029"/>
                    <a:pt x="61828" y="134930"/>
                    <a:pt x="60729" y="134380"/>
                  </a:cubicBezTo>
                  <a:cubicBezTo>
                    <a:pt x="60709" y="134361"/>
                    <a:pt x="60680" y="134351"/>
                    <a:pt x="60646" y="134351"/>
                  </a:cubicBezTo>
                  <a:cubicBezTo>
                    <a:pt x="60611" y="134351"/>
                    <a:pt x="60572" y="134361"/>
                    <a:pt x="60533" y="134380"/>
                  </a:cubicBezTo>
                  <a:cubicBezTo>
                    <a:pt x="60219" y="134027"/>
                    <a:pt x="59865" y="133674"/>
                    <a:pt x="59551" y="133320"/>
                  </a:cubicBezTo>
                  <a:lnTo>
                    <a:pt x="59551" y="133320"/>
                  </a:lnTo>
                  <a:cubicBezTo>
                    <a:pt x="60140" y="133399"/>
                    <a:pt x="60690" y="133674"/>
                    <a:pt x="61161" y="134027"/>
                  </a:cubicBezTo>
                  <a:cubicBezTo>
                    <a:pt x="61209" y="134067"/>
                    <a:pt x="61263" y="134084"/>
                    <a:pt x="61315" y="134084"/>
                  </a:cubicBezTo>
                  <a:cubicBezTo>
                    <a:pt x="61517" y="134084"/>
                    <a:pt x="61701" y="133830"/>
                    <a:pt x="61514" y="133674"/>
                  </a:cubicBezTo>
                  <a:cubicBezTo>
                    <a:pt x="60925" y="133203"/>
                    <a:pt x="60258" y="132928"/>
                    <a:pt x="59512" y="132810"/>
                  </a:cubicBezTo>
                  <a:cubicBezTo>
                    <a:pt x="59473" y="132535"/>
                    <a:pt x="59394" y="132221"/>
                    <a:pt x="59316" y="131946"/>
                  </a:cubicBezTo>
                  <a:lnTo>
                    <a:pt x="59316" y="131946"/>
                  </a:lnTo>
                  <a:cubicBezTo>
                    <a:pt x="59787" y="131986"/>
                    <a:pt x="60219" y="132103"/>
                    <a:pt x="60611" y="132300"/>
                  </a:cubicBezTo>
                  <a:cubicBezTo>
                    <a:pt x="60646" y="132315"/>
                    <a:pt x="60681" y="132321"/>
                    <a:pt x="60713" y="132321"/>
                  </a:cubicBezTo>
                  <a:cubicBezTo>
                    <a:pt x="60938" y="132321"/>
                    <a:pt x="61087" y="132005"/>
                    <a:pt x="60847" y="131868"/>
                  </a:cubicBezTo>
                  <a:cubicBezTo>
                    <a:pt x="60611" y="131750"/>
                    <a:pt x="60376" y="131672"/>
                    <a:pt x="60140" y="131593"/>
                  </a:cubicBezTo>
                  <a:lnTo>
                    <a:pt x="60493" y="131083"/>
                  </a:lnTo>
                  <a:cubicBezTo>
                    <a:pt x="60628" y="130894"/>
                    <a:pt x="60467" y="130742"/>
                    <a:pt x="60289" y="130742"/>
                  </a:cubicBezTo>
                  <a:cubicBezTo>
                    <a:pt x="60207" y="130742"/>
                    <a:pt x="60123" y="130774"/>
                    <a:pt x="60062" y="130847"/>
                  </a:cubicBezTo>
                  <a:lnTo>
                    <a:pt x="59630" y="131475"/>
                  </a:lnTo>
                  <a:cubicBezTo>
                    <a:pt x="59512" y="131475"/>
                    <a:pt x="59355" y="131475"/>
                    <a:pt x="59237" y="131436"/>
                  </a:cubicBezTo>
                  <a:lnTo>
                    <a:pt x="59159" y="131436"/>
                  </a:lnTo>
                  <a:cubicBezTo>
                    <a:pt x="59159" y="131358"/>
                    <a:pt x="59120" y="131279"/>
                    <a:pt x="59080" y="131200"/>
                  </a:cubicBezTo>
                  <a:cubicBezTo>
                    <a:pt x="59159" y="131161"/>
                    <a:pt x="59198" y="131122"/>
                    <a:pt x="59237" y="131043"/>
                  </a:cubicBezTo>
                  <a:cubicBezTo>
                    <a:pt x="59394" y="130533"/>
                    <a:pt x="59708" y="130101"/>
                    <a:pt x="60140" y="129827"/>
                  </a:cubicBezTo>
                  <a:cubicBezTo>
                    <a:pt x="60374" y="129693"/>
                    <a:pt x="60210" y="129361"/>
                    <a:pt x="60011" y="129361"/>
                  </a:cubicBezTo>
                  <a:cubicBezTo>
                    <a:pt x="59976" y="129361"/>
                    <a:pt x="59940" y="129371"/>
                    <a:pt x="59905" y="129395"/>
                  </a:cubicBezTo>
                  <a:cubicBezTo>
                    <a:pt x="59434" y="129709"/>
                    <a:pt x="59080" y="130180"/>
                    <a:pt x="58845" y="130690"/>
                  </a:cubicBezTo>
                  <a:cubicBezTo>
                    <a:pt x="58766" y="130533"/>
                    <a:pt x="58688" y="130415"/>
                    <a:pt x="58609" y="130258"/>
                  </a:cubicBezTo>
                  <a:cubicBezTo>
                    <a:pt x="58563" y="130189"/>
                    <a:pt x="58500" y="130161"/>
                    <a:pt x="58437" y="130161"/>
                  </a:cubicBezTo>
                  <a:cubicBezTo>
                    <a:pt x="58286" y="130161"/>
                    <a:pt x="58133" y="130327"/>
                    <a:pt x="58217" y="130494"/>
                  </a:cubicBezTo>
                  <a:cubicBezTo>
                    <a:pt x="58609" y="131200"/>
                    <a:pt x="58884" y="131986"/>
                    <a:pt x="59002" y="132810"/>
                  </a:cubicBezTo>
                  <a:cubicBezTo>
                    <a:pt x="58845" y="132653"/>
                    <a:pt x="58688" y="132496"/>
                    <a:pt x="58491" y="132339"/>
                  </a:cubicBezTo>
                  <a:cubicBezTo>
                    <a:pt x="58491" y="132300"/>
                    <a:pt x="58491" y="132260"/>
                    <a:pt x="58491" y="132221"/>
                  </a:cubicBezTo>
                  <a:cubicBezTo>
                    <a:pt x="57999" y="130478"/>
                    <a:pt x="56701" y="128918"/>
                    <a:pt x="54775" y="128918"/>
                  </a:cubicBezTo>
                  <a:cubicBezTo>
                    <a:pt x="54706" y="128918"/>
                    <a:pt x="54637" y="128920"/>
                    <a:pt x="54566" y="128924"/>
                  </a:cubicBezTo>
                  <a:cubicBezTo>
                    <a:pt x="54527" y="128806"/>
                    <a:pt x="54527" y="128688"/>
                    <a:pt x="54487" y="128610"/>
                  </a:cubicBezTo>
                  <a:cubicBezTo>
                    <a:pt x="54448" y="128531"/>
                    <a:pt x="54409" y="128492"/>
                    <a:pt x="54370" y="128453"/>
                  </a:cubicBezTo>
                  <a:cubicBezTo>
                    <a:pt x="54487" y="128439"/>
                    <a:pt x="54606" y="128433"/>
                    <a:pt x="54725" y="128433"/>
                  </a:cubicBezTo>
                  <a:cubicBezTo>
                    <a:pt x="55322" y="128433"/>
                    <a:pt x="55927" y="128596"/>
                    <a:pt x="56450" y="128924"/>
                  </a:cubicBezTo>
                  <a:cubicBezTo>
                    <a:pt x="56495" y="128953"/>
                    <a:pt x="56539" y="128966"/>
                    <a:pt x="56581" y="128966"/>
                  </a:cubicBezTo>
                  <a:cubicBezTo>
                    <a:pt x="56761" y="128966"/>
                    <a:pt x="56892" y="128729"/>
                    <a:pt x="56764" y="128570"/>
                  </a:cubicBezTo>
                  <a:cubicBezTo>
                    <a:pt x="56764" y="128531"/>
                    <a:pt x="56764" y="128531"/>
                    <a:pt x="56764" y="128492"/>
                  </a:cubicBezTo>
                  <a:cubicBezTo>
                    <a:pt x="56803" y="127903"/>
                    <a:pt x="56646" y="127353"/>
                    <a:pt x="56372" y="126843"/>
                  </a:cubicBezTo>
                  <a:cubicBezTo>
                    <a:pt x="56322" y="126756"/>
                    <a:pt x="56245" y="126721"/>
                    <a:pt x="56168" y="126721"/>
                  </a:cubicBezTo>
                  <a:cubicBezTo>
                    <a:pt x="56001" y="126721"/>
                    <a:pt x="55832" y="126890"/>
                    <a:pt x="55940" y="127079"/>
                  </a:cubicBezTo>
                  <a:cubicBezTo>
                    <a:pt x="56136" y="127432"/>
                    <a:pt x="56254" y="127864"/>
                    <a:pt x="56254" y="128256"/>
                  </a:cubicBezTo>
                  <a:cubicBezTo>
                    <a:pt x="55790" y="128053"/>
                    <a:pt x="55262" y="127936"/>
                    <a:pt x="54717" y="127936"/>
                  </a:cubicBezTo>
                  <a:cubicBezTo>
                    <a:pt x="54524" y="127936"/>
                    <a:pt x="54329" y="127951"/>
                    <a:pt x="54134" y="127981"/>
                  </a:cubicBezTo>
                  <a:cubicBezTo>
                    <a:pt x="53898" y="128021"/>
                    <a:pt x="53938" y="128374"/>
                    <a:pt x="54134" y="128453"/>
                  </a:cubicBezTo>
                  <a:cubicBezTo>
                    <a:pt x="54016" y="128492"/>
                    <a:pt x="53938" y="128610"/>
                    <a:pt x="54016" y="128727"/>
                  </a:cubicBezTo>
                  <a:cubicBezTo>
                    <a:pt x="54134" y="129081"/>
                    <a:pt x="54213" y="129434"/>
                    <a:pt x="54252" y="129827"/>
                  </a:cubicBezTo>
                  <a:lnTo>
                    <a:pt x="53820" y="129669"/>
                  </a:lnTo>
                  <a:cubicBezTo>
                    <a:pt x="53820" y="129591"/>
                    <a:pt x="53820" y="129552"/>
                    <a:pt x="53820" y="129512"/>
                  </a:cubicBezTo>
                  <a:cubicBezTo>
                    <a:pt x="53349" y="128138"/>
                    <a:pt x="52603" y="126922"/>
                    <a:pt x="51582" y="125901"/>
                  </a:cubicBezTo>
                  <a:cubicBezTo>
                    <a:pt x="51661" y="125548"/>
                    <a:pt x="51700" y="125234"/>
                    <a:pt x="51779" y="124880"/>
                  </a:cubicBezTo>
                  <a:cubicBezTo>
                    <a:pt x="52250" y="125312"/>
                    <a:pt x="52642" y="125822"/>
                    <a:pt x="52878" y="126411"/>
                  </a:cubicBezTo>
                  <a:cubicBezTo>
                    <a:pt x="52923" y="126501"/>
                    <a:pt x="52996" y="126540"/>
                    <a:pt x="53072" y="126540"/>
                  </a:cubicBezTo>
                  <a:cubicBezTo>
                    <a:pt x="53195" y="126540"/>
                    <a:pt x="53325" y="126439"/>
                    <a:pt x="53349" y="126293"/>
                  </a:cubicBezTo>
                  <a:cubicBezTo>
                    <a:pt x="53427" y="126293"/>
                    <a:pt x="53506" y="126215"/>
                    <a:pt x="53545" y="126136"/>
                  </a:cubicBezTo>
                  <a:cubicBezTo>
                    <a:pt x="53545" y="126058"/>
                    <a:pt x="53545" y="126019"/>
                    <a:pt x="53584" y="125940"/>
                  </a:cubicBezTo>
                  <a:cubicBezTo>
                    <a:pt x="54134" y="126293"/>
                    <a:pt x="54566" y="126804"/>
                    <a:pt x="54880" y="127393"/>
                  </a:cubicBezTo>
                  <a:cubicBezTo>
                    <a:pt x="54917" y="127479"/>
                    <a:pt x="54985" y="127515"/>
                    <a:pt x="55056" y="127515"/>
                  </a:cubicBezTo>
                  <a:cubicBezTo>
                    <a:pt x="55211" y="127515"/>
                    <a:pt x="55380" y="127345"/>
                    <a:pt x="55272" y="127157"/>
                  </a:cubicBezTo>
                  <a:cubicBezTo>
                    <a:pt x="54919" y="126450"/>
                    <a:pt x="54409" y="125862"/>
                    <a:pt x="53702" y="125469"/>
                  </a:cubicBezTo>
                  <a:lnTo>
                    <a:pt x="53898" y="124880"/>
                  </a:lnTo>
                  <a:cubicBezTo>
                    <a:pt x="53945" y="124692"/>
                    <a:pt x="53782" y="124561"/>
                    <a:pt x="53626" y="124561"/>
                  </a:cubicBezTo>
                  <a:cubicBezTo>
                    <a:pt x="53521" y="124561"/>
                    <a:pt x="53420" y="124620"/>
                    <a:pt x="53388" y="124762"/>
                  </a:cubicBezTo>
                  <a:lnTo>
                    <a:pt x="53113" y="125783"/>
                  </a:lnTo>
                  <a:cubicBezTo>
                    <a:pt x="52996" y="125626"/>
                    <a:pt x="52917" y="125469"/>
                    <a:pt x="52799" y="125351"/>
                  </a:cubicBezTo>
                  <a:cubicBezTo>
                    <a:pt x="52878" y="125312"/>
                    <a:pt x="52917" y="125273"/>
                    <a:pt x="52917" y="125234"/>
                  </a:cubicBezTo>
                  <a:cubicBezTo>
                    <a:pt x="53113" y="124605"/>
                    <a:pt x="53231" y="123938"/>
                    <a:pt x="53231" y="123271"/>
                  </a:cubicBezTo>
                  <a:cubicBezTo>
                    <a:pt x="53231" y="123094"/>
                    <a:pt x="53104" y="123006"/>
                    <a:pt x="52976" y="123006"/>
                  </a:cubicBezTo>
                  <a:cubicBezTo>
                    <a:pt x="52848" y="123006"/>
                    <a:pt x="52721" y="123094"/>
                    <a:pt x="52721" y="123271"/>
                  </a:cubicBezTo>
                  <a:cubicBezTo>
                    <a:pt x="52721" y="123820"/>
                    <a:pt x="52642" y="124370"/>
                    <a:pt x="52485" y="124919"/>
                  </a:cubicBezTo>
                  <a:cubicBezTo>
                    <a:pt x="52289" y="124684"/>
                    <a:pt x="52093" y="124488"/>
                    <a:pt x="51857" y="124291"/>
                  </a:cubicBezTo>
                  <a:cubicBezTo>
                    <a:pt x="52053" y="123271"/>
                    <a:pt x="52210" y="122211"/>
                    <a:pt x="52407" y="121190"/>
                  </a:cubicBezTo>
                  <a:cubicBezTo>
                    <a:pt x="53702" y="121465"/>
                    <a:pt x="54919" y="122015"/>
                    <a:pt x="55979" y="122839"/>
                  </a:cubicBezTo>
                  <a:cubicBezTo>
                    <a:pt x="56017" y="122864"/>
                    <a:pt x="56055" y="122875"/>
                    <a:pt x="56090" y="122875"/>
                  </a:cubicBezTo>
                  <a:cubicBezTo>
                    <a:pt x="56278" y="122875"/>
                    <a:pt x="56412" y="122572"/>
                    <a:pt x="56215" y="122407"/>
                  </a:cubicBezTo>
                  <a:cubicBezTo>
                    <a:pt x="55115" y="121543"/>
                    <a:pt x="53859" y="120994"/>
                    <a:pt x="52485" y="120680"/>
                  </a:cubicBezTo>
                  <a:cubicBezTo>
                    <a:pt x="52839" y="118599"/>
                    <a:pt x="53153" y="116519"/>
                    <a:pt x="53467" y="114399"/>
                  </a:cubicBezTo>
                  <a:close/>
                  <a:moveTo>
                    <a:pt x="63438" y="138698"/>
                  </a:moveTo>
                  <a:lnTo>
                    <a:pt x="63438" y="138698"/>
                  </a:lnTo>
                  <a:cubicBezTo>
                    <a:pt x="64262" y="138934"/>
                    <a:pt x="65008" y="139366"/>
                    <a:pt x="65597" y="139994"/>
                  </a:cubicBezTo>
                  <a:lnTo>
                    <a:pt x="65675" y="140347"/>
                  </a:lnTo>
                  <a:cubicBezTo>
                    <a:pt x="65675" y="140462"/>
                    <a:pt x="65759" y="140535"/>
                    <a:pt x="65851" y="140535"/>
                  </a:cubicBezTo>
                  <a:cubicBezTo>
                    <a:pt x="65884" y="140535"/>
                    <a:pt x="65918" y="140525"/>
                    <a:pt x="65950" y="140504"/>
                  </a:cubicBezTo>
                  <a:lnTo>
                    <a:pt x="65950" y="140504"/>
                  </a:lnTo>
                  <a:cubicBezTo>
                    <a:pt x="65911" y="140622"/>
                    <a:pt x="65911" y="140701"/>
                    <a:pt x="65872" y="140818"/>
                  </a:cubicBezTo>
                  <a:cubicBezTo>
                    <a:pt x="65322" y="140229"/>
                    <a:pt x="64615" y="139798"/>
                    <a:pt x="63830" y="139523"/>
                  </a:cubicBezTo>
                  <a:cubicBezTo>
                    <a:pt x="63712" y="139248"/>
                    <a:pt x="63595" y="138973"/>
                    <a:pt x="63438" y="138698"/>
                  </a:cubicBezTo>
                  <a:close/>
                  <a:moveTo>
                    <a:pt x="64105" y="140151"/>
                  </a:moveTo>
                  <a:lnTo>
                    <a:pt x="64105" y="140151"/>
                  </a:lnTo>
                  <a:cubicBezTo>
                    <a:pt x="64772" y="140465"/>
                    <a:pt x="65322" y="140897"/>
                    <a:pt x="65793" y="141446"/>
                  </a:cubicBezTo>
                  <a:lnTo>
                    <a:pt x="65715" y="141839"/>
                  </a:lnTo>
                  <a:cubicBezTo>
                    <a:pt x="65400" y="141603"/>
                    <a:pt x="65008" y="141446"/>
                    <a:pt x="64615" y="141407"/>
                  </a:cubicBezTo>
                  <a:cubicBezTo>
                    <a:pt x="64458" y="140975"/>
                    <a:pt x="64301" y="140583"/>
                    <a:pt x="64105" y="140151"/>
                  </a:cubicBezTo>
                  <a:close/>
                  <a:moveTo>
                    <a:pt x="16174" y="114320"/>
                  </a:moveTo>
                  <a:cubicBezTo>
                    <a:pt x="16409" y="116479"/>
                    <a:pt x="16684" y="118599"/>
                    <a:pt x="16998" y="120758"/>
                  </a:cubicBezTo>
                  <a:cubicBezTo>
                    <a:pt x="15467" y="121072"/>
                    <a:pt x="13897" y="122368"/>
                    <a:pt x="12719" y="123271"/>
                  </a:cubicBezTo>
                  <a:cubicBezTo>
                    <a:pt x="11188" y="124370"/>
                    <a:pt x="9932" y="125783"/>
                    <a:pt x="8990" y="127393"/>
                  </a:cubicBezTo>
                  <a:cubicBezTo>
                    <a:pt x="8906" y="127587"/>
                    <a:pt x="9078" y="127781"/>
                    <a:pt x="9242" y="127781"/>
                  </a:cubicBezTo>
                  <a:cubicBezTo>
                    <a:pt x="9309" y="127781"/>
                    <a:pt x="9376" y="127748"/>
                    <a:pt x="9422" y="127667"/>
                  </a:cubicBezTo>
                  <a:cubicBezTo>
                    <a:pt x="10246" y="126215"/>
                    <a:pt x="11306" y="124998"/>
                    <a:pt x="12601" y="123977"/>
                  </a:cubicBezTo>
                  <a:cubicBezTo>
                    <a:pt x="13740" y="123074"/>
                    <a:pt x="15545" y="121543"/>
                    <a:pt x="17116" y="121229"/>
                  </a:cubicBezTo>
                  <a:cubicBezTo>
                    <a:pt x="17233" y="122132"/>
                    <a:pt x="17391" y="123074"/>
                    <a:pt x="17548" y="124017"/>
                  </a:cubicBezTo>
                  <a:cubicBezTo>
                    <a:pt x="17391" y="124174"/>
                    <a:pt x="17273" y="124331"/>
                    <a:pt x="17155" y="124527"/>
                  </a:cubicBezTo>
                  <a:cubicBezTo>
                    <a:pt x="17116" y="124252"/>
                    <a:pt x="17155" y="124017"/>
                    <a:pt x="17194" y="123742"/>
                  </a:cubicBezTo>
                  <a:cubicBezTo>
                    <a:pt x="17218" y="123574"/>
                    <a:pt x="17053" y="123451"/>
                    <a:pt x="16902" y="123451"/>
                  </a:cubicBezTo>
                  <a:cubicBezTo>
                    <a:pt x="16805" y="123451"/>
                    <a:pt x="16715" y="123501"/>
                    <a:pt x="16684" y="123624"/>
                  </a:cubicBezTo>
                  <a:cubicBezTo>
                    <a:pt x="16605" y="124056"/>
                    <a:pt x="16605" y="124488"/>
                    <a:pt x="16684" y="124919"/>
                  </a:cubicBezTo>
                  <a:cubicBezTo>
                    <a:pt x="16684" y="124959"/>
                    <a:pt x="16684" y="124998"/>
                    <a:pt x="16723" y="125037"/>
                  </a:cubicBezTo>
                  <a:cubicBezTo>
                    <a:pt x="16488" y="125391"/>
                    <a:pt x="16213" y="125744"/>
                    <a:pt x="16017" y="126176"/>
                  </a:cubicBezTo>
                  <a:cubicBezTo>
                    <a:pt x="15936" y="126364"/>
                    <a:pt x="16095" y="126534"/>
                    <a:pt x="16253" y="126534"/>
                  </a:cubicBezTo>
                  <a:cubicBezTo>
                    <a:pt x="16326" y="126534"/>
                    <a:pt x="16399" y="126498"/>
                    <a:pt x="16448" y="126411"/>
                  </a:cubicBezTo>
                  <a:cubicBezTo>
                    <a:pt x="16762" y="125783"/>
                    <a:pt x="17155" y="125194"/>
                    <a:pt x="17626" y="124645"/>
                  </a:cubicBezTo>
                  <a:lnTo>
                    <a:pt x="17822" y="125705"/>
                  </a:lnTo>
                  <a:cubicBezTo>
                    <a:pt x="17773" y="125655"/>
                    <a:pt x="17710" y="125633"/>
                    <a:pt x="17647" y="125633"/>
                  </a:cubicBezTo>
                  <a:cubicBezTo>
                    <a:pt x="17561" y="125633"/>
                    <a:pt x="17475" y="125675"/>
                    <a:pt x="17430" y="125744"/>
                  </a:cubicBezTo>
                  <a:lnTo>
                    <a:pt x="17273" y="125979"/>
                  </a:lnTo>
                  <a:cubicBezTo>
                    <a:pt x="17133" y="126175"/>
                    <a:pt x="17312" y="126351"/>
                    <a:pt x="17483" y="126351"/>
                  </a:cubicBezTo>
                  <a:cubicBezTo>
                    <a:pt x="17552" y="126351"/>
                    <a:pt x="17620" y="126322"/>
                    <a:pt x="17665" y="126254"/>
                  </a:cubicBezTo>
                  <a:lnTo>
                    <a:pt x="17862" y="125979"/>
                  </a:lnTo>
                  <a:cubicBezTo>
                    <a:pt x="17862" y="125979"/>
                    <a:pt x="17862" y="125979"/>
                    <a:pt x="17862" y="125940"/>
                  </a:cubicBezTo>
                  <a:cubicBezTo>
                    <a:pt x="17940" y="126333"/>
                    <a:pt x="17979" y="126725"/>
                    <a:pt x="18058" y="127118"/>
                  </a:cubicBezTo>
                  <a:cubicBezTo>
                    <a:pt x="17587" y="127824"/>
                    <a:pt x="17233" y="128649"/>
                    <a:pt x="17037" y="129512"/>
                  </a:cubicBezTo>
                  <a:cubicBezTo>
                    <a:pt x="16802" y="129591"/>
                    <a:pt x="16527" y="129709"/>
                    <a:pt x="16252" y="129787"/>
                  </a:cubicBezTo>
                  <a:cubicBezTo>
                    <a:pt x="16331" y="129355"/>
                    <a:pt x="16448" y="128924"/>
                    <a:pt x="16645" y="128531"/>
                  </a:cubicBezTo>
                  <a:cubicBezTo>
                    <a:pt x="16725" y="128343"/>
                    <a:pt x="16548" y="128173"/>
                    <a:pt x="16391" y="128173"/>
                  </a:cubicBezTo>
                  <a:cubicBezTo>
                    <a:pt x="16318" y="128173"/>
                    <a:pt x="16250" y="128209"/>
                    <a:pt x="16213" y="128296"/>
                  </a:cubicBezTo>
                  <a:cubicBezTo>
                    <a:pt x="15938" y="128845"/>
                    <a:pt x="15781" y="129434"/>
                    <a:pt x="15703" y="130023"/>
                  </a:cubicBezTo>
                  <a:cubicBezTo>
                    <a:pt x="15467" y="130141"/>
                    <a:pt x="15192" y="130258"/>
                    <a:pt x="14957" y="130376"/>
                  </a:cubicBezTo>
                  <a:cubicBezTo>
                    <a:pt x="15035" y="129709"/>
                    <a:pt x="15271" y="129120"/>
                    <a:pt x="15585" y="128531"/>
                  </a:cubicBezTo>
                  <a:cubicBezTo>
                    <a:pt x="15692" y="128343"/>
                    <a:pt x="15524" y="128173"/>
                    <a:pt x="15356" y="128173"/>
                  </a:cubicBezTo>
                  <a:cubicBezTo>
                    <a:pt x="15279" y="128173"/>
                    <a:pt x="15202" y="128209"/>
                    <a:pt x="15153" y="128296"/>
                  </a:cubicBezTo>
                  <a:cubicBezTo>
                    <a:pt x="14760" y="129002"/>
                    <a:pt x="14525" y="129748"/>
                    <a:pt x="14446" y="130533"/>
                  </a:cubicBezTo>
                  <a:cubicBezTo>
                    <a:pt x="14407" y="130572"/>
                    <a:pt x="14407" y="130612"/>
                    <a:pt x="14446" y="130651"/>
                  </a:cubicBezTo>
                  <a:cubicBezTo>
                    <a:pt x="13465" y="131161"/>
                    <a:pt x="12562" y="131789"/>
                    <a:pt x="11738" y="132496"/>
                  </a:cubicBezTo>
                  <a:cubicBezTo>
                    <a:pt x="12091" y="131632"/>
                    <a:pt x="12641" y="130808"/>
                    <a:pt x="13347" y="130180"/>
                  </a:cubicBezTo>
                  <a:cubicBezTo>
                    <a:pt x="13528" y="129999"/>
                    <a:pt x="13362" y="129749"/>
                    <a:pt x="13168" y="129749"/>
                  </a:cubicBezTo>
                  <a:cubicBezTo>
                    <a:pt x="13110" y="129749"/>
                    <a:pt x="13049" y="129772"/>
                    <a:pt x="12994" y="129827"/>
                  </a:cubicBezTo>
                  <a:cubicBezTo>
                    <a:pt x="12052" y="130729"/>
                    <a:pt x="11384" y="131829"/>
                    <a:pt x="11031" y="133085"/>
                  </a:cubicBezTo>
                  <a:cubicBezTo>
                    <a:pt x="11031" y="133124"/>
                    <a:pt x="11031" y="133124"/>
                    <a:pt x="11031" y="133163"/>
                  </a:cubicBezTo>
                  <a:cubicBezTo>
                    <a:pt x="10756" y="133438"/>
                    <a:pt x="10481" y="133713"/>
                    <a:pt x="10246" y="133988"/>
                  </a:cubicBezTo>
                  <a:cubicBezTo>
                    <a:pt x="10560" y="132339"/>
                    <a:pt x="11306" y="130808"/>
                    <a:pt x="12366" y="129552"/>
                  </a:cubicBezTo>
                  <a:cubicBezTo>
                    <a:pt x="12547" y="129371"/>
                    <a:pt x="12380" y="129121"/>
                    <a:pt x="12205" y="129121"/>
                  </a:cubicBezTo>
                  <a:cubicBezTo>
                    <a:pt x="12151" y="129121"/>
                    <a:pt x="12097" y="129144"/>
                    <a:pt x="12052" y="129198"/>
                  </a:cubicBezTo>
                  <a:cubicBezTo>
                    <a:pt x="11110" y="130298"/>
                    <a:pt x="10403" y="131554"/>
                    <a:pt x="10010" y="132928"/>
                  </a:cubicBezTo>
                  <a:cubicBezTo>
                    <a:pt x="9597" y="132652"/>
                    <a:pt x="9154" y="132528"/>
                    <a:pt x="8681" y="132528"/>
                  </a:cubicBezTo>
                  <a:cubicBezTo>
                    <a:pt x="8614" y="132528"/>
                    <a:pt x="8547" y="132530"/>
                    <a:pt x="8479" y="132535"/>
                  </a:cubicBezTo>
                  <a:cubicBezTo>
                    <a:pt x="8177" y="132573"/>
                    <a:pt x="8166" y="133048"/>
                    <a:pt x="8446" y="133048"/>
                  </a:cubicBezTo>
                  <a:cubicBezTo>
                    <a:pt x="8457" y="133048"/>
                    <a:pt x="8468" y="133047"/>
                    <a:pt x="8479" y="133046"/>
                  </a:cubicBezTo>
                  <a:cubicBezTo>
                    <a:pt x="8581" y="133030"/>
                    <a:pt x="8682" y="133022"/>
                    <a:pt x="8781" y="133022"/>
                  </a:cubicBezTo>
                  <a:cubicBezTo>
                    <a:pt x="9175" y="133022"/>
                    <a:pt x="9539" y="133148"/>
                    <a:pt x="9853" y="133399"/>
                  </a:cubicBezTo>
                  <a:cubicBezTo>
                    <a:pt x="9814" y="133595"/>
                    <a:pt x="9775" y="133791"/>
                    <a:pt x="9736" y="133988"/>
                  </a:cubicBezTo>
                  <a:cubicBezTo>
                    <a:pt x="9265" y="133791"/>
                    <a:pt x="8754" y="133674"/>
                    <a:pt x="8283" y="133674"/>
                  </a:cubicBezTo>
                  <a:cubicBezTo>
                    <a:pt x="7930" y="133674"/>
                    <a:pt x="7930" y="134184"/>
                    <a:pt x="8283" y="134184"/>
                  </a:cubicBezTo>
                  <a:cubicBezTo>
                    <a:pt x="8344" y="134179"/>
                    <a:pt x="8405" y="134176"/>
                    <a:pt x="8466" y="134176"/>
                  </a:cubicBezTo>
                  <a:cubicBezTo>
                    <a:pt x="8875" y="134176"/>
                    <a:pt x="9281" y="134288"/>
                    <a:pt x="9657" y="134459"/>
                  </a:cubicBezTo>
                  <a:cubicBezTo>
                    <a:pt x="9618" y="134498"/>
                    <a:pt x="9618" y="134537"/>
                    <a:pt x="9657" y="134577"/>
                  </a:cubicBezTo>
                  <a:cubicBezTo>
                    <a:pt x="9539" y="134694"/>
                    <a:pt x="9422" y="134812"/>
                    <a:pt x="9343" y="134969"/>
                  </a:cubicBezTo>
                  <a:lnTo>
                    <a:pt x="9108" y="134851"/>
                  </a:lnTo>
                  <a:cubicBezTo>
                    <a:pt x="9084" y="134845"/>
                    <a:pt x="9061" y="134843"/>
                    <a:pt x="9039" y="134843"/>
                  </a:cubicBezTo>
                  <a:cubicBezTo>
                    <a:pt x="8778" y="134843"/>
                    <a:pt x="8697" y="135253"/>
                    <a:pt x="8951" y="135362"/>
                  </a:cubicBezTo>
                  <a:lnTo>
                    <a:pt x="9029" y="135362"/>
                  </a:lnTo>
                  <a:lnTo>
                    <a:pt x="8911" y="135479"/>
                  </a:lnTo>
                  <a:lnTo>
                    <a:pt x="8519" y="135990"/>
                  </a:lnTo>
                  <a:cubicBezTo>
                    <a:pt x="8289" y="135932"/>
                    <a:pt x="8059" y="135896"/>
                    <a:pt x="7814" y="135896"/>
                  </a:cubicBezTo>
                  <a:cubicBezTo>
                    <a:pt x="7724" y="135896"/>
                    <a:pt x="7632" y="135901"/>
                    <a:pt x="7537" y="135911"/>
                  </a:cubicBezTo>
                  <a:cubicBezTo>
                    <a:pt x="7236" y="135987"/>
                    <a:pt x="7368" y="136424"/>
                    <a:pt x="7658" y="136424"/>
                  </a:cubicBezTo>
                  <a:cubicBezTo>
                    <a:pt x="7670" y="136424"/>
                    <a:pt x="7682" y="136423"/>
                    <a:pt x="7694" y="136422"/>
                  </a:cubicBezTo>
                  <a:cubicBezTo>
                    <a:pt x="7773" y="136402"/>
                    <a:pt x="7861" y="136392"/>
                    <a:pt x="7949" y="136392"/>
                  </a:cubicBezTo>
                  <a:cubicBezTo>
                    <a:pt x="8038" y="136392"/>
                    <a:pt x="8126" y="136402"/>
                    <a:pt x="8205" y="136422"/>
                  </a:cubicBezTo>
                  <a:lnTo>
                    <a:pt x="7773" y="137010"/>
                  </a:lnTo>
                  <a:lnTo>
                    <a:pt x="7302" y="136971"/>
                  </a:lnTo>
                  <a:cubicBezTo>
                    <a:pt x="7289" y="136970"/>
                    <a:pt x="7277" y="136969"/>
                    <a:pt x="7266" y="136969"/>
                  </a:cubicBezTo>
                  <a:cubicBezTo>
                    <a:pt x="6988" y="136969"/>
                    <a:pt x="7000" y="137405"/>
                    <a:pt x="7302" y="137442"/>
                  </a:cubicBezTo>
                  <a:lnTo>
                    <a:pt x="7498" y="137481"/>
                  </a:lnTo>
                  <a:cubicBezTo>
                    <a:pt x="6399" y="139091"/>
                    <a:pt x="5496" y="140858"/>
                    <a:pt x="4789" y="142663"/>
                  </a:cubicBezTo>
                  <a:cubicBezTo>
                    <a:pt x="4789" y="139876"/>
                    <a:pt x="5260" y="137089"/>
                    <a:pt x="6203" y="134459"/>
                  </a:cubicBezTo>
                  <a:cubicBezTo>
                    <a:pt x="6272" y="134273"/>
                    <a:pt x="6136" y="134156"/>
                    <a:pt x="5989" y="134156"/>
                  </a:cubicBezTo>
                  <a:cubicBezTo>
                    <a:pt x="5887" y="134156"/>
                    <a:pt x="5780" y="134212"/>
                    <a:pt x="5732" y="134341"/>
                  </a:cubicBezTo>
                  <a:cubicBezTo>
                    <a:pt x="4789" y="137010"/>
                    <a:pt x="4318" y="139798"/>
                    <a:pt x="4358" y="142624"/>
                  </a:cubicBezTo>
                  <a:cubicBezTo>
                    <a:pt x="2316" y="131946"/>
                    <a:pt x="5339" y="118207"/>
                    <a:pt x="16174" y="114320"/>
                  </a:cubicBezTo>
                  <a:close/>
                  <a:moveTo>
                    <a:pt x="35544" y="113154"/>
                  </a:moveTo>
                  <a:cubicBezTo>
                    <a:pt x="36511" y="113154"/>
                    <a:pt x="36194" y="115996"/>
                    <a:pt x="36194" y="116479"/>
                  </a:cubicBezTo>
                  <a:lnTo>
                    <a:pt x="36194" y="120876"/>
                  </a:lnTo>
                  <a:lnTo>
                    <a:pt x="36194" y="128727"/>
                  </a:lnTo>
                  <a:lnTo>
                    <a:pt x="36194" y="137050"/>
                  </a:lnTo>
                  <a:lnTo>
                    <a:pt x="36194" y="140504"/>
                  </a:lnTo>
                  <a:cubicBezTo>
                    <a:pt x="36155" y="141093"/>
                    <a:pt x="36194" y="142153"/>
                    <a:pt x="36155" y="143017"/>
                  </a:cubicBezTo>
                  <a:cubicBezTo>
                    <a:pt x="35921" y="143075"/>
                    <a:pt x="35682" y="143106"/>
                    <a:pt x="35445" y="143106"/>
                  </a:cubicBezTo>
                  <a:cubicBezTo>
                    <a:pt x="35046" y="143106"/>
                    <a:pt x="34655" y="143017"/>
                    <a:pt x="34310" y="142820"/>
                  </a:cubicBezTo>
                  <a:cubicBezTo>
                    <a:pt x="34310" y="142624"/>
                    <a:pt x="34349" y="142428"/>
                    <a:pt x="34349" y="142310"/>
                  </a:cubicBezTo>
                  <a:cubicBezTo>
                    <a:pt x="34349" y="141015"/>
                    <a:pt x="34310" y="139719"/>
                    <a:pt x="34310" y="138424"/>
                  </a:cubicBezTo>
                  <a:cubicBezTo>
                    <a:pt x="34271" y="135715"/>
                    <a:pt x="34271" y="132967"/>
                    <a:pt x="34231" y="130258"/>
                  </a:cubicBezTo>
                  <a:cubicBezTo>
                    <a:pt x="34192" y="127667"/>
                    <a:pt x="34192" y="125116"/>
                    <a:pt x="34192" y="122525"/>
                  </a:cubicBezTo>
                  <a:cubicBezTo>
                    <a:pt x="34192" y="120955"/>
                    <a:pt x="33250" y="114242"/>
                    <a:pt x="35173" y="113221"/>
                  </a:cubicBezTo>
                  <a:cubicBezTo>
                    <a:pt x="35213" y="113221"/>
                    <a:pt x="35291" y="113182"/>
                    <a:pt x="35370" y="113182"/>
                  </a:cubicBezTo>
                  <a:cubicBezTo>
                    <a:pt x="35432" y="113163"/>
                    <a:pt x="35490" y="113154"/>
                    <a:pt x="35544" y="113154"/>
                  </a:cubicBezTo>
                  <a:close/>
                  <a:moveTo>
                    <a:pt x="64812" y="141957"/>
                  </a:moveTo>
                  <a:lnTo>
                    <a:pt x="64812" y="141957"/>
                  </a:lnTo>
                  <a:cubicBezTo>
                    <a:pt x="65126" y="142035"/>
                    <a:pt x="65400" y="142192"/>
                    <a:pt x="65597" y="142389"/>
                  </a:cubicBezTo>
                  <a:cubicBezTo>
                    <a:pt x="65518" y="142820"/>
                    <a:pt x="65479" y="143174"/>
                    <a:pt x="65361" y="143566"/>
                  </a:cubicBezTo>
                  <a:lnTo>
                    <a:pt x="65361" y="143605"/>
                  </a:lnTo>
                  <a:cubicBezTo>
                    <a:pt x="65204" y="143056"/>
                    <a:pt x="65008" y="142506"/>
                    <a:pt x="64812" y="141957"/>
                  </a:cubicBezTo>
                  <a:close/>
                  <a:moveTo>
                    <a:pt x="34310" y="143331"/>
                  </a:moveTo>
                  <a:cubicBezTo>
                    <a:pt x="34689" y="143493"/>
                    <a:pt x="35106" y="143581"/>
                    <a:pt x="35522" y="143581"/>
                  </a:cubicBezTo>
                  <a:cubicBezTo>
                    <a:pt x="35708" y="143581"/>
                    <a:pt x="35894" y="143563"/>
                    <a:pt x="36076" y="143527"/>
                  </a:cubicBezTo>
                  <a:lnTo>
                    <a:pt x="36076" y="143527"/>
                  </a:lnTo>
                  <a:cubicBezTo>
                    <a:pt x="36076" y="143566"/>
                    <a:pt x="36076" y="143645"/>
                    <a:pt x="36037" y="143723"/>
                  </a:cubicBezTo>
                  <a:cubicBezTo>
                    <a:pt x="35652" y="143877"/>
                    <a:pt x="35182" y="144032"/>
                    <a:pt x="34804" y="144032"/>
                  </a:cubicBezTo>
                  <a:cubicBezTo>
                    <a:pt x="34605" y="144032"/>
                    <a:pt x="34432" y="143989"/>
                    <a:pt x="34310" y="143880"/>
                  </a:cubicBezTo>
                  <a:cubicBezTo>
                    <a:pt x="34271" y="143684"/>
                    <a:pt x="34271" y="143488"/>
                    <a:pt x="34310" y="143331"/>
                  </a:cubicBezTo>
                  <a:close/>
                  <a:moveTo>
                    <a:pt x="35841" y="144312"/>
                  </a:moveTo>
                  <a:lnTo>
                    <a:pt x="35841" y="144312"/>
                  </a:lnTo>
                  <a:cubicBezTo>
                    <a:pt x="35918" y="144777"/>
                    <a:pt x="35826" y="145004"/>
                    <a:pt x="35574" y="145004"/>
                  </a:cubicBezTo>
                  <a:cubicBezTo>
                    <a:pt x="35444" y="145004"/>
                    <a:pt x="35270" y="144943"/>
                    <a:pt x="35056" y="144822"/>
                  </a:cubicBezTo>
                  <a:cubicBezTo>
                    <a:pt x="34957" y="144838"/>
                    <a:pt x="34869" y="144845"/>
                    <a:pt x="34791" y="144845"/>
                  </a:cubicBezTo>
                  <a:cubicBezTo>
                    <a:pt x="34465" y="144845"/>
                    <a:pt x="34317" y="144708"/>
                    <a:pt x="34349" y="144391"/>
                  </a:cubicBezTo>
                  <a:lnTo>
                    <a:pt x="34349" y="144391"/>
                  </a:lnTo>
                  <a:cubicBezTo>
                    <a:pt x="34467" y="144469"/>
                    <a:pt x="34585" y="144508"/>
                    <a:pt x="34702" y="144508"/>
                  </a:cubicBezTo>
                  <a:cubicBezTo>
                    <a:pt x="34770" y="144515"/>
                    <a:pt x="34837" y="144518"/>
                    <a:pt x="34904" y="144518"/>
                  </a:cubicBezTo>
                  <a:cubicBezTo>
                    <a:pt x="35228" y="144518"/>
                    <a:pt x="35548" y="144442"/>
                    <a:pt x="35841" y="144312"/>
                  </a:cubicBezTo>
                  <a:close/>
                  <a:moveTo>
                    <a:pt x="26812" y="137599"/>
                  </a:moveTo>
                  <a:cubicBezTo>
                    <a:pt x="27401" y="137678"/>
                    <a:pt x="27990" y="137756"/>
                    <a:pt x="28578" y="137796"/>
                  </a:cubicBezTo>
                  <a:cubicBezTo>
                    <a:pt x="27676" y="140818"/>
                    <a:pt x="26733" y="143841"/>
                    <a:pt x="25752" y="146864"/>
                  </a:cubicBezTo>
                  <a:cubicBezTo>
                    <a:pt x="25124" y="146707"/>
                    <a:pt x="24496" y="146510"/>
                    <a:pt x="23868" y="146314"/>
                  </a:cubicBezTo>
                  <a:cubicBezTo>
                    <a:pt x="24928" y="143409"/>
                    <a:pt x="25909" y="140504"/>
                    <a:pt x="26812" y="137599"/>
                  </a:cubicBezTo>
                  <a:close/>
                  <a:moveTo>
                    <a:pt x="43260" y="137167"/>
                  </a:moveTo>
                  <a:cubicBezTo>
                    <a:pt x="44316" y="140139"/>
                    <a:pt x="45255" y="143111"/>
                    <a:pt x="46116" y="146083"/>
                  </a:cubicBezTo>
                  <a:lnTo>
                    <a:pt x="46116" y="146083"/>
                  </a:lnTo>
                  <a:cubicBezTo>
                    <a:pt x="45451" y="146356"/>
                    <a:pt x="44748" y="146590"/>
                    <a:pt x="44045" y="146785"/>
                  </a:cubicBezTo>
                  <a:cubicBezTo>
                    <a:pt x="43849" y="146236"/>
                    <a:pt x="43692" y="145725"/>
                    <a:pt x="43574" y="145176"/>
                  </a:cubicBezTo>
                  <a:cubicBezTo>
                    <a:pt x="43526" y="145047"/>
                    <a:pt x="43419" y="144991"/>
                    <a:pt x="43314" y="144991"/>
                  </a:cubicBezTo>
                  <a:cubicBezTo>
                    <a:pt x="43163" y="144991"/>
                    <a:pt x="43017" y="145108"/>
                    <a:pt x="43064" y="145293"/>
                  </a:cubicBezTo>
                  <a:cubicBezTo>
                    <a:pt x="43221" y="145843"/>
                    <a:pt x="43378" y="146353"/>
                    <a:pt x="43574" y="146903"/>
                  </a:cubicBezTo>
                  <a:cubicBezTo>
                    <a:pt x="42711" y="147139"/>
                    <a:pt x="41847" y="147335"/>
                    <a:pt x="40983" y="147492"/>
                  </a:cubicBezTo>
                  <a:cubicBezTo>
                    <a:pt x="40709" y="146118"/>
                    <a:pt x="40434" y="144744"/>
                    <a:pt x="40080" y="143370"/>
                  </a:cubicBezTo>
                  <a:cubicBezTo>
                    <a:pt x="40050" y="143247"/>
                    <a:pt x="39959" y="143196"/>
                    <a:pt x="39865" y="143196"/>
                  </a:cubicBezTo>
                  <a:cubicBezTo>
                    <a:pt x="39718" y="143196"/>
                    <a:pt x="39562" y="143320"/>
                    <a:pt x="39609" y="143488"/>
                  </a:cubicBezTo>
                  <a:cubicBezTo>
                    <a:pt x="39923" y="144862"/>
                    <a:pt x="40237" y="146196"/>
                    <a:pt x="40473" y="147570"/>
                  </a:cubicBezTo>
                  <a:cubicBezTo>
                    <a:pt x="39806" y="147688"/>
                    <a:pt x="39099" y="147767"/>
                    <a:pt x="38432" y="147845"/>
                  </a:cubicBezTo>
                  <a:cubicBezTo>
                    <a:pt x="38118" y="146079"/>
                    <a:pt x="37843" y="144312"/>
                    <a:pt x="37529" y="142506"/>
                  </a:cubicBezTo>
                  <a:cubicBezTo>
                    <a:pt x="37529" y="142035"/>
                    <a:pt x="37529" y="141643"/>
                    <a:pt x="37529" y="141289"/>
                  </a:cubicBezTo>
                  <a:cubicBezTo>
                    <a:pt x="37607" y="140151"/>
                    <a:pt x="37607" y="139052"/>
                    <a:pt x="37647" y="137913"/>
                  </a:cubicBezTo>
                  <a:lnTo>
                    <a:pt x="38314" y="137874"/>
                  </a:lnTo>
                  <a:cubicBezTo>
                    <a:pt x="38392" y="138659"/>
                    <a:pt x="38549" y="139405"/>
                    <a:pt x="38746" y="140151"/>
                  </a:cubicBezTo>
                  <a:cubicBezTo>
                    <a:pt x="38793" y="140293"/>
                    <a:pt x="38898" y="140353"/>
                    <a:pt x="39000" y="140353"/>
                  </a:cubicBezTo>
                  <a:cubicBezTo>
                    <a:pt x="39153" y="140353"/>
                    <a:pt x="39303" y="140221"/>
                    <a:pt x="39256" y="140033"/>
                  </a:cubicBezTo>
                  <a:cubicBezTo>
                    <a:pt x="39021" y="139327"/>
                    <a:pt x="38903" y="138581"/>
                    <a:pt x="38824" y="137835"/>
                  </a:cubicBezTo>
                  <a:cubicBezTo>
                    <a:pt x="39492" y="137756"/>
                    <a:pt x="40198" y="137678"/>
                    <a:pt x="40866" y="137560"/>
                  </a:cubicBezTo>
                  <a:cubicBezTo>
                    <a:pt x="41415" y="139366"/>
                    <a:pt x="41886" y="141172"/>
                    <a:pt x="42357" y="143017"/>
                  </a:cubicBezTo>
                  <a:cubicBezTo>
                    <a:pt x="42387" y="143137"/>
                    <a:pt x="42475" y="143188"/>
                    <a:pt x="42567" y="143188"/>
                  </a:cubicBezTo>
                  <a:cubicBezTo>
                    <a:pt x="42715" y="143188"/>
                    <a:pt x="42877" y="143054"/>
                    <a:pt x="42828" y="142860"/>
                  </a:cubicBezTo>
                  <a:cubicBezTo>
                    <a:pt x="42397" y="141093"/>
                    <a:pt x="41886" y="139287"/>
                    <a:pt x="41376" y="137521"/>
                  </a:cubicBezTo>
                  <a:cubicBezTo>
                    <a:pt x="42004" y="137403"/>
                    <a:pt x="42632" y="137285"/>
                    <a:pt x="43260" y="137167"/>
                  </a:cubicBezTo>
                  <a:close/>
                  <a:moveTo>
                    <a:pt x="37372" y="144469"/>
                  </a:moveTo>
                  <a:cubicBezTo>
                    <a:pt x="37568" y="145647"/>
                    <a:pt x="37764" y="146785"/>
                    <a:pt x="37961" y="147924"/>
                  </a:cubicBezTo>
                  <a:cubicBezTo>
                    <a:pt x="37136" y="148041"/>
                    <a:pt x="36312" y="148081"/>
                    <a:pt x="35487" y="148081"/>
                  </a:cubicBezTo>
                  <a:lnTo>
                    <a:pt x="35487" y="148041"/>
                  </a:lnTo>
                  <a:cubicBezTo>
                    <a:pt x="35448" y="147884"/>
                    <a:pt x="35448" y="147688"/>
                    <a:pt x="35487" y="147492"/>
                  </a:cubicBezTo>
                  <a:lnTo>
                    <a:pt x="35527" y="147492"/>
                  </a:lnTo>
                  <a:cubicBezTo>
                    <a:pt x="36704" y="147099"/>
                    <a:pt x="37175" y="145843"/>
                    <a:pt x="37372" y="144469"/>
                  </a:cubicBezTo>
                  <a:close/>
                  <a:moveTo>
                    <a:pt x="29010" y="137874"/>
                  </a:moveTo>
                  <a:cubicBezTo>
                    <a:pt x="29560" y="137913"/>
                    <a:pt x="30149" y="137953"/>
                    <a:pt x="30698" y="137992"/>
                  </a:cubicBezTo>
                  <a:cubicBezTo>
                    <a:pt x="30580" y="138541"/>
                    <a:pt x="30423" y="139091"/>
                    <a:pt x="30306" y="139641"/>
                  </a:cubicBezTo>
                  <a:cubicBezTo>
                    <a:pt x="30258" y="139833"/>
                    <a:pt x="30416" y="139952"/>
                    <a:pt x="30563" y="139952"/>
                  </a:cubicBezTo>
                  <a:cubicBezTo>
                    <a:pt x="30657" y="139952"/>
                    <a:pt x="30746" y="139904"/>
                    <a:pt x="30777" y="139798"/>
                  </a:cubicBezTo>
                  <a:cubicBezTo>
                    <a:pt x="30934" y="139209"/>
                    <a:pt x="31091" y="138620"/>
                    <a:pt x="31209" y="138031"/>
                  </a:cubicBezTo>
                  <a:cubicBezTo>
                    <a:pt x="31758" y="138070"/>
                    <a:pt x="32269" y="138110"/>
                    <a:pt x="32779" y="138149"/>
                  </a:cubicBezTo>
                  <a:lnTo>
                    <a:pt x="32779" y="139366"/>
                  </a:lnTo>
                  <a:lnTo>
                    <a:pt x="32465" y="141682"/>
                  </a:lnTo>
                  <a:cubicBezTo>
                    <a:pt x="32465" y="141827"/>
                    <a:pt x="32573" y="141908"/>
                    <a:pt x="32693" y="141908"/>
                  </a:cubicBezTo>
                  <a:cubicBezTo>
                    <a:pt x="32734" y="141908"/>
                    <a:pt x="32778" y="141898"/>
                    <a:pt x="32818" y="141878"/>
                  </a:cubicBezTo>
                  <a:cubicBezTo>
                    <a:pt x="32818" y="142663"/>
                    <a:pt x="32857" y="143448"/>
                    <a:pt x="32857" y="144234"/>
                  </a:cubicBezTo>
                  <a:cubicBezTo>
                    <a:pt x="32895" y="145560"/>
                    <a:pt x="33262" y="147618"/>
                    <a:pt x="34771" y="147618"/>
                  </a:cubicBezTo>
                  <a:cubicBezTo>
                    <a:pt x="34825" y="147618"/>
                    <a:pt x="34881" y="147615"/>
                    <a:pt x="34938" y="147610"/>
                  </a:cubicBezTo>
                  <a:cubicBezTo>
                    <a:pt x="34938" y="147767"/>
                    <a:pt x="34938" y="147963"/>
                    <a:pt x="34938" y="148120"/>
                  </a:cubicBezTo>
                  <a:cubicBezTo>
                    <a:pt x="33996" y="148120"/>
                    <a:pt x="33014" y="148081"/>
                    <a:pt x="32033" y="148002"/>
                  </a:cubicBezTo>
                  <a:lnTo>
                    <a:pt x="32033" y="147963"/>
                  </a:lnTo>
                  <a:cubicBezTo>
                    <a:pt x="32111" y="146982"/>
                    <a:pt x="32269" y="146000"/>
                    <a:pt x="32426" y="145019"/>
                  </a:cubicBezTo>
                  <a:cubicBezTo>
                    <a:pt x="32449" y="144833"/>
                    <a:pt x="32294" y="144716"/>
                    <a:pt x="32147" y="144716"/>
                  </a:cubicBezTo>
                  <a:cubicBezTo>
                    <a:pt x="32045" y="144716"/>
                    <a:pt x="31947" y="144772"/>
                    <a:pt x="31915" y="144901"/>
                  </a:cubicBezTo>
                  <a:cubicBezTo>
                    <a:pt x="31758" y="145922"/>
                    <a:pt x="31601" y="146942"/>
                    <a:pt x="31523" y="147963"/>
                  </a:cubicBezTo>
                  <a:cubicBezTo>
                    <a:pt x="30620" y="147884"/>
                    <a:pt x="29678" y="147727"/>
                    <a:pt x="28775" y="147570"/>
                  </a:cubicBezTo>
                  <a:lnTo>
                    <a:pt x="29756" y="143723"/>
                  </a:lnTo>
                  <a:cubicBezTo>
                    <a:pt x="29803" y="143511"/>
                    <a:pt x="29652" y="143384"/>
                    <a:pt x="29507" y="143384"/>
                  </a:cubicBezTo>
                  <a:cubicBezTo>
                    <a:pt x="29411" y="143384"/>
                    <a:pt x="29316" y="143441"/>
                    <a:pt x="29285" y="143566"/>
                  </a:cubicBezTo>
                  <a:cubicBezTo>
                    <a:pt x="28932" y="144901"/>
                    <a:pt x="28618" y="146196"/>
                    <a:pt x="28304" y="147492"/>
                  </a:cubicBezTo>
                  <a:cubicBezTo>
                    <a:pt x="27597" y="147374"/>
                    <a:pt x="26890" y="147217"/>
                    <a:pt x="26145" y="147021"/>
                  </a:cubicBezTo>
                  <a:cubicBezTo>
                    <a:pt x="27165" y="143998"/>
                    <a:pt x="28107" y="140936"/>
                    <a:pt x="29010" y="137874"/>
                  </a:cubicBezTo>
                  <a:close/>
                  <a:moveTo>
                    <a:pt x="35625" y="0"/>
                  </a:moveTo>
                  <a:cubicBezTo>
                    <a:pt x="35460" y="0"/>
                    <a:pt x="35298" y="54"/>
                    <a:pt x="35173" y="163"/>
                  </a:cubicBezTo>
                  <a:cubicBezTo>
                    <a:pt x="35134" y="158"/>
                    <a:pt x="35094" y="156"/>
                    <a:pt x="35056" y="156"/>
                  </a:cubicBezTo>
                  <a:cubicBezTo>
                    <a:pt x="34791" y="156"/>
                    <a:pt x="34565" y="271"/>
                    <a:pt x="34428" y="477"/>
                  </a:cubicBezTo>
                  <a:cubicBezTo>
                    <a:pt x="12601" y="30155"/>
                    <a:pt x="12012" y="68587"/>
                    <a:pt x="15153" y="103760"/>
                  </a:cubicBezTo>
                  <a:cubicBezTo>
                    <a:pt x="15428" y="106783"/>
                    <a:pt x="15703" y="109806"/>
                    <a:pt x="16017" y="112789"/>
                  </a:cubicBezTo>
                  <a:cubicBezTo>
                    <a:pt x="2827" y="117304"/>
                    <a:pt x="0" y="134969"/>
                    <a:pt x="3886" y="146785"/>
                  </a:cubicBezTo>
                  <a:cubicBezTo>
                    <a:pt x="3939" y="147208"/>
                    <a:pt x="4268" y="147401"/>
                    <a:pt x="4605" y="147401"/>
                  </a:cubicBezTo>
                  <a:cubicBezTo>
                    <a:pt x="5019" y="147401"/>
                    <a:pt x="5443" y="147109"/>
                    <a:pt x="5378" y="146589"/>
                  </a:cubicBezTo>
                  <a:cubicBezTo>
                    <a:pt x="5771" y="143017"/>
                    <a:pt x="8008" y="139209"/>
                    <a:pt x="10128" y="136422"/>
                  </a:cubicBezTo>
                  <a:cubicBezTo>
                    <a:pt x="12366" y="133477"/>
                    <a:pt x="15271" y="131318"/>
                    <a:pt x="18843" y="130612"/>
                  </a:cubicBezTo>
                  <a:cubicBezTo>
                    <a:pt x="19196" y="132103"/>
                    <a:pt x="19550" y="133634"/>
                    <a:pt x="19981" y="135165"/>
                  </a:cubicBezTo>
                  <a:cubicBezTo>
                    <a:pt x="20082" y="135467"/>
                    <a:pt x="20353" y="135654"/>
                    <a:pt x="20650" y="135654"/>
                  </a:cubicBezTo>
                  <a:cubicBezTo>
                    <a:pt x="20702" y="135654"/>
                    <a:pt x="20754" y="135648"/>
                    <a:pt x="20806" y="135636"/>
                  </a:cubicBezTo>
                  <a:cubicBezTo>
                    <a:pt x="22219" y="136422"/>
                    <a:pt x="23750" y="137010"/>
                    <a:pt x="25359" y="137324"/>
                  </a:cubicBezTo>
                  <a:cubicBezTo>
                    <a:pt x="24417" y="140426"/>
                    <a:pt x="23357" y="143527"/>
                    <a:pt x="22219" y="146550"/>
                  </a:cubicBezTo>
                  <a:cubicBezTo>
                    <a:pt x="22101" y="146942"/>
                    <a:pt x="22298" y="147335"/>
                    <a:pt x="22690" y="147453"/>
                  </a:cubicBezTo>
                  <a:lnTo>
                    <a:pt x="23789" y="147845"/>
                  </a:lnTo>
                  <a:cubicBezTo>
                    <a:pt x="21748" y="155736"/>
                    <a:pt x="19785" y="163626"/>
                    <a:pt x="17901" y="171556"/>
                  </a:cubicBezTo>
                  <a:cubicBezTo>
                    <a:pt x="17940" y="171634"/>
                    <a:pt x="17940" y="171713"/>
                    <a:pt x="17901" y="171791"/>
                  </a:cubicBezTo>
                  <a:cubicBezTo>
                    <a:pt x="17783" y="172027"/>
                    <a:pt x="17665" y="172263"/>
                    <a:pt x="17587" y="172498"/>
                  </a:cubicBezTo>
                  <a:cubicBezTo>
                    <a:pt x="17587" y="172616"/>
                    <a:pt x="17548" y="172694"/>
                    <a:pt x="17548" y="172812"/>
                  </a:cubicBezTo>
                  <a:lnTo>
                    <a:pt x="17548" y="172851"/>
                  </a:lnTo>
                  <a:cubicBezTo>
                    <a:pt x="17548" y="172891"/>
                    <a:pt x="17548" y="172891"/>
                    <a:pt x="17548" y="172930"/>
                  </a:cubicBezTo>
                  <a:cubicBezTo>
                    <a:pt x="17548" y="173087"/>
                    <a:pt x="17508" y="173205"/>
                    <a:pt x="17508" y="173362"/>
                  </a:cubicBezTo>
                  <a:cubicBezTo>
                    <a:pt x="17508" y="173440"/>
                    <a:pt x="17469" y="173519"/>
                    <a:pt x="17430" y="173558"/>
                  </a:cubicBezTo>
                  <a:cubicBezTo>
                    <a:pt x="15977" y="179682"/>
                    <a:pt x="14525" y="185806"/>
                    <a:pt x="13151" y="191930"/>
                  </a:cubicBezTo>
                  <a:cubicBezTo>
                    <a:pt x="13308" y="192008"/>
                    <a:pt x="13426" y="192126"/>
                    <a:pt x="13583" y="192205"/>
                  </a:cubicBezTo>
                  <a:cubicBezTo>
                    <a:pt x="15035" y="185884"/>
                    <a:pt x="16488" y="179564"/>
                    <a:pt x="18019" y="173244"/>
                  </a:cubicBezTo>
                  <a:cubicBezTo>
                    <a:pt x="17979" y="173205"/>
                    <a:pt x="17979" y="173165"/>
                    <a:pt x="18019" y="173126"/>
                  </a:cubicBezTo>
                  <a:cubicBezTo>
                    <a:pt x="18058" y="172773"/>
                    <a:pt x="18136" y="172420"/>
                    <a:pt x="18215" y="172106"/>
                  </a:cubicBezTo>
                  <a:cubicBezTo>
                    <a:pt x="18254" y="172066"/>
                    <a:pt x="18254" y="172027"/>
                    <a:pt x="18293" y="171988"/>
                  </a:cubicBezTo>
                  <a:cubicBezTo>
                    <a:pt x="20256" y="163979"/>
                    <a:pt x="22219" y="155971"/>
                    <a:pt x="24300" y="148002"/>
                  </a:cubicBezTo>
                  <a:cubicBezTo>
                    <a:pt x="25477" y="148355"/>
                    <a:pt x="26694" y="148670"/>
                    <a:pt x="27911" y="148905"/>
                  </a:cubicBezTo>
                  <a:cubicBezTo>
                    <a:pt x="27165" y="150986"/>
                    <a:pt x="26890" y="153263"/>
                    <a:pt x="27087" y="155461"/>
                  </a:cubicBezTo>
                  <a:cubicBezTo>
                    <a:pt x="27107" y="155622"/>
                    <a:pt x="27242" y="155711"/>
                    <a:pt x="27367" y="155711"/>
                  </a:cubicBezTo>
                  <a:cubicBezTo>
                    <a:pt x="27486" y="155711"/>
                    <a:pt x="27597" y="155632"/>
                    <a:pt x="27597" y="155461"/>
                  </a:cubicBezTo>
                  <a:cubicBezTo>
                    <a:pt x="27362" y="153263"/>
                    <a:pt x="27636" y="151064"/>
                    <a:pt x="28382" y="148984"/>
                  </a:cubicBezTo>
                  <a:cubicBezTo>
                    <a:pt x="29481" y="149180"/>
                    <a:pt x="30580" y="149337"/>
                    <a:pt x="31680" y="149455"/>
                  </a:cubicBezTo>
                  <a:cubicBezTo>
                    <a:pt x="31523" y="150279"/>
                    <a:pt x="31523" y="151182"/>
                    <a:pt x="31680" y="152046"/>
                  </a:cubicBezTo>
                  <a:cubicBezTo>
                    <a:pt x="31710" y="152166"/>
                    <a:pt x="31797" y="152217"/>
                    <a:pt x="31891" y="152217"/>
                  </a:cubicBezTo>
                  <a:cubicBezTo>
                    <a:pt x="32044" y="152217"/>
                    <a:pt x="32214" y="152083"/>
                    <a:pt x="32190" y="151889"/>
                  </a:cubicBezTo>
                  <a:cubicBezTo>
                    <a:pt x="32033" y="151103"/>
                    <a:pt x="32033" y="150279"/>
                    <a:pt x="32190" y="149494"/>
                  </a:cubicBezTo>
                  <a:cubicBezTo>
                    <a:pt x="33064" y="149545"/>
                    <a:pt x="33938" y="149574"/>
                    <a:pt x="34812" y="149574"/>
                  </a:cubicBezTo>
                  <a:cubicBezTo>
                    <a:pt x="35940" y="149574"/>
                    <a:pt x="37068" y="149526"/>
                    <a:pt x="38196" y="149415"/>
                  </a:cubicBezTo>
                  <a:lnTo>
                    <a:pt x="38196" y="149415"/>
                  </a:lnTo>
                  <a:cubicBezTo>
                    <a:pt x="38118" y="150475"/>
                    <a:pt x="38000" y="151535"/>
                    <a:pt x="37804" y="152556"/>
                  </a:cubicBezTo>
                  <a:cubicBezTo>
                    <a:pt x="37780" y="152741"/>
                    <a:pt x="37935" y="152858"/>
                    <a:pt x="38082" y="152858"/>
                  </a:cubicBezTo>
                  <a:cubicBezTo>
                    <a:pt x="38184" y="152858"/>
                    <a:pt x="38282" y="152802"/>
                    <a:pt x="38314" y="152674"/>
                  </a:cubicBezTo>
                  <a:cubicBezTo>
                    <a:pt x="38510" y="151574"/>
                    <a:pt x="38628" y="150475"/>
                    <a:pt x="38706" y="149337"/>
                  </a:cubicBezTo>
                  <a:cubicBezTo>
                    <a:pt x="39688" y="149258"/>
                    <a:pt x="40669" y="149101"/>
                    <a:pt x="41611" y="148905"/>
                  </a:cubicBezTo>
                  <a:lnTo>
                    <a:pt x="41611" y="148905"/>
                  </a:lnTo>
                  <a:cubicBezTo>
                    <a:pt x="42711" y="152831"/>
                    <a:pt x="42554" y="157031"/>
                    <a:pt x="41180" y="160917"/>
                  </a:cubicBezTo>
                  <a:cubicBezTo>
                    <a:pt x="41109" y="161083"/>
                    <a:pt x="41251" y="161192"/>
                    <a:pt x="41402" y="161192"/>
                  </a:cubicBezTo>
                  <a:cubicBezTo>
                    <a:pt x="41501" y="161192"/>
                    <a:pt x="41604" y="161144"/>
                    <a:pt x="41651" y="161035"/>
                  </a:cubicBezTo>
                  <a:cubicBezTo>
                    <a:pt x="43064" y="157070"/>
                    <a:pt x="43182" y="152831"/>
                    <a:pt x="42043" y="148787"/>
                  </a:cubicBezTo>
                  <a:cubicBezTo>
                    <a:pt x="43299" y="148552"/>
                    <a:pt x="44556" y="148198"/>
                    <a:pt x="45773" y="147806"/>
                  </a:cubicBezTo>
                  <a:cubicBezTo>
                    <a:pt x="47892" y="155971"/>
                    <a:pt x="49934" y="164136"/>
                    <a:pt x="51896" y="172341"/>
                  </a:cubicBezTo>
                  <a:lnTo>
                    <a:pt x="51896" y="172380"/>
                  </a:lnTo>
                  <a:cubicBezTo>
                    <a:pt x="51896" y="172420"/>
                    <a:pt x="51896" y="172498"/>
                    <a:pt x="51896" y="172537"/>
                  </a:cubicBezTo>
                  <a:cubicBezTo>
                    <a:pt x="51936" y="172577"/>
                    <a:pt x="51975" y="172655"/>
                    <a:pt x="51975" y="172734"/>
                  </a:cubicBezTo>
                  <a:cubicBezTo>
                    <a:pt x="52014" y="172812"/>
                    <a:pt x="52014" y="172891"/>
                    <a:pt x="52014" y="172969"/>
                  </a:cubicBezTo>
                  <a:cubicBezTo>
                    <a:pt x="52014" y="172969"/>
                    <a:pt x="52053" y="173008"/>
                    <a:pt x="52053" y="173008"/>
                  </a:cubicBezTo>
                  <a:cubicBezTo>
                    <a:pt x="53584" y="179407"/>
                    <a:pt x="55076" y="185767"/>
                    <a:pt x="56529" y="192165"/>
                  </a:cubicBezTo>
                  <a:cubicBezTo>
                    <a:pt x="56686" y="192126"/>
                    <a:pt x="56843" y="192048"/>
                    <a:pt x="56960" y="191930"/>
                  </a:cubicBezTo>
                  <a:cubicBezTo>
                    <a:pt x="55586" y="185845"/>
                    <a:pt x="54173" y="179800"/>
                    <a:pt x="52721" y="173715"/>
                  </a:cubicBezTo>
                  <a:cubicBezTo>
                    <a:pt x="52525" y="173087"/>
                    <a:pt x="52485" y="172459"/>
                    <a:pt x="52368" y="171870"/>
                  </a:cubicBezTo>
                  <a:lnTo>
                    <a:pt x="52289" y="171909"/>
                  </a:lnTo>
                  <a:cubicBezTo>
                    <a:pt x="50326" y="163783"/>
                    <a:pt x="48324" y="155696"/>
                    <a:pt x="46283" y="147649"/>
                  </a:cubicBezTo>
                  <a:lnTo>
                    <a:pt x="47264" y="147296"/>
                  </a:lnTo>
                  <a:cubicBezTo>
                    <a:pt x="47618" y="147178"/>
                    <a:pt x="47853" y="146785"/>
                    <a:pt x="47735" y="146393"/>
                  </a:cubicBezTo>
                  <a:cubicBezTo>
                    <a:pt x="46832" y="143174"/>
                    <a:pt x="45812" y="140033"/>
                    <a:pt x="44713" y="136893"/>
                  </a:cubicBezTo>
                  <a:cubicBezTo>
                    <a:pt x="46204" y="136539"/>
                    <a:pt x="47657" y="136108"/>
                    <a:pt x="49070" y="135636"/>
                  </a:cubicBezTo>
                  <a:cubicBezTo>
                    <a:pt x="49266" y="135558"/>
                    <a:pt x="49423" y="135440"/>
                    <a:pt x="49502" y="135283"/>
                  </a:cubicBezTo>
                  <a:cubicBezTo>
                    <a:pt x="49698" y="135205"/>
                    <a:pt x="49816" y="135008"/>
                    <a:pt x="49855" y="134812"/>
                  </a:cubicBezTo>
                  <a:cubicBezTo>
                    <a:pt x="50169" y="133360"/>
                    <a:pt x="50483" y="131868"/>
                    <a:pt x="50758" y="130415"/>
                  </a:cubicBezTo>
                  <a:cubicBezTo>
                    <a:pt x="59002" y="131475"/>
                    <a:pt x="63124" y="139444"/>
                    <a:pt x="64694" y="146824"/>
                  </a:cubicBezTo>
                  <a:cubicBezTo>
                    <a:pt x="64792" y="147178"/>
                    <a:pt x="65086" y="147354"/>
                    <a:pt x="65386" y="147354"/>
                  </a:cubicBezTo>
                  <a:cubicBezTo>
                    <a:pt x="65685" y="147354"/>
                    <a:pt x="65989" y="147178"/>
                    <a:pt x="66107" y="146824"/>
                  </a:cubicBezTo>
                  <a:cubicBezTo>
                    <a:pt x="68031" y="139680"/>
                    <a:pt x="68698" y="131829"/>
                    <a:pt x="65950" y="124880"/>
                  </a:cubicBezTo>
                  <a:cubicBezTo>
                    <a:pt x="63752" y="119306"/>
                    <a:pt x="59787" y="114320"/>
                    <a:pt x="53702" y="112946"/>
                  </a:cubicBezTo>
                  <a:cubicBezTo>
                    <a:pt x="55272" y="101758"/>
                    <a:pt x="56097" y="90531"/>
                    <a:pt x="56254" y="79225"/>
                  </a:cubicBezTo>
                  <a:cubicBezTo>
                    <a:pt x="56450" y="61285"/>
                    <a:pt x="54527" y="43109"/>
                    <a:pt x="48717" y="26033"/>
                  </a:cubicBezTo>
                  <a:cubicBezTo>
                    <a:pt x="45694" y="16965"/>
                    <a:pt x="41494" y="8328"/>
                    <a:pt x="36273" y="359"/>
                  </a:cubicBezTo>
                  <a:cubicBezTo>
                    <a:pt x="36131" y="123"/>
                    <a:pt x="35875" y="0"/>
                    <a:pt x="3562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4213473" y="7448000"/>
              <a:ext cx="42898" cy="28598"/>
            </a:xfrm>
            <a:custGeom>
              <a:avLst/>
              <a:gdLst/>
              <a:ahLst/>
              <a:cxnLst/>
              <a:rect l="l" t="t" r="r" b="b"/>
              <a:pathLst>
                <a:path w="708" h="472" extrusionOk="0">
                  <a:moveTo>
                    <a:pt x="315" y="1"/>
                  </a:moveTo>
                  <a:cubicBezTo>
                    <a:pt x="1" y="1"/>
                    <a:pt x="1" y="472"/>
                    <a:pt x="315" y="472"/>
                  </a:cubicBezTo>
                  <a:lnTo>
                    <a:pt x="393" y="472"/>
                  </a:lnTo>
                  <a:cubicBezTo>
                    <a:pt x="707" y="472"/>
                    <a:pt x="707"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3216585" y="5566619"/>
              <a:ext cx="175893" cy="327004"/>
            </a:xfrm>
            <a:custGeom>
              <a:avLst/>
              <a:gdLst/>
              <a:ahLst/>
              <a:cxnLst/>
              <a:rect l="l" t="t" r="r" b="b"/>
              <a:pathLst>
                <a:path w="2903" h="5397" extrusionOk="0">
                  <a:moveTo>
                    <a:pt x="2601" y="1"/>
                  </a:moveTo>
                  <a:cubicBezTo>
                    <a:pt x="2496" y="1"/>
                    <a:pt x="2384" y="48"/>
                    <a:pt x="2321" y="157"/>
                  </a:cubicBezTo>
                  <a:cubicBezTo>
                    <a:pt x="1693" y="1845"/>
                    <a:pt x="948" y="3455"/>
                    <a:pt x="84" y="5025"/>
                  </a:cubicBezTo>
                  <a:cubicBezTo>
                    <a:pt x="0" y="5221"/>
                    <a:pt x="195" y="5396"/>
                    <a:pt x="371" y="5396"/>
                  </a:cubicBezTo>
                  <a:cubicBezTo>
                    <a:pt x="442" y="5396"/>
                    <a:pt x="510" y="5368"/>
                    <a:pt x="555" y="5300"/>
                  </a:cubicBezTo>
                  <a:cubicBezTo>
                    <a:pt x="1419" y="3690"/>
                    <a:pt x="2164" y="2002"/>
                    <a:pt x="2832" y="275"/>
                  </a:cubicBezTo>
                  <a:cubicBezTo>
                    <a:pt x="2903" y="109"/>
                    <a:pt x="2760" y="1"/>
                    <a:pt x="2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2773975" y="5772019"/>
              <a:ext cx="765797" cy="869709"/>
            </a:xfrm>
            <a:custGeom>
              <a:avLst/>
              <a:gdLst/>
              <a:ahLst/>
              <a:cxnLst/>
              <a:rect l="l" t="t" r="r" b="b"/>
              <a:pathLst>
                <a:path w="12639" h="14354" extrusionOk="0">
                  <a:moveTo>
                    <a:pt x="297" y="0"/>
                  </a:moveTo>
                  <a:cubicBezTo>
                    <a:pt x="152" y="0"/>
                    <a:pt x="1" y="127"/>
                    <a:pt x="48" y="339"/>
                  </a:cubicBezTo>
                  <a:cubicBezTo>
                    <a:pt x="1304" y="5521"/>
                    <a:pt x="3856" y="10311"/>
                    <a:pt x="7428" y="14275"/>
                  </a:cubicBezTo>
                  <a:cubicBezTo>
                    <a:pt x="7467" y="14354"/>
                    <a:pt x="7546" y="14354"/>
                    <a:pt x="7624" y="14354"/>
                  </a:cubicBezTo>
                  <a:cubicBezTo>
                    <a:pt x="7664" y="14354"/>
                    <a:pt x="7742" y="14354"/>
                    <a:pt x="7781" y="14275"/>
                  </a:cubicBezTo>
                  <a:cubicBezTo>
                    <a:pt x="9666" y="11881"/>
                    <a:pt x="11275" y="9290"/>
                    <a:pt x="12531" y="6503"/>
                  </a:cubicBezTo>
                  <a:cubicBezTo>
                    <a:pt x="12639" y="6314"/>
                    <a:pt x="12470" y="6145"/>
                    <a:pt x="12315" y="6145"/>
                  </a:cubicBezTo>
                  <a:cubicBezTo>
                    <a:pt x="12244" y="6145"/>
                    <a:pt x="12176" y="6181"/>
                    <a:pt x="12139" y="6267"/>
                  </a:cubicBezTo>
                  <a:cubicBezTo>
                    <a:pt x="10922" y="8937"/>
                    <a:pt x="9391" y="11410"/>
                    <a:pt x="7624" y="13726"/>
                  </a:cubicBezTo>
                  <a:cubicBezTo>
                    <a:pt x="4170" y="9879"/>
                    <a:pt x="1736" y="5207"/>
                    <a:pt x="519" y="182"/>
                  </a:cubicBezTo>
                  <a:cubicBezTo>
                    <a:pt x="488" y="57"/>
                    <a:pt x="394" y="0"/>
                    <a:pt x="2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3535591" y="6080362"/>
              <a:ext cx="30961" cy="33325"/>
            </a:xfrm>
            <a:custGeom>
              <a:avLst/>
              <a:gdLst/>
              <a:ahLst/>
              <a:cxnLst/>
              <a:rect l="l" t="t" r="r" b="b"/>
              <a:pathLst>
                <a:path w="511"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87595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grpSp>
        <p:nvGrpSpPr>
          <p:cNvPr id="1840" name="Google Shape;1840;p43"/>
          <p:cNvGrpSpPr/>
          <p:nvPr/>
        </p:nvGrpSpPr>
        <p:grpSpPr>
          <a:xfrm>
            <a:off x="-1337338" y="2658205"/>
            <a:ext cx="4996282" cy="4996609"/>
            <a:chOff x="-2113750" y="596808"/>
            <a:chExt cx="9144000" cy="9144600"/>
          </a:xfrm>
        </p:grpSpPr>
        <p:sp>
          <p:nvSpPr>
            <p:cNvPr id="1841" name="Google Shape;1841;p43"/>
            <p:cNvSpPr/>
            <p:nvPr/>
          </p:nvSpPr>
          <p:spPr>
            <a:xfrm rot="10800000">
              <a:off x="-2113750" y="596808"/>
              <a:ext cx="9144000" cy="91446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rot="10800000">
              <a:off x="-436262" y="2274828"/>
              <a:ext cx="5789100" cy="57891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rot="10800000">
              <a:off x="-812875" y="1851643"/>
              <a:ext cx="6635400" cy="66354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rot="10800000">
              <a:off x="-1272015" y="1439077"/>
              <a:ext cx="7460700" cy="74607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rot="10800000">
              <a:off x="-1669972" y="1040757"/>
              <a:ext cx="8256600" cy="82569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4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Identify the </a:t>
            </a:r>
            <a:r>
              <a:rPr lang="en" dirty="0" smtClean="0">
                <a:solidFill>
                  <a:srgbClr val="00B0F0"/>
                </a:solidFill>
              </a:rPr>
              <a:t>verb</a:t>
            </a:r>
            <a:r>
              <a:rPr lang="en" dirty="0" smtClean="0"/>
              <a:t> in my </a:t>
            </a:r>
            <a:r>
              <a:rPr lang="en" dirty="0" smtClean="0">
                <a:solidFill>
                  <a:schemeClr val="accent2">
                    <a:lumMod val="60000"/>
                    <a:lumOff val="40000"/>
                  </a:schemeClr>
                </a:solidFill>
              </a:rPr>
              <a:t>sentences.</a:t>
            </a:r>
            <a:endParaRPr dirty="0">
              <a:solidFill>
                <a:schemeClr val="accent2">
                  <a:lumMod val="60000"/>
                  <a:lumOff val="40000"/>
                </a:schemeClr>
              </a:solidFill>
            </a:endParaRPr>
          </a:p>
        </p:txBody>
      </p:sp>
      <p:sp>
        <p:nvSpPr>
          <p:cNvPr id="1847" name="Google Shape;1847;p43"/>
          <p:cNvSpPr txBox="1">
            <a:spLocks noGrp="1"/>
          </p:cNvSpPr>
          <p:nvPr>
            <p:ph type="subTitle" idx="1"/>
          </p:nvPr>
        </p:nvSpPr>
        <p:spPr>
          <a:xfrm>
            <a:off x="2483768" y="2450739"/>
            <a:ext cx="6408712" cy="766841"/>
          </a:xfrm>
          <a:prstGeom prst="rect">
            <a:avLst/>
          </a:prstGeom>
        </p:spPr>
        <p:txBody>
          <a:bodyPr spcFirstLastPara="1" wrap="square" lIns="91425" tIns="91425" rIns="91425" bIns="91425" anchor="ctr" anchorCtr="0">
            <a:noAutofit/>
          </a:bodyPr>
          <a:lstStyle/>
          <a:p>
            <a:pPr>
              <a:lnSpc>
                <a:spcPct val="200000"/>
              </a:lnSpc>
            </a:pPr>
            <a:r>
              <a:rPr lang="en-GB" sz="1800" dirty="0">
                <a:solidFill>
                  <a:srgbClr val="FFC000"/>
                </a:solidFill>
              </a:rPr>
              <a:t>Tim’s spiky hair </a:t>
            </a:r>
            <a:r>
              <a:rPr lang="en-GB" sz="1800" dirty="0"/>
              <a:t>stood up piercingly on top of his head. </a:t>
            </a:r>
          </a:p>
          <a:p>
            <a:pPr>
              <a:lnSpc>
                <a:spcPct val="200000"/>
              </a:lnSpc>
            </a:pPr>
            <a:r>
              <a:rPr lang="en-GB" sz="1800" dirty="0"/>
              <a:t>Lexi wore </a:t>
            </a:r>
            <a:r>
              <a:rPr lang="en-GB" sz="1800" dirty="0">
                <a:solidFill>
                  <a:srgbClr val="FFC000"/>
                </a:solidFill>
              </a:rPr>
              <a:t>ripped jeans </a:t>
            </a:r>
            <a:r>
              <a:rPr lang="en-GB" sz="1800" dirty="0"/>
              <a:t>that hung casually from her hips. </a:t>
            </a:r>
          </a:p>
          <a:p>
            <a:pPr>
              <a:lnSpc>
                <a:spcPct val="200000"/>
              </a:lnSpc>
            </a:pPr>
            <a:r>
              <a:rPr lang="en-GB" sz="1800" dirty="0"/>
              <a:t>Lexi’s colourful, old </a:t>
            </a:r>
            <a:r>
              <a:rPr lang="en-GB" sz="1800" dirty="0">
                <a:solidFill>
                  <a:srgbClr val="FFC000"/>
                </a:solidFill>
              </a:rPr>
              <a:t>skateboard</a:t>
            </a:r>
            <a:r>
              <a:rPr lang="en-GB" sz="1800" dirty="0"/>
              <a:t> flew through the city in a flash. </a:t>
            </a:r>
          </a:p>
        </p:txBody>
      </p:sp>
      <p:grpSp>
        <p:nvGrpSpPr>
          <p:cNvPr id="1848" name="Google Shape;1848;p43"/>
          <p:cNvGrpSpPr/>
          <p:nvPr/>
        </p:nvGrpSpPr>
        <p:grpSpPr>
          <a:xfrm>
            <a:off x="185351" y="1120773"/>
            <a:ext cx="1702668" cy="4649337"/>
            <a:chOff x="921616" y="-3836106"/>
            <a:chExt cx="4616777" cy="12606663"/>
          </a:xfrm>
        </p:grpSpPr>
        <p:sp>
          <p:nvSpPr>
            <p:cNvPr id="1849" name="Google Shape;1849;p43"/>
            <p:cNvSpPr/>
            <p:nvPr/>
          </p:nvSpPr>
          <p:spPr>
            <a:xfrm>
              <a:off x="3228763" y="4103794"/>
              <a:ext cx="1577037" cy="4666763"/>
            </a:xfrm>
            <a:custGeom>
              <a:avLst/>
              <a:gdLst/>
              <a:ahLst/>
              <a:cxnLst/>
              <a:rect l="l" t="t" r="r" b="b"/>
              <a:pathLst>
                <a:path w="26028" h="77022" extrusionOk="0">
                  <a:moveTo>
                    <a:pt x="1" y="0"/>
                  </a:moveTo>
                  <a:lnTo>
                    <a:pt x="1" y="77021"/>
                  </a:lnTo>
                  <a:lnTo>
                    <a:pt x="26027" y="77021"/>
                  </a:lnTo>
                  <a:lnTo>
                    <a:pt x="6674"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1654210" y="4103794"/>
              <a:ext cx="1574613" cy="4666763"/>
            </a:xfrm>
            <a:custGeom>
              <a:avLst/>
              <a:gdLst/>
              <a:ahLst/>
              <a:cxnLst/>
              <a:rect l="l" t="t" r="r" b="b"/>
              <a:pathLst>
                <a:path w="25988" h="77022" extrusionOk="0">
                  <a:moveTo>
                    <a:pt x="19353" y="0"/>
                  </a:moveTo>
                  <a:lnTo>
                    <a:pt x="0" y="77021"/>
                  </a:lnTo>
                  <a:lnTo>
                    <a:pt x="25988" y="77021"/>
                  </a:lnTo>
                  <a:lnTo>
                    <a:pt x="25988"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2598445" y="4841478"/>
              <a:ext cx="1244034" cy="1800250"/>
            </a:xfrm>
            <a:custGeom>
              <a:avLst/>
              <a:gdLst/>
              <a:ahLst/>
              <a:cxnLst/>
              <a:rect l="l" t="t" r="r" b="b"/>
              <a:pathLst>
                <a:path w="20532" h="29712" extrusionOk="0">
                  <a:moveTo>
                    <a:pt x="6924" y="1"/>
                  </a:moveTo>
                  <a:cubicBezTo>
                    <a:pt x="5897" y="1"/>
                    <a:pt x="4710" y="1345"/>
                    <a:pt x="3455" y="5373"/>
                  </a:cubicBezTo>
                  <a:cubicBezTo>
                    <a:pt x="1" y="16404"/>
                    <a:pt x="8598" y="27553"/>
                    <a:pt x="10168" y="29437"/>
                  </a:cubicBezTo>
                  <a:lnTo>
                    <a:pt x="10168" y="29712"/>
                  </a:lnTo>
                  <a:lnTo>
                    <a:pt x="10286" y="29594"/>
                  </a:lnTo>
                  <a:lnTo>
                    <a:pt x="10404" y="29712"/>
                  </a:lnTo>
                  <a:lnTo>
                    <a:pt x="10404" y="29437"/>
                  </a:lnTo>
                  <a:cubicBezTo>
                    <a:pt x="11974" y="27514"/>
                    <a:pt x="20532" y="16404"/>
                    <a:pt x="17116" y="5373"/>
                  </a:cubicBezTo>
                  <a:cubicBezTo>
                    <a:pt x="15862" y="1345"/>
                    <a:pt x="14675" y="1"/>
                    <a:pt x="13647" y="1"/>
                  </a:cubicBezTo>
                  <a:cubicBezTo>
                    <a:pt x="11942" y="1"/>
                    <a:pt x="10678" y="3706"/>
                    <a:pt x="10286" y="4980"/>
                  </a:cubicBezTo>
                  <a:cubicBezTo>
                    <a:pt x="9894" y="3706"/>
                    <a:pt x="8630" y="1"/>
                    <a:pt x="6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2986161" y="4998103"/>
              <a:ext cx="487689" cy="882493"/>
            </a:xfrm>
            <a:custGeom>
              <a:avLst/>
              <a:gdLst/>
              <a:ahLst/>
              <a:cxnLst/>
              <a:rect l="l" t="t" r="r" b="b"/>
              <a:pathLst>
                <a:path w="8049" h="14565" extrusionOk="0">
                  <a:moveTo>
                    <a:pt x="707" y="1"/>
                  </a:moveTo>
                  <a:lnTo>
                    <a:pt x="825" y="472"/>
                  </a:lnTo>
                  <a:cubicBezTo>
                    <a:pt x="1" y="7891"/>
                    <a:pt x="4005" y="14565"/>
                    <a:pt x="4005" y="14565"/>
                  </a:cubicBezTo>
                  <a:cubicBezTo>
                    <a:pt x="4005" y="14565"/>
                    <a:pt x="8048" y="7891"/>
                    <a:pt x="7184" y="472"/>
                  </a:cubicBezTo>
                  <a:lnTo>
                    <a:pt x="7302" y="1"/>
                  </a:lnTo>
                  <a:lnTo>
                    <a:pt x="4005" y="1964"/>
                  </a:lnTo>
                  <a:lnTo>
                    <a:pt x="7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2500956" y="4187045"/>
              <a:ext cx="1455675" cy="1032332"/>
            </a:xfrm>
            <a:custGeom>
              <a:avLst/>
              <a:gdLst/>
              <a:ahLst/>
              <a:cxnLst/>
              <a:rect l="l" t="t" r="r" b="b"/>
              <a:pathLst>
                <a:path w="24025" h="17038" extrusionOk="0">
                  <a:moveTo>
                    <a:pt x="12013" y="0"/>
                  </a:moveTo>
                  <a:lnTo>
                    <a:pt x="4004" y="1688"/>
                  </a:lnTo>
                  <a:lnTo>
                    <a:pt x="0" y="14250"/>
                  </a:lnTo>
                  <a:cubicBezTo>
                    <a:pt x="0" y="14250"/>
                    <a:pt x="4554" y="17038"/>
                    <a:pt x="12013" y="17038"/>
                  </a:cubicBezTo>
                  <a:cubicBezTo>
                    <a:pt x="19471" y="17038"/>
                    <a:pt x="24025" y="14250"/>
                    <a:pt x="24025" y="14250"/>
                  </a:cubicBezTo>
                  <a:lnTo>
                    <a:pt x="20021" y="1688"/>
                  </a:lnTo>
                  <a:lnTo>
                    <a:pt x="1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3228763" y="4239394"/>
              <a:ext cx="525739" cy="979983"/>
            </a:xfrm>
            <a:custGeom>
              <a:avLst/>
              <a:gdLst/>
              <a:ahLst/>
              <a:cxnLst/>
              <a:rect l="l" t="t" r="r" b="b"/>
              <a:pathLst>
                <a:path w="8677" h="16174" extrusionOk="0">
                  <a:moveTo>
                    <a:pt x="4044" y="0"/>
                  </a:moveTo>
                  <a:lnTo>
                    <a:pt x="1" y="1099"/>
                  </a:lnTo>
                  <a:lnTo>
                    <a:pt x="1" y="16174"/>
                  </a:lnTo>
                  <a:cubicBezTo>
                    <a:pt x="2945" y="16174"/>
                    <a:pt x="5850" y="15703"/>
                    <a:pt x="8676" y="14800"/>
                  </a:cubicBezTo>
                  <a:lnTo>
                    <a:pt x="5182" y="236"/>
                  </a:lnTo>
                  <a:lnTo>
                    <a:pt x="4044"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921616" y="3016809"/>
              <a:ext cx="2280850" cy="2038429"/>
            </a:xfrm>
            <a:custGeom>
              <a:avLst/>
              <a:gdLst/>
              <a:ahLst/>
              <a:cxnLst/>
              <a:rect l="l" t="t" r="r" b="b"/>
              <a:pathLst>
                <a:path w="37644" h="33643" extrusionOk="0">
                  <a:moveTo>
                    <a:pt x="20335" y="0"/>
                  </a:moveTo>
                  <a:cubicBezTo>
                    <a:pt x="0" y="6360"/>
                    <a:pt x="7577" y="33643"/>
                    <a:pt x="7577" y="33643"/>
                  </a:cubicBezTo>
                  <a:cubicBezTo>
                    <a:pt x="7577" y="33643"/>
                    <a:pt x="11210" y="16404"/>
                    <a:pt x="23952" y="16404"/>
                  </a:cubicBezTo>
                  <a:cubicBezTo>
                    <a:pt x="24322" y="16404"/>
                    <a:pt x="24700" y="16419"/>
                    <a:pt x="25085" y="16449"/>
                  </a:cubicBezTo>
                  <a:cubicBezTo>
                    <a:pt x="25485" y="16480"/>
                    <a:pt x="25858" y="16495"/>
                    <a:pt x="26204" y="16495"/>
                  </a:cubicBezTo>
                  <a:cubicBezTo>
                    <a:pt x="37643" y="16495"/>
                    <a:pt x="20335" y="0"/>
                    <a:pt x="20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1299819" y="3480625"/>
              <a:ext cx="1538380" cy="1574613"/>
            </a:xfrm>
            <a:custGeom>
              <a:avLst/>
              <a:gdLst/>
              <a:ahLst/>
              <a:cxnLst/>
              <a:rect l="l" t="t" r="r" b="b"/>
              <a:pathLst>
                <a:path w="25390" h="25988" extrusionOk="0">
                  <a:moveTo>
                    <a:pt x="15153" y="0"/>
                  </a:moveTo>
                  <a:cubicBezTo>
                    <a:pt x="5103" y="2434"/>
                    <a:pt x="0" y="15192"/>
                    <a:pt x="1296" y="25988"/>
                  </a:cubicBezTo>
                  <a:cubicBezTo>
                    <a:pt x="1296" y="25988"/>
                    <a:pt x="4966" y="8749"/>
                    <a:pt x="17674" y="8749"/>
                  </a:cubicBezTo>
                  <a:cubicBezTo>
                    <a:pt x="18043" y="8749"/>
                    <a:pt x="18419" y="8764"/>
                    <a:pt x="18804" y="8794"/>
                  </a:cubicBezTo>
                  <a:cubicBezTo>
                    <a:pt x="19201" y="8824"/>
                    <a:pt x="19571" y="8839"/>
                    <a:pt x="19915" y="8839"/>
                  </a:cubicBezTo>
                  <a:cubicBezTo>
                    <a:pt x="25390" y="8839"/>
                    <a:pt x="24331" y="5130"/>
                    <a:pt x="21709" y="1178"/>
                  </a:cubicBezTo>
                  <a:lnTo>
                    <a:pt x="15153"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3257544" y="3016809"/>
              <a:ext cx="2280850" cy="2038429"/>
            </a:xfrm>
            <a:custGeom>
              <a:avLst/>
              <a:gdLst/>
              <a:ahLst/>
              <a:cxnLst/>
              <a:rect l="l" t="t" r="r" b="b"/>
              <a:pathLst>
                <a:path w="37644" h="33643" extrusionOk="0">
                  <a:moveTo>
                    <a:pt x="17309" y="0"/>
                  </a:moveTo>
                  <a:cubicBezTo>
                    <a:pt x="17309" y="0"/>
                    <a:pt x="0" y="16495"/>
                    <a:pt x="11440" y="16495"/>
                  </a:cubicBezTo>
                  <a:cubicBezTo>
                    <a:pt x="11786" y="16495"/>
                    <a:pt x="12158" y="16480"/>
                    <a:pt x="12559" y="16449"/>
                  </a:cubicBezTo>
                  <a:cubicBezTo>
                    <a:pt x="12943" y="16419"/>
                    <a:pt x="13320" y="16404"/>
                    <a:pt x="13688" y="16404"/>
                  </a:cubicBezTo>
                  <a:cubicBezTo>
                    <a:pt x="26397" y="16404"/>
                    <a:pt x="30067" y="33643"/>
                    <a:pt x="30067" y="33643"/>
                  </a:cubicBezTo>
                  <a:cubicBezTo>
                    <a:pt x="30067" y="33643"/>
                    <a:pt x="37643" y="6360"/>
                    <a:pt x="17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3621750" y="3480625"/>
              <a:ext cx="1538441" cy="1574613"/>
            </a:xfrm>
            <a:custGeom>
              <a:avLst/>
              <a:gdLst/>
              <a:ahLst/>
              <a:cxnLst/>
              <a:rect l="l" t="t" r="r" b="b"/>
              <a:pathLst>
                <a:path w="25391" h="25988" extrusionOk="0">
                  <a:moveTo>
                    <a:pt x="10198" y="0"/>
                  </a:moveTo>
                  <a:lnTo>
                    <a:pt x="3643" y="1178"/>
                  </a:lnTo>
                  <a:cubicBezTo>
                    <a:pt x="1057" y="5130"/>
                    <a:pt x="1" y="8839"/>
                    <a:pt x="5475" y="8839"/>
                  </a:cubicBezTo>
                  <a:cubicBezTo>
                    <a:pt x="5820" y="8839"/>
                    <a:pt x="6190" y="8824"/>
                    <a:pt x="6587" y="8794"/>
                  </a:cubicBezTo>
                  <a:cubicBezTo>
                    <a:pt x="6971" y="8764"/>
                    <a:pt x="7348" y="8749"/>
                    <a:pt x="7717" y="8749"/>
                  </a:cubicBezTo>
                  <a:cubicBezTo>
                    <a:pt x="20423" y="8749"/>
                    <a:pt x="24056" y="25988"/>
                    <a:pt x="24056" y="25988"/>
                  </a:cubicBezTo>
                  <a:cubicBezTo>
                    <a:pt x="25390" y="15192"/>
                    <a:pt x="20287" y="2434"/>
                    <a:pt x="10198"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1711286" y="-1291930"/>
              <a:ext cx="3035014" cy="5754959"/>
            </a:xfrm>
            <a:custGeom>
              <a:avLst/>
              <a:gdLst/>
              <a:ahLst/>
              <a:cxnLst/>
              <a:rect l="l" t="t" r="r" b="b"/>
              <a:pathLst>
                <a:path w="50091" h="94982" extrusionOk="0">
                  <a:moveTo>
                    <a:pt x="25065" y="1"/>
                  </a:moveTo>
                  <a:cubicBezTo>
                    <a:pt x="19177" y="1"/>
                    <a:pt x="13289" y="452"/>
                    <a:pt x="7459" y="1355"/>
                  </a:cubicBezTo>
                  <a:lnTo>
                    <a:pt x="7459" y="1316"/>
                  </a:lnTo>
                  <a:lnTo>
                    <a:pt x="7459" y="1316"/>
                  </a:lnTo>
                  <a:cubicBezTo>
                    <a:pt x="0" y="43791"/>
                    <a:pt x="10835" y="92469"/>
                    <a:pt x="10835" y="92469"/>
                  </a:cubicBezTo>
                  <a:cubicBezTo>
                    <a:pt x="10835" y="92469"/>
                    <a:pt x="14878" y="94981"/>
                    <a:pt x="25046" y="94981"/>
                  </a:cubicBezTo>
                  <a:cubicBezTo>
                    <a:pt x="35252" y="94981"/>
                    <a:pt x="39296" y="92469"/>
                    <a:pt x="39296" y="92469"/>
                  </a:cubicBezTo>
                  <a:cubicBezTo>
                    <a:pt x="39296" y="92469"/>
                    <a:pt x="50091" y="43791"/>
                    <a:pt x="42672" y="1355"/>
                  </a:cubicBezTo>
                  <a:cubicBezTo>
                    <a:pt x="36842" y="452"/>
                    <a:pt x="30954" y="1"/>
                    <a:pt x="250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2163227" y="-3771577"/>
              <a:ext cx="2133556" cy="2559382"/>
            </a:xfrm>
            <a:custGeom>
              <a:avLst/>
              <a:gdLst/>
              <a:ahLst/>
              <a:cxnLst/>
              <a:rect l="l" t="t" r="r" b="b"/>
              <a:pathLst>
                <a:path w="35213" h="42241" extrusionOk="0">
                  <a:moveTo>
                    <a:pt x="17587" y="1"/>
                  </a:moveTo>
                  <a:cubicBezTo>
                    <a:pt x="8126" y="11267"/>
                    <a:pt x="2787" y="26342"/>
                    <a:pt x="0" y="42241"/>
                  </a:cubicBezTo>
                  <a:cubicBezTo>
                    <a:pt x="5830" y="41338"/>
                    <a:pt x="11718" y="40886"/>
                    <a:pt x="17606" y="40886"/>
                  </a:cubicBezTo>
                  <a:cubicBezTo>
                    <a:pt x="23495" y="40886"/>
                    <a:pt x="29383" y="41338"/>
                    <a:pt x="35213" y="42241"/>
                  </a:cubicBezTo>
                  <a:cubicBezTo>
                    <a:pt x="32425" y="26342"/>
                    <a:pt x="27047" y="11267"/>
                    <a:pt x="17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2657945" y="-396410"/>
              <a:ext cx="1141758" cy="1141758"/>
            </a:xfrm>
            <a:custGeom>
              <a:avLst/>
              <a:gdLst/>
              <a:ahLst/>
              <a:cxnLst/>
              <a:rect l="l" t="t" r="r" b="b"/>
              <a:pathLst>
                <a:path w="18844" h="18844" extrusionOk="0">
                  <a:moveTo>
                    <a:pt x="9422" y="1"/>
                  </a:moveTo>
                  <a:cubicBezTo>
                    <a:pt x="4240" y="1"/>
                    <a:pt x="0" y="4201"/>
                    <a:pt x="0" y="9422"/>
                  </a:cubicBezTo>
                  <a:cubicBezTo>
                    <a:pt x="0" y="14604"/>
                    <a:pt x="4240" y="18844"/>
                    <a:pt x="9422" y="18844"/>
                  </a:cubicBezTo>
                  <a:cubicBezTo>
                    <a:pt x="14643" y="18844"/>
                    <a:pt x="18843" y="14604"/>
                    <a:pt x="18843" y="9422"/>
                  </a:cubicBezTo>
                  <a:cubicBezTo>
                    <a:pt x="18843" y="4201"/>
                    <a:pt x="14643" y="1"/>
                    <a:pt x="9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2700721" y="-396410"/>
              <a:ext cx="1255364" cy="1139637"/>
            </a:xfrm>
            <a:custGeom>
              <a:avLst/>
              <a:gdLst/>
              <a:ahLst/>
              <a:cxnLst/>
              <a:rect l="l" t="t" r="r" b="b"/>
              <a:pathLst>
                <a:path w="20719" h="18809" extrusionOk="0">
                  <a:moveTo>
                    <a:pt x="8768" y="0"/>
                  </a:moveTo>
                  <a:cubicBezTo>
                    <a:pt x="8751" y="0"/>
                    <a:pt x="8733" y="0"/>
                    <a:pt x="8716" y="1"/>
                  </a:cubicBezTo>
                  <a:lnTo>
                    <a:pt x="8402" y="1"/>
                  </a:lnTo>
                  <a:cubicBezTo>
                    <a:pt x="15703" y="1"/>
                    <a:pt x="20061" y="8087"/>
                    <a:pt x="16096" y="14211"/>
                  </a:cubicBezTo>
                  <a:cubicBezTo>
                    <a:pt x="14253" y="17030"/>
                    <a:pt x="11321" y="18393"/>
                    <a:pt x="8405" y="18393"/>
                  </a:cubicBezTo>
                  <a:cubicBezTo>
                    <a:pt x="4986" y="18393"/>
                    <a:pt x="1590" y="16518"/>
                    <a:pt x="1" y="12916"/>
                  </a:cubicBezTo>
                  <a:lnTo>
                    <a:pt x="1" y="12916"/>
                  </a:lnTo>
                  <a:cubicBezTo>
                    <a:pt x="1538" y="16770"/>
                    <a:pt x="5117" y="18808"/>
                    <a:pt x="8729" y="18808"/>
                  </a:cubicBezTo>
                  <a:cubicBezTo>
                    <a:pt x="11667" y="18808"/>
                    <a:pt x="14626" y="17460"/>
                    <a:pt x="16528" y="14643"/>
                  </a:cubicBezTo>
                  <a:cubicBezTo>
                    <a:pt x="20718" y="8416"/>
                    <a:pt x="16274" y="0"/>
                    <a:pt x="8768"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2826809" y="-229908"/>
              <a:ext cx="806392" cy="806392"/>
            </a:xfrm>
            <a:custGeom>
              <a:avLst/>
              <a:gdLst/>
              <a:ahLst/>
              <a:cxnLst/>
              <a:rect l="l" t="t" r="r" b="b"/>
              <a:pathLst>
                <a:path w="13309" h="13309" extrusionOk="0">
                  <a:moveTo>
                    <a:pt x="6635" y="1"/>
                  </a:moveTo>
                  <a:cubicBezTo>
                    <a:pt x="2984" y="1"/>
                    <a:pt x="0" y="2984"/>
                    <a:pt x="0" y="6674"/>
                  </a:cubicBezTo>
                  <a:cubicBezTo>
                    <a:pt x="0" y="10325"/>
                    <a:pt x="2984" y="13308"/>
                    <a:pt x="6635" y="13308"/>
                  </a:cubicBezTo>
                  <a:cubicBezTo>
                    <a:pt x="10325" y="13308"/>
                    <a:pt x="13308" y="10325"/>
                    <a:pt x="13308" y="6674"/>
                  </a:cubicBezTo>
                  <a:cubicBezTo>
                    <a:pt x="13308" y="2984"/>
                    <a:pt x="10325" y="1"/>
                    <a:pt x="6635" y="1"/>
                  </a:cubicBezTo>
                  <a:close/>
                </a:path>
              </a:pathLst>
            </a:custGeom>
            <a:solidFill>
              <a:srgbClr val="84D3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2826809" y="-229908"/>
              <a:ext cx="941932" cy="807846"/>
            </a:xfrm>
            <a:custGeom>
              <a:avLst/>
              <a:gdLst/>
              <a:ahLst/>
              <a:cxnLst/>
              <a:rect l="l" t="t" r="r" b="b"/>
              <a:pathLst>
                <a:path w="15546" h="13333" extrusionOk="0">
                  <a:moveTo>
                    <a:pt x="6478" y="1"/>
                  </a:moveTo>
                  <a:cubicBezTo>
                    <a:pt x="11973" y="158"/>
                    <a:pt x="14643" y="6831"/>
                    <a:pt x="10757" y="10757"/>
                  </a:cubicBezTo>
                  <a:cubicBezTo>
                    <a:pt x="9469" y="12031"/>
                    <a:pt x="7886" y="12605"/>
                    <a:pt x="6334" y="12605"/>
                  </a:cubicBezTo>
                  <a:cubicBezTo>
                    <a:pt x="3154" y="12605"/>
                    <a:pt x="106" y="10197"/>
                    <a:pt x="0" y="6478"/>
                  </a:cubicBezTo>
                  <a:lnTo>
                    <a:pt x="0" y="6674"/>
                  </a:lnTo>
                  <a:cubicBezTo>
                    <a:pt x="0" y="10687"/>
                    <a:pt x="3292" y="13332"/>
                    <a:pt x="6710" y="13332"/>
                  </a:cubicBezTo>
                  <a:cubicBezTo>
                    <a:pt x="8341" y="13332"/>
                    <a:pt x="10001" y="12729"/>
                    <a:pt x="11345" y="11385"/>
                  </a:cubicBezTo>
                  <a:cubicBezTo>
                    <a:pt x="15546" y="7184"/>
                    <a:pt x="12562" y="1"/>
                    <a:pt x="6635"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2893397" y="-170469"/>
              <a:ext cx="544765" cy="547128"/>
            </a:xfrm>
            <a:custGeom>
              <a:avLst/>
              <a:gdLst/>
              <a:ahLst/>
              <a:cxnLst/>
              <a:rect l="l" t="t" r="r" b="b"/>
              <a:pathLst>
                <a:path w="8991" h="9030" extrusionOk="0">
                  <a:moveTo>
                    <a:pt x="4476" y="1"/>
                  </a:moveTo>
                  <a:cubicBezTo>
                    <a:pt x="2003" y="1"/>
                    <a:pt x="1" y="2042"/>
                    <a:pt x="1" y="4515"/>
                  </a:cubicBezTo>
                  <a:cubicBezTo>
                    <a:pt x="1" y="6989"/>
                    <a:pt x="2003" y="9030"/>
                    <a:pt x="4476" y="9030"/>
                  </a:cubicBezTo>
                  <a:cubicBezTo>
                    <a:pt x="6988" y="9030"/>
                    <a:pt x="8990" y="6989"/>
                    <a:pt x="8990" y="4515"/>
                  </a:cubicBezTo>
                  <a:cubicBezTo>
                    <a:pt x="8990" y="2042"/>
                    <a:pt x="6988" y="1"/>
                    <a:pt x="4476" y="1"/>
                  </a:cubicBezTo>
                  <a:close/>
                </a:path>
              </a:pathLst>
            </a:custGeom>
            <a:solidFill>
              <a:srgbClr val="BBE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3228763" y="-3771577"/>
              <a:ext cx="1517537" cy="8208430"/>
            </a:xfrm>
            <a:custGeom>
              <a:avLst/>
              <a:gdLst/>
              <a:ahLst/>
              <a:cxnLst/>
              <a:rect l="l" t="t" r="r" b="b"/>
              <a:pathLst>
                <a:path w="25046" h="135475" extrusionOk="0">
                  <a:moveTo>
                    <a:pt x="1" y="1"/>
                  </a:moveTo>
                  <a:cubicBezTo>
                    <a:pt x="14486" y="33801"/>
                    <a:pt x="15036" y="87503"/>
                    <a:pt x="6674" y="135474"/>
                  </a:cubicBezTo>
                  <a:cubicBezTo>
                    <a:pt x="12013" y="134768"/>
                    <a:pt x="14251" y="133394"/>
                    <a:pt x="14251" y="133394"/>
                  </a:cubicBezTo>
                  <a:cubicBezTo>
                    <a:pt x="14251" y="133394"/>
                    <a:pt x="25046" y="84716"/>
                    <a:pt x="17627" y="42280"/>
                  </a:cubicBezTo>
                  <a:cubicBezTo>
                    <a:pt x="14839" y="26342"/>
                    <a:pt x="9461" y="11267"/>
                    <a:pt x="1"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3169324" y="3016809"/>
              <a:ext cx="991858" cy="1443799"/>
            </a:xfrm>
            <a:custGeom>
              <a:avLst/>
              <a:gdLst/>
              <a:ahLst/>
              <a:cxnLst/>
              <a:rect l="l" t="t" r="r" b="b"/>
              <a:pathLst>
                <a:path w="16370" h="23829" extrusionOk="0">
                  <a:moveTo>
                    <a:pt x="2473" y="0"/>
                  </a:moveTo>
                  <a:lnTo>
                    <a:pt x="982" y="8323"/>
                  </a:lnTo>
                  <a:cubicBezTo>
                    <a:pt x="982" y="8323"/>
                    <a:pt x="0" y="23829"/>
                    <a:pt x="982" y="23829"/>
                  </a:cubicBezTo>
                  <a:cubicBezTo>
                    <a:pt x="11188" y="23829"/>
                    <a:pt x="15232" y="21316"/>
                    <a:pt x="15232" y="21316"/>
                  </a:cubicBezTo>
                  <a:cubicBezTo>
                    <a:pt x="15232" y="21316"/>
                    <a:pt x="15703" y="19197"/>
                    <a:pt x="16370" y="15507"/>
                  </a:cubicBezTo>
                  <a:cubicBezTo>
                    <a:pt x="12994" y="9343"/>
                    <a:pt x="8244" y="4044"/>
                    <a:pt x="2473"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3114672" y="2971548"/>
              <a:ext cx="225940" cy="2077146"/>
            </a:xfrm>
            <a:custGeom>
              <a:avLst/>
              <a:gdLst/>
              <a:ahLst/>
              <a:cxnLst/>
              <a:rect l="l" t="t" r="r" b="b"/>
              <a:pathLst>
                <a:path w="3729" h="34282" extrusionOk="0">
                  <a:moveTo>
                    <a:pt x="1817" y="0"/>
                  </a:moveTo>
                  <a:cubicBezTo>
                    <a:pt x="826" y="0"/>
                    <a:pt x="0" y="848"/>
                    <a:pt x="39" y="1847"/>
                  </a:cubicBezTo>
                  <a:lnTo>
                    <a:pt x="39" y="32545"/>
                  </a:lnTo>
                  <a:cubicBezTo>
                    <a:pt x="98" y="33703"/>
                    <a:pt x="991" y="34282"/>
                    <a:pt x="1884" y="34282"/>
                  </a:cubicBezTo>
                  <a:cubicBezTo>
                    <a:pt x="2777" y="34282"/>
                    <a:pt x="3670" y="33703"/>
                    <a:pt x="3729" y="32545"/>
                  </a:cubicBezTo>
                  <a:lnTo>
                    <a:pt x="3729" y="1847"/>
                  </a:lnTo>
                  <a:cubicBezTo>
                    <a:pt x="3729" y="826"/>
                    <a:pt x="2904" y="1"/>
                    <a:pt x="1884" y="1"/>
                  </a:cubicBezTo>
                  <a:cubicBezTo>
                    <a:pt x="1861" y="1"/>
                    <a:pt x="1839" y="0"/>
                    <a:pt x="1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2615532" y="-446336"/>
              <a:ext cx="1264998" cy="1240641"/>
            </a:xfrm>
            <a:custGeom>
              <a:avLst/>
              <a:gdLst/>
              <a:ahLst/>
              <a:cxnLst/>
              <a:rect l="l" t="t" r="r" b="b"/>
              <a:pathLst>
                <a:path w="20878" h="20476" extrusionOk="0">
                  <a:moveTo>
                    <a:pt x="9850" y="1492"/>
                  </a:moveTo>
                  <a:cubicBezTo>
                    <a:pt x="14371" y="1492"/>
                    <a:pt x="18407" y="4739"/>
                    <a:pt x="18719" y="9461"/>
                  </a:cubicBezTo>
                  <a:cubicBezTo>
                    <a:pt x="19033" y="13779"/>
                    <a:pt x="15657" y="18765"/>
                    <a:pt x="11025" y="19000"/>
                  </a:cubicBezTo>
                  <a:cubicBezTo>
                    <a:pt x="10891" y="19006"/>
                    <a:pt x="10757" y="19008"/>
                    <a:pt x="10623" y="19008"/>
                  </a:cubicBezTo>
                  <a:cubicBezTo>
                    <a:pt x="5975" y="19008"/>
                    <a:pt x="1525" y="15720"/>
                    <a:pt x="1525" y="10874"/>
                  </a:cubicBezTo>
                  <a:cubicBezTo>
                    <a:pt x="1525" y="6046"/>
                    <a:pt x="4351" y="2002"/>
                    <a:pt x="9140" y="1531"/>
                  </a:cubicBezTo>
                  <a:lnTo>
                    <a:pt x="9415" y="1492"/>
                  </a:lnTo>
                  <a:lnTo>
                    <a:pt x="9768" y="1492"/>
                  </a:lnTo>
                  <a:cubicBezTo>
                    <a:pt x="9796" y="1492"/>
                    <a:pt x="9823" y="1492"/>
                    <a:pt x="9850" y="1492"/>
                  </a:cubicBezTo>
                  <a:close/>
                  <a:moveTo>
                    <a:pt x="10318" y="0"/>
                  </a:moveTo>
                  <a:cubicBezTo>
                    <a:pt x="9611" y="0"/>
                    <a:pt x="8944" y="39"/>
                    <a:pt x="8277" y="157"/>
                  </a:cubicBezTo>
                  <a:lnTo>
                    <a:pt x="8198" y="157"/>
                  </a:lnTo>
                  <a:cubicBezTo>
                    <a:pt x="3134" y="1021"/>
                    <a:pt x="111" y="5575"/>
                    <a:pt x="72" y="10874"/>
                  </a:cubicBezTo>
                  <a:cubicBezTo>
                    <a:pt x="0" y="16418"/>
                    <a:pt x="5110" y="20476"/>
                    <a:pt x="10439" y="20476"/>
                  </a:cubicBezTo>
                  <a:cubicBezTo>
                    <a:pt x="10922" y="20476"/>
                    <a:pt x="11406" y="20443"/>
                    <a:pt x="11888" y="20374"/>
                  </a:cubicBezTo>
                  <a:cubicBezTo>
                    <a:pt x="17266" y="19628"/>
                    <a:pt x="20878" y="13661"/>
                    <a:pt x="20093" y="8519"/>
                  </a:cubicBezTo>
                  <a:cubicBezTo>
                    <a:pt x="19347" y="3612"/>
                    <a:pt x="15264" y="432"/>
                    <a:pt x="10632" y="79"/>
                  </a:cubicBezTo>
                  <a:cubicBezTo>
                    <a:pt x="10553" y="39"/>
                    <a:pt x="10436" y="0"/>
                    <a:pt x="10318"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1466745" y="4223399"/>
              <a:ext cx="46230" cy="32658"/>
            </a:xfrm>
            <a:custGeom>
              <a:avLst/>
              <a:gdLst/>
              <a:ahLst/>
              <a:cxnLst/>
              <a:rect l="l" t="t" r="r" b="b"/>
              <a:pathLst>
                <a:path w="763" h="539" extrusionOk="0">
                  <a:moveTo>
                    <a:pt x="295" y="1"/>
                  </a:moveTo>
                  <a:cubicBezTo>
                    <a:pt x="124" y="1"/>
                    <a:pt x="1" y="203"/>
                    <a:pt x="150" y="382"/>
                  </a:cubicBezTo>
                  <a:lnTo>
                    <a:pt x="229" y="460"/>
                  </a:lnTo>
                  <a:cubicBezTo>
                    <a:pt x="283" y="515"/>
                    <a:pt x="344" y="538"/>
                    <a:pt x="403" y="538"/>
                  </a:cubicBezTo>
                  <a:cubicBezTo>
                    <a:pt x="597" y="538"/>
                    <a:pt x="763" y="288"/>
                    <a:pt x="582" y="107"/>
                  </a:cubicBezTo>
                  <a:lnTo>
                    <a:pt x="464" y="68"/>
                  </a:lnTo>
                  <a:cubicBezTo>
                    <a:pt x="408" y="21"/>
                    <a:pt x="349" y="1"/>
                    <a:pt x="29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1485346" y="4156144"/>
              <a:ext cx="45200" cy="30961"/>
            </a:xfrm>
            <a:custGeom>
              <a:avLst/>
              <a:gdLst/>
              <a:ahLst/>
              <a:cxnLst/>
              <a:rect l="l" t="t" r="r" b="b"/>
              <a:pathLst>
                <a:path w="746" h="511" extrusionOk="0">
                  <a:moveTo>
                    <a:pt x="314" y="0"/>
                  </a:moveTo>
                  <a:cubicBezTo>
                    <a:pt x="0" y="0"/>
                    <a:pt x="0" y="510"/>
                    <a:pt x="314" y="510"/>
                  </a:cubicBezTo>
                  <a:lnTo>
                    <a:pt x="432" y="510"/>
                  </a:lnTo>
                  <a:cubicBezTo>
                    <a:pt x="746" y="510"/>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2108514" y="3865917"/>
              <a:ext cx="40474" cy="28598"/>
            </a:xfrm>
            <a:custGeom>
              <a:avLst/>
              <a:gdLst/>
              <a:ahLst/>
              <a:cxnLst/>
              <a:rect l="l" t="t" r="r" b="b"/>
              <a:pathLst>
                <a:path w="668" h="472" extrusionOk="0">
                  <a:moveTo>
                    <a:pt x="353" y="1"/>
                  </a:moveTo>
                  <a:cubicBezTo>
                    <a:pt x="0" y="1"/>
                    <a:pt x="0" y="472"/>
                    <a:pt x="353" y="472"/>
                  </a:cubicBezTo>
                  <a:cubicBezTo>
                    <a:pt x="667" y="472"/>
                    <a:pt x="667" y="1"/>
                    <a:pt x="35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1955161" y="3867796"/>
              <a:ext cx="99792" cy="51077"/>
            </a:xfrm>
            <a:custGeom>
              <a:avLst/>
              <a:gdLst/>
              <a:ahLst/>
              <a:cxnLst/>
              <a:rect l="l" t="t" r="r" b="b"/>
              <a:pathLst>
                <a:path w="1647" h="843" extrusionOk="0">
                  <a:moveTo>
                    <a:pt x="1304" y="0"/>
                  </a:moveTo>
                  <a:cubicBezTo>
                    <a:pt x="1282" y="0"/>
                    <a:pt x="1260" y="3"/>
                    <a:pt x="1236" y="9"/>
                  </a:cubicBezTo>
                  <a:lnTo>
                    <a:pt x="254" y="323"/>
                  </a:lnTo>
                  <a:cubicBezTo>
                    <a:pt x="0" y="432"/>
                    <a:pt x="82" y="842"/>
                    <a:pt x="343" y="842"/>
                  </a:cubicBezTo>
                  <a:cubicBezTo>
                    <a:pt x="365" y="842"/>
                    <a:pt x="387" y="839"/>
                    <a:pt x="411" y="833"/>
                  </a:cubicBezTo>
                  <a:lnTo>
                    <a:pt x="1393" y="519"/>
                  </a:lnTo>
                  <a:cubicBezTo>
                    <a:pt x="1647" y="411"/>
                    <a:pt x="1565" y="0"/>
                    <a:pt x="1304"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1940135" y="3745646"/>
              <a:ext cx="101064" cy="119665"/>
            </a:xfrm>
            <a:custGeom>
              <a:avLst/>
              <a:gdLst/>
              <a:ahLst/>
              <a:cxnLst/>
              <a:rect l="l" t="t" r="r" b="b"/>
              <a:pathLst>
                <a:path w="1668" h="1975" extrusionOk="0">
                  <a:moveTo>
                    <a:pt x="1296" y="1"/>
                  </a:moveTo>
                  <a:cubicBezTo>
                    <a:pt x="1240" y="1"/>
                    <a:pt x="1182" y="19"/>
                    <a:pt x="1130" y="62"/>
                  </a:cubicBezTo>
                  <a:cubicBezTo>
                    <a:pt x="620" y="494"/>
                    <a:pt x="267" y="1044"/>
                    <a:pt x="70" y="1672"/>
                  </a:cubicBezTo>
                  <a:cubicBezTo>
                    <a:pt x="1" y="1857"/>
                    <a:pt x="137" y="1974"/>
                    <a:pt x="284" y="1974"/>
                  </a:cubicBezTo>
                  <a:cubicBezTo>
                    <a:pt x="386" y="1974"/>
                    <a:pt x="493" y="1918"/>
                    <a:pt x="542" y="1790"/>
                  </a:cubicBezTo>
                  <a:cubicBezTo>
                    <a:pt x="738" y="1279"/>
                    <a:pt x="1052" y="769"/>
                    <a:pt x="1484" y="416"/>
                  </a:cubicBezTo>
                  <a:cubicBezTo>
                    <a:pt x="1667" y="232"/>
                    <a:pt x="1493" y="1"/>
                    <a:pt x="129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1930501" y="3712564"/>
              <a:ext cx="61075" cy="57076"/>
            </a:xfrm>
            <a:custGeom>
              <a:avLst/>
              <a:gdLst/>
              <a:ahLst/>
              <a:cxnLst/>
              <a:rect l="l" t="t" r="r" b="b"/>
              <a:pathLst>
                <a:path w="1008" h="942" extrusionOk="0">
                  <a:moveTo>
                    <a:pt x="669" y="0"/>
                  </a:moveTo>
                  <a:cubicBezTo>
                    <a:pt x="597" y="0"/>
                    <a:pt x="523" y="29"/>
                    <a:pt x="465" y="98"/>
                  </a:cubicBezTo>
                  <a:cubicBezTo>
                    <a:pt x="347" y="255"/>
                    <a:pt x="229" y="412"/>
                    <a:pt x="112" y="608"/>
                  </a:cubicBezTo>
                  <a:cubicBezTo>
                    <a:pt x="1" y="775"/>
                    <a:pt x="164" y="941"/>
                    <a:pt x="339" y="941"/>
                  </a:cubicBezTo>
                  <a:cubicBezTo>
                    <a:pt x="412" y="941"/>
                    <a:pt x="486" y="913"/>
                    <a:pt x="544" y="844"/>
                  </a:cubicBezTo>
                  <a:lnTo>
                    <a:pt x="897" y="333"/>
                  </a:lnTo>
                  <a:cubicBezTo>
                    <a:pt x="1008" y="167"/>
                    <a:pt x="844" y="0"/>
                    <a:pt x="669"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4353799" y="3880217"/>
              <a:ext cx="31022" cy="33325"/>
            </a:xfrm>
            <a:custGeom>
              <a:avLst/>
              <a:gdLst/>
              <a:ahLst/>
              <a:cxnLst/>
              <a:rect l="l" t="t" r="r" b="b"/>
              <a:pathLst>
                <a:path w="512"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4294360" y="3557332"/>
              <a:ext cx="30961" cy="35142"/>
            </a:xfrm>
            <a:custGeom>
              <a:avLst/>
              <a:gdLst/>
              <a:ahLst/>
              <a:cxnLst/>
              <a:rect l="l" t="t" r="r" b="b"/>
              <a:pathLst>
                <a:path w="511" h="580" extrusionOk="0">
                  <a:moveTo>
                    <a:pt x="255" y="0"/>
                  </a:moveTo>
                  <a:cubicBezTo>
                    <a:pt x="128" y="0"/>
                    <a:pt x="0" y="89"/>
                    <a:pt x="0" y="265"/>
                  </a:cubicBezTo>
                  <a:lnTo>
                    <a:pt x="0" y="344"/>
                  </a:lnTo>
                  <a:cubicBezTo>
                    <a:pt x="0" y="501"/>
                    <a:pt x="128" y="579"/>
                    <a:pt x="255" y="579"/>
                  </a:cubicBezTo>
                  <a:cubicBezTo>
                    <a:pt x="383" y="579"/>
                    <a:pt x="511" y="501"/>
                    <a:pt x="511" y="344"/>
                  </a:cubicBezTo>
                  <a:lnTo>
                    <a:pt x="511" y="265"/>
                  </a:lnTo>
                  <a:cubicBezTo>
                    <a:pt x="511" y="89"/>
                    <a:pt x="383" y="0"/>
                    <a:pt x="25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4367977" y="3687722"/>
              <a:ext cx="98883" cy="85311"/>
            </a:xfrm>
            <a:custGeom>
              <a:avLst/>
              <a:gdLst/>
              <a:ahLst/>
              <a:cxnLst/>
              <a:rect l="l" t="t" r="r" b="b"/>
              <a:pathLst>
                <a:path w="1632" h="1408" extrusionOk="0">
                  <a:moveTo>
                    <a:pt x="346" y="1"/>
                  </a:moveTo>
                  <a:cubicBezTo>
                    <a:pt x="135" y="1"/>
                    <a:pt x="1" y="304"/>
                    <a:pt x="199" y="469"/>
                  </a:cubicBezTo>
                  <a:cubicBezTo>
                    <a:pt x="552" y="665"/>
                    <a:pt x="866" y="979"/>
                    <a:pt x="1062" y="1293"/>
                  </a:cubicBezTo>
                  <a:cubicBezTo>
                    <a:pt x="1121" y="1375"/>
                    <a:pt x="1200" y="1408"/>
                    <a:pt x="1277" y="1408"/>
                  </a:cubicBezTo>
                  <a:cubicBezTo>
                    <a:pt x="1460" y="1408"/>
                    <a:pt x="1632" y="1223"/>
                    <a:pt x="1494" y="1058"/>
                  </a:cubicBezTo>
                  <a:cubicBezTo>
                    <a:pt x="1219" y="665"/>
                    <a:pt x="866" y="312"/>
                    <a:pt x="473" y="37"/>
                  </a:cubicBezTo>
                  <a:cubicBezTo>
                    <a:pt x="429" y="12"/>
                    <a:pt x="386" y="1"/>
                    <a:pt x="34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4824765" y="4172745"/>
              <a:ext cx="30961" cy="33385"/>
            </a:xfrm>
            <a:custGeom>
              <a:avLst/>
              <a:gdLst/>
              <a:ahLst/>
              <a:cxnLst/>
              <a:rect l="l" t="t" r="r" b="b"/>
              <a:pathLst>
                <a:path w="511" h="551" extrusionOk="0">
                  <a:moveTo>
                    <a:pt x="256" y="1"/>
                  </a:moveTo>
                  <a:cubicBezTo>
                    <a:pt x="128" y="1"/>
                    <a:pt x="0" y="79"/>
                    <a:pt x="0" y="236"/>
                  </a:cubicBezTo>
                  <a:lnTo>
                    <a:pt x="0" y="315"/>
                  </a:lnTo>
                  <a:cubicBezTo>
                    <a:pt x="0" y="472"/>
                    <a:pt x="128" y="550"/>
                    <a:pt x="256" y="550"/>
                  </a:cubicBezTo>
                  <a:cubicBezTo>
                    <a:pt x="383" y="550"/>
                    <a:pt x="511" y="472"/>
                    <a:pt x="511" y="315"/>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4865179" y="4191771"/>
              <a:ext cx="28598" cy="35748"/>
            </a:xfrm>
            <a:custGeom>
              <a:avLst/>
              <a:gdLst/>
              <a:ahLst/>
              <a:cxnLst/>
              <a:rect l="l" t="t" r="r" b="b"/>
              <a:pathLst>
                <a:path w="472" h="590" extrusionOk="0">
                  <a:moveTo>
                    <a:pt x="236" y="1"/>
                  </a:moveTo>
                  <a:cubicBezTo>
                    <a:pt x="118" y="1"/>
                    <a:pt x="1" y="79"/>
                    <a:pt x="1" y="236"/>
                  </a:cubicBezTo>
                  <a:lnTo>
                    <a:pt x="1" y="354"/>
                  </a:lnTo>
                  <a:cubicBezTo>
                    <a:pt x="1" y="511"/>
                    <a:pt x="118" y="590"/>
                    <a:pt x="236" y="590"/>
                  </a:cubicBezTo>
                  <a:cubicBezTo>
                    <a:pt x="354" y="590"/>
                    <a:pt x="472" y="51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4638815" y="3985886"/>
              <a:ext cx="57318" cy="47018"/>
            </a:xfrm>
            <a:custGeom>
              <a:avLst/>
              <a:gdLst/>
              <a:ahLst/>
              <a:cxnLst/>
              <a:rect l="l" t="t" r="r" b="b"/>
              <a:pathLst>
                <a:path w="946" h="776" extrusionOk="0">
                  <a:moveTo>
                    <a:pt x="600" y="0"/>
                  </a:moveTo>
                  <a:cubicBezTo>
                    <a:pt x="547" y="0"/>
                    <a:pt x="491" y="19"/>
                    <a:pt x="439" y="62"/>
                  </a:cubicBezTo>
                  <a:lnTo>
                    <a:pt x="125" y="376"/>
                  </a:lnTo>
                  <a:cubicBezTo>
                    <a:pt x="0" y="564"/>
                    <a:pt x="149" y="776"/>
                    <a:pt x="333" y="776"/>
                  </a:cubicBezTo>
                  <a:cubicBezTo>
                    <a:pt x="380" y="776"/>
                    <a:pt x="430" y="762"/>
                    <a:pt x="478" y="730"/>
                  </a:cubicBezTo>
                  <a:lnTo>
                    <a:pt x="793" y="415"/>
                  </a:lnTo>
                  <a:cubicBezTo>
                    <a:pt x="946" y="232"/>
                    <a:pt x="788" y="0"/>
                    <a:pt x="600"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4530783" y="3606713"/>
              <a:ext cx="46412" cy="34657"/>
            </a:xfrm>
            <a:custGeom>
              <a:avLst/>
              <a:gdLst/>
              <a:ahLst/>
              <a:cxnLst/>
              <a:rect l="l" t="t" r="r" b="b"/>
              <a:pathLst>
                <a:path w="766" h="572" extrusionOk="0">
                  <a:moveTo>
                    <a:pt x="360" y="1"/>
                  </a:moveTo>
                  <a:cubicBezTo>
                    <a:pt x="166" y="1"/>
                    <a:pt x="0" y="251"/>
                    <a:pt x="181" y="432"/>
                  </a:cubicBezTo>
                  <a:lnTo>
                    <a:pt x="259" y="510"/>
                  </a:lnTo>
                  <a:cubicBezTo>
                    <a:pt x="311" y="553"/>
                    <a:pt x="367" y="572"/>
                    <a:pt x="420" y="572"/>
                  </a:cubicBezTo>
                  <a:cubicBezTo>
                    <a:pt x="609" y="572"/>
                    <a:pt x="766" y="341"/>
                    <a:pt x="613" y="157"/>
                  </a:cubicBezTo>
                  <a:lnTo>
                    <a:pt x="534" y="78"/>
                  </a:lnTo>
                  <a:cubicBezTo>
                    <a:pt x="479" y="24"/>
                    <a:pt x="418" y="1"/>
                    <a:pt x="36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4900685" y="4053625"/>
              <a:ext cx="152929" cy="361116"/>
            </a:xfrm>
            <a:custGeom>
              <a:avLst/>
              <a:gdLst/>
              <a:ahLst/>
              <a:cxnLst/>
              <a:rect l="l" t="t" r="r" b="b"/>
              <a:pathLst>
                <a:path w="2524" h="5960" extrusionOk="0">
                  <a:moveTo>
                    <a:pt x="340" y="1"/>
                  </a:moveTo>
                  <a:cubicBezTo>
                    <a:pt x="181" y="1"/>
                    <a:pt x="1" y="180"/>
                    <a:pt x="82" y="397"/>
                  </a:cubicBezTo>
                  <a:cubicBezTo>
                    <a:pt x="867" y="2124"/>
                    <a:pt x="1535" y="3930"/>
                    <a:pt x="2006" y="5775"/>
                  </a:cubicBezTo>
                  <a:cubicBezTo>
                    <a:pt x="2038" y="5903"/>
                    <a:pt x="2136" y="5959"/>
                    <a:pt x="2235" y="5959"/>
                  </a:cubicBezTo>
                  <a:cubicBezTo>
                    <a:pt x="2378" y="5959"/>
                    <a:pt x="2523" y="5842"/>
                    <a:pt x="2477" y="5657"/>
                  </a:cubicBezTo>
                  <a:cubicBezTo>
                    <a:pt x="1966" y="3773"/>
                    <a:pt x="1338" y="1928"/>
                    <a:pt x="514" y="122"/>
                  </a:cubicBezTo>
                  <a:cubicBezTo>
                    <a:pt x="477" y="37"/>
                    <a:pt x="411" y="1"/>
                    <a:pt x="34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2678363" y="-256750"/>
              <a:ext cx="1128428" cy="842807"/>
            </a:xfrm>
            <a:custGeom>
              <a:avLst/>
              <a:gdLst/>
              <a:ahLst/>
              <a:cxnLst/>
              <a:rect l="l" t="t" r="r" b="b"/>
              <a:pathLst>
                <a:path w="18624" h="13910" extrusionOk="0">
                  <a:moveTo>
                    <a:pt x="15248" y="8884"/>
                  </a:moveTo>
                  <a:lnTo>
                    <a:pt x="15248" y="8884"/>
                  </a:lnTo>
                  <a:cubicBezTo>
                    <a:pt x="15130" y="9198"/>
                    <a:pt x="15012" y="9512"/>
                    <a:pt x="14895" y="9787"/>
                  </a:cubicBezTo>
                  <a:lnTo>
                    <a:pt x="14620" y="9590"/>
                  </a:lnTo>
                  <a:cubicBezTo>
                    <a:pt x="14777" y="9315"/>
                    <a:pt x="15012" y="9080"/>
                    <a:pt x="15248" y="8884"/>
                  </a:cubicBezTo>
                  <a:close/>
                  <a:moveTo>
                    <a:pt x="13442" y="11239"/>
                  </a:moveTo>
                  <a:cubicBezTo>
                    <a:pt x="13521" y="11318"/>
                    <a:pt x="13599" y="11396"/>
                    <a:pt x="13678" y="11475"/>
                  </a:cubicBezTo>
                  <a:cubicBezTo>
                    <a:pt x="13560" y="11632"/>
                    <a:pt x="13442" y="11749"/>
                    <a:pt x="13324" y="11828"/>
                  </a:cubicBezTo>
                  <a:cubicBezTo>
                    <a:pt x="13364" y="11632"/>
                    <a:pt x="13364" y="11435"/>
                    <a:pt x="13442" y="11239"/>
                  </a:cubicBezTo>
                  <a:close/>
                  <a:moveTo>
                    <a:pt x="9016" y="478"/>
                  </a:moveTo>
                  <a:cubicBezTo>
                    <a:pt x="10503" y="478"/>
                    <a:pt x="12032" y="999"/>
                    <a:pt x="13207" y="1935"/>
                  </a:cubicBezTo>
                  <a:cubicBezTo>
                    <a:pt x="13167" y="2014"/>
                    <a:pt x="13128" y="2092"/>
                    <a:pt x="13089" y="2171"/>
                  </a:cubicBezTo>
                  <a:cubicBezTo>
                    <a:pt x="13041" y="2336"/>
                    <a:pt x="13194" y="2445"/>
                    <a:pt x="13348" y="2445"/>
                  </a:cubicBezTo>
                  <a:cubicBezTo>
                    <a:pt x="13450" y="2445"/>
                    <a:pt x="13552" y="2398"/>
                    <a:pt x="13599" y="2289"/>
                  </a:cubicBezTo>
                  <a:cubicBezTo>
                    <a:pt x="13638" y="2328"/>
                    <a:pt x="13678" y="2367"/>
                    <a:pt x="13756" y="2446"/>
                  </a:cubicBezTo>
                  <a:cubicBezTo>
                    <a:pt x="13678" y="2446"/>
                    <a:pt x="13638" y="2485"/>
                    <a:pt x="13599" y="2524"/>
                  </a:cubicBezTo>
                  <a:cubicBezTo>
                    <a:pt x="13560" y="2603"/>
                    <a:pt x="13481" y="2681"/>
                    <a:pt x="13442" y="2760"/>
                  </a:cubicBezTo>
                  <a:cubicBezTo>
                    <a:pt x="13308" y="2948"/>
                    <a:pt x="13468" y="3118"/>
                    <a:pt x="13645" y="3118"/>
                  </a:cubicBezTo>
                  <a:cubicBezTo>
                    <a:pt x="13727" y="3118"/>
                    <a:pt x="13812" y="3082"/>
                    <a:pt x="13874" y="2995"/>
                  </a:cubicBezTo>
                  <a:lnTo>
                    <a:pt x="14031" y="2760"/>
                  </a:lnTo>
                  <a:cubicBezTo>
                    <a:pt x="14149" y="2877"/>
                    <a:pt x="14227" y="2995"/>
                    <a:pt x="14306" y="3113"/>
                  </a:cubicBezTo>
                  <a:cubicBezTo>
                    <a:pt x="14227" y="3113"/>
                    <a:pt x="14188" y="3152"/>
                    <a:pt x="14149" y="3231"/>
                  </a:cubicBezTo>
                  <a:lnTo>
                    <a:pt x="13874" y="3780"/>
                  </a:lnTo>
                  <a:cubicBezTo>
                    <a:pt x="13766" y="3969"/>
                    <a:pt x="13935" y="4138"/>
                    <a:pt x="14102" y="4138"/>
                  </a:cubicBezTo>
                  <a:cubicBezTo>
                    <a:pt x="14179" y="4138"/>
                    <a:pt x="14256" y="4102"/>
                    <a:pt x="14306" y="4016"/>
                  </a:cubicBezTo>
                  <a:lnTo>
                    <a:pt x="14580" y="3506"/>
                  </a:lnTo>
                  <a:lnTo>
                    <a:pt x="14738" y="3741"/>
                  </a:lnTo>
                  <a:cubicBezTo>
                    <a:pt x="14345" y="4448"/>
                    <a:pt x="14031" y="5194"/>
                    <a:pt x="13835" y="5979"/>
                  </a:cubicBezTo>
                  <a:cubicBezTo>
                    <a:pt x="13788" y="6164"/>
                    <a:pt x="13934" y="6281"/>
                    <a:pt x="14077" y="6281"/>
                  </a:cubicBezTo>
                  <a:cubicBezTo>
                    <a:pt x="14176" y="6281"/>
                    <a:pt x="14274" y="6225"/>
                    <a:pt x="14306" y="6096"/>
                  </a:cubicBezTo>
                  <a:cubicBezTo>
                    <a:pt x="14502" y="5468"/>
                    <a:pt x="14698" y="4879"/>
                    <a:pt x="15012" y="4291"/>
                  </a:cubicBezTo>
                  <a:cubicBezTo>
                    <a:pt x="15405" y="5154"/>
                    <a:pt x="15601" y="6096"/>
                    <a:pt x="15562" y="7078"/>
                  </a:cubicBezTo>
                  <a:lnTo>
                    <a:pt x="15483" y="7078"/>
                  </a:lnTo>
                  <a:lnTo>
                    <a:pt x="15052" y="7431"/>
                  </a:lnTo>
                  <a:cubicBezTo>
                    <a:pt x="14973" y="7117"/>
                    <a:pt x="15012" y="6764"/>
                    <a:pt x="15130" y="6450"/>
                  </a:cubicBezTo>
                  <a:cubicBezTo>
                    <a:pt x="15176" y="6264"/>
                    <a:pt x="15031" y="6147"/>
                    <a:pt x="14880" y="6147"/>
                  </a:cubicBezTo>
                  <a:cubicBezTo>
                    <a:pt x="14775" y="6147"/>
                    <a:pt x="14668" y="6203"/>
                    <a:pt x="14620" y="6332"/>
                  </a:cubicBezTo>
                  <a:cubicBezTo>
                    <a:pt x="14463" y="6764"/>
                    <a:pt x="14463" y="7274"/>
                    <a:pt x="14580" y="7745"/>
                  </a:cubicBezTo>
                  <a:lnTo>
                    <a:pt x="14227" y="7981"/>
                  </a:lnTo>
                  <a:cubicBezTo>
                    <a:pt x="14034" y="8142"/>
                    <a:pt x="14158" y="8463"/>
                    <a:pt x="14361" y="8463"/>
                  </a:cubicBezTo>
                  <a:cubicBezTo>
                    <a:pt x="14405" y="8463"/>
                    <a:pt x="14453" y="8447"/>
                    <a:pt x="14502" y="8413"/>
                  </a:cubicBezTo>
                  <a:cubicBezTo>
                    <a:pt x="14816" y="8177"/>
                    <a:pt x="15169" y="7902"/>
                    <a:pt x="15523" y="7667"/>
                  </a:cubicBezTo>
                  <a:lnTo>
                    <a:pt x="15523" y="7667"/>
                  </a:lnTo>
                  <a:cubicBezTo>
                    <a:pt x="15483" y="7863"/>
                    <a:pt x="15444" y="8059"/>
                    <a:pt x="15405" y="8256"/>
                  </a:cubicBezTo>
                  <a:cubicBezTo>
                    <a:pt x="15326" y="8256"/>
                    <a:pt x="15287" y="8256"/>
                    <a:pt x="15209" y="8295"/>
                  </a:cubicBezTo>
                  <a:cubicBezTo>
                    <a:pt x="14816" y="8530"/>
                    <a:pt x="14463" y="8884"/>
                    <a:pt x="14227" y="9276"/>
                  </a:cubicBezTo>
                  <a:lnTo>
                    <a:pt x="14149" y="9198"/>
                  </a:lnTo>
                  <a:cubicBezTo>
                    <a:pt x="14100" y="9157"/>
                    <a:pt x="14047" y="9140"/>
                    <a:pt x="13995" y="9140"/>
                  </a:cubicBezTo>
                  <a:cubicBezTo>
                    <a:pt x="13794" y="9140"/>
                    <a:pt x="13616" y="9395"/>
                    <a:pt x="13835" y="9551"/>
                  </a:cubicBezTo>
                  <a:lnTo>
                    <a:pt x="14620" y="10258"/>
                  </a:lnTo>
                  <a:cubicBezTo>
                    <a:pt x="14580" y="10336"/>
                    <a:pt x="14541" y="10415"/>
                    <a:pt x="14463" y="10493"/>
                  </a:cubicBezTo>
                  <a:cubicBezTo>
                    <a:pt x="14149" y="10218"/>
                    <a:pt x="13795" y="9944"/>
                    <a:pt x="13403" y="9747"/>
                  </a:cubicBezTo>
                  <a:cubicBezTo>
                    <a:pt x="13362" y="9724"/>
                    <a:pt x="13321" y="9713"/>
                    <a:pt x="13284" y="9713"/>
                  </a:cubicBezTo>
                  <a:cubicBezTo>
                    <a:pt x="13069" y="9713"/>
                    <a:pt x="12934" y="10046"/>
                    <a:pt x="13167" y="10179"/>
                  </a:cubicBezTo>
                  <a:cubicBezTo>
                    <a:pt x="13521" y="10375"/>
                    <a:pt x="13874" y="10611"/>
                    <a:pt x="14188" y="10886"/>
                  </a:cubicBezTo>
                  <a:cubicBezTo>
                    <a:pt x="14149" y="10964"/>
                    <a:pt x="14070" y="11043"/>
                    <a:pt x="13992" y="11121"/>
                  </a:cubicBezTo>
                  <a:cubicBezTo>
                    <a:pt x="13678" y="10807"/>
                    <a:pt x="13324" y="10493"/>
                    <a:pt x="12932" y="10218"/>
                  </a:cubicBezTo>
                  <a:cubicBezTo>
                    <a:pt x="12891" y="10194"/>
                    <a:pt x="12850" y="10183"/>
                    <a:pt x="12811" y="10183"/>
                  </a:cubicBezTo>
                  <a:cubicBezTo>
                    <a:pt x="12664" y="10183"/>
                    <a:pt x="12547" y="10338"/>
                    <a:pt x="12578" y="10493"/>
                  </a:cubicBezTo>
                  <a:cubicBezTo>
                    <a:pt x="12539" y="10493"/>
                    <a:pt x="12500" y="10532"/>
                    <a:pt x="12461" y="10572"/>
                  </a:cubicBezTo>
                  <a:cubicBezTo>
                    <a:pt x="12225" y="10846"/>
                    <a:pt x="12068" y="11200"/>
                    <a:pt x="12068" y="11553"/>
                  </a:cubicBezTo>
                  <a:cubicBezTo>
                    <a:pt x="12048" y="11710"/>
                    <a:pt x="12166" y="11789"/>
                    <a:pt x="12294" y="11789"/>
                  </a:cubicBezTo>
                  <a:cubicBezTo>
                    <a:pt x="12421" y="11789"/>
                    <a:pt x="12559" y="11710"/>
                    <a:pt x="12578" y="11553"/>
                  </a:cubicBezTo>
                  <a:cubicBezTo>
                    <a:pt x="12578" y="11318"/>
                    <a:pt x="12657" y="11121"/>
                    <a:pt x="12814" y="10925"/>
                  </a:cubicBezTo>
                  <a:cubicBezTo>
                    <a:pt x="12814" y="10886"/>
                    <a:pt x="12853" y="10846"/>
                    <a:pt x="12853" y="10807"/>
                  </a:cubicBezTo>
                  <a:lnTo>
                    <a:pt x="13010" y="10925"/>
                  </a:lnTo>
                  <a:cubicBezTo>
                    <a:pt x="12892" y="11318"/>
                    <a:pt x="12814" y="11749"/>
                    <a:pt x="12814" y="12181"/>
                  </a:cubicBezTo>
                  <a:cubicBezTo>
                    <a:pt x="12814" y="12181"/>
                    <a:pt x="12814" y="12220"/>
                    <a:pt x="12814" y="12260"/>
                  </a:cubicBezTo>
                  <a:cubicBezTo>
                    <a:pt x="12500" y="12495"/>
                    <a:pt x="12147" y="12691"/>
                    <a:pt x="11793" y="12849"/>
                  </a:cubicBezTo>
                  <a:cubicBezTo>
                    <a:pt x="11793" y="12809"/>
                    <a:pt x="11754" y="12770"/>
                    <a:pt x="11715" y="12731"/>
                  </a:cubicBezTo>
                  <a:cubicBezTo>
                    <a:pt x="11676" y="12652"/>
                    <a:pt x="11636" y="12574"/>
                    <a:pt x="11636" y="12456"/>
                  </a:cubicBezTo>
                  <a:cubicBezTo>
                    <a:pt x="11606" y="12349"/>
                    <a:pt x="11516" y="12302"/>
                    <a:pt x="11421" y="12302"/>
                  </a:cubicBezTo>
                  <a:cubicBezTo>
                    <a:pt x="11269" y="12302"/>
                    <a:pt x="11102" y="12421"/>
                    <a:pt x="11126" y="12613"/>
                  </a:cubicBezTo>
                  <a:cubicBezTo>
                    <a:pt x="11165" y="12770"/>
                    <a:pt x="11244" y="12888"/>
                    <a:pt x="11322" y="13006"/>
                  </a:cubicBezTo>
                  <a:cubicBezTo>
                    <a:pt x="11244" y="13045"/>
                    <a:pt x="11165" y="13084"/>
                    <a:pt x="11087" y="13123"/>
                  </a:cubicBezTo>
                  <a:cubicBezTo>
                    <a:pt x="11047" y="12966"/>
                    <a:pt x="11008" y="12849"/>
                    <a:pt x="10969" y="12731"/>
                  </a:cubicBezTo>
                  <a:cubicBezTo>
                    <a:pt x="10937" y="12602"/>
                    <a:pt x="10839" y="12546"/>
                    <a:pt x="10740" y="12546"/>
                  </a:cubicBezTo>
                  <a:cubicBezTo>
                    <a:pt x="10597" y="12546"/>
                    <a:pt x="10452" y="12663"/>
                    <a:pt x="10498" y="12849"/>
                  </a:cubicBezTo>
                  <a:cubicBezTo>
                    <a:pt x="10537" y="12966"/>
                    <a:pt x="10576" y="13123"/>
                    <a:pt x="10616" y="13241"/>
                  </a:cubicBezTo>
                  <a:lnTo>
                    <a:pt x="10223" y="13320"/>
                  </a:lnTo>
                  <a:cubicBezTo>
                    <a:pt x="10302" y="13241"/>
                    <a:pt x="10302" y="13123"/>
                    <a:pt x="10262" y="13045"/>
                  </a:cubicBezTo>
                  <a:lnTo>
                    <a:pt x="10223" y="12927"/>
                  </a:lnTo>
                  <a:cubicBezTo>
                    <a:pt x="10173" y="12828"/>
                    <a:pt x="10096" y="12787"/>
                    <a:pt x="10019" y="12787"/>
                  </a:cubicBezTo>
                  <a:cubicBezTo>
                    <a:pt x="9852" y="12787"/>
                    <a:pt x="9684" y="12975"/>
                    <a:pt x="9791" y="13163"/>
                  </a:cubicBezTo>
                  <a:lnTo>
                    <a:pt x="9831" y="13280"/>
                  </a:lnTo>
                  <a:cubicBezTo>
                    <a:pt x="9870" y="13320"/>
                    <a:pt x="9870" y="13320"/>
                    <a:pt x="9909" y="13359"/>
                  </a:cubicBezTo>
                  <a:cubicBezTo>
                    <a:pt x="9659" y="13389"/>
                    <a:pt x="9409" y="13403"/>
                    <a:pt x="9160" y="13403"/>
                  </a:cubicBezTo>
                  <a:cubicBezTo>
                    <a:pt x="7104" y="13403"/>
                    <a:pt x="5128" y="12409"/>
                    <a:pt x="3903" y="10729"/>
                  </a:cubicBezTo>
                  <a:cubicBezTo>
                    <a:pt x="2254" y="8334"/>
                    <a:pt x="2647" y="5037"/>
                    <a:pt x="4492" y="2877"/>
                  </a:cubicBezTo>
                  <a:cubicBezTo>
                    <a:pt x="4531" y="2838"/>
                    <a:pt x="4531" y="2799"/>
                    <a:pt x="4570" y="2799"/>
                  </a:cubicBezTo>
                  <a:cubicBezTo>
                    <a:pt x="4609" y="2720"/>
                    <a:pt x="4649" y="2681"/>
                    <a:pt x="4727" y="2603"/>
                  </a:cubicBezTo>
                  <a:cubicBezTo>
                    <a:pt x="4806" y="2485"/>
                    <a:pt x="4924" y="2367"/>
                    <a:pt x="5081" y="2249"/>
                  </a:cubicBezTo>
                  <a:cubicBezTo>
                    <a:pt x="5120" y="2210"/>
                    <a:pt x="5159" y="2132"/>
                    <a:pt x="5159" y="2053"/>
                  </a:cubicBezTo>
                  <a:cubicBezTo>
                    <a:pt x="6165" y="970"/>
                    <a:pt x="7571" y="478"/>
                    <a:pt x="9016" y="478"/>
                  </a:cubicBezTo>
                  <a:close/>
                  <a:moveTo>
                    <a:pt x="9103" y="1"/>
                  </a:moveTo>
                  <a:cubicBezTo>
                    <a:pt x="7277" y="1"/>
                    <a:pt x="5483" y="718"/>
                    <a:pt x="4335" y="2249"/>
                  </a:cubicBezTo>
                  <a:cubicBezTo>
                    <a:pt x="0" y="6545"/>
                    <a:pt x="3085" y="13909"/>
                    <a:pt x="9145" y="13909"/>
                  </a:cubicBezTo>
                  <a:cubicBezTo>
                    <a:pt x="9177" y="13909"/>
                    <a:pt x="9210" y="13909"/>
                    <a:pt x="9242" y="13908"/>
                  </a:cubicBezTo>
                  <a:cubicBezTo>
                    <a:pt x="16072" y="13751"/>
                    <a:pt x="18624" y="4958"/>
                    <a:pt x="12971" y="1150"/>
                  </a:cubicBezTo>
                  <a:cubicBezTo>
                    <a:pt x="11833" y="397"/>
                    <a:pt x="10459" y="1"/>
                    <a:pt x="910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2485505" y="-1169357"/>
              <a:ext cx="41262" cy="32597"/>
            </a:xfrm>
            <a:custGeom>
              <a:avLst/>
              <a:gdLst/>
              <a:ahLst/>
              <a:cxnLst/>
              <a:rect l="l" t="t" r="r" b="b"/>
              <a:pathLst>
                <a:path w="681" h="538" extrusionOk="0">
                  <a:moveTo>
                    <a:pt x="346" y="0"/>
                  </a:moveTo>
                  <a:cubicBezTo>
                    <a:pt x="291" y="0"/>
                    <a:pt x="232" y="23"/>
                    <a:pt x="177" y="78"/>
                  </a:cubicBezTo>
                  <a:lnTo>
                    <a:pt x="98" y="156"/>
                  </a:lnTo>
                  <a:cubicBezTo>
                    <a:pt x="0" y="320"/>
                    <a:pt x="147" y="538"/>
                    <a:pt x="313" y="538"/>
                  </a:cubicBezTo>
                  <a:cubicBezTo>
                    <a:pt x="346" y="538"/>
                    <a:pt x="380" y="529"/>
                    <a:pt x="412" y="510"/>
                  </a:cubicBezTo>
                  <a:lnTo>
                    <a:pt x="530" y="431"/>
                  </a:lnTo>
                  <a:cubicBezTo>
                    <a:pt x="681" y="250"/>
                    <a:pt x="531" y="0"/>
                    <a:pt x="34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2737621" y="-1193532"/>
              <a:ext cx="44291" cy="32658"/>
            </a:xfrm>
            <a:custGeom>
              <a:avLst/>
              <a:gdLst/>
              <a:ahLst/>
              <a:cxnLst/>
              <a:rect l="l" t="t" r="r" b="b"/>
              <a:pathLst>
                <a:path w="731" h="539" extrusionOk="0">
                  <a:moveTo>
                    <a:pt x="343" y="1"/>
                  </a:moveTo>
                  <a:cubicBezTo>
                    <a:pt x="155" y="1"/>
                    <a:pt x="0" y="222"/>
                    <a:pt x="177" y="398"/>
                  </a:cubicBezTo>
                  <a:lnTo>
                    <a:pt x="255" y="477"/>
                  </a:lnTo>
                  <a:cubicBezTo>
                    <a:pt x="308" y="521"/>
                    <a:pt x="362" y="539"/>
                    <a:pt x="414" y="539"/>
                  </a:cubicBezTo>
                  <a:cubicBezTo>
                    <a:pt x="592" y="539"/>
                    <a:pt x="731" y="315"/>
                    <a:pt x="609" y="163"/>
                  </a:cubicBezTo>
                  <a:lnTo>
                    <a:pt x="530" y="84"/>
                  </a:lnTo>
                  <a:cubicBezTo>
                    <a:pt x="471" y="25"/>
                    <a:pt x="405"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2978769" y="-1213587"/>
              <a:ext cx="54895" cy="34355"/>
            </a:xfrm>
            <a:custGeom>
              <a:avLst/>
              <a:gdLst/>
              <a:ahLst/>
              <a:cxnLst/>
              <a:rect l="l" t="t" r="r" b="b"/>
              <a:pathLst>
                <a:path w="906" h="567" extrusionOk="0">
                  <a:moveTo>
                    <a:pt x="374" y="1"/>
                  </a:moveTo>
                  <a:cubicBezTo>
                    <a:pt x="149" y="1"/>
                    <a:pt x="1" y="317"/>
                    <a:pt x="240" y="454"/>
                  </a:cubicBezTo>
                  <a:lnTo>
                    <a:pt x="397" y="533"/>
                  </a:lnTo>
                  <a:cubicBezTo>
                    <a:pt x="444" y="557"/>
                    <a:pt x="490" y="567"/>
                    <a:pt x="532" y="567"/>
                  </a:cubicBezTo>
                  <a:cubicBezTo>
                    <a:pt x="771" y="567"/>
                    <a:pt x="906" y="235"/>
                    <a:pt x="672" y="101"/>
                  </a:cubicBezTo>
                  <a:lnTo>
                    <a:pt x="476" y="23"/>
                  </a:lnTo>
                  <a:cubicBezTo>
                    <a:pt x="441" y="8"/>
                    <a:pt x="407" y="1"/>
                    <a:pt x="374"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3233550" y="-1228917"/>
              <a:ext cx="45261" cy="31022"/>
            </a:xfrm>
            <a:custGeom>
              <a:avLst/>
              <a:gdLst/>
              <a:ahLst/>
              <a:cxnLst/>
              <a:rect l="l" t="t" r="r" b="b"/>
              <a:pathLst>
                <a:path w="747" h="512" extrusionOk="0">
                  <a:moveTo>
                    <a:pt x="353" y="1"/>
                  </a:moveTo>
                  <a:cubicBezTo>
                    <a:pt x="0" y="1"/>
                    <a:pt x="0" y="511"/>
                    <a:pt x="353" y="511"/>
                  </a:cubicBezTo>
                  <a:lnTo>
                    <a:pt x="432" y="511"/>
                  </a:lnTo>
                  <a:cubicBezTo>
                    <a:pt x="746" y="511"/>
                    <a:pt x="746" y="1"/>
                    <a:pt x="432"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3721118" y="-1214011"/>
              <a:ext cx="28598" cy="35142"/>
            </a:xfrm>
            <a:custGeom>
              <a:avLst/>
              <a:gdLst/>
              <a:ahLst/>
              <a:cxnLst/>
              <a:rect l="l" t="t" r="r" b="b"/>
              <a:pathLst>
                <a:path w="472" h="580" extrusionOk="0">
                  <a:moveTo>
                    <a:pt x="236" y="0"/>
                  </a:moveTo>
                  <a:cubicBezTo>
                    <a:pt x="118" y="0"/>
                    <a:pt x="1" y="89"/>
                    <a:pt x="1" y="265"/>
                  </a:cubicBezTo>
                  <a:lnTo>
                    <a:pt x="1" y="344"/>
                  </a:lnTo>
                  <a:cubicBezTo>
                    <a:pt x="1" y="501"/>
                    <a:pt x="118" y="579"/>
                    <a:pt x="236" y="579"/>
                  </a:cubicBezTo>
                  <a:cubicBezTo>
                    <a:pt x="354" y="579"/>
                    <a:pt x="472" y="501"/>
                    <a:pt x="472" y="344"/>
                  </a:cubicBezTo>
                  <a:lnTo>
                    <a:pt x="472" y="265"/>
                  </a:lnTo>
                  <a:cubicBezTo>
                    <a:pt x="472" y="8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3949482" y="-1183716"/>
              <a:ext cx="28598" cy="33385"/>
            </a:xfrm>
            <a:custGeom>
              <a:avLst/>
              <a:gdLst/>
              <a:ahLst/>
              <a:cxnLst/>
              <a:rect l="l" t="t" r="r" b="b"/>
              <a:pathLst>
                <a:path w="472" h="551" extrusionOk="0">
                  <a:moveTo>
                    <a:pt x="236" y="1"/>
                  </a:moveTo>
                  <a:cubicBezTo>
                    <a:pt x="118" y="1"/>
                    <a:pt x="0" y="79"/>
                    <a:pt x="0" y="236"/>
                  </a:cubicBezTo>
                  <a:lnTo>
                    <a:pt x="0" y="315"/>
                  </a:lnTo>
                  <a:cubicBezTo>
                    <a:pt x="0" y="472"/>
                    <a:pt x="118" y="550"/>
                    <a:pt x="236" y="550"/>
                  </a:cubicBezTo>
                  <a:cubicBezTo>
                    <a:pt x="354" y="550"/>
                    <a:pt x="471" y="472"/>
                    <a:pt x="471" y="315"/>
                  </a:cubicBezTo>
                  <a:lnTo>
                    <a:pt x="471" y="236"/>
                  </a:lnTo>
                  <a:cubicBezTo>
                    <a:pt x="471"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4146884" y="-1159905"/>
              <a:ext cx="28598" cy="35748"/>
            </a:xfrm>
            <a:custGeom>
              <a:avLst/>
              <a:gdLst/>
              <a:ahLst/>
              <a:cxnLst/>
              <a:rect l="l" t="t" r="r" b="b"/>
              <a:pathLst>
                <a:path w="472" h="590" extrusionOk="0">
                  <a:moveTo>
                    <a:pt x="236" y="0"/>
                  </a:moveTo>
                  <a:cubicBezTo>
                    <a:pt x="118" y="0"/>
                    <a:pt x="0" y="79"/>
                    <a:pt x="0" y="236"/>
                  </a:cubicBezTo>
                  <a:lnTo>
                    <a:pt x="0" y="354"/>
                  </a:lnTo>
                  <a:cubicBezTo>
                    <a:pt x="0" y="511"/>
                    <a:pt x="118" y="589"/>
                    <a:pt x="236" y="589"/>
                  </a:cubicBezTo>
                  <a:cubicBezTo>
                    <a:pt x="354" y="589"/>
                    <a:pt x="472" y="511"/>
                    <a:pt x="472" y="354"/>
                  </a:cubicBezTo>
                  <a:lnTo>
                    <a:pt x="472" y="236"/>
                  </a:lnTo>
                  <a:cubicBezTo>
                    <a:pt x="472"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2272592" y="-1338282"/>
              <a:ext cx="31022" cy="35688"/>
            </a:xfrm>
            <a:custGeom>
              <a:avLst/>
              <a:gdLst/>
              <a:ahLst/>
              <a:cxnLst/>
              <a:rect l="l" t="t" r="r" b="b"/>
              <a:pathLst>
                <a:path w="512" h="589" extrusionOk="0">
                  <a:moveTo>
                    <a:pt x="256" y="0"/>
                  </a:moveTo>
                  <a:cubicBezTo>
                    <a:pt x="128" y="0"/>
                    <a:pt x="1" y="79"/>
                    <a:pt x="1" y="236"/>
                  </a:cubicBezTo>
                  <a:lnTo>
                    <a:pt x="1" y="353"/>
                  </a:lnTo>
                  <a:cubicBezTo>
                    <a:pt x="1" y="510"/>
                    <a:pt x="128" y="589"/>
                    <a:pt x="256" y="589"/>
                  </a:cubicBezTo>
                  <a:cubicBezTo>
                    <a:pt x="384" y="589"/>
                    <a:pt x="511" y="510"/>
                    <a:pt x="511" y="353"/>
                  </a:cubicBezTo>
                  <a:lnTo>
                    <a:pt x="511" y="236"/>
                  </a:lnTo>
                  <a:cubicBezTo>
                    <a:pt x="511" y="79"/>
                    <a:pt x="384"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2491443" y="-1352581"/>
              <a:ext cx="45261" cy="28598"/>
            </a:xfrm>
            <a:custGeom>
              <a:avLst/>
              <a:gdLst/>
              <a:ahLst/>
              <a:cxnLst/>
              <a:rect l="l" t="t" r="r" b="b"/>
              <a:pathLst>
                <a:path w="747" h="472" extrusionOk="0">
                  <a:moveTo>
                    <a:pt x="314" y="1"/>
                  </a:moveTo>
                  <a:cubicBezTo>
                    <a:pt x="0" y="1"/>
                    <a:pt x="0" y="472"/>
                    <a:pt x="314" y="472"/>
                  </a:cubicBezTo>
                  <a:lnTo>
                    <a:pt x="393" y="472"/>
                  </a:lnTo>
                  <a:cubicBezTo>
                    <a:pt x="746" y="472"/>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2753071" y="-1373363"/>
              <a:ext cx="30961" cy="35142"/>
            </a:xfrm>
            <a:custGeom>
              <a:avLst/>
              <a:gdLst/>
              <a:ahLst/>
              <a:cxnLst/>
              <a:rect l="l" t="t" r="r" b="b"/>
              <a:pathLst>
                <a:path w="511" h="580" extrusionOk="0">
                  <a:moveTo>
                    <a:pt x="256" y="0"/>
                  </a:moveTo>
                  <a:cubicBezTo>
                    <a:pt x="128" y="0"/>
                    <a:pt x="0" y="88"/>
                    <a:pt x="0" y="265"/>
                  </a:cubicBezTo>
                  <a:lnTo>
                    <a:pt x="0" y="344"/>
                  </a:lnTo>
                  <a:cubicBezTo>
                    <a:pt x="0"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2984707" y="-1379362"/>
              <a:ext cx="53077" cy="31810"/>
            </a:xfrm>
            <a:custGeom>
              <a:avLst/>
              <a:gdLst/>
              <a:ahLst/>
              <a:cxnLst/>
              <a:rect l="l" t="t" r="r" b="b"/>
              <a:pathLst>
                <a:path w="876" h="525" extrusionOk="0">
                  <a:moveTo>
                    <a:pt x="456" y="1"/>
                  </a:moveTo>
                  <a:cubicBezTo>
                    <a:pt x="368" y="1"/>
                    <a:pt x="280" y="30"/>
                    <a:pt x="221" y="89"/>
                  </a:cubicBezTo>
                  <a:cubicBezTo>
                    <a:pt x="1" y="273"/>
                    <a:pt x="192" y="525"/>
                    <a:pt x="410" y="525"/>
                  </a:cubicBezTo>
                  <a:cubicBezTo>
                    <a:pt x="426" y="525"/>
                    <a:pt x="441" y="524"/>
                    <a:pt x="456" y="521"/>
                  </a:cubicBezTo>
                  <a:cubicBezTo>
                    <a:pt x="469" y="524"/>
                    <a:pt x="482" y="525"/>
                    <a:pt x="495" y="525"/>
                  </a:cubicBezTo>
                  <a:cubicBezTo>
                    <a:pt x="682" y="525"/>
                    <a:pt x="875" y="273"/>
                    <a:pt x="692" y="89"/>
                  </a:cubicBezTo>
                  <a:cubicBezTo>
                    <a:pt x="633" y="30"/>
                    <a:pt x="545" y="1"/>
                    <a:pt x="4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3224037" y="-1388268"/>
              <a:ext cx="45261" cy="31022"/>
            </a:xfrm>
            <a:custGeom>
              <a:avLst/>
              <a:gdLst/>
              <a:ahLst/>
              <a:cxnLst/>
              <a:rect l="l" t="t" r="r" b="b"/>
              <a:pathLst>
                <a:path w="747" h="512" extrusionOk="0">
                  <a:moveTo>
                    <a:pt x="314" y="1"/>
                  </a:moveTo>
                  <a:cubicBezTo>
                    <a:pt x="0" y="1"/>
                    <a:pt x="0" y="511"/>
                    <a:pt x="314" y="511"/>
                  </a:cubicBezTo>
                  <a:lnTo>
                    <a:pt x="393" y="511"/>
                  </a:lnTo>
                  <a:cubicBezTo>
                    <a:pt x="746" y="511"/>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3483302" y="-1383482"/>
              <a:ext cx="42837" cy="30961"/>
            </a:xfrm>
            <a:custGeom>
              <a:avLst/>
              <a:gdLst/>
              <a:ahLst/>
              <a:cxnLst/>
              <a:rect l="l" t="t" r="r" b="b"/>
              <a:pathLst>
                <a:path w="707" h="511" extrusionOk="0">
                  <a:moveTo>
                    <a:pt x="314" y="0"/>
                  </a:moveTo>
                  <a:cubicBezTo>
                    <a:pt x="0" y="0"/>
                    <a:pt x="0" y="511"/>
                    <a:pt x="314" y="511"/>
                  </a:cubicBezTo>
                  <a:lnTo>
                    <a:pt x="393" y="511"/>
                  </a:lnTo>
                  <a:cubicBezTo>
                    <a:pt x="707" y="511"/>
                    <a:pt x="707" y="0"/>
                    <a:pt x="39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3918581" y="-1336343"/>
              <a:ext cx="46836" cy="32779"/>
            </a:xfrm>
            <a:custGeom>
              <a:avLst/>
              <a:gdLst/>
              <a:ahLst/>
              <a:cxnLst/>
              <a:rect l="l" t="t" r="r" b="b"/>
              <a:pathLst>
                <a:path w="773" h="541" extrusionOk="0">
                  <a:moveTo>
                    <a:pt x="361" y="0"/>
                  </a:moveTo>
                  <a:cubicBezTo>
                    <a:pt x="167" y="0"/>
                    <a:pt x="1" y="213"/>
                    <a:pt x="157" y="400"/>
                  </a:cubicBezTo>
                  <a:lnTo>
                    <a:pt x="235" y="478"/>
                  </a:lnTo>
                  <a:cubicBezTo>
                    <a:pt x="287" y="522"/>
                    <a:pt x="345" y="540"/>
                    <a:pt x="401" y="540"/>
                  </a:cubicBezTo>
                  <a:cubicBezTo>
                    <a:pt x="598" y="540"/>
                    <a:pt x="772" y="309"/>
                    <a:pt x="589" y="125"/>
                  </a:cubicBezTo>
                  <a:lnTo>
                    <a:pt x="510" y="47"/>
                  </a:lnTo>
                  <a:cubicBezTo>
                    <a:pt x="462" y="14"/>
                    <a:pt x="411" y="0"/>
                    <a:pt x="361"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2902910" y="4767376"/>
              <a:ext cx="38111" cy="28659"/>
            </a:xfrm>
            <a:custGeom>
              <a:avLst/>
              <a:gdLst/>
              <a:ahLst/>
              <a:cxnLst/>
              <a:rect l="l" t="t" r="r" b="b"/>
              <a:pathLst>
                <a:path w="629" h="473" extrusionOk="0">
                  <a:moveTo>
                    <a:pt x="315" y="1"/>
                  </a:moveTo>
                  <a:cubicBezTo>
                    <a:pt x="1" y="1"/>
                    <a:pt x="1" y="472"/>
                    <a:pt x="315" y="472"/>
                  </a:cubicBezTo>
                  <a:cubicBezTo>
                    <a:pt x="629" y="472"/>
                    <a:pt x="629" y="1"/>
                    <a:pt x="31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2921935" y="4687155"/>
              <a:ext cx="30961" cy="35142"/>
            </a:xfrm>
            <a:custGeom>
              <a:avLst/>
              <a:gdLst/>
              <a:ahLst/>
              <a:cxnLst/>
              <a:rect l="l" t="t" r="r" b="b"/>
              <a:pathLst>
                <a:path w="511" h="580" extrusionOk="0">
                  <a:moveTo>
                    <a:pt x="256" y="0"/>
                  </a:moveTo>
                  <a:cubicBezTo>
                    <a:pt x="128" y="0"/>
                    <a:pt x="1" y="88"/>
                    <a:pt x="1" y="265"/>
                  </a:cubicBezTo>
                  <a:lnTo>
                    <a:pt x="1" y="344"/>
                  </a:lnTo>
                  <a:cubicBezTo>
                    <a:pt x="1"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3050629" y="4826936"/>
              <a:ext cx="46473" cy="34657"/>
            </a:xfrm>
            <a:custGeom>
              <a:avLst/>
              <a:gdLst/>
              <a:ahLst/>
              <a:cxnLst/>
              <a:rect l="l" t="t" r="r" b="b"/>
              <a:pathLst>
                <a:path w="767" h="572" extrusionOk="0">
                  <a:moveTo>
                    <a:pt x="406" y="0"/>
                  </a:moveTo>
                  <a:cubicBezTo>
                    <a:pt x="348" y="0"/>
                    <a:pt x="287" y="23"/>
                    <a:pt x="232" y="78"/>
                  </a:cubicBezTo>
                  <a:lnTo>
                    <a:pt x="154" y="156"/>
                  </a:lnTo>
                  <a:cubicBezTo>
                    <a:pt x="0" y="340"/>
                    <a:pt x="158" y="571"/>
                    <a:pt x="346" y="571"/>
                  </a:cubicBezTo>
                  <a:cubicBezTo>
                    <a:pt x="399" y="571"/>
                    <a:pt x="455" y="553"/>
                    <a:pt x="507" y="510"/>
                  </a:cubicBezTo>
                  <a:lnTo>
                    <a:pt x="585" y="431"/>
                  </a:lnTo>
                  <a:cubicBezTo>
                    <a:pt x="766" y="250"/>
                    <a:pt x="600" y="0"/>
                    <a:pt x="40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3486574" y="4767436"/>
              <a:ext cx="46170" cy="34415"/>
            </a:xfrm>
            <a:custGeom>
              <a:avLst/>
              <a:gdLst/>
              <a:ahLst/>
              <a:cxnLst/>
              <a:rect l="l" t="t" r="r" b="b"/>
              <a:pathLst>
                <a:path w="762" h="568" extrusionOk="0">
                  <a:moveTo>
                    <a:pt x="343" y="1"/>
                  </a:moveTo>
                  <a:cubicBezTo>
                    <a:pt x="167" y="1"/>
                    <a:pt x="1" y="251"/>
                    <a:pt x="182" y="432"/>
                  </a:cubicBezTo>
                  <a:lnTo>
                    <a:pt x="221" y="510"/>
                  </a:lnTo>
                  <a:cubicBezTo>
                    <a:pt x="269" y="551"/>
                    <a:pt x="323" y="568"/>
                    <a:pt x="375" y="568"/>
                  </a:cubicBezTo>
                  <a:cubicBezTo>
                    <a:pt x="577" y="568"/>
                    <a:pt x="761" y="313"/>
                    <a:pt x="574" y="157"/>
                  </a:cubicBezTo>
                  <a:lnTo>
                    <a:pt x="496" y="78"/>
                  </a:lnTo>
                  <a:cubicBezTo>
                    <a:pt x="450" y="24"/>
                    <a:pt x="396"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3815093" y="2229502"/>
              <a:ext cx="109426" cy="913394"/>
            </a:xfrm>
            <a:custGeom>
              <a:avLst/>
              <a:gdLst/>
              <a:ahLst/>
              <a:cxnLst/>
              <a:rect l="l" t="t" r="r" b="b"/>
              <a:pathLst>
                <a:path w="1806" h="15075" extrusionOk="0">
                  <a:moveTo>
                    <a:pt x="1566" y="1"/>
                  </a:moveTo>
                  <a:cubicBezTo>
                    <a:pt x="1443" y="1"/>
                    <a:pt x="1315" y="79"/>
                    <a:pt x="1315" y="236"/>
                  </a:cubicBezTo>
                  <a:cubicBezTo>
                    <a:pt x="1001" y="5104"/>
                    <a:pt x="569" y="10011"/>
                    <a:pt x="20" y="14839"/>
                  </a:cubicBezTo>
                  <a:cubicBezTo>
                    <a:pt x="0" y="14996"/>
                    <a:pt x="108" y="15075"/>
                    <a:pt x="226" y="15075"/>
                  </a:cubicBezTo>
                  <a:cubicBezTo>
                    <a:pt x="344" y="15075"/>
                    <a:pt x="471" y="14996"/>
                    <a:pt x="491" y="14839"/>
                  </a:cubicBezTo>
                  <a:cubicBezTo>
                    <a:pt x="1080" y="10011"/>
                    <a:pt x="1512" y="5104"/>
                    <a:pt x="1786" y="236"/>
                  </a:cubicBezTo>
                  <a:cubicBezTo>
                    <a:pt x="1806" y="79"/>
                    <a:pt x="1688" y="1"/>
                    <a:pt x="156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3797219" y="3204698"/>
              <a:ext cx="47624" cy="28598"/>
            </a:xfrm>
            <a:custGeom>
              <a:avLst/>
              <a:gdLst/>
              <a:ahLst/>
              <a:cxnLst/>
              <a:rect l="l" t="t" r="r" b="b"/>
              <a:pathLst>
                <a:path w="786" h="472" extrusionOk="0">
                  <a:moveTo>
                    <a:pt x="315" y="1"/>
                  </a:moveTo>
                  <a:cubicBezTo>
                    <a:pt x="1" y="1"/>
                    <a:pt x="1" y="472"/>
                    <a:pt x="315" y="472"/>
                  </a:cubicBezTo>
                  <a:lnTo>
                    <a:pt x="433" y="472"/>
                  </a:lnTo>
                  <a:cubicBezTo>
                    <a:pt x="786" y="472"/>
                    <a:pt x="786" y="1"/>
                    <a:pt x="43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3809155" y="3255230"/>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3667314" y="3367140"/>
              <a:ext cx="157534" cy="832688"/>
            </a:xfrm>
            <a:custGeom>
              <a:avLst/>
              <a:gdLst/>
              <a:ahLst/>
              <a:cxnLst/>
              <a:rect l="l" t="t" r="r" b="b"/>
              <a:pathLst>
                <a:path w="2600" h="13743" extrusionOk="0">
                  <a:moveTo>
                    <a:pt x="2298" y="1"/>
                  </a:moveTo>
                  <a:cubicBezTo>
                    <a:pt x="2196" y="1"/>
                    <a:pt x="2098" y="57"/>
                    <a:pt x="2066" y="185"/>
                  </a:cubicBezTo>
                  <a:lnTo>
                    <a:pt x="25" y="13415"/>
                  </a:lnTo>
                  <a:cubicBezTo>
                    <a:pt x="1" y="13609"/>
                    <a:pt x="171" y="13743"/>
                    <a:pt x="324" y="13743"/>
                  </a:cubicBezTo>
                  <a:cubicBezTo>
                    <a:pt x="418" y="13743"/>
                    <a:pt x="505" y="13692"/>
                    <a:pt x="535" y="13572"/>
                  </a:cubicBezTo>
                  <a:cubicBezTo>
                    <a:pt x="1203" y="9136"/>
                    <a:pt x="1909" y="4739"/>
                    <a:pt x="2577" y="303"/>
                  </a:cubicBezTo>
                  <a:cubicBezTo>
                    <a:pt x="2600" y="118"/>
                    <a:pt x="2445" y="1"/>
                    <a:pt x="2298"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3899495" y="2125469"/>
              <a:ext cx="28598" cy="37505"/>
            </a:xfrm>
            <a:custGeom>
              <a:avLst/>
              <a:gdLst/>
              <a:ahLst/>
              <a:cxnLst/>
              <a:rect l="l" t="t" r="r" b="b"/>
              <a:pathLst>
                <a:path w="472" h="619" extrusionOk="0">
                  <a:moveTo>
                    <a:pt x="236" y="0"/>
                  </a:moveTo>
                  <a:cubicBezTo>
                    <a:pt x="119" y="0"/>
                    <a:pt x="1" y="88"/>
                    <a:pt x="1" y="265"/>
                  </a:cubicBezTo>
                  <a:lnTo>
                    <a:pt x="1" y="383"/>
                  </a:lnTo>
                  <a:cubicBezTo>
                    <a:pt x="1" y="540"/>
                    <a:pt x="119" y="618"/>
                    <a:pt x="236" y="618"/>
                  </a:cubicBezTo>
                  <a:cubicBezTo>
                    <a:pt x="354" y="618"/>
                    <a:pt x="472" y="540"/>
                    <a:pt x="472" y="383"/>
                  </a:cubicBezTo>
                  <a:lnTo>
                    <a:pt x="472" y="265"/>
                  </a:lnTo>
                  <a:cubicBezTo>
                    <a:pt x="472" y="88"/>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3918520" y="1627722"/>
              <a:ext cx="41686" cy="259325"/>
            </a:xfrm>
            <a:custGeom>
              <a:avLst/>
              <a:gdLst/>
              <a:ahLst/>
              <a:cxnLst/>
              <a:rect l="l" t="t" r="r" b="b"/>
              <a:pathLst>
                <a:path w="688" h="4280" extrusionOk="0">
                  <a:moveTo>
                    <a:pt x="443" y="1"/>
                  </a:moveTo>
                  <a:cubicBezTo>
                    <a:pt x="315" y="1"/>
                    <a:pt x="178" y="79"/>
                    <a:pt x="158" y="236"/>
                  </a:cubicBezTo>
                  <a:cubicBezTo>
                    <a:pt x="40" y="1492"/>
                    <a:pt x="1" y="2788"/>
                    <a:pt x="40" y="4044"/>
                  </a:cubicBezTo>
                  <a:cubicBezTo>
                    <a:pt x="40" y="4201"/>
                    <a:pt x="168" y="4280"/>
                    <a:pt x="295" y="4280"/>
                  </a:cubicBezTo>
                  <a:cubicBezTo>
                    <a:pt x="423" y="4280"/>
                    <a:pt x="550" y="4201"/>
                    <a:pt x="550" y="4044"/>
                  </a:cubicBezTo>
                  <a:cubicBezTo>
                    <a:pt x="472" y="2788"/>
                    <a:pt x="511" y="1492"/>
                    <a:pt x="668" y="236"/>
                  </a:cubicBezTo>
                  <a:cubicBezTo>
                    <a:pt x="688" y="79"/>
                    <a:pt x="570" y="1"/>
                    <a:pt x="4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3845994" y="-1136153"/>
              <a:ext cx="78525" cy="608990"/>
            </a:xfrm>
            <a:custGeom>
              <a:avLst/>
              <a:gdLst/>
              <a:ahLst/>
              <a:cxnLst/>
              <a:rect l="l" t="t" r="r" b="b"/>
              <a:pathLst>
                <a:path w="1296" h="10051" extrusionOk="0">
                  <a:moveTo>
                    <a:pt x="226" y="1"/>
                  </a:moveTo>
                  <a:cubicBezTo>
                    <a:pt x="109" y="1"/>
                    <a:pt x="1" y="79"/>
                    <a:pt x="20" y="236"/>
                  </a:cubicBezTo>
                  <a:cubicBezTo>
                    <a:pt x="334" y="3416"/>
                    <a:pt x="609" y="6596"/>
                    <a:pt x="805" y="9815"/>
                  </a:cubicBezTo>
                  <a:cubicBezTo>
                    <a:pt x="805" y="9972"/>
                    <a:pt x="933" y="10050"/>
                    <a:pt x="1056" y="10050"/>
                  </a:cubicBezTo>
                  <a:cubicBezTo>
                    <a:pt x="1178" y="10050"/>
                    <a:pt x="1296" y="9972"/>
                    <a:pt x="1276" y="9815"/>
                  </a:cubicBezTo>
                  <a:cubicBezTo>
                    <a:pt x="1080" y="6596"/>
                    <a:pt x="845" y="3416"/>
                    <a:pt x="491" y="236"/>
                  </a:cubicBezTo>
                  <a:cubicBezTo>
                    <a:pt x="472" y="79"/>
                    <a:pt x="344" y="1"/>
                    <a:pt x="22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3901919" y="-446336"/>
              <a:ext cx="45200" cy="30961"/>
            </a:xfrm>
            <a:custGeom>
              <a:avLst/>
              <a:gdLst/>
              <a:ahLst/>
              <a:cxnLst/>
              <a:rect l="l" t="t" r="r" b="b"/>
              <a:pathLst>
                <a:path w="746" h="511" extrusionOk="0">
                  <a:moveTo>
                    <a:pt x="314" y="0"/>
                  </a:moveTo>
                  <a:cubicBezTo>
                    <a:pt x="0" y="0"/>
                    <a:pt x="0" y="511"/>
                    <a:pt x="314" y="511"/>
                  </a:cubicBezTo>
                  <a:lnTo>
                    <a:pt x="432" y="511"/>
                  </a:lnTo>
                  <a:cubicBezTo>
                    <a:pt x="746" y="511"/>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3942332" y="-37232"/>
              <a:ext cx="30961" cy="37505"/>
            </a:xfrm>
            <a:custGeom>
              <a:avLst/>
              <a:gdLst/>
              <a:ahLst/>
              <a:cxnLst/>
              <a:rect l="l" t="t" r="r" b="b"/>
              <a:pathLst>
                <a:path w="511" h="619" extrusionOk="0">
                  <a:moveTo>
                    <a:pt x="256" y="0"/>
                  </a:moveTo>
                  <a:cubicBezTo>
                    <a:pt x="128" y="0"/>
                    <a:pt x="0" y="79"/>
                    <a:pt x="0" y="236"/>
                  </a:cubicBezTo>
                  <a:lnTo>
                    <a:pt x="0" y="354"/>
                  </a:lnTo>
                  <a:cubicBezTo>
                    <a:pt x="0" y="530"/>
                    <a:pt x="128" y="619"/>
                    <a:pt x="256" y="619"/>
                  </a:cubicBezTo>
                  <a:cubicBezTo>
                    <a:pt x="383" y="619"/>
                    <a:pt x="511" y="530"/>
                    <a:pt x="511" y="35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3549345" y="-2780688"/>
              <a:ext cx="197039" cy="706782"/>
            </a:xfrm>
            <a:custGeom>
              <a:avLst/>
              <a:gdLst/>
              <a:ahLst/>
              <a:cxnLst/>
              <a:rect l="l" t="t" r="r" b="b"/>
              <a:pathLst>
                <a:path w="3252" h="11665" extrusionOk="0">
                  <a:moveTo>
                    <a:pt x="313" y="0"/>
                  </a:moveTo>
                  <a:cubicBezTo>
                    <a:pt x="157" y="0"/>
                    <a:pt x="1" y="124"/>
                    <a:pt x="48" y="292"/>
                  </a:cubicBezTo>
                  <a:cubicBezTo>
                    <a:pt x="1265" y="3942"/>
                    <a:pt x="2168" y="7672"/>
                    <a:pt x="2718" y="11480"/>
                  </a:cubicBezTo>
                  <a:cubicBezTo>
                    <a:pt x="2750" y="11608"/>
                    <a:pt x="2848" y="11664"/>
                    <a:pt x="2950" y="11664"/>
                  </a:cubicBezTo>
                  <a:cubicBezTo>
                    <a:pt x="3097" y="11664"/>
                    <a:pt x="3251" y="11547"/>
                    <a:pt x="3228" y="11362"/>
                  </a:cubicBezTo>
                  <a:cubicBezTo>
                    <a:pt x="2639" y="7554"/>
                    <a:pt x="1736" y="3825"/>
                    <a:pt x="559" y="174"/>
                  </a:cubicBezTo>
                  <a:cubicBezTo>
                    <a:pt x="513" y="51"/>
                    <a:pt x="413" y="0"/>
                    <a:pt x="31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4268731" y="431371"/>
              <a:ext cx="81796" cy="58227"/>
            </a:xfrm>
            <a:custGeom>
              <a:avLst/>
              <a:gdLst/>
              <a:ahLst/>
              <a:cxnLst/>
              <a:rect l="l" t="t" r="r" b="b"/>
              <a:pathLst>
                <a:path w="1350" h="961" extrusionOk="0">
                  <a:moveTo>
                    <a:pt x="992" y="0"/>
                  </a:moveTo>
                  <a:cubicBezTo>
                    <a:pt x="933" y="0"/>
                    <a:pt x="871" y="23"/>
                    <a:pt x="816" y="78"/>
                  </a:cubicBezTo>
                  <a:lnTo>
                    <a:pt x="188" y="549"/>
                  </a:lnTo>
                  <a:cubicBezTo>
                    <a:pt x="1" y="705"/>
                    <a:pt x="185" y="960"/>
                    <a:pt x="387" y="960"/>
                  </a:cubicBezTo>
                  <a:cubicBezTo>
                    <a:pt x="439" y="960"/>
                    <a:pt x="493" y="943"/>
                    <a:pt x="541" y="903"/>
                  </a:cubicBezTo>
                  <a:lnTo>
                    <a:pt x="1169" y="392"/>
                  </a:lnTo>
                  <a:cubicBezTo>
                    <a:pt x="1349" y="242"/>
                    <a:pt x="1185" y="0"/>
                    <a:pt x="99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4344286" y="386111"/>
              <a:ext cx="30961" cy="38111"/>
            </a:xfrm>
            <a:custGeom>
              <a:avLst/>
              <a:gdLst/>
              <a:ahLst/>
              <a:cxnLst/>
              <a:rect l="l" t="t" r="r" b="b"/>
              <a:pathLst>
                <a:path w="511" h="629" extrusionOk="0">
                  <a:moveTo>
                    <a:pt x="256" y="1"/>
                  </a:moveTo>
                  <a:cubicBezTo>
                    <a:pt x="128" y="1"/>
                    <a:pt x="1" y="79"/>
                    <a:pt x="1" y="236"/>
                  </a:cubicBezTo>
                  <a:lnTo>
                    <a:pt x="1" y="393"/>
                  </a:lnTo>
                  <a:cubicBezTo>
                    <a:pt x="1" y="550"/>
                    <a:pt x="128" y="629"/>
                    <a:pt x="256" y="629"/>
                  </a:cubicBezTo>
                  <a:cubicBezTo>
                    <a:pt x="383" y="629"/>
                    <a:pt x="511" y="550"/>
                    <a:pt x="511" y="393"/>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4322898" y="973652"/>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1" y="530"/>
                    <a:pt x="471" y="353"/>
                  </a:cubicBezTo>
                  <a:lnTo>
                    <a:pt x="471" y="236"/>
                  </a:lnTo>
                  <a:cubicBezTo>
                    <a:pt x="471"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4203960" y="2712344"/>
              <a:ext cx="28598" cy="38111"/>
            </a:xfrm>
            <a:custGeom>
              <a:avLst/>
              <a:gdLst/>
              <a:ahLst/>
              <a:cxnLst/>
              <a:rect l="l" t="t" r="r" b="b"/>
              <a:pathLst>
                <a:path w="472" h="629" extrusionOk="0">
                  <a:moveTo>
                    <a:pt x="236" y="1"/>
                  </a:moveTo>
                  <a:cubicBezTo>
                    <a:pt x="118" y="1"/>
                    <a:pt x="1" y="79"/>
                    <a:pt x="1" y="236"/>
                  </a:cubicBezTo>
                  <a:lnTo>
                    <a:pt x="1" y="393"/>
                  </a:lnTo>
                  <a:cubicBezTo>
                    <a:pt x="1" y="550"/>
                    <a:pt x="118" y="629"/>
                    <a:pt x="236" y="629"/>
                  </a:cubicBezTo>
                  <a:cubicBezTo>
                    <a:pt x="354" y="629"/>
                    <a:pt x="472" y="550"/>
                    <a:pt x="472" y="393"/>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4196810" y="3114298"/>
              <a:ext cx="28598" cy="37566"/>
            </a:xfrm>
            <a:custGeom>
              <a:avLst/>
              <a:gdLst/>
              <a:ahLst/>
              <a:cxnLst/>
              <a:rect l="l" t="t" r="r" b="b"/>
              <a:pathLst>
                <a:path w="472" h="620" extrusionOk="0">
                  <a:moveTo>
                    <a:pt x="236" y="1"/>
                  </a:moveTo>
                  <a:cubicBezTo>
                    <a:pt x="119" y="1"/>
                    <a:pt x="1" y="79"/>
                    <a:pt x="1" y="236"/>
                  </a:cubicBezTo>
                  <a:lnTo>
                    <a:pt x="1" y="354"/>
                  </a:lnTo>
                  <a:cubicBezTo>
                    <a:pt x="1" y="531"/>
                    <a:pt x="119" y="619"/>
                    <a:pt x="236" y="619"/>
                  </a:cubicBezTo>
                  <a:cubicBezTo>
                    <a:pt x="354" y="619"/>
                    <a:pt x="472" y="53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3065170" y="5541111"/>
              <a:ext cx="90340" cy="166380"/>
            </a:xfrm>
            <a:custGeom>
              <a:avLst/>
              <a:gdLst/>
              <a:ahLst/>
              <a:cxnLst/>
              <a:rect l="l" t="t" r="r" b="b"/>
              <a:pathLst>
                <a:path w="1491" h="2746" extrusionOk="0">
                  <a:moveTo>
                    <a:pt x="301" y="1"/>
                  </a:moveTo>
                  <a:cubicBezTo>
                    <a:pt x="151" y="1"/>
                    <a:pt x="1" y="118"/>
                    <a:pt x="71" y="303"/>
                  </a:cubicBezTo>
                  <a:cubicBezTo>
                    <a:pt x="345" y="1049"/>
                    <a:pt x="659" y="1834"/>
                    <a:pt x="934" y="2580"/>
                  </a:cubicBezTo>
                  <a:cubicBezTo>
                    <a:pt x="982" y="2692"/>
                    <a:pt x="1089" y="2745"/>
                    <a:pt x="1193" y="2745"/>
                  </a:cubicBezTo>
                  <a:cubicBezTo>
                    <a:pt x="1344" y="2745"/>
                    <a:pt x="1491" y="2633"/>
                    <a:pt x="1444" y="2423"/>
                  </a:cubicBezTo>
                  <a:lnTo>
                    <a:pt x="542" y="186"/>
                  </a:lnTo>
                  <a:cubicBezTo>
                    <a:pt x="509" y="57"/>
                    <a:pt x="405"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2650795" y="6801080"/>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2" y="530"/>
                    <a:pt x="472" y="353"/>
                  </a:cubicBezTo>
                  <a:lnTo>
                    <a:pt x="472" y="236"/>
                  </a:lnTo>
                  <a:cubicBezTo>
                    <a:pt x="472" y="79"/>
                    <a:pt x="354"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3102736" y="7655521"/>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2563182" y="7612138"/>
              <a:ext cx="48654" cy="35688"/>
            </a:xfrm>
            <a:custGeom>
              <a:avLst/>
              <a:gdLst/>
              <a:ahLst/>
              <a:cxnLst/>
              <a:rect l="l" t="t" r="r" b="b"/>
              <a:pathLst>
                <a:path w="803" h="589" extrusionOk="0">
                  <a:moveTo>
                    <a:pt x="463" y="1"/>
                  </a:moveTo>
                  <a:cubicBezTo>
                    <a:pt x="409" y="1"/>
                    <a:pt x="354" y="24"/>
                    <a:pt x="308" y="79"/>
                  </a:cubicBezTo>
                  <a:lnTo>
                    <a:pt x="151" y="197"/>
                  </a:lnTo>
                  <a:cubicBezTo>
                    <a:pt x="1" y="347"/>
                    <a:pt x="172" y="589"/>
                    <a:pt x="349" y="589"/>
                  </a:cubicBezTo>
                  <a:cubicBezTo>
                    <a:pt x="403" y="589"/>
                    <a:pt x="458" y="566"/>
                    <a:pt x="504" y="511"/>
                  </a:cubicBezTo>
                  <a:lnTo>
                    <a:pt x="622" y="393"/>
                  </a:lnTo>
                  <a:cubicBezTo>
                    <a:pt x="802" y="243"/>
                    <a:pt x="638"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2201278" y="7448000"/>
              <a:ext cx="45200" cy="28598"/>
            </a:xfrm>
            <a:custGeom>
              <a:avLst/>
              <a:gdLst/>
              <a:ahLst/>
              <a:cxnLst/>
              <a:rect l="l" t="t" r="r" b="b"/>
              <a:pathLst>
                <a:path w="746" h="472" extrusionOk="0">
                  <a:moveTo>
                    <a:pt x="314" y="1"/>
                  </a:moveTo>
                  <a:cubicBezTo>
                    <a:pt x="0" y="1"/>
                    <a:pt x="0" y="472"/>
                    <a:pt x="314" y="472"/>
                  </a:cubicBezTo>
                  <a:lnTo>
                    <a:pt x="393" y="472"/>
                  </a:lnTo>
                  <a:cubicBezTo>
                    <a:pt x="746" y="472"/>
                    <a:pt x="746"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2786395" y="7417099"/>
              <a:ext cx="47624" cy="30961"/>
            </a:xfrm>
            <a:custGeom>
              <a:avLst/>
              <a:gdLst/>
              <a:ahLst/>
              <a:cxnLst/>
              <a:rect l="l" t="t" r="r" b="b"/>
              <a:pathLst>
                <a:path w="786" h="511" extrusionOk="0">
                  <a:moveTo>
                    <a:pt x="314" y="0"/>
                  </a:moveTo>
                  <a:cubicBezTo>
                    <a:pt x="0" y="0"/>
                    <a:pt x="0" y="511"/>
                    <a:pt x="314" y="511"/>
                  </a:cubicBezTo>
                  <a:lnTo>
                    <a:pt x="432" y="511"/>
                  </a:lnTo>
                  <a:cubicBezTo>
                    <a:pt x="785" y="511"/>
                    <a:pt x="785"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1104780" y="-3836106"/>
              <a:ext cx="4162412" cy="11645701"/>
            </a:xfrm>
            <a:custGeom>
              <a:avLst/>
              <a:gdLst/>
              <a:ahLst/>
              <a:cxnLst/>
              <a:rect l="l" t="t" r="r" b="b"/>
              <a:pathLst>
                <a:path w="68698" h="192205" extrusionOk="0">
                  <a:moveTo>
                    <a:pt x="35370" y="1694"/>
                  </a:moveTo>
                  <a:cubicBezTo>
                    <a:pt x="40551" y="9663"/>
                    <a:pt x="44634" y="18299"/>
                    <a:pt x="47578" y="27368"/>
                  </a:cubicBezTo>
                  <a:lnTo>
                    <a:pt x="47343" y="27368"/>
                  </a:lnTo>
                  <a:cubicBezTo>
                    <a:pt x="46989" y="27368"/>
                    <a:pt x="46989" y="27878"/>
                    <a:pt x="47343" y="27878"/>
                  </a:cubicBezTo>
                  <a:lnTo>
                    <a:pt x="47735" y="27878"/>
                  </a:lnTo>
                  <a:cubicBezTo>
                    <a:pt x="47892" y="28271"/>
                    <a:pt x="48010" y="28663"/>
                    <a:pt x="48128" y="29056"/>
                  </a:cubicBezTo>
                  <a:lnTo>
                    <a:pt x="47421" y="28859"/>
                  </a:lnTo>
                  <a:cubicBezTo>
                    <a:pt x="47387" y="28846"/>
                    <a:pt x="47355" y="28841"/>
                    <a:pt x="47325" y="28841"/>
                  </a:cubicBezTo>
                  <a:cubicBezTo>
                    <a:pt x="47087" y="28841"/>
                    <a:pt x="47024" y="29226"/>
                    <a:pt x="47304" y="29330"/>
                  </a:cubicBezTo>
                  <a:lnTo>
                    <a:pt x="48324" y="29644"/>
                  </a:lnTo>
                  <a:cubicBezTo>
                    <a:pt x="48599" y="30587"/>
                    <a:pt x="48874" y="31490"/>
                    <a:pt x="49149" y="32392"/>
                  </a:cubicBezTo>
                  <a:cubicBezTo>
                    <a:pt x="48795" y="32392"/>
                    <a:pt x="48481" y="32510"/>
                    <a:pt x="48206" y="32667"/>
                  </a:cubicBezTo>
                  <a:cubicBezTo>
                    <a:pt x="47981" y="32829"/>
                    <a:pt x="48126" y="33149"/>
                    <a:pt x="48316" y="33149"/>
                  </a:cubicBezTo>
                  <a:cubicBezTo>
                    <a:pt x="48357" y="33149"/>
                    <a:pt x="48400" y="33134"/>
                    <a:pt x="48442" y="33099"/>
                  </a:cubicBezTo>
                  <a:cubicBezTo>
                    <a:pt x="48637" y="32969"/>
                    <a:pt x="48859" y="32893"/>
                    <a:pt x="49108" y="32893"/>
                  </a:cubicBezTo>
                  <a:cubicBezTo>
                    <a:pt x="49160" y="32893"/>
                    <a:pt x="49212" y="32896"/>
                    <a:pt x="49266" y="32903"/>
                  </a:cubicBezTo>
                  <a:cubicBezTo>
                    <a:pt x="49306" y="33099"/>
                    <a:pt x="49345" y="33295"/>
                    <a:pt x="49423" y="33492"/>
                  </a:cubicBezTo>
                  <a:cubicBezTo>
                    <a:pt x="48992" y="33492"/>
                    <a:pt x="48560" y="33609"/>
                    <a:pt x="48167" y="33806"/>
                  </a:cubicBezTo>
                  <a:cubicBezTo>
                    <a:pt x="47934" y="33906"/>
                    <a:pt x="48068" y="34232"/>
                    <a:pt x="48307" y="34232"/>
                  </a:cubicBezTo>
                  <a:cubicBezTo>
                    <a:pt x="48349" y="34232"/>
                    <a:pt x="48395" y="34222"/>
                    <a:pt x="48442" y="34198"/>
                  </a:cubicBezTo>
                  <a:cubicBezTo>
                    <a:pt x="48795" y="34041"/>
                    <a:pt x="49149" y="33963"/>
                    <a:pt x="49541" y="33963"/>
                  </a:cubicBezTo>
                  <a:cubicBezTo>
                    <a:pt x="49777" y="34866"/>
                    <a:pt x="50012" y="35729"/>
                    <a:pt x="50248" y="36632"/>
                  </a:cubicBezTo>
                  <a:cubicBezTo>
                    <a:pt x="49698" y="36240"/>
                    <a:pt x="49188" y="35808"/>
                    <a:pt x="48756" y="35297"/>
                  </a:cubicBezTo>
                  <a:cubicBezTo>
                    <a:pt x="48701" y="35243"/>
                    <a:pt x="48640" y="35220"/>
                    <a:pt x="48582" y="35220"/>
                  </a:cubicBezTo>
                  <a:cubicBezTo>
                    <a:pt x="48388" y="35220"/>
                    <a:pt x="48222" y="35470"/>
                    <a:pt x="48403" y="35651"/>
                  </a:cubicBezTo>
                  <a:cubicBezTo>
                    <a:pt x="48952" y="36318"/>
                    <a:pt x="49659" y="36868"/>
                    <a:pt x="50405" y="37299"/>
                  </a:cubicBezTo>
                  <a:cubicBezTo>
                    <a:pt x="50483" y="37574"/>
                    <a:pt x="50562" y="37849"/>
                    <a:pt x="50601" y="38163"/>
                  </a:cubicBezTo>
                  <a:cubicBezTo>
                    <a:pt x="49698" y="37535"/>
                    <a:pt x="48874" y="36828"/>
                    <a:pt x="48128" y="36043"/>
                  </a:cubicBezTo>
                  <a:cubicBezTo>
                    <a:pt x="48073" y="35988"/>
                    <a:pt x="48013" y="35965"/>
                    <a:pt x="47956" y="35965"/>
                  </a:cubicBezTo>
                  <a:cubicBezTo>
                    <a:pt x="47773" y="35965"/>
                    <a:pt x="47624" y="36207"/>
                    <a:pt x="47775" y="36357"/>
                  </a:cubicBezTo>
                  <a:cubicBezTo>
                    <a:pt x="48128" y="36750"/>
                    <a:pt x="48481" y="37103"/>
                    <a:pt x="48913" y="37456"/>
                  </a:cubicBezTo>
                  <a:cubicBezTo>
                    <a:pt x="48717" y="37810"/>
                    <a:pt x="48638" y="38242"/>
                    <a:pt x="48677" y="38634"/>
                  </a:cubicBezTo>
                  <a:cubicBezTo>
                    <a:pt x="48697" y="38791"/>
                    <a:pt x="48825" y="38870"/>
                    <a:pt x="48947" y="38870"/>
                  </a:cubicBezTo>
                  <a:cubicBezTo>
                    <a:pt x="49070" y="38870"/>
                    <a:pt x="49188" y="38791"/>
                    <a:pt x="49188" y="38634"/>
                  </a:cubicBezTo>
                  <a:cubicBezTo>
                    <a:pt x="49149" y="38359"/>
                    <a:pt x="49188" y="38045"/>
                    <a:pt x="49306" y="37810"/>
                  </a:cubicBezTo>
                  <a:cubicBezTo>
                    <a:pt x="49737" y="38163"/>
                    <a:pt x="50248" y="38516"/>
                    <a:pt x="50758" y="38830"/>
                  </a:cubicBezTo>
                  <a:cubicBezTo>
                    <a:pt x="51072" y="40283"/>
                    <a:pt x="51386" y="41696"/>
                    <a:pt x="51700" y="43149"/>
                  </a:cubicBezTo>
                  <a:cubicBezTo>
                    <a:pt x="45973" y="42201"/>
                    <a:pt x="40193" y="41730"/>
                    <a:pt x="34415" y="41730"/>
                  </a:cubicBezTo>
                  <a:cubicBezTo>
                    <a:pt x="28947" y="41730"/>
                    <a:pt x="23479" y="42152"/>
                    <a:pt x="18058" y="42992"/>
                  </a:cubicBezTo>
                  <a:cubicBezTo>
                    <a:pt x="19157" y="37339"/>
                    <a:pt x="20649" y="31764"/>
                    <a:pt x="22572" y="26308"/>
                  </a:cubicBezTo>
                  <a:cubicBezTo>
                    <a:pt x="25634" y="17514"/>
                    <a:pt x="29952" y="9231"/>
                    <a:pt x="35370" y="1694"/>
                  </a:cubicBezTo>
                  <a:close/>
                  <a:moveTo>
                    <a:pt x="52996" y="50725"/>
                  </a:moveTo>
                  <a:cubicBezTo>
                    <a:pt x="53113" y="51353"/>
                    <a:pt x="53192" y="52021"/>
                    <a:pt x="53270" y="52688"/>
                  </a:cubicBezTo>
                  <a:cubicBezTo>
                    <a:pt x="53231" y="52688"/>
                    <a:pt x="53192" y="52727"/>
                    <a:pt x="53153" y="52766"/>
                  </a:cubicBezTo>
                  <a:cubicBezTo>
                    <a:pt x="53113" y="52884"/>
                    <a:pt x="53074" y="52963"/>
                    <a:pt x="53035" y="53080"/>
                  </a:cubicBezTo>
                  <a:cubicBezTo>
                    <a:pt x="52996" y="52609"/>
                    <a:pt x="52956" y="52138"/>
                    <a:pt x="52996" y="51707"/>
                  </a:cubicBezTo>
                  <a:cubicBezTo>
                    <a:pt x="52956" y="51432"/>
                    <a:pt x="52956" y="51078"/>
                    <a:pt x="52996" y="50725"/>
                  </a:cubicBezTo>
                  <a:close/>
                  <a:moveTo>
                    <a:pt x="54723" y="71609"/>
                  </a:moveTo>
                  <a:lnTo>
                    <a:pt x="54762" y="72198"/>
                  </a:lnTo>
                  <a:lnTo>
                    <a:pt x="53663" y="73533"/>
                  </a:lnTo>
                  <a:cubicBezTo>
                    <a:pt x="53506" y="73376"/>
                    <a:pt x="53388" y="73219"/>
                    <a:pt x="53270" y="73023"/>
                  </a:cubicBezTo>
                  <a:cubicBezTo>
                    <a:pt x="53663" y="72473"/>
                    <a:pt x="54173" y="72002"/>
                    <a:pt x="54723" y="71609"/>
                  </a:cubicBezTo>
                  <a:close/>
                  <a:moveTo>
                    <a:pt x="54762" y="72944"/>
                  </a:moveTo>
                  <a:cubicBezTo>
                    <a:pt x="54801" y="73494"/>
                    <a:pt x="54801" y="74004"/>
                    <a:pt x="54801" y="74554"/>
                  </a:cubicBezTo>
                  <a:cubicBezTo>
                    <a:pt x="54527" y="74318"/>
                    <a:pt x="54252" y="74122"/>
                    <a:pt x="54016" y="73886"/>
                  </a:cubicBezTo>
                  <a:lnTo>
                    <a:pt x="54762" y="72944"/>
                  </a:lnTo>
                  <a:close/>
                  <a:moveTo>
                    <a:pt x="54723" y="80678"/>
                  </a:moveTo>
                  <a:cubicBezTo>
                    <a:pt x="54762" y="81031"/>
                    <a:pt x="54762" y="81424"/>
                    <a:pt x="54723" y="81777"/>
                  </a:cubicBezTo>
                  <a:cubicBezTo>
                    <a:pt x="54723" y="81424"/>
                    <a:pt x="54723" y="81031"/>
                    <a:pt x="54723" y="80678"/>
                  </a:cubicBezTo>
                  <a:close/>
                  <a:moveTo>
                    <a:pt x="54370" y="91277"/>
                  </a:moveTo>
                  <a:cubicBezTo>
                    <a:pt x="54252" y="93279"/>
                    <a:pt x="54095" y="95281"/>
                    <a:pt x="53938" y="97283"/>
                  </a:cubicBezTo>
                  <a:cubicBezTo>
                    <a:pt x="53231" y="95320"/>
                    <a:pt x="53388" y="93161"/>
                    <a:pt x="54370" y="91277"/>
                  </a:cubicBezTo>
                  <a:close/>
                  <a:moveTo>
                    <a:pt x="51229" y="128099"/>
                  </a:moveTo>
                  <a:cubicBezTo>
                    <a:pt x="51543" y="128413"/>
                    <a:pt x="51779" y="128767"/>
                    <a:pt x="52014" y="129159"/>
                  </a:cubicBezTo>
                  <a:cubicBezTo>
                    <a:pt x="51700" y="129081"/>
                    <a:pt x="51386" y="129002"/>
                    <a:pt x="51072" y="128963"/>
                  </a:cubicBezTo>
                  <a:lnTo>
                    <a:pt x="51229" y="128099"/>
                  </a:lnTo>
                  <a:close/>
                  <a:moveTo>
                    <a:pt x="18215" y="127824"/>
                  </a:moveTo>
                  <a:cubicBezTo>
                    <a:pt x="18333" y="128256"/>
                    <a:pt x="18411" y="128727"/>
                    <a:pt x="18490" y="129159"/>
                  </a:cubicBezTo>
                  <a:cubicBezTo>
                    <a:pt x="18215" y="129238"/>
                    <a:pt x="17901" y="129277"/>
                    <a:pt x="17587" y="129355"/>
                  </a:cubicBezTo>
                  <a:cubicBezTo>
                    <a:pt x="17744" y="128806"/>
                    <a:pt x="17940" y="128296"/>
                    <a:pt x="18215" y="127824"/>
                  </a:cubicBezTo>
                  <a:close/>
                  <a:moveTo>
                    <a:pt x="51543" y="126529"/>
                  </a:moveTo>
                  <a:cubicBezTo>
                    <a:pt x="52328" y="127353"/>
                    <a:pt x="52956" y="128374"/>
                    <a:pt x="53349" y="129512"/>
                  </a:cubicBezTo>
                  <a:cubicBezTo>
                    <a:pt x="53113" y="129434"/>
                    <a:pt x="52878" y="129355"/>
                    <a:pt x="52642" y="129277"/>
                  </a:cubicBezTo>
                  <a:cubicBezTo>
                    <a:pt x="52642" y="129238"/>
                    <a:pt x="52642" y="129198"/>
                    <a:pt x="52642" y="129198"/>
                  </a:cubicBezTo>
                  <a:cubicBezTo>
                    <a:pt x="52289" y="128570"/>
                    <a:pt x="51857" y="127981"/>
                    <a:pt x="51347" y="127510"/>
                  </a:cubicBezTo>
                  <a:cubicBezTo>
                    <a:pt x="51425" y="127157"/>
                    <a:pt x="51465" y="126843"/>
                    <a:pt x="51543" y="126529"/>
                  </a:cubicBezTo>
                  <a:close/>
                  <a:moveTo>
                    <a:pt x="54723" y="129434"/>
                  </a:moveTo>
                  <a:cubicBezTo>
                    <a:pt x="56293" y="129434"/>
                    <a:pt x="57353" y="130494"/>
                    <a:pt x="57903" y="131829"/>
                  </a:cubicBezTo>
                  <a:cubicBezTo>
                    <a:pt x="56960" y="131122"/>
                    <a:pt x="55901" y="130533"/>
                    <a:pt x="54841" y="130062"/>
                  </a:cubicBezTo>
                  <a:cubicBezTo>
                    <a:pt x="54841" y="129827"/>
                    <a:pt x="54762" y="129630"/>
                    <a:pt x="54723" y="129434"/>
                  </a:cubicBezTo>
                  <a:close/>
                  <a:moveTo>
                    <a:pt x="34532" y="42176"/>
                  </a:moveTo>
                  <a:cubicBezTo>
                    <a:pt x="40320" y="42176"/>
                    <a:pt x="46105" y="42658"/>
                    <a:pt x="51818" y="43620"/>
                  </a:cubicBezTo>
                  <a:cubicBezTo>
                    <a:pt x="52014" y="44719"/>
                    <a:pt x="52210" y="45818"/>
                    <a:pt x="52407" y="46917"/>
                  </a:cubicBezTo>
                  <a:lnTo>
                    <a:pt x="51739" y="46014"/>
                  </a:lnTo>
                  <a:cubicBezTo>
                    <a:pt x="51681" y="45933"/>
                    <a:pt x="51602" y="45900"/>
                    <a:pt x="51525" y="45900"/>
                  </a:cubicBezTo>
                  <a:cubicBezTo>
                    <a:pt x="51342" y="45900"/>
                    <a:pt x="51170" y="46084"/>
                    <a:pt x="51308" y="46250"/>
                  </a:cubicBezTo>
                  <a:lnTo>
                    <a:pt x="52132" y="47349"/>
                  </a:lnTo>
                  <a:cubicBezTo>
                    <a:pt x="51975" y="47585"/>
                    <a:pt x="51857" y="47820"/>
                    <a:pt x="51739" y="48056"/>
                  </a:cubicBezTo>
                  <a:cubicBezTo>
                    <a:pt x="51268" y="47467"/>
                    <a:pt x="50915" y="46839"/>
                    <a:pt x="50680" y="46171"/>
                  </a:cubicBezTo>
                  <a:cubicBezTo>
                    <a:pt x="50633" y="46062"/>
                    <a:pt x="50530" y="46015"/>
                    <a:pt x="50428" y="46015"/>
                  </a:cubicBezTo>
                  <a:cubicBezTo>
                    <a:pt x="50274" y="46015"/>
                    <a:pt x="50122" y="46124"/>
                    <a:pt x="50169" y="46289"/>
                  </a:cubicBezTo>
                  <a:cubicBezTo>
                    <a:pt x="50483" y="47114"/>
                    <a:pt x="50915" y="47859"/>
                    <a:pt x="51504" y="48527"/>
                  </a:cubicBezTo>
                  <a:cubicBezTo>
                    <a:pt x="51386" y="48762"/>
                    <a:pt x="51347" y="48998"/>
                    <a:pt x="51268" y="49233"/>
                  </a:cubicBezTo>
                  <a:cubicBezTo>
                    <a:pt x="51220" y="49427"/>
                    <a:pt x="51381" y="49562"/>
                    <a:pt x="51539" y="49562"/>
                  </a:cubicBezTo>
                  <a:cubicBezTo>
                    <a:pt x="51637" y="49562"/>
                    <a:pt x="51734" y="49510"/>
                    <a:pt x="51779" y="49390"/>
                  </a:cubicBezTo>
                  <a:cubicBezTo>
                    <a:pt x="51779" y="49233"/>
                    <a:pt x="51857" y="49037"/>
                    <a:pt x="51896" y="48880"/>
                  </a:cubicBezTo>
                  <a:cubicBezTo>
                    <a:pt x="52132" y="48880"/>
                    <a:pt x="52250" y="48645"/>
                    <a:pt x="52093" y="48488"/>
                  </a:cubicBezTo>
                  <a:cubicBezTo>
                    <a:pt x="52210" y="48173"/>
                    <a:pt x="52368" y="47899"/>
                    <a:pt x="52564" y="47663"/>
                  </a:cubicBezTo>
                  <a:cubicBezTo>
                    <a:pt x="52642" y="48252"/>
                    <a:pt x="52760" y="48880"/>
                    <a:pt x="52839" y="49508"/>
                  </a:cubicBezTo>
                  <a:cubicBezTo>
                    <a:pt x="52642" y="49901"/>
                    <a:pt x="52564" y="50333"/>
                    <a:pt x="52564" y="50764"/>
                  </a:cubicBezTo>
                  <a:cubicBezTo>
                    <a:pt x="52485" y="51667"/>
                    <a:pt x="52525" y="52609"/>
                    <a:pt x="52603" y="53512"/>
                  </a:cubicBezTo>
                  <a:cubicBezTo>
                    <a:pt x="52642" y="53591"/>
                    <a:pt x="52682" y="53669"/>
                    <a:pt x="52799" y="53709"/>
                  </a:cubicBezTo>
                  <a:cubicBezTo>
                    <a:pt x="52721" y="53905"/>
                    <a:pt x="52642" y="54101"/>
                    <a:pt x="52564" y="54297"/>
                  </a:cubicBezTo>
                  <a:cubicBezTo>
                    <a:pt x="52171" y="53630"/>
                    <a:pt x="51896" y="52884"/>
                    <a:pt x="51818" y="52138"/>
                  </a:cubicBezTo>
                  <a:cubicBezTo>
                    <a:pt x="51798" y="51981"/>
                    <a:pt x="51661" y="51903"/>
                    <a:pt x="51533" y="51903"/>
                  </a:cubicBezTo>
                  <a:cubicBezTo>
                    <a:pt x="51406" y="51903"/>
                    <a:pt x="51288" y="51981"/>
                    <a:pt x="51308" y="52138"/>
                  </a:cubicBezTo>
                  <a:cubicBezTo>
                    <a:pt x="51425" y="53080"/>
                    <a:pt x="51739" y="53983"/>
                    <a:pt x="52250" y="54769"/>
                  </a:cubicBezTo>
                  <a:cubicBezTo>
                    <a:pt x="52289" y="54808"/>
                    <a:pt x="52328" y="54847"/>
                    <a:pt x="52368" y="54847"/>
                  </a:cubicBezTo>
                  <a:cubicBezTo>
                    <a:pt x="52014" y="55907"/>
                    <a:pt x="51739" y="57006"/>
                    <a:pt x="51504" y="58105"/>
                  </a:cubicBezTo>
                  <a:cubicBezTo>
                    <a:pt x="51480" y="58273"/>
                    <a:pt x="51646" y="58397"/>
                    <a:pt x="51796" y="58397"/>
                  </a:cubicBezTo>
                  <a:cubicBezTo>
                    <a:pt x="51893" y="58397"/>
                    <a:pt x="51984" y="58346"/>
                    <a:pt x="52014" y="58223"/>
                  </a:cubicBezTo>
                  <a:cubicBezTo>
                    <a:pt x="52289" y="56614"/>
                    <a:pt x="52760" y="55004"/>
                    <a:pt x="53427" y="53512"/>
                  </a:cubicBezTo>
                  <a:cubicBezTo>
                    <a:pt x="53467" y="53787"/>
                    <a:pt x="53506" y="54062"/>
                    <a:pt x="53545" y="54376"/>
                  </a:cubicBezTo>
                  <a:cubicBezTo>
                    <a:pt x="52878" y="55868"/>
                    <a:pt x="52603" y="57516"/>
                    <a:pt x="52721" y="59165"/>
                  </a:cubicBezTo>
                  <a:cubicBezTo>
                    <a:pt x="52721" y="59322"/>
                    <a:pt x="52839" y="59401"/>
                    <a:pt x="52956" y="59401"/>
                  </a:cubicBezTo>
                  <a:cubicBezTo>
                    <a:pt x="53074" y="59401"/>
                    <a:pt x="53192" y="59322"/>
                    <a:pt x="53192" y="59165"/>
                  </a:cubicBezTo>
                  <a:cubicBezTo>
                    <a:pt x="53113" y="57870"/>
                    <a:pt x="53270" y="56614"/>
                    <a:pt x="53663" y="55397"/>
                  </a:cubicBezTo>
                  <a:cubicBezTo>
                    <a:pt x="53938" y="57752"/>
                    <a:pt x="54134" y="60147"/>
                    <a:pt x="54330" y="62502"/>
                  </a:cubicBezTo>
                  <a:cubicBezTo>
                    <a:pt x="54095" y="62149"/>
                    <a:pt x="53938" y="61717"/>
                    <a:pt x="53859" y="61285"/>
                  </a:cubicBezTo>
                  <a:cubicBezTo>
                    <a:pt x="53844" y="61162"/>
                    <a:pt x="53763" y="61112"/>
                    <a:pt x="53672" y="61112"/>
                  </a:cubicBezTo>
                  <a:cubicBezTo>
                    <a:pt x="53530" y="61112"/>
                    <a:pt x="53364" y="61235"/>
                    <a:pt x="53388" y="61403"/>
                  </a:cubicBezTo>
                  <a:cubicBezTo>
                    <a:pt x="53506" y="62188"/>
                    <a:pt x="53859" y="62855"/>
                    <a:pt x="54370" y="63444"/>
                  </a:cubicBezTo>
                  <a:cubicBezTo>
                    <a:pt x="54370" y="63797"/>
                    <a:pt x="54409" y="64190"/>
                    <a:pt x="54409" y="64543"/>
                  </a:cubicBezTo>
                  <a:cubicBezTo>
                    <a:pt x="53663" y="63719"/>
                    <a:pt x="53074" y="62777"/>
                    <a:pt x="52642" y="61756"/>
                  </a:cubicBezTo>
                  <a:cubicBezTo>
                    <a:pt x="52596" y="61647"/>
                    <a:pt x="52493" y="61600"/>
                    <a:pt x="52394" y="61600"/>
                  </a:cubicBezTo>
                  <a:cubicBezTo>
                    <a:pt x="52243" y="61600"/>
                    <a:pt x="52100" y="61708"/>
                    <a:pt x="52171" y="61874"/>
                  </a:cubicBezTo>
                  <a:cubicBezTo>
                    <a:pt x="52682" y="63169"/>
                    <a:pt x="53467" y="64308"/>
                    <a:pt x="54448" y="65250"/>
                  </a:cubicBezTo>
                  <a:lnTo>
                    <a:pt x="54527" y="66742"/>
                  </a:lnTo>
                  <a:lnTo>
                    <a:pt x="54527" y="66742"/>
                  </a:lnTo>
                  <a:lnTo>
                    <a:pt x="53859" y="66114"/>
                  </a:lnTo>
                  <a:cubicBezTo>
                    <a:pt x="53804" y="66059"/>
                    <a:pt x="53746" y="66036"/>
                    <a:pt x="53690" y="66036"/>
                  </a:cubicBezTo>
                  <a:cubicBezTo>
                    <a:pt x="53505" y="66036"/>
                    <a:pt x="53355" y="66286"/>
                    <a:pt x="53506" y="66467"/>
                  </a:cubicBezTo>
                  <a:lnTo>
                    <a:pt x="54370" y="67252"/>
                  </a:lnTo>
                  <a:lnTo>
                    <a:pt x="53977" y="67488"/>
                  </a:lnTo>
                  <a:lnTo>
                    <a:pt x="53153" y="66820"/>
                  </a:lnTo>
                  <a:cubicBezTo>
                    <a:pt x="53097" y="66765"/>
                    <a:pt x="53038" y="66742"/>
                    <a:pt x="52982" y="66742"/>
                  </a:cubicBezTo>
                  <a:cubicBezTo>
                    <a:pt x="52800" y="66742"/>
                    <a:pt x="52658" y="66984"/>
                    <a:pt x="52839" y="67134"/>
                  </a:cubicBezTo>
                  <a:lnTo>
                    <a:pt x="53545" y="67762"/>
                  </a:lnTo>
                  <a:cubicBezTo>
                    <a:pt x="53074" y="68076"/>
                    <a:pt x="52642" y="68430"/>
                    <a:pt x="52210" y="68744"/>
                  </a:cubicBezTo>
                  <a:cubicBezTo>
                    <a:pt x="52027" y="68927"/>
                    <a:pt x="52201" y="69159"/>
                    <a:pt x="52399" y="69159"/>
                  </a:cubicBezTo>
                  <a:cubicBezTo>
                    <a:pt x="52454" y="69159"/>
                    <a:pt x="52512" y="69140"/>
                    <a:pt x="52564" y="69097"/>
                  </a:cubicBezTo>
                  <a:cubicBezTo>
                    <a:pt x="53192" y="68587"/>
                    <a:pt x="53859" y="68116"/>
                    <a:pt x="54566" y="67684"/>
                  </a:cubicBezTo>
                  <a:cubicBezTo>
                    <a:pt x="54644" y="68783"/>
                    <a:pt x="54684" y="69882"/>
                    <a:pt x="54723" y="71021"/>
                  </a:cubicBezTo>
                  <a:cubicBezTo>
                    <a:pt x="54016" y="71452"/>
                    <a:pt x="53427" y="72002"/>
                    <a:pt x="52956" y="72630"/>
                  </a:cubicBezTo>
                  <a:cubicBezTo>
                    <a:pt x="52799" y="72434"/>
                    <a:pt x="52642" y="72198"/>
                    <a:pt x="52485" y="71963"/>
                  </a:cubicBezTo>
                  <a:cubicBezTo>
                    <a:pt x="52441" y="71907"/>
                    <a:pt x="52375" y="71883"/>
                    <a:pt x="52306" y="71883"/>
                  </a:cubicBezTo>
                  <a:cubicBezTo>
                    <a:pt x="52132" y="71883"/>
                    <a:pt x="51941" y="72040"/>
                    <a:pt x="52053" y="72238"/>
                  </a:cubicBezTo>
                  <a:cubicBezTo>
                    <a:pt x="52760" y="73376"/>
                    <a:pt x="53702" y="74357"/>
                    <a:pt x="54801" y="75143"/>
                  </a:cubicBezTo>
                  <a:lnTo>
                    <a:pt x="54801" y="76359"/>
                  </a:lnTo>
                  <a:cubicBezTo>
                    <a:pt x="53702" y="75535"/>
                    <a:pt x="52721" y="74514"/>
                    <a:pt x="51857" y="73415"/>
                  </a:cubicBezTo>
                  <a:cubicBezTo>
                    <a:pt x="51812" y="73347"/>
                    <a:pt x="51744" y="73319"/>
                    <a:pt x="51675" y="73319"/>
                  </a:cubicBezTo>
                  <a:cubicBezTo>
                    <a:pt x="51504" y="73319"/>
                    <a:pt x="51325" y="73494"/>
                    <a:pt x="51465" y="73690"/>
                  </a:cubicBezTo>
                  <a:cubicBezTo>
                    <a:pt x="51936" y="74318"/>
                    <a:pt x="52485" y="74946"/>
                    <a:pt x="53074" y="75535"/>
                  </a:cubicBezTo>
                  <a:cubicBezTo>
                    <a:pt x="52446" y="76870"/>
                    <a:pt x="52053" y="78322"/>
                    <a:pt x="51857" y="79853"/>
                  </a:cubicBezTo>
                  <a:cubicBezTo>
                    <a:pt x="51838" y="80005"/>
                    <a:pt x="51948" y="80074"/>
                    <a:pt x="52070" y="80074"/>
                  </a:cubicBezTo>
                  <a:cubicBezTo>
                    <a:pt x="52201" y="80074"/>
                    <a:pt x="52347" y="79995"/>
                    <a:pt x="52368" y="79853"/>
                  </a:cubicBezTo>
                  <a:cubicBezTo>
                    <a:pt x="52525" y="78479"/>
                    <a:pt x="52878" y="77145"/>
                    <a:pt x="53467" y="75928"/>
                  </a:cubicBezTo>
                  <a:cubicBezTo>
                    <a:pt x="53663" y="76085"/>
                    <a:pt x="53859" y="76242"/>
                    <a:pt x="54056" y="76399"/>
                  </a:cubicBezTo>
                  <a:cubicBezTo>
                    <a:pt x="53702" y="77105"/>
                    <a:pt x="53427" y="77812"/>
                    <a:pt x="53231" y="78558"/>
                  </a:cubicBezTo>
                  <a:cubicBezTo>
                    <a:pt x="53183" y="78752"/>
                    <a:pt x="53344" y="78886"/>
                    <a:pt x="53502" y="78886"/>
                  </a:cubicBezTo>
                  <a:cubicBezTo>
                    <a:pt x="53600" y="78886"/>
                    <a:pt x="53696" y="78835"/>
                    <a:pt x="53741" y="78715"/>
                  </a:cubicBezTo>
                  <a:cubicBezTo>
                    <a:pt x="53898" y="78047"/>
                    <a:pt x="54134" y="77380"/>
                    <a:pt x="54448" y="76752"/>
                  </a:cubicBezTo>
                  <a:cubicBezTo>
                    <a:pt x="54566" y="76831"/>
                    <a:pt x="54684" y="76909"/>
                    <a:pt x="54801" y="76988"/>
                  </a:cubicBezTo>
                  <a:lnTo>
                    <a:pt x="54801" y="78205"/>
                  </a:lnTo>
                  <a:cubicBezTo>
                    <a:pt x="54801" y="78205"/>
                    <a:pt x="54762" y="78205"/>
                    <a:pt x="54762" y="78244"/>
                  </a:cubicBezTo>
                  <a:cubicBezTo>
                    <a:pt x="54095" y="80207"/>
                    <a:pt x="54095" y="82326"/>
                    <a:pt x="54684" y="84328"/>
                  </a:cubicBezTo>
                  <a:lnTo>
                    <a:pt x="54644" y="86056"/>
                  </a:lnTo>
                  <a:cubicBezTo>
                    <a:pt x="53702" y="84760"/>
                    <a:pt x="53310" y="83190"/>
                    <a:pt x="53506" y="81581"/>
                  </a:cubicBezTo>
                  <a:cubicBezTo>
                    <a:pt x="53525" y="81429"/>
                    <a:pt x="53415" y="81359"/>
                    <a:pt x="53293" y="81359"/>
                  </a:cubicBezTo>
                  <a:cubicBezTo>
                    <a:pt x="53162" y="81359"/>
                    <a:pt x="53016" y="81439"/>
                    <a:pt x="52996" y="81581"/>
                  </a:cubicBezTo>
                  <a:cubicBezTo>
                    <a:pt x="52799" y="83504"/>
                    <a:pt x="53388" y="85388"/>
                    <a:pt x="54605" y="86841"/>
                  </a:cubicBezTo>
                  <a:cubicBezTo>
                    <a:pt x="54605" y="87194"/>
                    <a:pt x="54566" y="87547"/>
                    <a:pt x="54566" y="87901"/>
                  </a:cubicBezTo>
                  <a:cubicBezTo>
                    <a:pt x="53663" y="87037"/>
                    <a:pt x="52996" y="85938"/>
                    <a:pt x="52642" y="84721"/>
                  </a:cubicBezTo>
                  <a:cubicBezTo>
                    <a:pt x="52610" y="84592"/>
                    <a:pt x="52512" y="84536"/>
                    <a:pt x="52413" y="84536"/>
                  </a:cubicBezTo>
                  <a:cubicBezTo>
                    <a:pt x="52270" y="84536"/>
                    <a:pt x="52125" y="84653"/>
                    <a:pt x="52171" y="84839"/>
                  </a:cubicBezTo>
                  <a:cubicBezTo>
                    <a:pt x="52407" y="85702"/>
                    <a:pt x="52799" y="86488"/>
                    <a:pt x="53310" y="87233"/>
                  </a:cubicBezTo>
                  <a:cubicBezTo>
                    <a:pt x="52996" y="87665"/>
                    <a:pt x="52760" y="88136"/>
                    <a:pt x="52642" y="88647"/>
                  </a:cubicBezTo>
                  <a:cubicBezTo>
                    <a:pt x="52572" y="88834"/>
                    <a:pt x="52726" y="88966"/>
                    <a:pt x="52878" y="88966"/>
                  </a:cubicBezTo>
                  <a:cubicBezTo>
                    <a:pt x="52980" y="88966"/>
                    <a:pt x="53082" y="88907"/>
                    <a:pt x="53113" y="88764"/>
                  </a:cubicBezTo>
                  <a:cubicBezTo>
                    <a:pt x="53231" y="88372"/>
                    <a:pt x="53388" y="87979"/>
                    <a:pt x="53624" y="87626"/>
                  </a:cubicBezTo>
                  <a:cubicBezTo>
                    <a:pt x="53741" y="87783"/>
                    <a:pt x="53859" y="87901"/>
                    <a:pt x="53977" y="88019"/>
                  </a:cubicBezTo>
                  <a:cubicBezTo>
                    <a:pt x="53938" y="88058"/>
                    <a:pt x="53898" y="88097"/>
                    <a:pt x="53859" y="88136"/>
                  </a:cubicBezTo>
                  <a:cubicBezTo>
                    <a:pt x="53781" y="88372"/>
                    <a:pt x="53702" y="88568"/>
                    <a:pt x="53624" y="88764"/>
                  </a:cubicBezTo>
                  <a:cubicBezTo>
                    <a:pt x="53552" y="88932"/>
                    <a:pt x="53699" y="89056"/>
                    <a:pt x="53851" y="89056"/>
                  </a:cubicBezTo>
                  <a:cubicBezTo>
                    <a:pt x="53949" y="89056"/>
                    <a:pt x="54049" y="89005"/>
                    <a:pt x="54095" y="88882"/>
                  </a:cubicBezTo>
                  <a:lnTo>
                    <a:pt x="54330" y="88372"/>
                  </a:lnTo>
                  <a:cubicBezTo>
                    <a:pt x="54358" y="88400"/>
                    <a:pt x="54405" y="88427"/>
                    <a:pt x="54459" y="88427"/>
                  </a:cubicBezTo>
                  <a:cubicBezTo>
                    <a:pt x="54481" y="88427"/>
                    <a:pt x="54504" y="88423"/>
                    <a:pt x="54527" y="88411"/>
                  </a:cubicBezTo>
                  <a:lnTo>
                    <a:pt x="54527" y="88411"/>
                  </a:lnTo>
                  <a:cubicBezTo>
                    <a:pt x="54527" y="89039"/>
                    <a:pt x="54487" y="89667"/>
                    <a:pt x="54448" y="90295"/>
                  </a:cubicBezTo>
                  <a:cubicBezTo>
                    <a:pt x="54409" y="90295"/>
                    <a:pt x="54370" y="90335"/>
                    <a:pt x="54370" y="90374"/>
                  </a:cubicBezTo>
                  <a:cubicBezTo>
                    <a:pt x="52642" y="92926"/>
                    <a:pt x="52760" y="95713"/>
                    <a:pt x="53859" y="98461"/>
                  </a:cubicBezTo>
                  <a:cubicBezTo>
                    <a:pt x="53859" y="98775"/>
                    <a:pt x="53820" y="99128"/>
                    <a:pt x="53781" y="99442"/>
                  </a:cubicBezTo>
                  <a:cubicBezTo>
                    <a:pt x="53270" y="98264"/>
                    <a:pt x="52917" y="96969"/>
                    <a:pt x="52799" y="95674"/>
                  </a:cubicBezTo>
                  <a:cubicBezTo>
                    <a:pt x="52780" y="95517"/>
                    <a:pt x="52652" y="95438"/>
                    <a:pt x="52534" y="95438"/>
                  </a:cubicBezTo>
                  <a:cubicBezTo>
                    <a:pt x="52417" y="95438"/>
                    <a:pt x="52309" y="95517"/>
                    <a:pt x="52328" y="95674"/>
                  </a:cubicBezTo>
                  <a:cubicBezTo>
                    <a:pt x="52407" y="96694"/>
                    <a:pt x="52642" y="97676"/>
                    <a:pt x="52956" y="98618"/>
                  </a:cubicBezTo>
                  <a:cubicBezTo>
                    <a:pt x="52603" y="98736"/>
                    <a:pt x="52250" y="98893"/>
                    <a:pt x="51975" y="99167"/>
                  </a:cubicBezTo>
                  <a:cubicBezTo>
                    <a:pt x="51794" y="99348"/>
                    <a:pt x="51960" y="99598"/>
                    <a:pt x="52154" y="99598"/>
                  </a:cubicBezTo>
                  <a:cubicBezTo>
                    <a:pt x="52212" y="99598"/>
                    <a:pt x="52274" y="99575"/>
                    <a:pt x="52328" y="99521"/>
                  </a:cubicBezTo>
                  <a:cubicBezTo>
                    <a:pt x="52525" y="99324"/>
                    <a:pt x="52799" y="99167"/>
                    <a:pt x="53074" y="99089"/>
                  </a:cubicBezTo>
                  <a:lnTo>
                    <a:pt x="53113" y="99089"/>
                  </a:lnTo>
                  <a:cubicBezTo>
                    <a:pt x="53231" y="99403"/>
                    <a:pt x="53388" y="99678"/>
                    <a:pt x="53506" y="99992"/>
                  </a:cubicBezTo>
                  <a:cubicBezTo>
                    <a:pt x="52996" y="100110"/>
                    <a:pt x="52485" y="100306"/>
                    <a:pt x="52053" y="100620"/>
                  </a:cubicBezTo>
                  <a:cubicBezTo>
                    <a:pt x="51828" y="100781"/>
                    <a:pt x="51973" y="101102"/>
                    <a:pt x="52163" y="101102"/>
                  </a:cubicBezTo>
                  <a:cubicBezTo>
                    <a:pt x="52204" y="101102"/>
                    <a:pt x="52247" y="101087"/>
                    <a:pt x="52289" y="101052"/>
                  </a:cubicBezTo>
                  <a:cubicBezTo>
                    <a:pt x="52721" y="100738"/>
                    <a:pt x="53192" y="100541"/>
                    <a:pt x="53702" y="100424"/>
                  </a:cubicBezTo>
                  <a:lnTo>
                    <a:pt x="53702" y="100424"/>
                  </a:lnTo>
                  <a:cubicBezTo>
                    <a:pt x="53702" y="100738"/>
                    <a:pt x="53663" y="101052"/>
                    <a:pt x="53624" y="101326"/>
                  </a:cubicBezTo>
                  <a:cubicBezTo>
                    <a:pt x="53192" y="101444"/>
                    <a:pt x="52799" y="101641"/>
                    <a:pt x="52407" y="101837"/>
                  </a:cubicBezTo>
                  <a:cubicBezTo>
                    <a:pt x="52133" y="101974"/>
                    <a:pt x="52307" y="102290"/>
                    <a:pt x="52539" y="102290"/>
                  </a:cubicBezTo>
                  <a:cubicBezTo>
                    <a:pt x="52572" y="102290"/>
                    <a:pt x="52607" y="102284"/>
                    <a:pt x="52642" y="102269"/>
                  </a:cubicBezTo>
                  <a:cubicBezTo>
                    <a:pt x="52917" y="102112"/>
                    <a:pt x="53270" y="101955"/>
                    <a:pt x="53584" y="101876"/>
                  </a:cubicBezTo>
                  <a:lnTo>
                    <a:pt x="53584" y="101876"/>
                  </a:lnTo>
                  <a:cubicBezTo>
                    <a:pt x="53545" y="102269"/>
                    <a:pt x="53506" y="102661"/>
                    <a:pt x="53467" y="103054"/>
                  </a:cubicBezTo>
                  <a:cubicBezTo>
                    <a:pt x="53467" y="103211"/>
                    <a:pt x="53427" y="103368"/>
                    <a:pt x="53427" y="103525"/>
                  </a:cubicBezTo>
                  <a:cubicBezTo>
                    <a:pt x="53153" y="103407"/>
                    <a:pt x="52917" y="103289"/>
                    <a:pt x="52721" y="103093"/>
                  </a:cubicBezTo>
                  <a:cubicBezTo>
                    <a:pt x="52672" y="103053"/>
                    <a:pt x="52619" y="103035"/>
                    <a:pt x="52567" y="103035"/>
                  </a:cubicBezTo>
                  <a:cubicBezTo>
                    <a:pt x="52365" y="103035"/>
                    <a:pt x="52180" y="103290"/>
                    <a:pt x="52368" y="103446"/>
                  </a:cubicBezTo>
                  <a:cubicBezTo>
                    <a:pt x="52446" y="103525"/>
                    <a:pt x="52564" y="103564"/>
                    <a:pt x="52642" y="103643"/>
                  </a:cubicBezTo>
                  <a:cubicBezTo>
                    <a:pt x="52053" y="104742"/>
                    <a:pt x="51661" y="105959"/>
                    <a:pt x="51504" y="107215"/>
                  </a:cubicBezTo>
                  <a:cubicBezTo>
                    <a:pt x="51484" y="107372"/>
                    <a:pt x="51602" y="107450"/>
                    <a:pt x="51730" y="107450"/>
                  </a:cubicBezTo>
                  <a:cubicBezTo>
                    <a:pt x="51857" y="107450"/>
                    <a:pt x="51995" y="107372"/>
                    <a:pt x="52014" y="107215"/>
                  </a:cubicBezTo>
                  <a:cubicBezTo>
                    <a:pt x="52132" y="106076"/>
                    <a:pt x="52485" y="104938"/>
                    <a:pt x="53035" y="103878"/>
                  </a:cubicBezTo>
                  <a:lnTo>
                    <a:pt x="53349" y="104035"/>
                  </a:lnTo>
                  <a:cubicBezTo>
                    <a:pt x="53074" y="106783"/>
                    <a:pt x="52760" y="109570"/>
                    <a:pt x="52368" y="112318"/>
                  </a:cubicBezTo>
                  <a:cubicBezTo>
                    <a:pt x="51896" y="111533"/>
                    <a:pt x="51661" y="110591"/>
                    <a:pt x="51661" y="109688"/>
                  </a:cubicBezTo>
                  <a:cubicBezTo>
                    <a:pt x="51661" y="109511"/>
                    <a:pt x="51543" y="109423"/>
                    <a:pt x="51425" y="109423"/>
                  </a:cubicBezTo>
                  <a:cubicBezTo>
                    <a:pt x="51308" y="109423"/>
                    <a:pt x="51190" y="109511"/>
                    <a:pt x="51190" y="109688"/>
                  </a:cubicBezTo>
                  <a:cubicBezTo>
                    <a:pt x="51190" y="110512"/>
                    <a:pt x="51347" y="111376"/>
                    <a:pt x="51739" y="112122"/>
                  </a:cubicBezTo>
                  <a:cubicBezTo>
                    <a:pt x="51661" y="112122"/>
                    <a:pt x="51582" y="112122"/>
                    <a:pt x="51504" y="112200"/>
                  </a:cubicBezTo>
                  <a:cubicBezTo>
                    <a:pt x="51151" y="112514"/>
                    <a:pt x="50915" y="112946"/>
                    <a:pt x="50837" y="113417"/>
                  </a:cubicBezTo>
                  <a:cubicBezTo>
                    <a:pt x="50789" y="113585"/>
                    <a:pt x="50945" y="113709"/>
                    <a:pt x="51092" y="113709"/>
                  </a:cubicBezTo>
                  <a:cubicBezTo>
                    <a:pt x="51186" y="113709"/>
                    <a:pt x="51277" y="113658"/>
                    <a:pt x="51308" y="113535"/>
                  </a:cubicBezTo>
                  <a:cubicBezTo>
                    <a:pt x="51386" y="113143"/>
                    <a:pt x="51582" y="112829"/>
                    <a:pt x="51857" y="112554"/>
                  </a:cubicBezTo>
                  <a:cubicBezTo>
                    <a:pt x="51896" y="112514"/>
                    <a:pt x="51896" y="112514"/>
                    <a:pt x="51936" y="112475"/>
                  </a:cubicBezTo>
                  <a:cubicBezTo>
                    <a:pt x="52014" y="112632"/>
                    <a:pt x="52093" y="112789"/>
                    <a:pt x="52210" y="112907"/>
                  </a:cubicBezTo>
                  <a:lnTo>
                    <a:pt x="51465" y="113967"/>
                  </a:lnTo>
                  <a:cubicBezTo>
                    <a:pt x="51357" y="114156"/>
                    <a:pt x="51527" y="114308"/>
                    <a:pt x="51695" y="114308"/>
                  </a:cubicBezTo>
                  <a:cubicBezTo>
                    <a:pt x="51771" y="114308"/>
                    <a:pt x="51847" y="114276"/>
                    <a:pt x="51896" y="114203"/>
                  </a:cubicBezTo>
                  <a:cubicBezTo>
                    <a:pt x="52014" y="114085"/>
                    <a:pt x="52093" y="113928"/>
                    <a:pt x="52210" y="113810"/>
                  </a:cubicBezTo>
                  <a:lnTo>
                    <a:pt x="52210" y="113810"/>
                  </a:lnTo>
                  <a:cubicBezTo>
                    <a:pt x="52053" y="114831"/>
                    <a:pt x="51896" y="115851"/>
                    <a:pt x="51739" y="116911"/>
                  </a:cubicBezTo>
                  <a:cubicBezTo>
                    <a:pt x="51386" y="116872"/>
                    <a:pt x="51033" y="116754"/>
                    <a:pt x="50719" y="116597"/>
                  </a:cubicBezTo>
                  <a:cubicBezTo>
                    <a:pt x="50677" y="116573"/>
                    <a:pt x="50637" y="116563"/>
                    <a:pt x="50599" y="116563"/>
                  </a:cubicBezTo>
                  <a:cubicBezTo>
                    <a:pt x="50385" y="116563"/>
                    <a:pt x="50250" y="116890"/>
                    <a:pt x="50483" y="116990"/>
                  </a:cubicBezTo>
                  <a:cubicBezTo>
                    <a:pt x="50837" y="117225"/>
                    <a:pt x="51229" y="117343"/>
                    <a:pt x="51661" y="117382"/>
                  </a:cubicBezTo>
                  <a:cubicBezTo>
                    <a:pt x="51622" y="117618"/>
                    <a:pt x="51582" y="117814"/>
                    <a:pt x="51582" y="118010"/>
                  </a:cubicBezTo>
                  <a:cubicBezTo>
                    <a:pt x="51308" y="117932"/>
                    <a:pt x="51072" y="117814"/>
                    <a:pt x="50837" y="117696"/>
                  </a:cubicBezTo>
                  <a:cubicBezTo>
                    <a:pt x="50794" y="117661"/>
                    <a:pt x="50752" y="117646"/>
                    <a:pt x="50713" y="117646"/>
                  </a:cubicBezTo>
                  <a:cubicBezTo>
                    <a:pt x="50532" y="117646"/>
                    <a:pt x="50408" y="117960"/>
                    <a:pt x="50601" y="118089"/>
                  </a:cubicBezTo>
                  <a:cubicBezTo>
                    <a:pt x="50876" y="118285"/>
                    <a:pt x="51190" y="118442"/>
                    <a:pt x="51504" y="118521"/>
                  </a:cubicBezTo>
                  <a:cubicBezTo>
                    <a:pt x="51465" y="118795"/>
                    <a:pt x="51425" y="119031"/>
                    <a:pt x="51386" y="119306"/>
                  </a:cubicBezTo>
                  <a:cubicBezTo>
                    <a:pt x="50640" y="120091"/>
                    <a:pt x="50169" y="121072"/>
                    <a:pt x="50012" y="122093"/>
                  </a:cubicBezTo>
                  <a:cubicBezTo>
                    <a:pt x="49988" y="122287"/>
                    <a:pt x="50159" y="122421"/>
                    <a:pt x="50302" y="122421"/>
                  </a:cubicBezTo>
                  <a:cubicBezTo>
                    <a:pt x="50390" y="122421"/>
                    <a:pt x="50468" y="122370"/>
                    <a:pt x="50483" y="122250"/>
                  </a:cubicBezTo>
                  <a:cubicBezTo>
                    <a:pt x="50601" y="121583"/>
                    <a:pt x="50837" y="120915"/>
                    <a:pt x="51229" y="120326"/>
                  </a:cubicBezTo>
                  <a:lnTo>
                    <a:pt x="51229" y="120326"/>
                  </a:lnTo>
                  <a:cubicBezTo>
                    <a:pt x="50876" y="121779"/>
                    <a:pt x="50640" y="123231"/>
                    <a:pt x="50365" y="124684"/>
                  </a:cubicBezTo>
                  <a:cubicBezTo>
                    <a:pt x="50331" y="124667"/>
                    <a:pt x="50297" y="124659"/>
                    <a:pt x="50264" y="124659"/>
                  </a:cubicBezTo>
                  <a:cubicBezTo>
                    <a:pt x="50147" y="124659"/>
                    <a:pt x="50051" y="124758"/>
                    <a:pt x="50051" y="124880"/>
                  </a:cubicBezTo>
                  <a:lnTo>
                    <a:pt x="50051" y="125391"/>
                  </a:lnTo>
                  <a:cubicBezTo>
                    <a:pt x="50012" y="125508"/>
                    <a:pt x="50091" y="125587"/>
                    <a:pt x="50208" y="125626"/>
                  </a:cubicBezTo>
                  <a:cubicBezTo>
                    <a:pt x="49659" y="128492"/>
                    <a:pt x="49070" y="131397"/>
                    <a:pt x="48481" y="134302"/>
                  </a:cubicBezTo>
                  <a:cubicBezTo>
                    <a:pt x="44987" y="135479"/>
                    <a:pt x="41337" y="136186"/>
                    <a:pt x="37686" y="136461"/>
                  </a:cubicBezTo>
                  <a:cubicBezTo>
                    <a:pt x="37686" y="133713"/>
                    <a:pt x="37607" y="130965"/>
                    <a:pt x="37607" y="128217"/>
                  </a:cubicBezTo>
                  <a:cubicBezTo>
                    <a:pt x="37607" y="123977"/>
                    <a:pt x="37647" y="119738"/>
                    <a:pt x="37607" y="115498"/>
                  </a:cubicBezTo>
                  <a:cubicBezTo>
                    <a:pt x="37647" y="114831"/>
                    <a:pt x="37568" y="114203"/>
                    <a:pt x="37490" y="113535"/>
                  </a:cubicBezTo>
                  <a:lnTo>
                    <a:pt x="37490" y="113535"/>
                  </a:lnTo>
                  <a:cubicBezTo>
                    <a:pt x="38432" y="114203"/>
                    <a:pt x="39335" y="115027"/>
                    <a:pt x="40080" y="115930"/>
                  </a:cubicBezTo>
                  <a:cubicBezTo>
                    <a:pt x="40126" y="115985"/>
                    <a:pt x="40178" y="116007"/>
                    <a:pt x="40228" y="116007"/>
                  </a:cubicBezTo>
                  <a:cubicBezTo>
                    <a:pt x="40395" y="116007"/>
                    <a:pt x="40545" y="115757"/>
                    <a:pt x="40394" y="115576"/>
                  </a:cubicBezTo>
                  <a:cubicBezTo>
                    <a:pt x="39531" y="114517"/>
                    <a:pt x="38471" y="113574"/>
                    <a:pt x="37333" y="112868"/>
                  </a:cubicBezTo>
                  <a:cubicBezTo>
                    <a:pt x="37134" y="112140"/>
                    <a:pt x="36462" y="111635"/>
                    <a:pt x="35739" y="111635"/>
                  </a:cubicBezTo>
                  <a:cubicBezTo>
                    <a:pt x="35603" y="111635"/>
                    <a:pt x="35466" y="111653"/>
                    <a:pt x="35330" y="111690"/>
                  </a:cubicBezTo>
                  <a:cubicBezTo>
                    <a:pt x="35272" y="111670"/>
                    <a:pt x="35213" y="111661"/>
                    <a:pt x="35154" y="111661"/>
                  </a:cubicBezTo>
                  <a:cubicBezTo>
                    <a:pt x="35095" y="111661"/>
                    <a:pt x="35036" y="111670"/>
                    <a:pt x="34977" y="111690"/>
                  </a:cubicBezTo>
                  <a:cubicBezTo>
                    <a:pt x="31915" y="112554"/>
                    <a:pt x="32622" y="116205"/>
                    <a:pt x="32622" y="118678"/>
                  </a:cubicBezTo>
                  <a:lnTo>
                    <a:pt x="32779" y="131200"/>
                  </a:lnTo>
                  <a:cubicBezTo>
                    <a:pt x="32779" y="133006"/>
                    <a:pt x="32779" y="134812"/>
                    <a:pt x="32818" y="136657"/>
                  </a:cubicBezTo>
                  <a:cubicBezTo>
                    <a:pt x="28892" y="136343"/>
                    <a:pt x="24692" y="136304"/>
                    <a:pt x="21238" y="134184"/>
                  </a:cubicBezTo>
                  <a:cubicBezTo>
                    <a:pt x="19393" y="127432"/>
                    <a:pt x="18372" y="120523"/>
                    <a:pt x="17587" y="113535"/>
                  </a:cubicBezTo>
                  <a:cubicBezTo>
                    <a:pt x="17665" y="113300"/>
                    <a:pt x="17626" y="113025"/>
                    <a:pt x="17508" y="112789"/>
                  </a:cubicBezTo>
                  <a:cubicBezTo>
                    <a:pt x="17312" y="110905"/>
                    <a:pt x="17116" y="109021"/>
                    <a:pt x="16919" y="107097"/>
                  </a:cubicBezTo>
                  <a:cubicBezTo>
                    <a:pt x="16017" y="97715"/>
                    <a:pt x="15349" y="88254"/>
                    <a:pt x="15192" y="78833"/>
                  </a:cubicBezTo>
                  <a:cubicBezTo>
                    <a:pt x="14996" y="66977"/>
                    <a:pt x="15703" y="55083"/>
                    <a:pt x="17940" y="43502"/>
                  </a:cubicBezTo>
                  <a:cubicBezTo>
                    <a:pt x="23434" y="42618"/>
                    <a:pt x="28985" y="42176"/>
                    <a:pt x="34532" y="42176"/>
                  </a:cubicBezTo>
                  <a:close/>
                  <a:moveTo>
                    <a:pt x="53467" y="114399"/>
                  </a:moveTo>
                  <a:cubicBezTo>
                    <a:pt x="59473" y="115891"/>
                    <a:pt x="63084" y="121151"/>
                    <a:pt x="65008" y="126765"/>
                  </a:cubicBezTo>
                  <a:cubicBezTo>
                    <a:pt x="66460" y="130847"/>
                    <a:pt x="66578" y="135362"/>
                    <a:pt x="66029" y="139758"/>
                  </a:cubicBezTo>
                  <a:cubicBezTo>
                    <a:pt x="65911" y="139248"/>
                    <a:pt x="65832" y="138777"/>
                    <a:pt x="65715" y="138267"/>
                  </a:cubicBezTo>
                  <a:cubicBezTo>
                    <a:pt x="65698" y="138138"/>
                    <a:pt x="65610" y="138082"/>
                    <a:pt x="65514" y="138082"/>
                  </a:cubicBezTo>
                  <a:cubicBezTo>
                    <a:pt x="65375" y="138082"/>
                    <a:pt x="65220" y="138199"/>
                    <a:pt x="65243" y="138384"/>
                  </a:cubicBezTo>
                  <a:lnTo>
                    <a:pt x="65400" y="139170"/>
                  </a:lnTo>
                  <a:cubicBezTo>
                    <a:pt x="64812" y="138698"/>
                    <a:pt x="64144" y="138384"/>
                    <a:pt x="63438" y="138227"/>
                  </a:cubicBezTo>
                  <a:lnTo>
                    <a:pt x="63438" y="137442"/>
                  </a:lnTo>
                  <a:cubicBezTo>
                    <a:pt x="63595" y="137521"/>
                    <a:pt x="63791" y="137560"/>
                    <a:pt x="64027" y="137599"/>
                  </a:cubicBezTo>
                  <a:cubicBezTo>
                    <a:pt x="64341" y="137599"/>
                    <a:pt x="64301" y="137089"/>
                    <a:pt x="64027" y="137089"/>
                  </a:cubicBezTo>
                  <a:cubicBezTo>
                    <a:pt x="63830" y="137089"/>
                    <a:pt x="63634" y="137010"/>
                    <a:pt x="63477" y="136893"/>
                  </a:cubicBezTo>
                  <a:cubicBezTo>
                    <a:pt x="63438" y="136853"/>
                    <a:pt x="63438" y="136853"/>
                    <a:pt x="63398" y="136853"/>
                  </a:cubicBezTo>
                  <a:cubicBezTo>
                    <a:pt x="63359" y="136422"/>
                    <a:pt x="63281" y="136029"/>
                    <a:pt x="63202" y="135636"/>
                  </a:cubicBezTo>
                  <a:cubicBezTo>
                    <a:pt x="63170" y="135508"/>
                    <a:pt x="63072" y="135452"/>
                    <a:pt x="62973" y="135452"/>
                  </a:cubicBezTo>
                  <a:cubicBezTo>
                    <a:pt x="62830" y="135452"/>
                    <a:pt x="62685" y="135569"/>
                    <a:pt x="62731" y="135754"/>
                  </a:cubicBezTo>
                  <a:cubicBezTo>
                    <a:pt x="62888" y="136461"/>
                    <a:pt x="62927" y="137128"/>
                    <a:pt x="62927" y="137835"/>
                  </a:cubicBezTo>
                  <a:cubicBezTo>
                    <a:pt x="62810" y="137639"/>
                    <a:pt x="62731" y="137442"/>
                    <a:pt x="62613" y="137246"/>
                  </a:cubicBezTo>
                  <a:cubicBezTo>
                    <a:pt x="62535" y="136029"/>
                    <a:pt x="61828" y="134930"/>
                    <a:pt x="60729" y="134380"/>
                  </a:cubicBezTo>
                  <a:cubicBezTo>
                    <a:pt x="60709" y="134361"/>
                    <a:pt x="60680" y="134351"/>
                    <a:pt x="60646" y="134351"/>
                  </a:cubicBezTo>
                  <a:cubicBezTo>
                    <a:pt x="60611" y="134351"/>
                    <a:pt x="60572" y="134361"/>
                    <a:pt x="60533" y="134380"/>
                  </a:cubicBezTo>
                  <a:cubicBezTo>
                    <a:pt x="60219" y="134027"/>
                    <a:pt x="59865" y="133674"/>
                    <a:pt x="59551" y="133320"/>
                  </a:cubicBezTo>
                  <a:lnTo>
                    <a:pt x="59551" y="133320"/>
                  </a:lnTo>
                  <a:cubicBezTo>
                    <a:pt x="60140" y="133399"/>
                    <a:pt x="60690" y="133674"/>
                    <a:pt x="61161" y="134027"/>
                  </a:cubicBezTo>
                  <a:cubicBezTo>
                    <a:pt x="61209" y="134067"/>
                    <a:pt x="61263" y="134084"/>
                    <a:pt x="61315" y="134084"/>
                  </a:cubicBezTo>
                  <a:cubicBezTo>
                    <a:pt x="61517" y="134084"/>
                    <a:pt x="61701" y="133830"/>
                    <a:pt x="61514" y="133674"/>
                  </a:cubicBezTo>
                  <a:cubicBezTo>
                    <a:pt x="60925" y="133203"/>
                    <a:pt x="60258" y="132928"/>
                    <a:pt x="59512" y="132810"/>
                  </a:cubicBezTo>
                  <a:cubicBezTo>
                    <a:pt x="59473" y="132535"/>
                    <a:pt x="59394" y="132221"/>
                    <a:pt x="59316" y="131946"/>
                  </a:cubicBezTo>
                  <a:lnTo>
                    <a:pt x="59316" y="131946"/>
                  </a:lnTo>
                  <a:cubicBezTo>
                    <a:pt x="59787" y="131986"/>
                    <a:pt x="60219" y="132103"/>
                    <a:pt x="60611" y="132300"/>
                  </a:cubicBezTo>
                  <a:cubicBezTo>
                    <a:pt x="60646" y="132315"/>
                    <a:pt x="60681" y="132321"/>
                    <a:pt x="60713" y="132321"/>
                  </a:cubicBezTo>
                  <a:cubicBezTo>
                    <a:pt x="60938" y="132321"/>
                    <a:pt x="61087" y="132005"/>
                    <a:pt x="60847" y="131868"/>
                  </a:cubicBezTo>
                  <a:cubicBezTo>
                    <a:pt x="60611" y="131750"/>
                    <a:pt x="60376" y="131672"/>
                    <a:pt x="60140" y="131593"/>
                  </a:cubicBezTo>
                  <a:lnTo>
                    <a:pt x="60493" y="131083"/>
                  </a:lnTo>
                  <a:cubicBezTo>
                    <a:pt x="60628" y="130894"/>
                    <a:pt x="60467" y="130742"/>
                    <a:pt x="60289" y="130742"/>
                  </a:cubicBezTo>
                  <a:cubicBezTo>
                    <a:pt x="60207" y="130742"/>
                    <a:pt x="60123" y="130774"/>
                    <a:pt x="60062" y="130847"/>
                  </a:cubicBezTo>
                  <a:lnTo>
                    <a:pt x="59630" y="131475"/>
                  </a:lnTo>
                  <a:cubicBezTo>
                    <a:pt x="59512" y="131475"/>
                    <a:pt x="59355" y="131475"/>
                    <a:pt x="59237" y="131436"/>
                  </a:cubicBezTo>
                  <a:lnTo>
                    <a:pt x="59159" y="131436"/>
                  </a:lnTo>
                  <a:cubicBezTo>
                    <a:pt x="59159" y="131358"/>
                    <a:pt x="59120" y="131279"/>
                    <a:pt x="59080" y="131200"/>
                  </a:cubicBezTo>
                  <a:cubicBezTo>
                    <a:pt x="59159" y="131161"/>
                    <a:pt x="59198" y="131122"/>
                    <a:pt x="59237" y="131043"/>
                  </a:cubicBezTo>
                  <a:cubicBezTo>
                    <a:pt x="59394" y="130533"/>
                    <a:pt x="59708" y="130101"/>
                    <a:pt x="60140" y="129827"/>
                  </a:cubicBezTo>
                  <a:cubicBezTo>
                    <a:pt x="60374" y="129693"/>
                    <a:pt x="60210" y="129361"/>
                    <a:pt x="60011" y="129361"/>
                  </a:cubicBezTo>
                  <a:cubicBezTo>
                    <a:pt x="59976" y="129361"/>
                    <a:pt x="59940" y="129371"/>
                    <a:pt x="59905" y="129395"/>
                  </a:cubicBezTo>
                  <a:cubicBezTo>
                    <a:pt x="59434" y="129709"/>
                    <a:pt x="59080" y="130180"/>
                    <a:pt x="58845" y="130690"/>
                  </a:cubicBezTo>
                  <a:cubicBezTo>
                    <a:pt x="58766" y="130533"/>
                    <a:pt x="58688" y="130415"/>
                    <a:pt x="58609" y="130258"/>
                  </a:cubicBezTo>
                  <a:cubicBezTo>
                    <a:pt x="58563" y="130189"/>
                    <a:pt x="58500" y="130161"/>
                    <a:pt x="58437" y="130161"/>
                  </a:cubicBezTo>
                  <a:cubicBezTo>
                    <a:pt x="58286" y="130161"/>
                    <a:pt x="58133" y="130327"/>
                    <a:pt x="58217" y="130494"/>
                  </a:cubicBezTo>
                  <a:cubicBezTo>
                    <a:pt x="58609" y="131200"/>
                    <a:pt x="58884" y="131986"/>
                    <a:pt x="59002" y="132810"/>
                  </a:cubicBezTo>
                  <a:cubicBezTo>
                    <a:pt x="58845" y="132653"/>
                    <a:pt x="58688" y="132496"/>
                    <a:pt x="58491" y="132339"/>
                  </a:cubicBezTo>
                  <a:cubicBezTo>
                    <a:pt x="58491" y="132300"/>
                    <a:pt x="58491" y="132260"/>
                    <a:pt x="58491" y="132221"/>
                  </a:cubicBezTo>
                  <a:cubicBezTo>
                    <a:pt x="57999" y="130478"/>
                    <a:pt x="56701" y="128918"/>
                    <a:pt x="54775" y="128918"/>
                  </a:cubicBezTo>
                  <a:cubicBezTo>
                    <a:pt x="54706" y="128918"/>
                    <a:pt x="54637" y="128920"/>
                    <a:pt x="54566" y="128924"/>
                  </a:cubicBezTo>
                  <a:cubicBezTo>
                    <a:pt x="54527" y="128806"/>
                    <a:pt x="54527" y="128688"/>
                    <a:pt x="54487" y="128610"/>
                  </a:cubicBezTo>
                  <a:cubicBezTo>
                    <a:pt x="54448" y="128531"/>
                    <a:pt x="54409" y="128492"/>
                    <a:pt x="54370" y="128453"/>
                  </a:cubicBezTo>
                  <a:cubicBezTo>
                    <a:pt x="54487" y="128439"/>
                    <a:pt x="54606" y="128433"/>
                    <a:pt x="54725" y="128433"/>
                  </a:cubicBezTo>
                  <a:cubicBezTo>
                    <a:pt x="55322" y="128433"/>
                    <a:pt x="55927" y="128596"/>
                    <a:pt x="56450" y="128924"/>
                  </a:cubicBezTo>
                  <a:cubicBezTo>
                    <a:pt x="56495" y="128953"/>
                    <a:pt x="56539" y="128966"/>
                    <a:pt x="56581" y="128966"/>
                  </a:cubicBezTo>
                  <a:cubicBezTo>
                    <a:pt x="56761" y="128966"/>
                    <a:pt x="56892" y="128729"/>
                    <a:pt x="56764" y="128570"/>
                  </a:cubicBezTo>
                  <a:cubicBezTo>
                    <a:pt x="56764" y="128531"/>
                    <a:pt x="56764" y="128531"/>
                    <a:pt x="56764" y="128492"/>
                  </a:cubicBezTo>
                  <a:cubicBezTo>
                    <a:pt x="56803" y="127903"/>
                    <a:pt x="56646" y="127353"/>
                    <a:pt x="56372" y="126843"/>
                  </a:cubicBezTo>
                  <a:cubicBezTo>
                    <a:pt x="56322" y="126756"/>
                    <a:pt x="56245" y="126721"/>
                    <a:pt x="56168" y="126721"/>
                  </a:cubicBezTo>
                  <a:cubicBezTo>
                    <a:pt x="56001" y="126721"/>
                    <a:pt x="55832" y="126890"/>
                    <a:pt x="55940" y="127079"/>
                  </a:cubicBezTo>
                  <a:cubicBezTo>
                    <a:pt x="56136" y="127432"/>
                    <a:pt x="56254" y="127864"/>
                    <a:pt x="56254" y="128256"/>
                  </a:cubicBezTo>
                  <a:cubicBezTo>
                    <a:pt x="55790" y="128053"/>
                    <a:pt x="55262" y="127936"/>
                    <a:pt x="54717" y="127936"/>
                  </a:cubicBezTo>
                  <a:cubicBezTo>
                    <a:pt x="54524" y="127936"/>
                    <a:pt x="54329" y="127951"/>
                    <a:pt x="54134" y="127981"/>
                  </a:cubicBezTo>
                  <a:cubicBezTo>
                    <a:pt x="53898" y="128021"/>
                    <a:pt x="53938" y="128374"/>
                    <a:pt x="54134" y="128453"/>
                  </a:cubicBezTo>
                  <a:cubicBezTo>
                    <a:pt x="54016" y="128492"/>
                    <a:pt x="53938" y="128610"/>
                    <a:pt x="54016" y="128727"/>
                  </a:cubicBezTo>
                  <a:cubicBezTo>
                    <a:pt x="54134" y="129081"/>
                    <a:pt x="54213" y="129434"/>
                    <a:pt x="54252" y="129827"/>
                  </a:cubicBezTo>
                  <a:lnTo>
                    <a:pt x="53820" y="129669"/>
                  </a:lnTo>
                  <a:cubicBezTo>
                    <a:pt x="53820" y="129591"/>
                    <a:pt x="53820" y="129552"/>
                    <a:pt x="53820" y="129512"/>
                  </a:cubicBezTo>
                  <a:cubicBezTo>
                    <a:pt x="53349" y="128138"/>
                    <a:pt x="52603" y="126922"/>
                    <a:pt x="51582" y="125901"/>
                  </a:cubicBezTo>
                  <a:cubicBezTo>
                    <a:pt x="51661" y="125548"/>
                    <a:pt x="51700" y="125234"/>
                    <a:pt x="51779" y="124880"/>
                  </a:cubicBezTo>
                  <a:cubicBezTo>
                    <a:pt x="52250" y="125312"/>
                    <a:pt x="52642" y="125822"/>
                    <a:pt x="52878" y="126411"/>
                  </a:cubicBezTo>
                  <a:cubicBezTo>
                    <a:pt x="52923" y="126501"/>
                    <a:pt x="52996" y="126540"/>
                    <a:pt x="53072" y="126540"/>
                  </a:cubicBezTo>
                  <a:cubicBezTo>
                    <a:pt x="53195" y="126540"/>
                    <a:pt x="53325" y="126439"/>
                    <a:pt x="53349" y="126293"/>
                  </a:cubicBezTo>
                  <a:cubicBezTo>
                    <a:pt x="53427" y="126293"/>
                    <a:pt x="53506" y="126215"/>
                    <a:pt x="53545" y="126136"/>
                  </a:cubicBezTo>
                  <a:cubicBezTo>
                    <a:pt x="53545" y="126058"/>
                    <a:pt x="53545" y="126019"/>
                    <a:pt x="53584" y="125940"/>
                  </a:cubicBezTo>
                  <a:cubicBezTo>
                    <a:pt x="54134" y="126293"/>
                    <a:pt x="54566" y="126804"/>
                    <a:pt x="54880" y="127393"/>
                  </a:cubicBezTo>
                  <a:cubicBezTo>
                    <a:pt x="54917" y="127479"/>
                    <a:pt x="54985" y="127515"/>
                    <a:pt x="55056" y="127515"/>
                  </a:cubicBezTo>
                  <a:cubicBezTo>
                    <a:pt x="55211" y="127515"/>
                    <a:pt x="55380" y="127345"/>
                    <a:pt x="55272" y="127157"/>
                  </a:cubicBezTo>
                  <a:cubicBezTo>
                    <a:pt x="54919" y="126450"/>
                    <a:pt x="54409" y="125862"/>
                    <a:pt x="53702" y="125469"/>
                  </a:cubicBezTo>
                  <a:lnTo>
                    <a:pt x="53898" y="124880"/>
                  </a:lnTo>
                  <a:cubicBezTo>
                    <a:pt x="53945" y="124692"/>
                    <a:pt x="53782" y="124561"/>
                    <a:pt x="53626" y="124561"/>
                  </a:cubicBezTo>
                  <a:cubicBezTo>
                    <a:pt x="53521" y="124561"/>
                    <a:pt x="53420" y="124620"/>
                    <a:pt x="53388" y="124762"/>
                  </a:cubicBezTo>
                  <a:lnTo>
                    <a:pt x="53113" y="125783"/>
                  </a:lnTo>
                  <a:cubicBezTo>
                    <a:pt x="52996" y="125626"/>
                    <a:pt x="52917" y="125469"/>
                    <a:pt x="52799" y="125351"/>
                  </a:cubicBezTo>
                  <a:cubicBezTo>
                    <a:pt x="52878" y="125312"/>
                    <a:pt x="52917" y="125273"/>
                    <a:pt x="52917" y="125234"/>
                  </a:cubicBezTo>
                  <a:cubicBezTo>
                    <a:pt x="53113" y="124605"/>
                    <a:pt x="53231" y="123938"/>
                    <a:pt x="53231" y="123271"/>
                  </a:cubicBezTo>
                  <a:cubicBezTo>
                    <a:pt x="53231" y="123094"/>
                    <a:pt x="53104" y="123006"/>
                    <a:pt x="52976" y="123006"/>
                  </a:cubicBezTo>
                  <a:cubicBezTo>
                    <a:pt x="52848" y="123006"/>
                    <a:pt x="52721" y="123094"/>
                    <a:pt x="52721" y="123271"/>
                  </a:cubicBezTo>
                  <a:cubicBezTo>
                    <a:pt x="52721" y="123820"/>
                    <a:pt x="52642" y="124370"/>
                    <a:pt x="52485" y="124919"/>
                  </a:cubicBezTo>
                  <a:cubicBezTo>
                    <a:pt x="52289" y="124684"/>
                    <a:pt x="52093" y="124488"/>
                    <a:pt x="51857" y="124291"/>
                  </a:cubicBezTo>
                  <a:cubicBezTo>
                    <a:pt x="52053" y="123271"/>
                    <a:pt x="52210" y="122211"/>
                    <a:pt x="52407" y="121190"/>
                  </a:cubicBezTo>
                  <a:cubicBezTo>
                    <a:pt x="53702" y="121465"/>
                    <a:pt x="54919" y="122015"/>
                    <a:pt x="55979" y="122839"/>
                  </a:cubicBezTo>
                  <a:cubicBezTo>
                    <a:pt x="56017" y="122864"/>
                    <a:pt x="56055" y="122875"/>
                    <a:pt x="56090" y="122875"/>
                  </a:cubicBezTo>
                  <a:cubicBezTo>
                    <a:pt x="56278" y="122875"/>
                    <a:pt x="56412" y="122572"/>
                    <a:pt x="56215" y="122407"/>
                  </a:cubicBezTo>
                  <a:cubicBezTo>
                    <a:pt x="55115" y="121543"/>
                    <a:pt x="53859" y="120994"/>
                    <a:pt x="52485" y="120680"/>
                  </a:cubicBezTo>
                  <a:cubicBezTo>
                    <a:pt x="52839" y="118599"/>
                    <a:pt x="53153" y="116519"/>
                    <a:pt x="53467" y="114399"/>
                  </a:cubicBezTo>
                  <a:close/>
                  <a:moveTo>
                    <a:pt x="63438" y="138698"/>
                  </a:moveTo>
                  <a:lnTo>
                    <a:pt x="63438" y="138698"/>
                  </a:lnTo>
                  <a:cubicBezTo>
                    <a:pt x="64262" y="138934"/>
                    <a:pt x="65008" y="139366"/>
                    <a:pt x="65597" y="139994"/>
                  </a:cubicBezTo>
                  <a:lnTo>
                    <a:pt x="65675" y="140347"/>
                  </a:lnTo>
                  <a:cubicBezTo>
                    <a:pt x="65675" y="140462"/>
                    <a:pt x="65759" y="140535"/>
                    <a:pt x="65851" y="140535"/>
                  </a:cubicBezTo>
                  <a:cubicBezTo>
                    <a:pt x="65884" y="140535"/>
                    <a:pt x="65918" y="140525"/>
                    <a:pt x="65950" y="140504"/>
                  </a:cubicBezTo>
                  <a:lnTo>
                    <a:pt x="65950" y="140504"/>
                  </a:lnTo>
                  <a:cubicBezTo>
                    <a:pt x="65911" y="140622"/>
                    <a:pt x="65911" y="140701"/>
                    <a:pt x="65872" y="140818"/>
                  </a:cubicBezTo>
                  <a:cubicBezTo>
                    <a:pt x="65322" y="140229"/>
                    <a:pt x="64615" y="139798"/>
                    <a:pt x="63830" y="139523"/>
                  </a:cubicBezTo>
                  <a:cubicBezTo>
                    <a:pt x="63712" y="139248"/>
                    <a:pt x="63595" y="138973"/>
                    <a:pt x="63438" y="138698"/>
                  </a:cubicBezTo>
                  <a:close/>
                  <a:moveTo>
                    <a:pt x="64105" y="140151"/>
                  </a:moveTo>
                  <a:lnTo>
                    <a:pt x="64105" y="140151"/>
                  </a:lnTo>
                  <a:cubicBezTo>
                    <a:pt x="64772" y="140465"/>
                    <a:pt x="65322" y="140897"/>
                    <a:pt x="65793" y="141446"/>
                  </a:cubicBezTo>
                  <a:lnTo>
                    <a:pt x="65715" y="141839"/>
                  </a:lnTo>
                  <a:cubicBezTo>
                    <a:pt x="65400" y="141603"/>
                    <a:pt x="65008" y="141446"/>
                    <a:pt x="64615" y="141407"/>
                  </a:cubicBezTo>
                  <a:cubicBezTo>
                    <a:pt x="64458" y="140975"/>
                    <a:pt x="64301" y="140583"/>
                    <a:pt x="64105" y="140151"/>
                  </a:cubicBezTo>
                  <a:close/>
                  <a:moveTo>
                    <a:pt x="16174" y="114320"/>
                  </a:moveTo>
                  <a:cubicBezTo>
                    <a:pt x="16409" y="116479"/>
                    <a:pt x="16684" y="118599"/>
                    <a:pt x="16998" y="120758"/>
                  </a:cubicBezTo>
                  <a:cubicBezTo>
                    <a:pt x="15467" y="121072"/>
                    <a:pt x="13897" y="122368"/>
                    <a:pt x="12719" y="123271"/>
                  </a:cubicBezTo>
                  <a:cubicBezTo>
                    <a:pt x="11188" y="124370"/>
                    <a:pt x="9932" y="125783"/>
                    <a:pt x="8990" y="127393"/>
                  </a:cubicBezTo>
                  <a:cubicBezTo>
                    <a:pt x="8906" y="127587"/>
                    <a:pt x="9078" y="127781"/>
                    <a:pt x="9242" y="127781"/>
                  </a:cubicBezTo>
                  <a:cubicBezTo>
                    <a:pt x="9309" y="127781"/>
                    <a:pt x="9376" y="127748"/>
                    <a:pt x="9422" y="127667"/>
                  </a:cubicBezTo>
                  <a:cubicBezTo>
                    <a:pt x="10246" y="126215"/>
                    <a:pt x="11306" y="124998"/>
                    <a:pt x="12601" y="123977"/>
                  </a:cubicBezTo>
                  <a:cubicBezTo>
                    <a:pt x="13740" y="123074"/>
                    <a:pt x="15545" y="121543"/>
                    <a:pt x="17116" y="121229"/>
                  </a:cubicBezTo>
                  <a:cubicBezTo>
                    <a:pt x="17233" y="122132"/>
                    <a:pt x="17391" y="123074"/>
                    <a:pt x="17548" y="124017"/>
                  </a:cubicBezTo>
                  <a:cubicBezTo>
                    <a:pt x="17391" y="124174"/>
                    <a:pt x="17273" y="124331"/>
                    <a:pt x="17155" y="124527"/>
                  </a:cubicBezTo>
                  <a:cubicBezTo>
                    <a:pt x="17116" y="124252"/>
                    <a:pt x="17155" y="124017"/>
                    <a:pt x="17194" y="123742"/>
                  </a:cubicBezTo>
                  <a:cubicBezTo>
                    <a:pt x="17218" y="123574"/>
                    <a:pt x="17053" y="123451"/>
                    <a:pt x="16902" y="123451"/>
                  </a:cubicBezTo>
                  <a:cubicBezTo>
                    <a:pt x="16805" y="123451"/>
                    <a:pt x="16715" y="123501"/>
                    <a:pt x="16684" y="123624"/>
                  </a:cubicBezTo>
                  <a:cubicBezTo>
                    <a:pt x="16605" y="124056"/>
                    <a:pt x="16605" y="124488"/>
                    <a:pt x="16684" y="124919"/>
                  </a:cubicBezTo>
                  <a:cubicBezTo>
                    <a:pt x="16684" y="124959"/>
                    <a:pt x="16684" y="124998"/>
                    <a:pt x="16723" y="125037"/>
                  </a:cubicBezTo>
                  <a:cubicBezTo>
                    <a:pt x="16488" y="125391"/>
                    <a:pt x="16213" y="125744"/>
                    <a:pt x="16017" y="126176"/>
                  </a:cubicBezTo>
                  <a:cubicBezTo>
                    <a:pt x="15936" y="126364"/>
                    <a:pt x="16095" y="126534"/>
                    <a:pt x="16253" y="126534"/>
                  </a:cubicBezTo>
                  <a:cubicBezTo>
                    <a:pt x="16326" y="126534"/>
                    <a:pt x="16399" y="126498"/>
                    <a:pt x="16448" y="126411"/>
                  </a:cubicBezTo>
                  <a:cubicBezTo>
                    <a:pt x="16762" y="125783"/>
                    <a:pt x="17155" y="125194"/>
                    <a:pt x="17626" y="124645"/>
                  </a:cubicBezTo>
                  <a:lnTo>
                    <a:pt x="17822" y="125705"/>
                  </a:lnTo>
                  <a:cubicBezTo>
                    <a:pt x="17773" y="125655"/>
                    <a:pt x="17710" y="125633"/>
                    <a:pt x="17647" y="125633"/>
                  </a:cubicBezTo>
                  <a:cubicBezTo>
                    <a:pt x="17561" y="125633"/>
                    <a:pt x="17475" y="125675"/>
                    <a:pt x="17430" y="125744"/>
                  </a:cubicBezTo>
                  <a:lnTo>
                    <a:pt x="17273" y="125979"/>
                  </a:lnTo>
                  <a:cubicBezTo>
                    <a:pt x="17133" y="126175"/>
                    <a:pt x="17312" y="126351"/>
                    <a:pt x="17483" y="126351"/>
                  </a:cubicBezTo>
                  <a:cubicBezTo>
                    <a:pt x="17552" y="126351"/>
                    <a:pt x="17620" y="126322"/>
                    <a:pt x="17665" y="126254"/>
                  </a:cubicBezTo>
                  <a:lnTo>
                    <a:pt x="17862" y="125979"/>
                  </a:lnTo>
                  <a:cubicBezTo>
                    <a:pt x="17862" y="125979"/>
                    <a:pt x="17862" y="125979"/>
                    <a:pt x="17862" y="125940"/>
                  </a:cubicBezTo>
                  <a:cubicBezTo>
                    <a:pt x="17940" y="126333"/>
                    <a:pt x="17979" y="126725"/>
                    <a:pt x="18058" y="127118"/>
                  </a:cubicBezTo>
                  <a:cubicBezTo>
                    <a:pt x="17587" y="127824"/>
                    <a:pt x="17233" y="128649"/>
                    <a:pt x="17037" y="129512"/>
                  </a:cubicBezTo>
                  <a:cubicBezTo>
                    <a:pt x="16802" y="129591"/>
                    <a:pt x="16527" y="129709"/>
                    <a:pt x="16252" y="129787"/>
                  </a:cubicBezTo>
                  <a:cubicBezTo>
                    <a:pt x="16331" y="129355"/>
                    <a:pt x="16448" y="128924"/>
                    <a:pt x="16645" y="128531"/>
                  </a:cubicBezTo>
                  <a:cubicBezTo>
                    <a:pt x="16725" y="128343"/>
                    <a:pt x="16548" y="128173"/>
                    <a:pt x="16391" y="128173"/>
                  </a:cubicBezTo>
                  <a:cubicBezTo>
                    <a:pt x="16318" y="128173"/>
                    <a:pt x="16250" y="128209"/>
                    <a:pt x="16213" y="128296"/>
                  </a:cubicBezTo>
                  <a:cubicBezTo>
                    <a:pt x="15938" y="128845"/>
                    <a:pt x="15781" y="129434"/>
                    <a:pt x="15703" y="130023"/>
                  </a:cubicBezTo>
                  <a:cubicBezTo>
                    <a:pt x="15467" y="130141"/>
                    <a:pt x="15192" y="130258"/>
                    <a:pt x="14957" y="130376"/>
                  </a:cubicBezTo>
                  <a:cubicBezTo>
                    <a:pt x="15035" y="129709"/>
                    <a:pt x="15271" y="129120"/>
                    <a:pt x="15585" y="128531"/>
                  </a:cubicBezTo>
                  <a:cubicBezTo>
                    <a:pt x="15692" y="128343"/>
                    <a:pt x="15524" y="128173"/>
                    <a:pt x="15356" y="128173"/>
                  </a:cubicBezTo>
                  <a:cubicBezTo>
                    <a:pt x="15279" y="128173"/>
                    <a:pt x="15202" y="128209"/>
                    <a:pt x="15153" y="128296"/>
                  </a:cubicBezTo>
                  <a:cubicBezTo>
                    <a:pt x="14760" y="129002"/>
                    <a:pt x="14525" y="129748"/>
                    <a:pt x="14446" y="130533"/>
                  </a:cubicBezTo>
                  <a:cubicBezTo>
                    <a:pt x="14407" y="130572"/>
                    <a:pt x="14407" y="130612"/>
                    <a:pt x="14446" y="130651"/>
                  </a:cubicBezTo>
                  <a:cubicBezTo>
                    <a:pt x="13465" y="131161"/>
                    <a:pt x="12562" y="131789"/>
                    <a:pt x="11738" y="132496"/>
                  </a:cubicBezTo>
                  <a:cubicBezTo>
                    <a:pt x="12091" y="131632"/>
                    <a:pt x="12641" y="130808"/>
                    <a:pt x="13347" y="130180"/>
                  </a:cubicBezTo>
                  <a:cubicBezTo>
                    <a:pt x="13528" y="129999"/>
                    <a:pt x="13362" y="129749"/>
                    <a:pt x="13168" y="129749"/>
                  </a:cubicBezTo>
                  <a:cubicBezTo>
                    <a:pt x="13110" y="129749"/>
                    <a:pt x="13049" y="129772"/>
                    <a:pt x="12994" y="129827"/>
                  </a:cubicBezTo>
                  <a:cubicBezTo>
                    <a:pt x="12052" y="130729"/>
                    <a:pt x="11384" y="131829"/>
                    <a:pt x="11031" y="133085"/>
                  </a:cubicBezTo>
                  <a:cubicBezTo>
                    <a:pt x="11031" y="133124"/>
                    <a:pt x="11031" y="133124"/>
                    <a:pt x="11031" y="133163"/>
                  </a:cubicBezTo>
                  <a:cubicBezTo>
                    <a:pt x="10756" y="133438"/>
                    <a:pt x="10481" y="133713"/>
                    <a:pt x="10246" y="133988"/>
                  </a:cubicBezTo>
                  <a:cubicBezTo>
                    <a:pt x="10560" y="132339"/>
                    <a:pt x="11306" y="130808"/>
                    <a:pt x="12366" y="129552"/>
                  </a:cubicBezTo>
                  <a:cubicBezTo>
                    <a:pt x="12547" y="129371"/>
                    <a:pt x="12380" y="129121"/>
                    <a:pt x="12205" y="129121"/>
                  </a:cubicBezTo>
                  <a:cubicBezTo>
                    <a:pt x="12151" y="129121"/>
                    <a:pt x="12097" y="129144"/>
                    <a:pt x="12052" y="129198"/>
                  </a:cubicBezTo>
                  <a:cubicBezTo>
                    <a:pt x="11110" y="130298"/>
                    <a:pt x="10403" y="131554"/>
                    <a:pt x="10010" y="132928"/>
                  </a:cubicBezTo>
                  <a:cubicBezTo>
                    <a:pt x="9597" y="132652"/>
                    <a:pt x="9154" y="132528"/>
                    <a:pt x="8681" y="132528"/>
                  </a:cubicBezTo>
                  <a:cubicBezTo>
                    <a:pt x="8614" y="132528"/>
                    <a:pt x="8547" y="132530"/>
                    <a:pt x="8479" y="132535"/>
                  </a:cubicBezTo>
                  <a:cubicBezTo>
                    <a:pt x="8177" y="132573"/>
                    <a:pt x="8166" y="133048"/>
                    <a:pt x="8446" y="133048"/>
                  </a:cubicBezTo>
                  <a:cubicBezTo>
                    <a:pt x="8457" y="133048"/>
                    <a:pt x="8468" y="133047"/>
                    <a:pt x="8479" y="133046"/>
                  </a:cubicBezTo>
                  <a:cubicBezTo>
                    <a:pt x="8581" y="133030"/>
                    <a:pt x="8682" y="133022"/>
                    <a:pt x="8781" y="133022"/>
                  </a:cubicBezTo>
                  <a:cubicBezTo>
                    <a:pt x="9175" y="133022"/>
                    <a:pt x="9539" y="133148"/>
                    <a:pt x="9853" y="133399"/>
                  </a:cubicBezTo>
                  <a:cubicBezTo>
                    <a:pt x="9814" y="133595"/>
                    <a:pt x="9775" y="133791"/>
                    <a:pt x="9736" y="133988"/>
                  </a:cubicBezTo>
                  <a:cubicBezTo>
                    <a:pt x="9265" y="133791"/>
                    <a:pt x="8754" y="133674"/>
                    <a:pt x="8283" y="133674"/>
                  </a:cubicBezTo>
                  <a:cubicBezTo>
                    <a:pt x="7930" y="133674"/>
                    <a:pt x="7930" y="134184"/>
                    <a:pt x="8283" y="134184"/>
                  </a:cubicBezTo>
                  <a:cubicBezTo>
                    <a:pt x="8344" y="134179"/>
                    <a:pt x="8405" y="134176"/>
                    <a:pt x="8466" y="134176"/>
                  </a:cubicBezTo>
                  <a:cubicBezTo>
                    <a:pt x="8875" y="134176"/>
                    <a:pt x="9281" y="134288"/>
                    <a:pt x="9657" y="134459"/>
                  </a:cubicBezTo>
                  <a:cubicBezTo>
                    <a:pt x="9618" y="134498"/>
                    <a:pt x="9618" y="134537"/>
                    <a:pt x="9657" y="134577"/>
                  </a:cubicBezTo>
                  <a:cubicBezTo>
                    <a:pt x="9539" y="134694"/>
                    <a:pt x="9422" y="134812"/>
                    <a:pt x="9343" y="134969"/>
                  </a:cubicBezTo>
                  <a:lnTo>
                    <a:pt x="9108" y="134851"/>
                  </a:lnTo>
                  <a:cubicBezTo>
                    <a:pt x="9084" y="134845"/>
                    <a:pt x="9061" y="134843"/>
                    <a:pt x="9039" y="134843"/>
                  </a:cubicBezTo>
                  <a:cubicBezTo>
                    <a:pt x="8778" y="134843"/>
                    <a:pt x="8697" y="135253"/>
                    <a:pt x="8951" y="135362"/>
                  </a:cubicBezTo>
                  <a:lnTo>
                    <a:pt x="9029" y="135362"/>
                  </a:lnTo>
                  <a:lnTo>
                    <a:pt x="8911" y="135479"/>
                  </a:lnTo>
                  <a:lnTo>
                    <a:pt x="8519" y="135990"/>
                  </a:lnTo>
                  <a:cubicBezTo>
                    <a:pt x="8289" y="135932"/>
                    <a:pt x="8059" y="135896"/>
                    <a:pt x="7814" y="135896"/>
                  </a:cubicBezTo>
                  <a:cubicBezTo>
                    <a:pt x="7724" y="135896"/>
                    <a:pt x="7632" y="135901"/>
                    <a:pt x="7537" y="135911"/>
                  </a:cubicBezTo>
                  <a:cubicBezTo>
                    <a:pt x="7236" y="135987"/>
                    <a:pt x="7368" y="136424"/>
                    <a:pt x="7658" y="136424"/>
                  </a:cubicBezTo>
                  <a:cubicBezTo>
                    <a:pt x="7670" y="136424"/>
                    <a:pt x="7682" y="136423"/>
                    <a:pt x="7694" y="136422"/>
                  </a:cubicBezTo>
                  <a:cubicBezTo>
                    <a:pt x="7773" y="136402"/>
                    <a:pt x="7861" y="136392"/>
                    <a:pt x="7949" y="136392"/>
                  </a:cubicBezTo>
                  <a:cubicBezTo>
                    <a:pt x="8038" y="136392"/>
                    <a:pt x="8126" y="136402"/>
                    <a:pt x="8205" y="136422"/>
                  </a:cubicBezTo>
                  <a:lnTo>
                    <a:pt x="7773" y="137010"/>
                  </a:lnTo>
                  <a:lnTo>
                    <a:pt x="7302" y="136971"/>
                  </a:lnTo>
                  <a:cubicBezTo>
                    <a:pt x="7289" y="136970"/>
                    <a:pt x="7277" y="136969"/>
                    <a:pt x="7266" y="136969"/>
                  </a:cubicBezTo>
                  <a:cubicBezTo>
                    <a:pt x="6988" y="136969"/>
                    <a:pt x="7000" y="137405"/>
                    <a:pt x="7302" y="137442"/>
                  </a:cubicBezTo>
                  <a:lnTo>
                    <a:pt x="7498" y="137481"/>
                  </a:lnTo>
                  <a:cubicBezTo>
                    <a:pt x="6399" y="139091"/>
                    <a:pt x="5496" y="140858"/>
                    <a:pt x="4789" y="142663"/>
                  </a:cubicBezTo>
                  <a:cubicBezTo>
                    <a:pt x="4789" y="139876"/>
                    <a:pt x="5260" y="137089"/>
                    <a:pt x="6203" y="134459"/>
                  </a:cubicBezTo>
                  <a:cubicBezTo>
                    <a:pt x="6272" y="134273"/>
                    <a:pt x="6136" y="134156"/>
                    <a:pt x="5989" y="134156"/>
                  </a:cubicBezTo>
                  <a:cubicBezTo>
                    <a:pt x="5887" y="134156"/>
                    <a:pt x="5780" y="134212"/>
                    <a:pt x="5732" y="134341"/>
                  </a:cubicBezTo>
                  <a:cubicBezTo>
                    <a:pt x="4789" y="137010"/>
                    <a:pt x="4318" y="139798"/>
                    <a:pt x="4358" y="142624"/>
                  </a:cubicBezTo>
                  <a:cubicBezTo>
                    <a:pt x="2316" y="131946"/>
                    <a:pt x="5339" y="118207"/>
                    <a:pt x="16174" y="114320"/>
                  </a:cubicBezTo>
                  <a:close/>
                  <a:moveTo>
                    <a:pt x="35544" y="113154"/>
                  </a:moveTo>
                  <a:cubicBezTo>
                    <a:pt x="36511" y="113154"/>
                    <a:pt x="36194" y="115996"/>
                    <a:pt x="36194" y="116479"/>
                  </a:cubicBezTo>
                  <a:lnTo>
                    <a:pt x="36194" y="120876"/>
                  </a:lnTo>
                  <a:lnTo>
                    <a:pt x="36194" y="128727"/>
                  </a:lnTo>
                  <a:lnTo>
                    <a:pt x="36194" y="137050"/>
                  </a:lnTo>
                  <a:lnTo>
                    <a:pt x="36194" y="140504"/>
                  </a:lnTo>
                  <a:cubicBezTo>
                    <a:pt x="36155" y="141093"/>
                    <a:pt x="36194" y="142153"/>
                    <a:pt x="36155" y="143017"/>
                  </a:cubicBezTo>
                  <a:cubicBezTo>
                    <a:pt x="35921" y="143075"/>
                    <a:pt x="35682" y="143106"/>
                    <a:pt x="35445" y="143106"/>
                  </a:cubicBezTo>
                  <a:cubicBezTo>
                    <a:pt x="35046" y="143106"/>
                    <a:pt x="34655" y="143017"/>
                    <a:pt x="34310" y="142820"/>
                  </a:cubicBezTo>
                  <a:cubicBezTo>
                    <a:pt x="34310" y="142624"/>
                    <a:pt x="34349" y="142428"/>
                    <a:pt x="34349" y="142310"/>
                  </a:cubicBezTo>
                  <a:cubicBezTo>
                    <a:pt x="34349" y="141015"/>
                    <a:pt x="34310" y="139719"/>
                    <a:pt x="34310" y="138424"/>
                  </a:cubicBezTo>
                  <a:cubicBezTo>
                    <a:pt x="34271" y="135715"/>
                    <a:pt x="34271" y="132967"/>
                    <a:pt x="34231" y="130258"/>
                  </a:cubicBezTo>
                  <a:cubicBezTo>
                    <a:pt x="34192" y="127667"/>
                    <a:pt x="34192" y="125116"/>
                    <a:pt x="34192" y="122525"/>
                  </a:cubicBezTo>
                  <a:cubicBezTo>
                    <a:pt x="34192" y="120955"/>
                    <a:pt x="33250" y="114242"/>
                    <a:pt x="35173" y="113221"/>
                  </a:cubicBezTo>
                  <a:cubicBezTo>
                    <a:pt x="35213" y="113221"/>
                    <a:pt x="35291" y="113182"/>
                    <a:pt x="35370" y="113182"/>
                  </a:cubicBezTo>
                  <a:cubicBezTo>
                    <a:pt x="35432" y="113163"/>
                    <a:pt x="35490" y="113154"/>
                    <a:pt x="35544" y="113154"/>
                  </a:cubicBezTo>
                  <a:close/>
                  <a:moveTo>
                    <a:pt x="64812" y="141957"/>
                  </a:moveTo>
                  <a:lnTo>
                    <a:pt x="64812" y="141957"/>
                  </a:lnTo>
                  <a:cubicBezTo>
                    <a:pt x="65126" y="142035"/>
                    <a:pt x="65400" y="142192"/>
                    <a:pt x="65597" y="142389"/>
                  </a:cubicBezTo>
                  <a:cubicBezTo>
                    <a:pt x="65518" y="142820"/>
                    <a:pt x="65479" y="143174"/>
                    <a:pt x="65361" y="143566"/>
                  </a:cubicBezTo>
                  <a:lnTo>
                    <a:pt x="65361" y="143605"/>
                  </a:lnTo>
                  <a:cubicBezTo>
                    <a:pt x="65204" y="143056"/>
                    <a:pt x="65008" y="142506"/>
                    <a:pt x="64812" y="141957"/>
                  </a:cubicBezTo>
                  <a:close/>
                  <a:moveTo>
                    <a:pt x="34310" y="143331"/>
                  </a:moveTo>
                  <a:cubicBezTo>
                    <a:pt x="34689" y="143493"/>
                    <a:pt x="35106" y="143581"/>
                    <a:pt x="35522" y="143581"/>
                  </a:cubicBezTo>
                  <a:cubicBezTo>
                    <a:pt x="35708" y="143581"/>
                    <a:pt x="35894" y="143563"/>
                    <a:pt x="36076" y="143527"/>
                  </a:cubicBezTo>
                  <a:lnTo>
                    <a:pt x="36076" y="143527"/>
                  </a:lnTo>
                  <a:cubicBezTo>
                    <a:pt x="36076" y="143566"/>
                    <a:pt x="36076" y="143645"/>
                    <a:pt x="36037" y="143723"/>
                  </a:cubicBezTo>
                  <a:cubicBezTo>
                    <a:pt x="35652" y="143877"/>
                    <a:pt x="35182" y="144032"/>
                    <a:pt x="34804" y="144032"/>
                  </a:cubicBezTo>
                  <a:cubicBezTo>
                    <a:pt x="34605" y="144032"/>
                    <a:pt x="34432" y="143989"/>
                    <a:pt x="34310" y="143880"/>
                  </a:cubicBezTo>
                  <a:cubicBezTo>
                    <a:pt x="34271" y="143684"/>
                    <a:pt x="34271" y="143488"/>
                    <a:pt x="34310" y="143331"/>
                  </a:cubicBezTo>
                  <a:close/>
                  <a:moveTo>
                    <a:pt x="35841" y="144312"/>
                  </a:moveTo>
                  <a:lnTo>
                    <a:pt x="35841" y="144312"/>
                  </a:lnTo>
                  <a:cubicBezTo>
                    <a:pt x="35918" y="144777"/>
                    <a:pt x="35826" y="145004"/>
                    <a:pt x="35574" y="145004"/>
                  </a:cubicBezTo>
                  <a:cubicBezTo>
                    <a:pt x="35444" y="145004"/>
                    <a:pt x="35270" y="144943"/>
                    <a:pt x="35056" y="144822"/>
                  </a:cubicBezTo>
                  <a:cubicBezTo>
                    <a:pt x="34957" y="144838"/>
                    <a:pt x="34869" y="144845"/>
                    <a:pt x="34791" y="144845"/>
                  </a:cubicBezTo>
                  <a:cubicBezTo>
                    <a:pt x="34465" y="144845"/>
                    <a:pt x="34317" y="144708"/>
                    <a:pt x="34349" y="144391"/>
                  </a:cubicBezTo>
                  <a:lnTo>
                    <a:pt x="34349" y="144391"/>
                  </a:lnTo>
                  <a:cubicBezTo>
                    <a:pt x="34467" y="144469"/>
                    <a:pt x="34585" y="144508"/>
                    <a:pt x="34702" y="144508"/>
                  </a:cubicBezTo>
                  <a:cubicBezTo>
                    <a:pt x="34770" y="144515"/>
                    <a:pt x="34837" y="144518"/>
                    <a:pt x="34904" y="144518"/>
                  </a:cubicBezTo>
                  <a:cubicBezTo>
                    <a:pt x="35228" y="144518"/>
                    <a:pt x="35548" y="144442"/>
                    <a:pt x="35841" y="144312"/>
                  </a:cubicBezTo>
                  <a:close/>
                  <a:moveTo>
                    <a:pt x="26812" y="137599"/>
                  </a:moveTo>
                  <a:cubicBezTo>
                    <a:pt x="27401" y="137678"/>
                    <a:pt x="27990" y="137756"/>
                    <a:pt x="28578" y="137796"/>
                  </a:cubicBezTo>
                  <a:cubicBezTo>
                    <a:pt x="27676" y="140818"/>
                    <a:pt x="26733" y="143841"/>
                    <a:pt x="25752" y="146864"/>
                  </a:cubicBezTo>
                  <a:cubicBezTo>
                    <a:pt x="25124" y="146707"/>
                    <a:pt x="24496" y="146510"/>
                    <a:pt x="23868" y="146314"/>
                  </a:cubicBezTo>
                  <a:cubicBezTo>
                    <a:pt x="24928" y="143409"/>
                    <a:pt x="25909" y="140504"/>
                    <a:pt x="26812" y="137599"/>
                  </a:cubicBezTo>
                  <a:close/>
                  <a:moveTo>
                    <a:pt x="43260" y="137167"/>
                  </a:moveTo>
                  <a:cubicBezTo>
                    <a:pt x="44316" y="140139"/>
                    <a:pt x="45255" y="143111"/>
                    <a:pt x="46116" y="146083"/>
                  </a:cubicBezTo>
                  <a:lnTo>
                    <a:pt x="46116" y="146083"/>
                  </a:lnTo>
                  <a:cubicBezTo>
                    <a:pt x="45451" y="146356"/>
                    <a:pt x="44748" y="146590"/>
                    <a:pt x="44045" y="146785"/>
                  </a:cubicBezTo>
                  <a:cubicBezTo>
                    <a:pt x="43849" y="146236"/>
                    <a:pt x="43692" y="145725"/>
                    <a:pt x="43574" y="145176"/>
                  </a:cubicBezTo>
                  <a:cubicBezTo>
                    <a:pt x="43526" y="145047"/>
                    <a:pt x="43419" y="144991"/>
                    <a:pt x="43314" y="144991"/>
                  </a:cubicBezTo>
                  <a:cubicBezTo>
                    <a:pt x="43163" y="144991"/>
                    <a:pt x="43017" y="145108"/>
                    <a:pt x="43064" y="145293"/>
                  </a:cubicBezTo>
                  <a:cubicBezTo>
                    <a:pt x="43221" y="145843"/>
                    <a:pt x="43378" y="146353"/>
                    <a:pt x="43574" y="146903"/>
                  </a:cubicBezTo>
                  <a:cubicBezTo>
                    <a:pt x="42711" y="147139"/>
                    <a:pt x="41847" y="147335"/>
                    <a:pt x="40983" y="147492"/>
                  </a:cubicBezTo>
                  <a:cubicBezTo>
                    <a:pt x="40709" y="146118"/>
                    <a:pt x="40434" y="144744"/>
                    <a:pt x="40080" y="143370"/>
                  </a:cubicBezTo>
                  <a:cubicBezTo>
                    <a:pt x="40050" y="143247"/>
                    <a:pt x="39959" y="143196"/>
                    <a:pt x="39865" y="143196"/>
                  </a:cubicBezTo>
                  <a:cubicBezTo>
                    <a:pt x="39718" y="143196"/>
                    <a:pt x="39562" y="143320"/>
                    <a:pt x="39609" y="143488"/>
                  </a:cubicBezTo>
                  <a:cubicBezTo>
                    <a:pt x="39923" y="144862"/>
                    <a:pt x="40237" y="146196"/>
                    <a:pt x="40473" y="147570"/>
                  </a:cubicBezTo>
                  <a:cubicBezTo>
                    <a:pt x="39806" y="147688"/>
                    <a:pt x="39099" y="147767"/>
                    <a:pt x="38432" y="147845"/>
                  </a:cubicBezTo>
                  <a:cubicBezTo>
                    <a:pt x="38118" y="146079"/>
                    <a:pt x="37843" y="144312"/>
                    <a:pt x="37529" y="142506"/>
                  </a:cubicBezTo>
                  <a:cubicBezTo>
                    <a:pt x="37529" y="142035"/>
                    <a:pt x="37529" y="141643"/>
                    <a:pt x="37529" y="141289"/>
                  </a:cubicBezTo>
                  <a:cubicBezTo>
                    <a:pt x="37607" y="140151"/>
                    <a:pt x="37607" y="139052"/>
                    <a:pt x="37647" y="137913"/>
                  </a:cubicBezTo>
                  <a:lnTo>
                    <a:pt x="38314" y="137874"/>
                  </a:lnTo>
                  <a:cubicBezTo>
                    <a:pt x="38392" y="138659"/>
                    <a:pt x="38549" y="139405"/>
                    <a:pt x="38746" y="140151"/>
                  </a:cubicBezTo>
                  <a:cubicBezTo>
                    <a:pt x="38793" y="140293"/>
                    <a:pt x="38898" y="140353"/>
                    <a:pt x="39000" y="140353"/>
                  </a:cubicBezTo>
                  <a:cubicBezTo>
                    <a:pt x="39153" y="140353"/>
                    <a:pt x="39303" y="140221"/>
                    <a:pt x="39256" y="140033"/>
                  </a:cubicBezTo>
                  <a:cubicBezTo>
                    <a:pt x="39021" y="139327"/>
                    <a:pt x="38903" y="138581"/>
                    <a:pt x="38824" y="137835"/>
                  </a:cubicBezTo>
                  <a:cubicBezTo>
                    <a:pt x="39492" y="137756"/>
                    <a:pt x="40198" y="137678"/>
                    <a:pt x="40866" y="137560"/>
                  </a:cubicBezTo>
                  <a:cubicBezTo>
                    <a:pt x="41415" y="139366"/>
                    <a:pt x="41886" y="141172"/>
                    <a:pt x="42357" y="143017"/>
                  </a:cubicBezTo>
                  <a:cubicBezTo>
                    <a:pt x="42387" y="143137"/>
                    <a:pt x="42475" y="143188"/>
                    <a:pt x="42567" y="143188"/>
                  </a:cubicBezTo>
                  <a:cubicBezTo>
                    <a:pt x="42715" y="143188"/>
                    <a:pt x="42877" y="143054"/>
                    <a:pt x="42828" y="142860"/>
                  </a:cubicBezTo>
                  <a:cubicBezTo>
                    <a:pt x="42397" y="141093"/>
                    <a:pt x="41886" y="139287"/>
                    <a:pt x="41376" y="137521"/>
                  </a:cubicBezTo>
                  <a:cubicBezTo>
                    <a:pt x="42004" y="137403"/>
                    <a:pt x="42632" y="137285"/>
                    <a:pt x="43260" y="137167"/>
                  </a:cubicBezTo>
                  <a:close/>
                  <a:moveTo>
                    <a:pt x="37372" y="144469"/>
                  </a:moveTo>
                  <a:cubicBezTo>
                    <a:pt x="37568" y="145647"/>
                    <a:pt x="37764" y="146785"/>
                    <a:pt x="37961" y="147924"/>
                  </a:cubicBezTo>
                  <a:cubicBezTo>
                    <a:pt x="37136" y="148041"/>
                    <a:pt x="36312" y="148081"/>
                    <a:pt x="35487" y="148081"/>
                  </a:cubicBezTo>
                  <a:lnTo>
                    <a:pt x="35487" y="148041"/>
                  </a:lnTo>
                  <a:cubicBezTo>
                    <a:pt x="35448" y="147884"/>
                    <a:pt x="35448" y="147688"/>
                    <a:pt x="35487" y="147492"/>
                  </a:cubicBezTo>
                  <a:lnTo>
                    <a:pt x="35527" y="147492"/>
                  </a:lnTo>
                  <a:cubicBezTo>
                    <a:pt x="36704" y="147099"/>
                    <a:pt x="37175" y="145843"/>
                    <a:pt x="37372" y="144469"/>
                  </a:cubicBezTo>
                  <a:close/>
                  <a:moveTo>
                    <a:pt x="29010" y="137874"/>
                  </a:moveTo>
                  <a:cubicBezTo>
                    <a:pt x="29560" y="137913"/>
                    <a:pt x="30149" y="137953"/>
                    <a:pt x="30698" y="137992"/>
                  </a:cubicBezTo>
                  <a:cubicBezTo>
                    <a:pt x="30580" y="138541"/>
                    <a:pt x="30423" y="139091"/>
                    <a:pt x="30306" y="139641"/>
                  </a:cubicBezTo>
                  <a:cubicBezTo>
                    <a:pt x="30258" y="139833"/>
                    <a:pt x="30416" y="139952"/>
                    <a:pt x="30563" y="139952"/>
                  </a:cubicBezTo>
                  <a:cubicBezTo>
                    <a:pt x="30657" y="139952"/>
                    <a:pt x="30746" y="139904"/>
                    <a:pt x="30777" y="139798"/>
                  </a:cubicBezTo>
                  <a:cubicBezTo>
                    <a:pt x="30934" y="139209"/>
                    <a:pt x="31091" y="138620"/>
                    <a:pt x="31209" y="138031"/>
                  </a:cubicBezTo>
                  <a:cubicBezTo>
                    <a:pt x="31758" y="138070"/>
                    <a:pt x="32269" y="138110"/>
                    <a:pt x="32779" y="138149"/>
                  </a:cubicBezTo>
                  <a:lnTo>
                    <a:pt x="32779" y="139366"/>
                  </a:lnTo>
                  <a:lnTo>
                    <a:pt x="32465" y="141682"/>
                  </a:lnTo>
                  <a:cubicBezTo>
                    <a:pt x="32465" y="141827"/>
                    <a:pt x="32573" y="141908"/>
                    <a:pt x="32693" y="141908"/>
                  </a:cubicBezTo>
                  <a:cubicBezTo>
                    <a:pt x="32734" y="141908"/>
                    <a:pt x="32778" y="141898"/>
                    <a:pt x="32818" y="141878"/>
                  </a:cubicBezTo>
                  <a:cubicBezTo>
                    <a:pt x="32818" y="142663"/>
                    <a:pt x="32857" y="143448"/>
                    <a:pt x="32857" y="144234"/>
                  </a:cubicBezTo>
                  <a:cubicBezTo>
                    <a:pt x="32895" y="145560"/>
                    <a:pt x="33262" y="147618"/>
                    <a:pt x="34771" y="147618"/>
                  </a:cubicBezTo>
                  <a:cubicBezTo>
                    <a:pt x="34825" y="147618"/>
                    <a:pt x="34881" y="147615"/>
                    <a:pt x="34938" y="147610"/>
                  </a:cubicBezTo>
                  <a:cubicBezTo>
                    <a:pt x="34938" y="147767"/>
                    <a:pt x="34938" y="147963"/>
                    <a:pt x="34938" y="148120"/>
                  </a:cubicBezTo>
                  <a:cubicBezTo>
                    <a:pt x="33996" y="148120"/>
                    <a:pt x="33014" y="148081"/>
                    <a:pt x="32033" y="148002"/>
                  </a:cubicBezTo>
                  <a:lnTo>
                    <a:pt x="32033" y="147963"/>
                  </a:lnTo>
                  <a:cubicBezTo>
                    <a:pt x="32111" y="146982"/>
                    <a:pt x="32269" y="146000"/>
                    <a:pt x="32426" y="145019"/>
                  </a:cubicBezTo>
                  <a:cubicBezTo>
                    <a:pt x="32449" y="144833"/>
                    <a:pt x="32294" y="144716"/>
                    <a:pt x="32147" y="144716"/>
                  </a:cubicBezTo>
                  <a:cubicBezTo>
                    <a:pt x="32045" y="144716"/>
                    <a:pt x="31947" y="144772"/>
                    <a:pt x="31915" y="144901"/>
                  </a:cubicBezTo>
                  <a:cubicBezTo>
                    <a:pt x="31758" y="145922"/>
                    <a:pt x="31601" y="146942"/>
                    <a:pt x="31523" y="147963"/>
                  </a:cubicBezTo>
                  <a:cubicBezTo>
                    <a:pt x="30620" y="147884"/>
                    <a:pt x="29678" y="147727"/>
                    <a:pt x="28775" y="147570"/>
                  </a:cubicBezTo>
                  <a:lnTo>
                    <a:pt x="29756" y="143723"/>
                  </a:lnTo>
                  <a:cubicBezTo>
                    <a:pt x="29803" y="143511"/>
                    <a:pt x="29652" y="143384"/>
                    <a:pt x="29507" y="143384"/>
                  </a:cubicBezTo>
                  <a:cubicBezTo>
                    <a:pt x="29411" y="143384"/>
                    <a:pt x="29316" y="143441"/>
                    <a:pt x="29285" y="143566"/>
                  </a:cubicBezTo>
                  <a:cubicBezTo>
                    <a:pt x="28932" y="144901"/>
                    <a:pt x="28618" y="146196"/>
                    <a:pt x="28304" y="147492"/>
                  </a:cubicBezTo>
                  <a:cubicBezTo>
                    <a:pt x="27597" y="147374"/>
                    <a:pt x="26890" y="147217"/>
                    <a:pt x="26145" y="147021"/>
                  </a:cubicBezTo>
                  <a:cubicBezTo>
                    <a:pt x="27165" y="143998"/>
                    <a:pt x="28107" y="140936"/>
                    <a:pt x="29010" y="137874"/>
                  </a:cubicBezTo>
                  <a:close/>
                  <a:moveTo>
                    <a:pt x="35625" y="0"/>
                  </a:moveTo>
                  <a:cubicBezTo>
                    <a:pt x="35460" y="0"/>
                    <a:pt x="35298" y="54"/>
                    <a:pt x="35173" y="163"/>
                  </a:cubicBezTo>
                  <a:cubicBezTo>
                    <a:pt x="35134" y="158"/>
                    <a:pt x="35094" y="156"/>
                    <a:pt x="35056" y="156"/>
                  </a:cubicBezTo>
                  <a:cubicBezTo>
                    <a:pt x="34791" y="156"/>
                    <a:pt x="34565" y="271"/>
                    <a:pt x="34428" y="477"/>
                  </a:cubicBezTo>
                  <a:cubicBezTo>
                    <a:pt x="12601" y="30155"/>
                    <a:pt x="12012" y="68587"/>
                    <a:pt x="15153" y="103760"/>
                  </a:cubicBezTo>
                  <a:cubicBezTo>
                    <a:pt x="15428" y="106783"/>
                    <a:pt x="15703" y="109806"/>
                    <a:pt x="16017" y="112789"/>
                  </a:cubicBezTo>
                  <a:cubicBezTo>
                    <a:pt x="2827" y="117304"/>
                    <a:pt x="0" y="134969"/>
                    <a:pt x="3886" y="146785"/>
                  </a:cubicBezTo>
                  <a:cubicBezTo>
                    <a:pt x="3939" y="147208"/>
                    <a:pt x="4268" y="147401"/>
                    <a:pt x="4605" y="147401"/>
                  </a:cubicBezTo>
                  <a:cubicBezTo>
                    <a:pt x="5019" y="147401"/>
                    <a:pt x="5443" y="147109"/>
                    <a:pt x="5378" y="146589"/>
                  </a:cubicBezTo>
                  <a:cubicBezTo>
                    <a:pt x="5771" y="143017"/>
                    <a:pt x="8008" y="139209"/>
                    <a:pt x="10128" y="136422"/>
                  </a:cubicBezTo>
                  <a:cubicBezTo>
                    <a:pt x="12366" y="133477"/>
                    <a:pt x="15271" y="131318"/>
                    <a:pt x="18843" y="130612"/>
                  </a:cubicBezTo>
                  <a:cubicBezTo>
                    <a:pt x="19196" y="132103"/>
                    <a:pt x="19550" y="133634"/>
                    <a:pt x="19981" y="135165"/>
                  </a:cubicBezTo>
                  <a:cubicBezTo>
                    <a:pt x="20082" y="135467"/>
                    <a:pt x="20353" y="135654"/>
                    <a:pt x="20650" y="135654"/>
                  </a:cubicBezTo>
                  <a:cubicBezTo>
                    <a:pt x="20702" y="135654"/>
                    <a:pt x="20754" y="135648"/>
                    <a:pt x="20806" y="135636"/>
                  </a:cubicBezTo>
                  <a:cubicBezTo>
                    <a:pt x="22219" y="136422"/>
                    <a:pt x="23750" y="137010"/>
                    <a:pt x="25359" y="137324"/>
                  </a:cubicBezTo>
                  <a:cubicBezTo>
                    <a:pt x="24417" y="140426"/>
                    <a:pt x="23357" y="143527"/>
                    <a:pt x="22219" y="146550"/>
                  </a:cubicBezTo>
                  <a:cubicBezTo>
                    <a:pt x="22101" y="146942"/>
                    <a:pt x="22298" y="147335"/>
                    <a:pt x="22690" y="147453"/>
                  </a:cubicBezTo>
                  <a:lnTo>
                    <a:pt x="23789" y="147845"/>
                  </a:lnTo>
                  <a:cubicBezTo>
                    <a:pt x="21748" y="155736"/>
                    <a:pt x="19785" y="163626"/>
                    <a:pt x="17901" y="171556"/>
                  </a:cubicBezTo>
                  <a:cubicBezTo>
                    <a:pt x="17940" y="171634"/>
                    <a:pt x="17940" y="171713"/>
                    <a:pt x="17901" y="171791"/>
                  </a:cubicBezTo>
                  <a:cubicBezTo>
                    <a:pt x="17783" y="172027"/>
                    <a:pt x="17665" y="172263"/>
                    <a:pt x="17587" y="172498"/>
                  </a:cubicBezTo>
                  <a:cubicBezTo>
                    <a:pt x="17587" y="172616"/>
                    <a:pt x="17548" y="172694"/>
                    <a:pt x="17548" y="172812"/>
                  </a:cubicBezTo>
                  <a:lnTo>
                    <a:pt x="17548" y="172851"/>
                  </a:lnTo>
                  <a:cubicBezTo>
                    <a:pt x="17548" y="172891"/>
                    <a:pt x="17548" y="172891"/>
                    <a:pt x="17548" y="172930"/>
                  </a:cubicBezTo>
                  <a:cubicBezTo>
                    <a:pt x="17548" y="173087"/>
                    <a:pt x="17508" y="173205"/>
                    <a:pt x="17508" y="173362"/>
                  </a:cubicBezTo>
                  <a:cubicBezTo>
                    <a:pt x="17508" y="173440"/>
                    <a:pt x="17469" y="173519"/>
                    <a:pt x="17430" y="173558"/>
                  </a:cubicBezTo>
                  <a:cubicBezTo>
                    <a:pt x="15977" y="179682"/>
                    <a:pt x="14525" y="185806"/>
                    <a:pt x="13151" y="191930"/>
                  </a:cubicBezTo>
                  <a:cubicBezTo>
                    <a:pt x="13308" y="192008"/>
                    <a:pt x="13426" y="192126"/>
                    <a:pt x="13583" y="192205"/>
                  </a:cubicBezTo>
                  <a:cubicBezTo>
                    <a:pt x="15035" y="185884"/>
                    <a:pt x="16488" y="179564"/>
                    <a:pt x="18019" y="173244"/>
                  </a:cubicBezTo>
                  <a:cubicBezTo>
                    <a:pt x="17979" y="173205"/>
                    <a:pt x="17979" y="173165"/>
                    <a:pt x="18019" y="173126"/>
                  </a:cubicBezTo>
                  <a:cubicBezTo>
                    <a:pt x="18058" y="172773"/>
                    <a:pt x="18136" y="172420"/>
                    <a:pt x="18215" y="172106"/>
                  </a:cubicBezTo>
                  <a:cubicBezTo>
                    <a:pt x="18254" y="172066"/>
                    <a:pt x="18254" y="172027"/>
                    <a:pt x="18293" y="171988"/>
                  </a:cubicBezTo>
                  <a:cubicBezTo>
                    <a:pt x="20256" y="163979"/>
                    <a:pt x="22219" y="155971"/>
                    <a:pt x="24300" y="148002"/>
                  </a:cubicBezTo>
                  <a:cubicBezTo>
                    <a:pt x="25477" y="148355"/>
                    <a:pt x="26694" y="148670"/>
                    <a:pt x="27911" y="148905"/>
                  </a:cubicBezTo>
                  <a:cubicBezTo>
                    <a:pt x="27165" y="150986"/>
                    <a:pt x="26890" y="153263"/>
                    <a:pt x="27087" y="155461"/>
                  </a:cubicBezTo>
                  <a:cubicBezTo>
                    <a:pt x="27107" y="155622"/>
                    <a:pt x="27242" y="155711"/>
                    <a:pt x="27367" y="155711"/>
                  </a:cubicBezTo>
                  <a:cubicBezTo>
                    <a:pt x="27486" y="155711"/>
                    <a:pt x="27597" y="155632"/>
                    <a:pt x="27597" y="155461"/>
                  </a:cubicBezTo>
                  <a:cubicBezTo>
                    <a:pt x="27362" y="153263"/>
                    <a:pt x="27636" y="151064"/>
                    <a:pt x="28382" y="148984"/>
                  </a:cubicBezTo>
                  <a:cubicBezTo>
                    <a:pt x="29481" y="149180"/>
                    <a:pt x="30580" y="149337"/>
                    <a:pt x="31680" y="149455"/>
                  </a:cubicBezTo>
                  <a:cubicBezTo>
                    <a:pt x="31523" y="150279"/>
                    <a:pt x="31523" y="151182"/>
                    <a:pt x="31680" y="152046"/>
                  </a:cubicBezTo>
                  <a:cubicBezTo>
                    <a:pt x="31710" y="152166"/>
                    <a:pt x="31797" y="152217"/>
                    <a:pt x="31891" y="152217"/>
                  </a:cubicBezTo>
                  <a:cubicBezTo>
                    <a:pt x="32044" y="152217"/>
                    <a:pt x="32214" y="152083"/>
                    <a:pt x="32190" y="151889"/>
                  </a:cubicBezTo>
                  <a:cubicBezTo>
                    <a:pt x="32033" y="151103"/>
                    <a:pt x="32033" y="150279"/>
                    <a:pt x="32190" y="149494"/>
                  </a:cubicBezTo>
                  <a:cubicBezTo>
                    <a:pt x="33064" y="149545"/>
                    <a:pt x="33938" y="149574"/>
                    <a:pt x="34812" y="149574"/>
                  </a:cubicBezTo>
                  <a:cubicBezTo>
                    <a:pt x="35940" y="149574"/>
                    <a:pt x="37068" y="149526"/>
                    <a:pt x="38196" y="149415"/>
                  </a:cubicBezTo>
                  <a:lnTo>
                    <a:pt x="38196" y="149415"/>
                  </a:lnTo>
                  <a:cubicBezTo>
                    <a:pt x="38118" y="150475"/>
                    <a:pt x="38000" y="151535"/>
                    <a:pt x="37804" y="152556"/>
                  </a:cubicBezTo>
                  <a:cubicBezTo>
                    <a:pt x="37780" y="152741"/>
                    <a:pt x="37935" y="152858"/>
                    <a:pt x="38082" y="152858"/>
                  </a:cubicBezTo>
                  <a:cubicBezTo>
                    <a:pt x="38184" y="152858"/>
                    <a:pt x="38282" y="152802"/>
                    <a:pt x="38314" y="152674"/>
                  </a:cubicBezTo>
                  <a:cubicBezTo>
                    <a:pt x="38510" y="151574"/>
                    <a:pt x="38628" y="150475"/>
                    <a:pt x="38706" y="149337"/>
                  </a:cubicBezTo>
                  <a:cubicBezTo>
                    <a:pt x="39688" y="149258"/>
                    <a:pt x="40669" y="149101"/>
                    <a:pt x="41611" y="148905"/>
                  </a:cubicBezTo>
                  <a:lnTo>
                    <a:pt x="41611" y="148905"/>
                  </a:lnTo>
                  <a:cubicBezTo>
                    <a:pt x="42711" y="152831"/>
                    <a:pt x="42554" y="157031"/>
                    <a:pt x="41180" y="160917"/>
                  </a:cubicBezTo>
                  <a:cubicBezTo>
                    <a:pt x="41109" y="161083"/>
                    <a:pt x="41251" y="161192"/>
                    <a:pt x="41402" y="161192"/>
                  </a:cubicBezTo>
                  <a:cubicBezTo>
                    <a:pt x="41501" y="161192"/>
                    <a:pt x="41604" y="161144"/>
                    <a:pt x="41651" y="161035"/>
                  </a:cubicBezTo>
                  <a:cubicBezTo>
                    <a:pt x="43064" y="157070"/>
                    <a:pt x="43182" y="152831"/>
                    <a:pt x="42043" y="148787"/>
                  </a:cubicBezTo>
                  <a:cubicBezTo>
                    <a:pt x="43299" y="148552"/>
                    <a:pt x="44556" y="148198"/>
                    <a:pt x="45773" y="147806"/>
                  </a:cubicBezTo>
                  <a:cubicBezTo>
                    <a:pt x="47892" y="155971"/>
                    <a:pt x="49934" y="164136"/>
                    <a:pt x="51896" y="172341"/>
                  </a:cubicBezTo>
                  <a:lnTo>
                    <a:pt x="51896" y="172380"/>
                  </a:lnTo>
                  <a:cubicBezTo>
                    <a:pt x="51896" y="172420"/>
                    <a:pt x="51896" y="172498"/>
                    <a:pt x="51896" y="172537"/>
                  </a:cubicBezTo>
                  <a:cubicBezTo>
                    <a:pt x="51936" y="172577"/>
                    <a:pt x="51975" y="172655"/>
                    <a:pt x="51975" y="172734"/>
                  </a:cubicBezTo>
                  <a:cubicBezTo>
                    <a:pt x="52014" y="172812"/>
                    <a:pt x="52014" y="172891"/>
                    <a:pt x="52014" y="172969"/>
                  </a:cubicBezTo>
                  <a:cubicBezTo>
                    <a:pt x="52014" y="172969"/>
                    <a:pt x="52053" y="173008"/>
                    <a:pt x="52053" y="173008"/>
                  </a:cubicBezTo>
                  <a:cubicBezTo>
                    <a:pt x="53584" y="179407"/>
                    <a:pt x="55076" y="185767"/>
                    <a:pt x="56529" y="192165"/>
                  </a:cubicBezTo>
                  <a:cubicBezTo>
                    <a:pt x="56686" y="192126"/>
                    <a:pt x="56843" y="192048"/>
                    <a:pt x="56960" y="191930"/>
                  </a:cubicBezTo>
                  <a:cubicBezTo>
                    <a:pt x="55586" y="185845"/>
                    <a:pt x="54173" y="179800"/>
                    <a:pt x="52721" y="173715"/>
                  </a:cubicBezTo>
                  <a:cubicBezTo>
                    <a:pt x="52525" y="173087"/>
                    <a:pt x="52485" y="172459"/>
                    <a:pt x="52368" y="171870"/>
                  </a:cubicBezTo>
                  <a:lnTo>
                    <a:pt x="52289" y="171909"/>
                  </a:lnTo>
                  <a:cubicBezTo>
                    <a:pt x="50326" y="163783"/>
                    <a:pt x="48324" y="155696"/>
                    <a:pt x="46283" y="147649"/>
                  </a:cubicBezTo>
                  <a:lnTo>
                    <a:pt x="47264" y="147296"/>
                  </a:lnTo>
                  <a:cubicBezTo>
                    <a:pt x="47618" y="147178"/>
                    <a:pt x="47853" y="146785"/>
                    <a:pt x="47735" y="146393"/>
                  </a:cubicBezTo>
                  <a:cubicBezTo>
                    <a:pt x="46832" y="143174"/>
                    <a:pt x="45812" y="140033"/>
                    <a:pt x="44713" y="136893"/>
                  </a:cubicBezTo>
                  <a:cubicBezTo>
                    <a:pt x="46204" y="136539"/>
                    <a:pt x="47657" y="136108"/>
                    <a:pt x="49070" y="135636"/>
                  </a:cubicBezTo>
                  <a:cubicBezTo>
                    <a:pt x="49266" y="135558"/>
                    <a:pt x="49423" y="135440"/>
                    <a:pt x="49502" y="135283"/>
                  </a:cubicBezTo>
                  <a:cubicBezTo>
                    <a:pt x="49698" y="135205"/>
                    <a:pt x="49816" y="135008"/>
                    <a:pt x="49855" y="134812"/>
                  </a:cubicBezTo>
                  <a:cubicBezTo>
                    <a:pt x="50169" y="133360"/>
                    <a:pt x="50483" y="131868"/>
                    <a:pt x="50758" y="130415"/>
                  </a:cubicBezTo>
                  <a:cubicBezTo>
                    <a:pt x="59002" y="131475"/>
                    <a:pt x="63124" y="139444"/>
                    <a:pt x="64694" y="146824"/>
                  </a:cubicBezTo>
                  <a:cubicBezTo>
                    <a:pt x="64792" y="147178"/>
                    <a:pt x="65086" y="147354"/>
                    <a:pt x="65386" y="147354"/>
                  </a:cubicBezTo>
                  <a:cubicBezTo>
                    <a:pt x="65685" y="147354"/>
                    <a:pt x="65989" y="147178"/>
                    <a:pt x="66107" y="146824"/>
                  </a:cubicBezTo>
                  <a:cubicBezTo>
                    <a:pt x="68031" y="139680"/>
                    <a:pt x="68698" y="131829"/>
                    <a:pt x="65950" y="124880"/>
                  </a:cubicBezTo>
                  <a:cubicBezTo>
                    <a:pt x="63752" y="119306"/>
                    <a:pt x="59787" y="114320"/>
                    <a:pt x="53702" y="112946"/>
                  </a:cubicBezTo>
                  <a:cubicBezTo>
                    <a:pt x="55272" y="101758"/>
                    <a:pt x="56097" y="90531"/>
                    <a:pt x="56254" y="79225"/>
                  </a:cubicBezTo>
                  <a:cubicBezTo>
                    <a:pt x="56450" y="61285"/>
                    <a:pt x="54527" y="43109"/>
                    <a:pt x="48717" y="26033"/>
                  </a:cubicBezTo>
                  <a:cubicBezTo>
                    <a:pt x="45694" y="16965"/>
                    <a:pt x="41494" y="8328"/>
                    <a:pt x="36273" y="359"/>
                  </a:cubicBezTo>
                  <a:cubicBezTo>
                    <a:pt x="36131" y="123"/>
                    <a:pt x="35875" y="0"/>
                    <a:pt x="3562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4213473" y="7448000"/>
              <a:ext cx="42898" cy="28598"/>
            </a:xfrm>
            <a:custGeom>
              <a:avLst/>
              <a:gdLst/>
              <a:ahLst/>
              <a:cxnLst/>
              <a:rect l="l" t="t" r="r" b="b"/>
              <a:pathLst>
                <a:path w="708" h="472" extrusionOk="0">
                  <a:moveTo>
                    <a:pt x="315" y="1"/>
                  </a:moveTo>
                  <a:cubicBezTo>
                    <a:pt x="1" y="1"/>
                    <a:pt x="1" y="472"/>
                    <a:pt x="315" y="472"/>
                  </a:cubicBezTo>
                  <a:lnTo>
                    <a:pt x="393" y="472"/>
                  </a:lnTo>
                  <a:cubicBezTo>
                    <a:pt x="707" y="472"/>
                    <a:pt x="707"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3216585" y="5566619"/>
              <a:ext cx="175893" cy="327004"/>
            </a:xfrm>
            <a:custGeom>
              <a:avLst/>
              <a:gdLst/>
              <a:ahLst/>
              <a:cxnLst/>
              <a:rect l="l" t="t" r="r" b="b"/>
              <a:pathLst>
                <a:path w="2903" h="5397" extrusionOk="0">
                  <a:moveTo>
                    <a:pt x="2601" y="1"/>
                  </a:moveTo>
                  <a:cubicBezTo>
                    <a:pt x="2496" y="1"/>
                    <a:pt x="2384" y="48"/>
                    <a:pt x="2321" y="157"/>
                  </a:cubicBezTo>
                  <a:cubicBezTo>
                    <a:pt x="1693" y="1845"/>
                    <a:pt x="948" y="3455"/>
                    <a:pt x="84" y="5025"/>
                  </a:cubicBezTo>
                  <a:cubicBezTo>
                    <a:pt x="0" y="5221"/>
                    <a:pt x="195" y="5396"/>
                    <a:pt x="371" y="5396"/>
                  </a:cubicBezTo>
                  <a:cubicBezTo>
                    <a:pt x="442" y="5396"/>
                    <a:pt x="510" y="5368"/>
                    <a:pt x="555" y="5300"/>
                  </a:cubicBezTo>
                  <a:cubicBezTo>
                    <a:pt x="1419" y="3690"/>
                    <a:pt x="2164" y="2002"/>
                    <a:pt x="2832" y="275"/>
                  </a:cubicBezTo>
                  <a:cubicBezTo>
                    <a:pt x="2903" y="109"/>
                    <a:pt x="2760" y="1"/>
                    <a:pt x="2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2773975" y="5772019"/>
              <a:ext cx="765797" cy="869709"/>
            </a:xfrm>
            <a:custGeom>
              <a:avLst/>
              <a:gdLst/>
              <a:ahLst/>
              <a:cxnLst/>
              <a:rect l="l" t="t" r="r" b="b"/>
              <a:pathLst>
                <a:path w="12639" h="14354" extrusionOk="0">
                  <a:moveTo>
                    <a:pt x="297" y="0"/>
                  </a:moveTo>
                  <a:cubicBezTo>
                    <a:pt x="152" y="0"/>
                    <a:pt x="1" y="127"/>
                    <a:pt x="48" y="339"/>
                  </a:cubicBezTo>
                  <a:cubicBezTo>
                    <a:pt x="1304" y="5521"/>
                    <a:pt x="3856" y="10311"/>
                    <a:pt x="7428" y="14275"/>
                  </a:cubicBezTo>
                  <a:cubicBezTo>
                    <a:pt x="7467" y="14354"/>
                    <a:pt x="7546" y="14354"/>
                    <a:pt x="7624" y="14354"/>
                  </a:cubicBezTo>
                  <a:cubicBezTo>
                    <a:pt x="7664" y="14354"/>
                    <a:pt x="7742" y="14354"/>
                    <a:pt x="7781" y="14275"/>
                  </a:cubicBezTo>
                  <a:cubicBezTo>
                    <a:pt x="9666" y="11881"/>
                    <a:pt x="11275" y="9290"/>
                    <a:pt x="12531" y="6503"/>
                  </a:cubicBezTo>
                  <a:cubicBezTo>
                    <a:pt x="12639" y="6314"/>
                    <a:pt x="12470" y="6145"/>
                    <a:pt x="12315" y="6145"/>
                  </a:cubicBezTo>
                  <a:cubicBezTo>
                    <a:pt x="12244" y="6145"/>
                    <a:pt x="12176" y="6181"/>
                    <a:pt x="12139" y="6267"/>
                  </a:cubicBezTo>
                  <a:cubicBezTo>
                    <a:pt x="10922" y="8937"/>
                    <a:pt x="9391" y="11410"/>
                    <a:pt x="7624" y="13726"/>
                  </a:cubicBezTo>
                  <a:cubicBezTo>
                    <a:pt x="4170" y="9879"/>
                    <a:pt x="1736" y="5207"/>
                    <a:pt x="519" y="182"/>
                  </a:cubicBezTo>
                  <a:cubicBezTo>
                    <a:pt x="488" y="57"/>
                    <a:pt x="394" y="0"/>
                    <a:pt x="2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3535591" y="6080362"/>
              <a:ext cx="30961" cy="33325"/>
            </a:xfrm>
            <a:custGeom>
              <a:avLst/>
              <a:gdLst/>
              <a:ahLst/>
              <a:cxnLst/>
              <a:rect l="l" t="t" r="r" b="b"/>
              <a:pathLst>
                <a:path w="511"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9187866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grpSp>
        <p:nvGrpSpPr>
          <p:cNvPr id="1840" name="Google Shape;1840;p43"/>
          <p:cNvGrpSpPr/>
          <p:nvPr/>
        </p:nvGrpSpPr>
        <p:grpSpPr>
          <a:xfrm>
            <a:off x="-1337338" y="2658205"/>
            <a:ext cx="4996282" cy="4996609"/>
            <a:chOff x="-2113750" y="596808"/>
            <a:chExt cx="9144000" cy="9144600"/>
          </a:xfrm>
        </p:grpSpPr>
        <p:sp>
          <p:nvSpPr>
            <p:cNvPr id="1841" name="Google Shape;1841;p43"/>
            <p:cNvSpPr/>
            <p:nvPr/>
          </p:nvSpPr>
          <p:spPr>
            <a:xfrm rot="10800000">
              <a:off x="-2113750" y="596808"/>
              <a:ext cx="9144000" cy="91446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rot="10800000">
              <a:off x="-436262" y="2274828"/>
              <a:ext cx="5789100" cy="57891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rot="10800000">
              <a:off x="-812875" y="1851643"/>
              <a:ext cx="6635400" cy="66354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rot="10800000">
              <a:off x="-1272015" y="1439077"/>
              <a:ext cx="7460700" cy="74607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rot="10800000">
              <a:off x="-1669972" y="1040757"/>
              <a:ext cx="8256600" cy="82569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4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Identify the </a:t>
            </a:r>
            <a:r>
              <a:rPr lang="en" dirty="0" smtClean="0">
                <a:solidFill>
                  <a:srgbClr val="00B0F0"/>
                </a:solidFill>
              </a:rPr>
              <a:t>verb</a:t>
            </a:r>
            <a:r>
              <a:rPr lang="en" dirty="0" smtClean="0"/>
              <a:t> in my </a:t>
            </a:r>
            <a:r>
              <a:rPr lang="en" dirty="0" smtClean="0">
                <a:solidFill>
                  <a:schemeClr val="accent2">
                    <a:lumMod val="60000"/>
                    <a:lumOff val="40000"/>
                  </a:schemeClr>
                </a:solidFill>
              </a:rPr>
              <a:t>sentences.</a:t>
            </a:r>
            <a:endParaRPr dirty="0">
              <a:solidFill>
                <a:schemeClr val="accent2">
                  <a:lumMod val="60000"/>
                  <a:lumOff val="40000"/>
                </a:schemeClr>
              </a:solidFill>
            </a:endParaRPr>
          </a:p>
        </p:txBody>
      </p:sp>
      <p:sp>
        <p:nvSpPr>
          <p:cNvPr id="1847" name="Google Shape;1847;p43"/>
          <p:cNvSpPr txBox="1">
            <a:spLocks noGrp="1"/>
          </p:cNvSpPr>
          <p:nvPr>
            <p:ph type="subTitle" idx="1"/>
          </p:nvPr>
        </p:nvSpPr>
        <p:spPr>
          <a:xfrm>
            <a:off x="2483768" y="2450739"/>
            <a:ext cx="6408712" cy="766841"/>
          </a:xfrm>
          <a:prstGeom prst="rect">
            <a:avLst/>
          </a:prstGeom>
        </p:spPr>
        <p:txBody>
          <a:bodyPr spcFirstLastPara="1" wrap="square" lIns="91425" tIns="91425" rIns="91425" bIns="91425" anchor="ctr" anchorCtr="0">
            <a:noAutofit/>
          </a:bodyPr>
          <a:lstStyle/>
          <a:p>
            <a:pPr>
              <a:lnSpc>
                <a:spcPct val="200000"/>
              </a:lnSpc>
            </a:pPr>
            <a:r>
              <a:rPr lang="en-GB" sz="1800" dirty="0">
                <a:solidFill>
                  <a:srgbClr val="FFC000"/>
                </a:solidFill>
              </a:rPr>
              <a:t>Tim’s spiky hair </a:t>
            </a:r>
            <a:r>
              <a:rPr lang="en-GB" sz="1800" dirty="0">
                <a:solidFill>
                  <a:srgbClr val="00B0F0"/>
                </a:solidFill>
              </a:rPr>
              <a:t>stood</a:t>
            </a:r>
            <a:r>
              <a:rPr lang="en-GB" sz="1800" dirty="0"/>
              <a:t> up piercingly on top of his head. </a:t>
            </a:r>
          </a:p>
          <a:p>
            <a:pPr>
              <a:lnSpc>
                <a:spcPct val="200000"/>
              </a:lnSpc>
            </a:pPr>
            <a:r>
              <a:rPr lang="en-GB" sz="1800" dirty="0"/>
              <a:t>Lexi wore </a:t>
            </a:r>
            <a:r>
              <a:rPr lang="en-GB" sz="1800" dirty="0">
                <a:solidFill>
                  <a:srgbClr val="FFC000"/>
                </a:solidFill>
              </a:rPr>
              <a:t>ripped jeans </a:t>
            </a:r>
            <a:r>
              <a:rPr lang="en-GB" sz="1800" dirty="0"/>
              <a:t>that </a:t>
            </a:r>
            <a:r>
              <a:rPr lang="en-GB" sz="1800" dirty="0">
                <a:solidFill>
                  <a:srgbClr val="00B0F0"/>
                </a:solidFill>
              </a:rPr>
              <a:t>hung</a:t>
            </a:r>
            <a:r>
              <a:rPr lang="en-GB" sz="1800" dirty="0"/>
              <a:t> casually from her hips. </a:t>
            </a:r>
          </a:p>
          <a:p>
            <a:pPr>
              <a:lnSpc>
                <a:spcPct val="200000"/>
              </a:lnSpc>
            </a:pPr>
            <a:r>
              <a:rPr lang="en-GB" sz="1800" dirty="0"/>
              <a:t>Lexi’s colourful, old </a:t>
            </a:r>
            <a:r>
              <a:rPr lang="en-GB" sz="1800" dirty="0">
                <a:solidFill>
                  <a:srgbClr val="FFC000"/>
                </a:solidFill>
              </a:rPr>
              <a:t>skateboard</a:t>
            </a:r>
            <a:r>
              <a:rPr lang="en-GB" sz="1800" dirty="0"/>
              <a:t> </a:t>
            </a:r>
            <a:r>
              <a:rPr lang="en-GB" sz="1800" dirty="0">
                <a:solidFill>
                  <a:srgbClr val="00B0F0"/>
                </a:solidFill>
              </a:rPr>
              <a:t>flew</a:t>
            </a:r>
            <a:r>
              <a:rPr lang="en-GB" sz="1800" dirty="0"/>
              <a:t> through the city in a flash. </a:t>
            </a:r>
          </a:p>
        </p:txBody>
      </p:sp>
      <p:grpSp>
        <p:nvGrpSpPr>
          <p:cNvPr id="1848" name="Google Shape;1848;p43"/>
          <p:cNvGrpSpPr/>
          <p:nvPr/>
        </p:nvGrpSpPr>
        <p:grpSpPr>
          <a:xfrm>
            <a:off x="185351" y="1120773"/>
            <a:ext cx="1702668" cy="4649337"/>
            <a:chOff x="921616" y="-3836106"/>
            <a:chExt cx="4616777" cy="12606663"/>
          </a:xfrm>
        </p:grpSpPr>
        <p:sp>
          <p:nvSpPr>
            <p:cNvPr id="1849" name="Google Shape;1849;p43"/>
            <p:cNvSpPr/>
            <p:nvPr/>
          </p:nvSpPr>
          <p:spPr>
            <a:xfrm>
              <a:off x="3228763" y="4103794"/>
              <a:ext cx="1577037" cy="4666763"/>
            </a:xfrm>
            <a:custGeom>
              <a:avLst/>
              <a:gdLst/>
              <a:ahLst/>
              <a:cxnLst/>
              <a:rect l="l" t="t" r="r" b="b"/>
              <a:pathLst>
                <a:path w="26028" h="77022" extrusionOk="0">
                  <a:moveTo>
                    <a:pt x="1" y="0"/>
                  </a:moveTo>
                  <a:lnTo>
                    <a:pt x="1" y="77021"/>
                  </a:lnTo>
                  <a:lnTo>
                    <a:pt x="26027" y="77021"/>
                  </a:lnTo>
                  <a:lnTo>
                    <a:pt x="6674"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1654210" y="4103794"/>
              <a:ext cx="1574613" cy="4666763"/>
            </a:xfrm>
            <a:custGeom>
              <a:avLst/>
              <a:gdLst/>
              <a:ahLst/>
              <a:cxnLst/>
              <a:rect l="l" t="t" r="r" b="b"/>
              <a:pathLst>
                <a:path w="25988" h="77022" extrusionOk="0">
                  <a:moveTo>
                    <a:pt x="19353" y="0"/>
                  </a:moveTo>
                  <a:lnTo>
                    <a:pt x="0" y="77021"/>
                  </a:lnTo>
                  <a:lnTo>
                    <a:pt x="25988" y="77021"/>
                  </a:lnTo>
                  <a:lnTo>
                    <a:pt x="25988"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2598445" y="4841478"/>
              <a:ext cx="1244034" cy="1800250"/>
            </a:xfrm>
            <a:custGeom>
              <a:avLst/>
              <a:gdLst/>
              <a:ahLst/>
              <a:cxnLst/>
              <a:rect l="l" t="t" r="r" b="b"/>
              <a:pathLst>
                <a:path w="20532" h="29712" extrusionOk="0">
                  <a:moveTo>
                    <a:pt x="6924" y="1"/>
                  </a:moveTo>
                  <a:cubicBezTo>
                    <a:pt x="5897" y="1"/>
                    <a:pt x="4710" y="1345"/>
                    <a:pt x="3455" y="5373"/>
                  </a:cubicBezTo>
                  <a:cubicBezTo>
                    <a:pt x="1" y="16404"/>
                    <a:pt x="8598" y="27553"/>
                    <a:pt x="10168" y="29437"/>
                  </a:cubicBezTo>
                  <a:lnTo>
                    <a:pt x="10168" y="29712"/>
                  </a:lnTo>
                  <a:lnTo>
                    <a:pt x="10286" y="29594"/>
                  </a:lnTo>
                  <a:lnTo>
                    <a:pt x="10404" y="29712"/>
                  </a:lnTo>
                  <a:lnTo>
                    <a:pt x="10404" y="29437"/>
                  </a:lnTo>
                  <a:cubicBezTo>
                    <a:pt x="11974" y="27514"/>
                    <a:pt x="20532" y="16404"/>
                    <a:pt x="17116" y="5373"/>
                  </a:cubicBezTo>
                  <a:cubicBezTo>
                    <a:pt x="15862" y="1345"/>
                    <a:pt x="14675" y="1"/>
                    <a:pt x="13647" y="1"/>
                  </a:cubicBezTo>
                  <a:cubicBezTo>
                    <a:pt x="11942" y="1"/>
                    <a:pt x="10678" y="3706"/>
                    <a:pt x="10286" y="4980"/>
                  </a:cubicBezTo>
                  <a:cubicBezTo>
                    <a:pt x="9894" y="3706"/>
                    <a:pt x="8630" y="1"/>
                    <a:pt x="6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2986161" y="4998103"/>
              <a:ext cx="487689" cy="882493"/>
            </a:xfrm>
            <a:custGeom>
              <a:avLst/>
              <a:gdLst/>
              <a:ahLst/>
              <a:cxnLst/>
              <a:rect l="l" t="t" r="r" b="b"/>
              <a:pathLst>
                <a:path w="8049" h="14565" extrusionOk="0">
                  <a:moveTo>
                    <a:pt x="707" y="1"/>
                  </a:moveTo>
                  <a:lnTo>
                    <a:pt x="825" y="472"/>
                  </a:lnTo>
                  <a:cubicBezTo>
                    <a:pt x="1" y="7891"/>
                    <a:pt x="4005" y="14565"/>
                    <a:pt x="4005" y="14565"/>
                  </a:cubicBezTo>
                  <a:cubicBezTo>
                    <a:pt x="4005" y="14565"/>
                    <a:pt x="8048" y="7891"/>
                    <a:pt x="7184" y="472"/>
                  </a:cubicBezTo>
                  <a:lnTo>
                    <a:pt x="7302" y="1"/>
                  </a:lnTo>
                  <a:lnTo>
                    <a:pt x="4005" y="1964"/>
                  </a:lnTo>
                  <a:lnTo>
                    <a:pt x="7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2500956" y="4187045"/>
              <a:ext cx="1455675" cy="1032332"/>
            </a:xfrm>
            <a:custGeom>
              <a:avLst/>
              <a:gdLst/>
              <a:ahLst/>
              <a:cxnLst/>
              <a:rect l="l" t="t" r="r" b="b"/>
              <a:pathLst>
                <a:path w="24025" h="17038" extrusionOk="0">
                  <a:moveTo>
                    <a:pt x="12013" y="0"/>
                  </a:moveTo>
                  <a:lnTo>
                    <a:pt x="4004" y="1688"/>
                  </a:lnTo>
                  <a:lnTo>
                    <a:pt x="0" y="14250"/>
                  </a:lnTo>
                  <a:cubicBezTo>
                    <a:pt x="0" y="14250"/>
                    <a:pt x="4554" y="17038"/>
                    <a:pt x="12013" y="17038"/>
                  </a:cubicBezTo>
                  <a:cubicBezTo>
                    <a:pt x="19471" y="17038"/>
                    <a:pt x="24025" y="14250"/>
                    <a:pt x="24025" y="14250"/>
                  </a:cubicBezTo>
                  <a:lnTo>
                    <a:pt x="20021" y="1688"/>
                  </a:lnTo>
                  <a:lnTo>
                    <a:pt x="1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3228763" y="4239394"/>
              <a:ext cx="525739" cy="979983"/>
            </a:xfrm>
            <a:custGeom>
              <a:avLst/>
              <a:gdLst/>
              <a:ahLst/>
              <a:cxnLst/>
              <a:rect l="l" t="t" r="r" b="b"/>
              <a:pathLst>
                <a:path w="8677" h="16174" extrusionOk="0">
                  <a:moveTo>
                    <a:pt x="4044" y="0"/>
                  </a:moveTo>
                  <a:lnTo>
                    <a:pt x="1" y="1099"/>
                  </a:lnTo>
                  <a:lnTo>
                    <a:pt x="1" y="16174"/>
                  </a:lnTo>
                  <a:cubicBezTo>
                    <a:pt x="2945" y="16174"/>
                    <a:pt x="5850" y="15703"/>
                    <a:pt x="8676" y="14800"/>
                  </a:cubicBezTo>
                  <a:lnTo>
                    <a:pt x="5182" y="236"/>
                  </a:lnTo>
                  <a:lnTo>
                    <a:pt x="4044"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921616" y="3016809"/>
              <a:ext cx="2280850" cy="2038429"/>
            </a:xfrm>
            <a:custGeom>
              <a:avLst/>
              <a:gdLst/>
              <a:ahLst/>
              <a:cxnLst/>
              <a:rect l="l" t="t" r="r" b="b"/>
              <a:pathLst>
                <a:path w="37644" h="33643" extrusionOk="0">
                  <a:moveTo>
                    <a:pt x="20335" y="0"/>
                  </a:moveTo>
                  <a:cubicBezTo>
                    <a:pt x="0" y="6360"/>
                    <a:pt x="7577" y="33643"/>
                    <a:pt x="7577" y="33643"/>
                  </a:cubicBezTo>
                  <a:cubicBezTo>
                    <a:pt x="7577" y="33643"/>
                    <a:pt x="11210" y="16404"/>
                    <a:pt x="23952" y="16404"/>
                  </a:cubicBezTo>
                  <a:cubicBezTo>
                    <a:pt x="24322" y="16404"/>
                    <a:pt x="24700" y="16419"/>
                    <a:pt x="25085" y="16449"/>
                  </a:cubicBezTo>
                  <a:cubicBezTo>
                    <a:pt x="25485" y="16480"/>
                    <a:pt x="25858" y="16495"/>
                    <a:pt x="26204" y="16495"/>
                  </a:cubicBezTo>
                  <a:cubicBezTo>
                    <a:pt x="37643" y="16495"/>
                    <a:pt x="20335" y="0"/>
                    <a:pt x="20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1299819" y="3480625"/>
              <a:ext cx="1538380" cy="1574613"/>
            </a:xfrm>
            <a:custGeom>
              <a:avLst/>
              <a:gdLst/>
              <a:ahLst/>
              <a:cxnLst/>
              <a:rect l="l" t="t" r="r" b="b"/>
              <a:pathLst>
                <a:path w="25390" h="25988" extrusionOk="0">
                  <a:moveTo>
                    <a:pt x="15153" y="0"/>
                  </a:moveTo>
                  <a:cubicBezTo>
                    <a:pt x="5103" y="2434"/>
                    <a:pt x="0" y="15192"/>
                    <a:pt x="1296" y="25988"/>
                  </a:cubicBezTo>
                  <a:cubicBezTo>
                    <a:pt x="1296" y="25988"/>
                    <a:pt x="4966" y="8749"/>
                    <a:pt x="17674" y="8749"/>
                  </a:cubicBezTo>
                  <a:cubicBezTo>
                    <a:pt x="18043" y="8749"/>
                    <a:pt x="18419" y="8764"/>
                    <a:pt x="18804" y="8794"/>
                  </a:cubicBezTo>
                  <a:cubicBezTo>
                    <a:pt x="19201" y="8824"/>
                    <a:pt x="19571" y="8839"/>
                    <a:pt x="19915" y="8839"/>
                  </a:cubicBezTo>
                  <a:cubicBezTo>
                    <a:pt x="25390" y="8839"/>
                    <a:pt x="24331" y="5130"/>
                    <a:pt x="21709" y="1178"/>
                  </a:cubicBezTo>
                  <a:lnTo>
                    <a:pt x="15153"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3257544" y="3016809"/>
              <a:ext cx="2280850" cy="2038429"/>
            </a:xfrm>
            <a:custGeom>
              <a:avLst/>
              <a:gdLst/>
              <a:ahLst/>
              <a:cxnLst/>
              <a:rect l="l" t="t" r="r" b="b"/>
              <a:pathLst>
                <a:path w="37644" h="33643" extrusionOk="0">
                  <a:moveTo>
                    <a:pt x="17309" y="0"/>
                  </a:moveTo>
                  <a:cubicBezTo>
                    <a:pt x="17309" y="0"/>
                    <a:pt x="0" y="16495"/>
                    <a:pt x="11440" y="16495"/>
                  </a:cubicBezTo>
                  <a:cubicBezTo>
                    <a:pt x="11786" y="16495"/>
                    <a:pt x="12158" y="16480"/>
                    <a:pt x="12559" y="16449"/>
                  </a:cubicBezTo>
                  <a:cubicBezTo>
                    <a:pt x="12943" y="16419"/>
                    <a:pt x="13320" y="16404"/>
                    <a:pt x="13688" y="16404"/>
                  </a:cubicBezTo>
                  <a:cubicBezTo>
                    <a:pt x="26397" y="16404"/>
                    <a:pt x="30067" y="33643"/>
                    <a:pt x="30067" y="33643"/>
                  </a:cubicBezTo>
                  <a:cubicBezTo>
                    <a:pt x="30067" y="33643"/>
                    <a:pt x="37643" y="6360"/>
                    <a:pt x="17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3621750" y="3480625"/>
              <a:ext cx="1538441" cy="1574613"/>
            </a:xfrm>
            <a:custGeom>
              <a:avLst/>
              <a:gdLst/>
              <a:ahLst/>
              <a:cxnLst/>
              <a:rect l="l" t="t" r="r" b="b"/>
              <a:pathLst>
                <a:path w="25391" h="25988" extrusionOk="0">
                  <a:moveTo>
                    <a:pt x="10198" y="0"/>
                  </a:moveTo>
                  <a:lnTo>
                    <a:pt x="3643" y="1178"/>
                  </a:lnTo>
                  <a:cubicBezTo>
                    <a:pt x="1057" y="5130"/>
                    <a:pt x="1" y="8839"/>
                    <a:pt x="5475" y="8839"/>
                  </a:cubicBezTo>
                  <a:cubicBezTo>
                    <a:pt x="5820" y="8839"/>
                    <a:pt x="6190" y="8824"/>
                    <a:pt x="6587" y="8794"/>
                  </a:cubicBezTo>
                  <a:cubicBezTo>
                    <a:pt x="6971" y="8764"/>
                    <a:pt x="7348" y="8749"/>
                    <a:pt x="7717" y="8749"/>
                  </a:cubicBezTo>
                  <a:cubicBezTo>
                    <a:pt x="20423" y="8749"/>
                    <a:pt x="24056" y="25988"/>
                    <a:pt x="24056" y="25988"/>
                  </a:cubicBezTo>
                  <a:cubicBezTo>
                    <a:pt x="25390" y="15192"/>
                    <a:pt x="20287" y="2434"/>
                    <a:pt x="10198"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1711286" y="-1291930"/>
              <a:ext cx="3035014" cy="5754959"/>
            </a:xfrm>
            <a:custGeom>
              <a:avLst/>
              <a:gdLst/>
              <a:ahLst/>
              <a:cxnLst/>
              <a:rect l="l" t="t" r="r" b="b"/>
              <a:pathLst>
                <a:path w="50091" h="94982" extrusionOk="0">
                  <a:moveTo>
                    <a:pt x="25065" y="1"/>
                  </a:moveTo>
                  <a:cubicBezTo>
                    <a:pt x="19177" y="1"/>
                    <a:pt x="13289" y="452"/>
                    <a:pt x="7459" y="1355"/>
                  </a:cubicBezTo>
                  <a:lnTo>
                    <a:pt x="7459" y="1316"/>
                  </a:lnTo>
                  <a:lnTo>
                    <a:pt x="7459" y="1316"/>
                  </a:lnTo>
                  <a:cubicBezTo>
                    <a:pt x="0" y="43791"/>
                    <a:pt x="10835" y="92469"/>
                    <a:pt x="10835" y="92469"/>
                  </a:cubicBezTo>
                  <a:cubicBezTo>
                    <a:pt x="10835" y="92469"/>
                    <a:pt x="14878" y="94981"/>
                    <a:pt x="25046" y="94981"/>
                  </a:cubicBezTo>
                  <a:cubicBezTo>
                    <a:pt x="35252" y="94981"/>
                    <a:pt x="39296" y="92469"/>
                    <a:pt x="39296" y="92469"/>
                  </a:cubicBezTo>
                  <a:cubicBezTo>
                    <a:pt x="39296" y="92469"/>
                    <a:pt x="50091" y="43791"/>
                    <a:pt x="42672" y="1355"/>
                  </a:cubicBezTo>
                  <a:cubicBezTo>
                    <a:pt x="36842" y="452"/>
                    <a:pt x="30954" y="1"/>
                    <a:pt x="250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2163227" y="-3771577"/>
              <a:ext cx="2133556" cy="2559382"/>
            </a:xfrm>
            <a:custGeom>
              <a:avLst/>
              <a:gdLst/>
              <a:ahLst/>
              <a:cxnLst/>
              <a:rect l="l" t="t" r="r" b="b"/>
              <a:pathLst>
                <a:path w="35213" h="42241" extrusionOk="0">
                  <a:moveTo>
                    <a:pt x="17587" y="1"/>
                  </a:moveTo>
                  <a:cubicBezTo>
                    <a:pt x="8126" y="11267"/>
                    <a:pt x="2787" y="26342"/>
                    <a:pt x="0" y="42241"/>
                  </a:cubicBezTo>
                  <a:cubicBezTo>
                    <a:pt x="5830" y="41338"/>
                    <a:pt x="11718" y="40886"/>
                    <a:pt x="17606" y="40886"/>
                  </a:cubicBezTo>
                  <a:cubicBezTo>
                    <a:pt x="23495" y="40886"/>
                    <a:pt x="29383" y="41338"/>
                    <a:pt x="35213" y="42241"/>
                  </a:cubicBezTo>
                  <a:cubicBezTo>
                    <a:pt x="32425" y="26342"/>
                    <a:pt x="27047" y="11267"/>
                    <a:pt x="17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2657945" y="-396410"/>
              <a:ext cx="1141758" cy="1141758"/>
            </a:xfrm>
            <a:custGeom>
              <a:avLst/>
              <a:gdLst/>
              <a:ahLst/>
              <a:cxnLst/>
              <a:rect l="l" t="t" r="r" b="b"/>
              <a:pathLst>
                <a:path w="18844" h="18844" extrusionOk="0">
                  <a:moveTo>
                    <a:pt x="9422" y="1"/>
                  </a:moveTo>
                  <a:cubicBezTo>
                    <a:pt x="4240" y="1"/>
                    <a:pt x="0" y="4201"/>
                    <a:pt x="0" y="9422"/>
                  </a:cubicBezTo>
                  <a:cubicBezTo>
                    <a:pt x="0" y="14604"/>
                    <a:pt x="4240" y="18844"/>
                    <a:pt x="9422" y="18844"/>
                  </a:cubicBezTo>
                  <a:cubicBezTo>
                    <a:pt x="14643" y="18844"/>
                    <a:pt x="18843" y="14604"/>
                    <a:pt x="18843" y="9422"/>
                  </a:cubicBezTo>
                  <a:cubicBezTo>
                    <a:pt x="18843" y="4201"/>
                    <a:pt x="14643" y="1"/>
                    <a:pt x="9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2700721" y="-396410"/>
              <a:ext cx="1255364" cy="1139637"/>
            </a:xfrm>
            <a:custGeom>
              <a:avLst/>
              <a:gdLst/>
              <a:ahLst/>
              <a:cxnLst/>
              <a:rect l="l" t="t" r="r" b="b"/>
              <a:pathLst>
                <a:path w="20719" h="18809" extrusionOk="0">
                  <a:moveTo>
                    <a:pt x="8768" y="0"/>
                  </a:moveTo>
                  <a:cubicBezTo>
                    <a:pt x="8751" y="0"/>
                    <a:pt x="8733" y="0"/>
                    <a:pt x="8716" y="1"/>
                  </a:cubicBezTo>
                  <a:lnTo>
                    <a:pt x="8402" y="1"/>
                  </a:lnTo>
                  <a:cubicBezTo>
                    <a:pt x="15703" y="1"/>
                    <a:pt x="20061" y="8087"/>
                    <a:pt x="16096" y="14211"/>
                  </a:cubicBezTo>
                  <a:cubicBezTo>
                    <a:pt x="14253" y="17030"/>
                    <a:pt x="11321" y="18393"/>
                    <a:pt x="8405" y="18393"/>
                  </a:cubicBezTo>
                  <a:cubicBezTo>
                    <a:pt x="4986" y="18393"/>
                    <a:pt x="1590" y="16518"/>
                    <a:pt x="1" y="12916"/>
                  </a:cubicBezTo>
                  <a:lnTo>
                    <a:pt x="1" y="12916"/>
                  </a:lnTo>
                  <a:cubicBezTo>
                    <a:pt x="1538" y="16770"/>
                    <a:pt x="5117" y="18808"/>
                    <a:pt x="8729" y="18808"/>
                  </a:cubicBezTo>
                  <a:cubicBezTo>
                    <a:pt x="11667" y="18808"/>
                    <a:pt x="14626" y="17460"/>
                    <a:pt x="16528" y="14643"/>
                  </a:cubicBezTo>
                  <a:cubicBezTo>
                    <a:pt x="20718" y="8416"/>
                    <a:pt x="16274" y="0"/>
                    <a:pt x="8768"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2826809" y="-229908"/>
              <a:ext cx="806392" cy="806392"/>
            </a:xfrm>
            <a:custGeom>
              <a:avLst/>
              <a:gdLst/>
              <a:ahLst/>
              <a:cxnLst/>
              <a:rect l="l" t="t" r="r" b="b"/>
              <a:pathLst>
                <a:path w="13309" h="13309" extrusionOk="0">
                  <a:moveTo>
                    <a:pt x="6635" y="1"/>
                  </a:moveTo>
                  <a:cubicBezTo>
                    <a:pt x="2984" y="1"/>
                    <a:pt x="0" y="2984"/>
                    <a:pt x="0" y="6674"/>
                  </a:cubicBezTo>
                  <a:cubicBezTo>
                    <a:pt x="0" y="10325"/>
                    <a:pt x="2984" y="13308"/>
                    <a:pt x="6635" y="13308"/>
                  </a:cubicBezTo>
                  <a:cubicBezTo>
                    <a:pt x="10325" y="13308"/>
                    <a:pt x="13308" y="10325"/>
                    <a:pt x="13308" y="6674"/>
                  </a:cubicBezTo>
                  <a:cubicBezTo>
                    <a:pt x="13308" y="2984"/>
                    <a:pt x="10325" y="1"/>
                    <a:pt x="6635" y="1"/>
                  </a:cubicBezTo>
                  <a:close/>
                </a:path>
              </a:pathLst>
            </a:custGeom>
            <a:solidFill>
              <a:srgbClr val="84D3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2826809" y="-229908"/>
              <a:ext cx="941932" cy="807846"/>
            </a:xfrm>
            <a:custGeom>
              <a:avLst/>
              <a:gdLst/>
              <a:ahLst/>
              <a:cxnLst/>
              <a:rect l="l" t="t" r="r" b="b"/>
              <a:pathLst>
                <a:path w="15546" h="13333" extrusionOk="0">
                  <a:moveTo>
                    <a:pt x="6478" y="1"/>
                  </a:moveTo>
                  <a:cubicBezTo>
                    <a:pt x="11973" y="158"/>
                    <a:pt x="14643" y="6831"/>
                    <a:pt x="10757" y="10757"/>
                  </a:cubicBezTo>
                  <a:cubicBezTo>
                    <a:pt x="9469" y="12031"/>
                    <a:pt x="7886" y="12605"/>
                    <a:pt x="6334" y="12605"/>
                  </a:cubicBezTo>
                  <a:cubicBezTo>
                    <a:pt x="3154" y="12605"/>
                    <a:pt x="106" y="10197"/>
                    <a:pt x="0" y="6478"/>
                  </a:cubicBezTo>
                  <a:lnTo>
                    <a:pt x="0" y="6674"/>
                  </a:lnTo>
                  <a:cubicBezTo>
                    <a:pt x="0" y="10687"/>
                    <a:pt x="3292" y="13332"/>
                    <a:pt x="6710" y="13332"/>
                  </a:cubicBezTo>
                  <a:cubicBezTo>
                    <a:pt x="8341" y="13332"/>
                    <a:pt x="10001" y="12729"/>
                    <a:pt x="11345" y="11385"/>
                  </a:cubicBezTo>
                  <a:cubicBezTo>
                    <a:pt x="15546" y="7184"/>
                    <a:pt x="12562" y="1"/>
                    <a:pt x="6635"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2893397" y="-170469"/>
              <a:ext cx="544765" cy="547128"/>
            </a:xfrm>
            <a:custGeom>
              <a:avLst/>
              <a:gdLst/>
              <a:ahLst/>
              <a:cxnLst/>
              <a:rect l="l" t="t" r="r" b="b"/>
              <a:pathLst>
                <a:path w="8991" h="9030" extrusionOk="0">
                  <a:moveTo>
                    <a:pt x="4476" y="1"/>
                  </a:moveTo>
                  <a:cubicBezTo>
                    <a:pt x="2003" y="1"/>
                    <a:pt x="1" y="2042"/>
                    <a:pt x="1" y="4515"/>
                  </a:cubicBezTo>
                  <a:cubicBezTo>
                    <a:pt x="1" y="6989"/>
                    <a:pt x="2003" y="9030"/>
                    <a:pt x="4476" y="9030"/>
                  </a:cubicBezTo>
                  <a:cubicBezTo>
                    <a:pt x="6988" y="9030"/>
                    <a:pt x="8990" y="6989"/>
                    <a:pt x="8990" y="4515"/>
                  </a:cubicBezTo>
                  <a:cubicBezTo>
                    <a:pt x="8990" y="2042"/>
                    <a:pt x="6988" y="1"/>
                    <a:pt x="4476" y="1"/>
                  </a:cubicBezTo>
                  <a:close/>
                </a:path>
              </a:pathLst>
            </a:custGeom>
            <a:solidFill>
              <a:srgbClr val="BBE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3228763" y="-3771577"/>
              <a:ext cx="1517537" cy="8208430"/>
            </a:xfrm>
            <a:custGeom>
              <a:avLst/>
              <a:gdLst/>
              <a:ahLst/>
              <a:cxnLst/>
              <a:rect l="l" t="t" r="r" b="b"/>
              <a:pathLst>
                <a:path w="25046" h="135475" extrusionOk="0">
                  <a:moveTo>
                    <a:pt x="1" y="1"/>
                  </a:moveTo>
                  <a:cubicBezTo>
                    <a:pt x="14486" y="33801"/>
                    <a:pt x="15036" y="87503"/>
                    <a:pt x="6674" y="135474"/>
                  </a:cubicBezTo>
                  <a:cubicBezTo>
                    <a:pt x="12013" y="134768"/>
                    <a:pt x="14251" y="133394"/>
                    <a:pt x="14251" y="133394"/>
                  </a:cubicBezTo>
                  <a:cubicBezTo>
                    <a:pt x="14251" y="133394"/>
                    <a:pt x="25046" y="84716"/>
                    <a:pt x="17627" y="42280"/>
                  </a:cubicBezTo>
                  <a:cubicBezTo>
                    <a:pt x="14839" y="26342"/>
                    <a:pt x="9461" y="11267"/>
                    <a:pt x="1"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3169324" y="3016809"/>
              <a:ext cx="991858" cy="1443799"/>
            </a:xfrm>
            <a:custGeom>
              <a:avLst/>
              <a:gdLst/>
              <a:ahLst/>
              <a:cxnLst/>
              <a:rect l="l" t="t" r="r" b="b"/>
              <a:pathLst>
                <a:path w="16370" h="23829" extrusionOk="0">
                  <a:moveTo>
                    <a:pt x="2473" y="0"/>
                  </a:moveTo>
                  <a:lnTo>
                    <a:pt x="982" y="8323"/>
                  </a:lnTo>
                  <a:cubicBezTo>
                    <a:pt x="982" y="8323"/>
                    <a:pt x="0" y="23829"/>
                    <a:pt x="982" y="23829"/>
                  </a:cubicBezTo>
                  <a:cubicBezTo>
                    <a:pt x="11188" y="23829"/>
                    <a:pt x="15232" y="21316"/>
                    <a:pt x="15232" y="21316"/>
                  </a:cubicBezTo>
                  <a:cubicBezTo>
                    <a:pt x="15232" y="21316"/>
                    <a:pt x="15703" y="19197"/>
                    <a:pt x="16370" y="15507"/>
                  </a:cubicBezTo>
                  <a:cubicBezTo>
                    <a:pt x="12994" y="9343"/>
                    <a:pt x="8244" y="4044"/>
                    <a:pt x="2473"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3114672" y="2971548"/>
              <a:ext cx="225940" cy="2077146"/>
            </a:xfrm>
            <a:custGeom>
              <a:avLst/>
              <a:gdLst/>
              <a:ahLst/>
              <a:cxnLst/>
              <a:rect l="l" t="t" r="r" b="b"/>
              <a:pathLst>
                <a:path w="3729" h="34282" extrusionOk="0">
                  <a:moveTo>
                    <a:pt x="1817" y="0"/>
                  </a:moveTo>
                  <a:cubicBezTo>
                    <a:pt x="826" y="0"/>
                    <a:pt x="0" y="848"/>
                    <a:pt x="39" y="1847"/>
                  </a:cubicBezTo>
                  <a:lnTo>
                    <a:pt x="39" y="32545"/>
                  </a:lnTo>
                  <a:cubicBezTo>
                    <a:pt x="98" y="33703"/>
                    <a:pt x="991" y="34282"/>
                    <a:pt x="1884" y="34282"/>
                  </a:cubicBezTo>
                  <a:cubicBezTo>
                    <a:pt x="2777" y="34282"/>
                    <a:pt x="3670" y="33703"/>
                    <a:pt x="3729" y="32545"/>
                  </a:cubicBezTo>
                  <a:lnTo>
                    <a:pt x="3729" y="1847"/>
                  </a:lnTo>
                  <a:cubicBezTo>
                    <a:pt x="3729" y="826"/>
                    <a:pt x="2904" y="1"/>
                    <a:pt x="1884" y="1"/>
                  </a:cubicBezTo>
                  <a:cubicBezTo>
                    <a:pt x="1861" y="1"/>
                    <a:pt x="1839" y="0"/>
                    <a:pt x="1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2615532" y="-446336"/>
              <a:ext cx="1264998" cy="1240641"/>
            </a:xfrm>
            <a:custGeom>
              <a:avLst/>
              <a:gdLst/>
              <a:ahLst/>
              <a:cxnLst/>
              <a:rect l="l" t="t" r="r" b="b"/>
              <a:pathLst>
                <a:path w="20878" h="20476" extrusionOk="0">
                  <a:moveTo>
                    <a:pt x="9850" y="1492"/>
                  </a:moveTo>
                  <a:cubicBezTo>
                    <a:pt x="14371" y="1492"/>
                    <a:pt x="18407" y="4739"/>
                    <a:pt x="18719" y="9461"/>
                  </a:cubicBezTo>
                  <a:cubicBezTo>
                    <a:pt x="19033" y="13779"/>
                    <a:pt x="15657" y="18765"/>
                    <a:pt x="11025" y="19000"/>
                  </a:cubicBezTo>
                  <a:cubicBezTo>
                    <a:pt x="10891" y="19006"/>
                    <a:pt x="10757" y="19008"/>
                    <a:pt x="10623" y="19008"/>
                  </a:cubicBezTo>
                  <a:cubicBezTo>
                    <a:pt x="5975" y="19008"/>
                    <a:pt x="1525" y="15720"/>
                    <a:pt x="1525" y="10874"/>
                  </a:cubicBezTo>
                  <a:cubicBezTo>
                    <a:pt x="1525" y="6046"/>
                    <a:pt x="4351" y="2002"/>
                    <a:pt x="9140" y="1531"/>
                  </a:cubicBezTo>
                  <a:lnTo>
                    <a:pt x="9415" y="1492"/>
                  </a:lnTo>
                  <a:lnTo>
                    <a:pt x="9768" y="1492"/>
                  </a:lnTo>
                  <a:cubicBezTo>
                    <a:pt x="9796" y="1492"/>
                    <a:pt x="9823" y="1492"/>
                    <a:pt x="9850" y="1492"/>
                  </a:cubicBezTo>
                  <a:close/>
                  <a:moveTo>
                    <a:pt x="10318" y="0"/>
                  </a:moveTo>
                  <a:cubicBezTo>
                    <a:pt x="9611" y="0"/>
                    <a:pt x="8944" y="39"/>
                    <a:pt x="8277" y="157"/>
                  </a:cubicBezTo>
                  <a:lnTo>
                    <a:pt x="8198" y="157"/>
                  </a:lnTo>
                  <a:cubicBezTo>
                    <a:pt x="3134" y="1021"/>
                    <a:pt x="111" y="5575"/>
                    <a:pt x="72" y="10874"/>
                  </a:cubicBezTo>
                  <a:cubicBezTo>
                    <a:pt x="0" y="16418"/>
                    <a:pt x="5110" y="20476"/>
                    <a:pt x="10439" y="20476"/>
                  </a:cubicBezTo>
                  <a:cubicBezTo>
                    <a:pt x="10922" y="20476"/>
                    <a:pt x="11406" y="20443"/>
                    <a:pt x="11888" y="20374"/>
                  </a:cubicBezTo>
                  <a:cubicBezTo>
                    <a:pt x="17266" y="19628"/>
                    <a:pt x="20878" y="13661"/>
                    <a:pt x="20093" y="8519"/>
                  </a:cubicBezTo>
                  <a:cubicBezTo>
                    <a:pt x="19347" y="3612"/>
                    <a:pt x="15264" y="432"/>
                    <a:pt x="10632" y="79"/>
                  </a:cubicBezTo>
                  <a:cubicBezTo>
                    <a:pt x="10553" y="39"/>
                    <a:pt x="10436" y="0"/>
                    <a:pt x="10318"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1466745" y="4223399"/>
              <a:ext cx="46230" cy="32658"/>
            </a:xfrm>
            <a:custGeom>
              <a:avLst/>
              <a:gdLst/>
              <a:ahLst/>
              <a:cxnLst/>
              <a:rect l="l" t="t" r="r" b="b"/>
              <a:pathLst>
                <a:path w="763" h="539" extrusionOk="0">
                  <a:moveTo>
                    <a:pt x="295" y="1"/>
                  </a:moveTo>
                  <a:cubicBezTo>
                    <a:pt x="124" y="1"/>
                    <a:pt x="1" y="203"/>
                    <a:pt x="150" y="382"/>
                  </a:cubicBezTo>
                  <a:lnTo>
                    <a:pt x="229" y="460"/>
                  </a:lnTo>
                  <a:cubicBezTo>
                    <a:pt x="283" y="515"/>
                    <a:pt x="344" y="538"/>
                    <a:pt x="403" y="538"/>
                  </a:cubicBezTo>
                  <a:cubicBezTo>
                    <a:pt x="597" y="538"/>
                    <a:pt x="763" y="288"/>
                    <a:pt x="582" y="107"/>
                  </a:cubicBezTo>
                  <a:lnTo>
                    <a:pt x="464" y="68"/>
                  </a:lnTo>
                  <a:cubicBezTo>
                    <a:pt x="408" y="21"/>
                    <a:pt x="349" y="1"/>
                    <a:pt x="29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1485346" y="4156144"/>
              <a:ext cx="45200" cy="30961"/>
            </a:xfrm>
            <a:custGeom>
              <a:avLst/>
              <a:gdLst/>
              <a:ahLst/>
              <a:cxnLst/>
              <a:rect l="l" t="t" r="r" b="b"/>
              <a:pathLst>
                <a:path w="746" h="511" extrusionOk="0">
                  <a:moveTo>
                    <a:pt x="314" y="0"/>
                  </a:moveTo>
                  <a:cubicBezTo>
                    <a:pt x="0" y="0"/>
                    <a:pt x="0" y="510"/>
                    <a:pt x="314" y="510"/>
                  </a:cubicBezTo>
                  <a:lnTo>
                    <a:pt x="432" y="510"/>
                  </a:lnTo>
                  <a:cubicBezTo>
                    <a:pt x="746" y="510"/>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2108514" y="3865917"/>
              <a:ext cx="40474" cy="28598"/>
            </a:xfrm>
            <a:custGeom>
              <a:avLst/>
              <a:gdLst/>
              <a:ahLst/>
              <a:cxnLst/>
              <a:rect l="l" t="t" r="r" b="b"/>
              <a:pathLst>
                <a:path w="668" h="472" extrusionOk="0">
                  <a:moveTo>
                    <a:pt x="353" y="1"/>
                  </a:moveTo>
                  <a:cubicBezTo>
                    <a:pt x="0" y="1"/>
                    <a:pt x="0" y="472"/>
                    <a:pt x="353" y="472"/>
                  </a:cubicBezTo>
                  <a:cubicBezTo>
                    <a:pt x="667" y="472"/>
                    <a:pt x="667" y="1"/>
                    <a:pt x="35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1955161" y="3867796"/>
              <a:ext cx="99792" cy="51077"/>
            </a:xfrm>
            <a:custGeom>
              <a:avLst/>
              <a:gdLst/>
              <a:ahLst/>
              <a:cxnLst/>
              <a:rect l="l" t="t" r="r" b="b"/>
              <a:pathLst>
                <a:path w="1647" h="843" extrusionOk="0">
                  <a:moveTo>
                    <a:pt x="1304" y="0"/>
                  </a:moveTo>
                  <a:cubicBezTo>
                    <a:pt x="1282" y="0"/>
                    <a:pt x="1260" y="3"/>
                    <a:pt x="1236" y="9"/>
                  </a:cubicBezTo>
                  <a:lnTo>
                    <a:pt x="254" y="323"/>
                  </a:lnTo>
                  <a:cubicBezTo>
                    <a:pt x="0" y="432"/>
                    <a:pt x="82" y="842"/>
                    <a:pt x="343" y="842"/>
                  </a:cubicBezTo>
                  <a:cubicBezTo>
                    <a:pt x="365" y="842"/>
                    <a:pt x="387" y="839"/>
                    <a:pt x="411" y="833"/>
                  </a:cubicBezTo>
                  <a:lnTo>
                    <a:pt x="1393" y="519"/>
                  </a:lnTo>
                  <a:cubicBezTo>
                    <a:pt x="1647" y="411"/>
                    <a:pt x="1565" y="0"/>
                    <a:pt x="1304"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1940135" y="3745646"/>
              <a:ext cx="101064" cy="119665"/>
            </a:xfrm>
            <a:custGeom>
              <a:avLst/>
              <a:gdLst/>
              <a:ahLst/>
              <a:cxnLst/>
              <a:rect l="l" t="t" r="r" b="b"/>
              <a:pathLst>
                <a:path w="1668" h="1975" extrusionOk="0">
                  <a:moveTo>
                    <a:pt x="1296" y="1"/>
                  </a:moveTo>
                  <a:cubicBezTo>
                    <a:pt x="1240" y="1"/>
                    <a:pt x="1182" y="19"/>
                    <a:pt x="1130" y="62"/>
                  </a:cubicBezTo>
                  <a:cubicBezTo>
                    <a:pt x="620" y="494"/>
                    <a:pt x="267" y="1044"/>
                    <a:pt x="70" y="1672"/>
                  </a:cubicBezTo>
                  <a:cubicBezTo>
                    <a:pt x="1" y="1857"/>
                    <a:pt x="137" y="1974"/>
                    <a:pt x="284" y="1974"/>
                  </a:cubicBezTo>
                  <a:cubicBezTo>
                    <a:pt x="386" y="1974"/>
                    <a:pt x="493" y="1918"/>
                    <a:pt x="542" y="1790"/>
                  </a:cubicBezTo>
                  <a:cubicBezTo>
                    <a:pt x="738" y="1279"/>
                    <a:pt x="1052" y="769"/>
                    <a:pt x="1484" y="416"/>
                  </a:cubicBezTo>
                  <a:cubicBezTo>
                    <a:pt x="1667" y="232"/>
                    <a:pt x="1493" y="1"/>
                    <a:pt x="129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1930501" y="3712564"/>
              <a:ext cx="61075" cy="57076"/>
            </a:xfrm>
            <a:custGeom>
              <a:avLst/>
              <a:gdLst/>
              <a:ahLst/>
              <a:cxnLst/>
              <a:rect l="l" t="t" r="r" b="b"/>
              <a:pathLst>
                <a:path w="1008" h="942" extrusionOk="0">
                  <a:moveTo>
                    <a:pt x="669" y="0"/>
                  </a:moveTo>
                  <a:cubicBezTo>
                    <a:pt x="597" y="0"/>
                    <a:pt x="523" y="29"/>
                    <a:pt x="465" y="98"/>
                  </a:cubicBezTo>
                  <a:cubicBezTo>
                    <a:pt x="347" y="255"/>
                    <a:pt x="229" y="412"/>
                    <a:pt x="112" y="608"/>
                  </a:cubicBezTo>
                  <a:cubicBezTo>
                    <a:pt x="1" y="775"/>
                    <a:pt x="164" y="941"/>
                    <a:pt x="339" y="941"/>
                  </a:cubicBezTo>
                  <a:cubicBezTo>
                    <a:pt x="412" y="941"/>
                    <a:pt x="486" y="913"/>
                    <a:pt x="544" y="844"/>
                  </a:cubicBezTo>
                  <a:lnTo>
                    <a:pt x="897" y="333"/>
                  </a:lnTo>
                  <a:cubicBezTo>
                    <a:pt x="1008" y="167"/>
                    <a:pt x="844" y="0"/>
                    <a:pt x="669"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4353799" y="3880217"/>
              <a:ext cx="31022" cy="33325"/>
            </a:xfrm>
            <a:custGeom>
              <a:avLst/>
              <a:gdLst/>
              <a:ahLst/>
              <a:cxnLst/>
              <a:rect l="l" t="t" r="r" b="b"/>
              <a:pathLst>
                <a:path w="512"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4294360" y="3557332"/>
              <a:ext cx="30961" cy="35142"/>
            </a:xfrm>
            <a:custGeom>
              <a:avLst/>
              <a:gdLst/>
              <a:ahLst/>
              <a:cxnLst/>
              <a:rect l="l" t="t" r="r" b="b"/>
              <a:pathLst>
                <a:path w="511" h="580" extrusionOk="0">
                  <a:moveTo>
                    <a:pt x="255" y="0"/>
                  </a:moveTo>
                  <a:cubicBezTo>
                    <a:pt x="128" y="0"/>
                    <a:pt x="0" y="89"/>
                    <a:pt x="0" y="265"/>
                  </a:cubicBezTo>
                  <a:lnTo>
                    <a:pt x="0" y="344"/>
                  </a:lnTo>
                  <a:cubicBezTo>
                    <a:pt x="0" y="501"/>
                    <a:pt x="128" y="579"/>
                    <a:pt x="255" y="579"/>
                  </a:cubicBezTo>
                  <a:cubicBezTo>
                    <a:pt x="383" y="579"/>
                    <a:pt x="511" y="501"/>
                    <a:pt x="511" y="344"/>
                  </a:cubicBezTo>
                  <a:lnTo>
                    <a:pt x="511" y="265"/>
                  </a:lnTo>
                  <a:cubicBezTo>
                    <a:pt x="511" y="89"/>
                    <a:pt x="383" y="0"/>
                    <a:pt x="25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4367977" y="3687722"/>
              <a:ext cx="98883" cy="85311"/>
            </a:xfrm>
            <a:custGeom>
              <a:avLst/>
              <a:gdLst/>
              <a:ahLst/>
              <a:cxnLst/>
              <a:rect l="l" t="t" r="r" b="b"/>
              <a:pathLst>
                <a:path w="1632" h="1408" extrusionOk="0">
                  <a:moveTo>
                    <a:pt x="346" y="1"/>
                  </a:moveTo>
                  <a:cubicBezTo>
                    <a:pt x="135" y="1"/>
                    <a:pt x="1" y="304"/>
                    <a:pt x="199" y="469"/>
                  </a:cubicBezTo>
                  <a:cubicBezTo>
                    <a:pt x="552" y="665"/>
                    <a:pt x="866" y="979"/>
                    <a:pt x="1062" y="1293"/>
                  </a:cubicBezTo>
                  <a:cubicBezTo>
                    <a:pt x="1121" y="1375"/>
                    <a:pt x="1200" y="1408"/>
                    <a:pt x="1277" y="1408"/>
                  </a:cubicBezTo>
                  <a:cubicBezTo>
                    <a:pt x="1460" y="1408"/>
                    <a:pt x="1632" y="1223"/>
                    <a:pt x="1494" y="1058"/>
                  </a:cubicBezTo>
                  <a:cubicBezTo>
                    <a:pt x="1219" y="665"/>
                    <a:pt x="866" y="312"/>
                    <a:pt x="473" y="37"/>
                  </a:cubicBezTo>
                  <a:cubicBezTo>
                    <a:pt x="429" y="12"/>
                    <a:pt x="386" y="1"/>
                    <a:pt x="34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4824765" y="4172745"/>
              <a:ext cx="30961" cy="33385"/>
            </a:xfrm>
            <a:custGeom>
              <a:avLst/>
              <a:gdLst/>
              <a:ahLst/>
              <a:cxnLst/>
              <a:rect l="l" t="t" r="r" b="b"/>
              <a:pathLst>
                <a:path w="511" h="551" extrusionOk="0">
                  <a:moveTo>
                    <a:pt x="256" y="1"/>
                  </a:moveTo>
                  <a:cubicBezTo>
                    <a:pt x="128" y="1"/>
                    <a:pt x="0" y="79"/>
                    <a:pt x="0" y="236"/>
                  </a:cubicBezTo>
                  <a:lnTo>
                    <a:pt x="0" y="315"/>
                  </a:lnTo>
                  <a:cubicBezTo>
                    <a:pt x="0" y="472"/>
                    <a:pt x="128" y="550"/>
                    <a:pt x="256" y="550"/>
                  </a:cubicBezTo>
                  <a:cubicBezTo>
                    <a:pt x="383" y="550"/>
                    <a:pt x="511" y="472"/>
                    <a:pt x="511" y="315"/>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4865179" y="4191771"/>
              <a:ext cx="28598" cy="35748"/>
            </a:xfrm>
            <a:custGeom>
              <a:avLst/>
              <a:gdLst/>
              <a:ahLst/>
              <a:cxnLst/>
              <a:rect l="l" t="t" r="r" b="b"/>
              <a:pathLst>
                <a:path w="472" h="590" extrusionOk="0">
                  <a:moveTo>
                    <a:pt x="236" y="1"/>
                  </a:moveTo>
                  <a:cubicBezTo>
                    <a:pt x="118" y="1"/>
                    <a:pt x="1" y="79"/>
                    <a:pt x="1" y="236"/>
                  </a:cubicBezTo>
                  <a:lnTo>
                    <a:pt x="1" y="354"/>
                  </a:lnTo>
                  <a:cubicBezTo>
                    <a:pt x="1" y="511"/>
                    <a:pt x="118" y="590"/>
                    <a:pt x="236" y="590"/>
                  </a:cubicBezTo>
                  <a:cubicBezTo>
                    <a:pt x="354" y="590"/>
                    <a:pt x="472" y="51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4638815" y="3985886"/>
              <a:ext cx="57318" cy="47018"/>
            </a:xfrm>
            <a:custGeom>
              <a:avLst/>
              <a:gdLst/>
              <a:ahLst/>
              <a:cxnLst/>
              <a:rect l="l" t="t" r="r" b="b"/>
              <a:pathLst>
                <a:path w="946" h="776" extrusionOk="0">
                  <a:moveTo>
                    <a:pt x="600" y="0"/>
                  </a:moveTo>
                  <a:cubicBezTo>
                    <a:pt x="547" y="0"/>
                    <a:pt x="491" y="19"/>
                    <a:pt x="439" y="62"/>
                  </a:cubicBezTo>
                  <a:lnTo>
                    <a:pt x="125" y="376"/>
                  </a:lnTo>
                  <a:cubicBezTo>
                    <a:pt x="0" y="564"/>
                    <a:pt x="149" y="776"/>
                    <a:pt x="333" y="776"/>
                  </a:cubicBezTo>
                  <a:cubicBezTo>
                    <a:pt x="380" y="776"/>
                    <a:pt x="430" y="762"/>
                    <a:pt x="478" y="730"/>
                  </a:cubicBezTo>
                  <a:lnTo>
                    <a:pt x="793" y="415"/>
                  </a:lnTo>
                  <a:cubicBezTo>
                    <a:pt x="946" y="232"/>
                    <a:pt x="788" y="0"/>
                    <a:pt x="600"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4530783" y="3606713"/>
              <a:ext cx="46412" cy="34657"/>
            </a:xfrm>
            <a:custGeom>
              <a:avLst/>
              <a:gdLst/>
              <a:ahLst/>
              <a:cxnLst/>
              <a:rect l="l" t="t" r="r" b="b"/>
              <a:pathLst>
                <a:path w="766" h="572" extrusionOk="0">
                  <a:moveTo>
                    <a:pt x="360" y="1"/>
                  </a:moveTo>
                  <a:cubicBezTo>
                    <a:pt x="166" y="1"/>
                    <a:pt x="0" y="251"/>
                    <a:pt x="181" y="432"/>
                  </a:cubicBezTo>
                  <a:lnTo>
                    <a:pt x="259" y="510"/>
                  </a:lnTo>
                  <a:cubicBezTo>
                    <a:pt x="311" y="553"/>
                    <a:pt x="367" y="572"/>
                    <a:pt x="420" y="572"/>
                  </a:cubicBezTo>
                  <a:cubicBezTo>
                    <a:pt x="609" y="572"/>
                    <a:pt x="766" y="341"/>
                    <a:pt x="613" y="157"/>
                  </a:cubicBezTo>
                  <a:lnTo>
                    <a:pt x="534" y="78"/>
                  </a:lnTo>
                  <a:cubicBezTo>
                    <a:pt x="479" y="24"/>
                    <a:pt x="418" y="1"/>
                    <a:pt x="36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4900685" y="4053625"/>
              <a:ext cx="152929" cy="361116"/>
            </a:xfrm>
            <a:custGeom>
              <a:avLst/>
              <a:gdLst/>
              <a:ahLst/>
              <a:cxnLst/>
              <a:rect l="l" t="t" r="r" b="b"/>
              <a:pathLst>
                <a:path w="2524" h="5960" extrusionOk="0">
                  <a:moveTo>
                    <a:pt x="340" y="1"/>
                  </a:moveTo>
                  <a:cubicBezTo>
                    <a:pt x="181" y="1"/>
                    <a:pt x="1" y="180"/>
                    <a:pt x="82" y="397"/>
                  </a:cubicBezTo>
                  <a:cubicBezTo>
                    <a:pt x="867" y="2124"/>
                    <a:pt x="1535" y="3930"/>
                    <a:pt x="2006" y="5775"/>
                  </a:cubicBezTo>
                  <a:cubicBezTo>
                    <a:pt x="2038" y="5903"/>
                    <a:pt x="2136" y="5959"/>
                    <a:pt x="2235" y="5959"/>
                  </a:cubicBezTo>
                  <a:cubicBezTo>
                    <a:pt x="2378" y="5959"/>
                    <a:pt x="2523" y="5842"/>
                    <a:pt x="2477" y="5657"/>
                  </a:cubicBezTo>
                  <a:cubicBezTo>
                    <a:pt x="1966" y="3773"/>
                    <a:pt x="1338" y="1928"/>
                    <a:pt x="514" y="122"/>
                  </a:cubicBezTo>
                  <a:cubicBezTo>
                    <a:pt x="477" y="37"/>
                    <a:pt x="411" y="1"/>
                    <a:pt x="34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2678363" y="-256750"/>
              <a:ext cx="1128428" cy="842807"/>
            </a:xfrm>
            <a:custGeom>
              <a:avLst/>
              <a:gdLst/>
              <a:ahLst/>
              <a:cxnLst/>
              <a:rect l="l" t="t" r="r" b="b"/>
              <a:pathLst>
                <a:path w="18624" h="13910" extrusionOk="0">
                  <a:moveTo>
                    <a:pt x="15248" y="8884"/>
                  </a:moveTo>
                  <a:lnTo>
                    <a:pt x="15248" y="8884"/>
                  </a:lnTo>
                  <a:cubicBezTo>
                    <a:pt x="15130" y="9198"/>
                    <a:pt x="15012" y="9512"/>
                    <a:pt x="14895" y="9787"/>
                  </a:cubicBezTo>
                  <a:lnTo>
                    <a:pt x="14620" y="9590"/>
                  </a:lnTo>
                  <a:cubicBezTo>
                    <a:pt x="14777" y="9315"/>
                    <a:pt x="15012" y="9080"/>
                    <a:pt x="15248" y="8884"/>
                  </a:cubicBezTo>
                  <a:close/>
                  <a:moveTo>
                    <a:pt x="13442" y="11239"/>
                  </a:moveTo>
                  <a:cubicBezTo>
                    <a:pt x="13521" y="11318"/>
                    <a:pt x="13599" y="11396"/>
                    <a:pt x="13678" y="11475"/>
                  </a:cubicBezTo>
                  <a:cubicBezTo>
                    <a:pt x="13560" y="11632"/>
                    <a:pt x="13442" y="11749"/>
                    <a:pt x="13324" y="11828"/>
                  </a:cubicBezTo>
                  <a:cubicBezTo>
                    <a:pt x="13364" y="11632"/>
                    <a:pt x="13364" y="11435"/>
                    <a:pt x="13442" y="11239"/>
                  </a:cubicBezTo>
                  <a:close/>
                  <a:moveTo>
                    <a:pt x="9016" y="478"/>
                  </a:moveTo>
                  <a:cubicBezTo>
                    <a:pt x="10503" y="478"/>
                    <a:pt x="12032" y="999"/>
                    <a:pt x="13207" y="1935"/>
                  </a:cubicBezTo>
                  <a:cubicBezTo>
                    <a:pt x="13167" y="2014"/>
                    <a:pt x="13128" y="2092"/>
                    <a:pt x="13089" y="2171"/>
                  </a:cubicBezTo>
                  <a:cubicBezTo>
                    <a:pt x="13041" y="2336"/>
                    <a:pt x="13194" y="2445"/>
                    <a:pt x="13348" y="2445"/>
                  </a:cubicBezTo>
                  <a:cubicBezTo>
                    <a:pt x="13450" y="2445"/>
                    <a:pt x="13552" y="2398"/>
                    <a:pt x="13599" y="2289"/>
                  </a:cubicBezTo>
                  <a:cubicBezTo>
                    <a:pt x="13638" y="2328"/>
                    <a:pt x="13678" y="2367"/>
                    <a:pt x="13756" y="2446"/>
                  </a:cubicBezTo>
                  <a:cubicBezTo>
                    <a:pt x="13678" y="2446"/>
                    <a:pt x="13638" y="2485"/>
                    <a:pt x="13599" y="2524"/>
                  </a:cubicBezTo>
                  <a:cubicBezTo>
                    <a:pt x="13560" y="2603"/>
                    <a:pt x="13481" y="2681"/>
                    <a:pt x="13442" y="2760"/>
                  </a:cubicBezTo>
                  <a:cubicBezTo>
                    <a:pt x="13308" y="2948"/>
                    <a:pt x="13468" y="3118"/>
                    <a:pt x="13645" y="3118"/>
                  </a:cubicBezTo>
                  <a:cubicBezTo>
                    <a:pt x="13727" y="3118"/>
                    <a:pt x="13812" y="3082"/>
                    <a:pt x="13874" y="2995"/>
                  </a:cubicBezTo>
                  <a:lnTo>
                    <a:pt x="14031" y="2760"/>
                  </a:lnTo>
                  <a:cubicBezTo>
                    <a:pt x="14149" y="2877"/>
                    <a:pt x="14227" y="2995"/>
                    <a:pt x="14306" y="3113"/>
                  </a:cubicBezTo>
                  <a:cubicBezTo>
                    <a:pt x="14227" y="3113"/>
                    <a:pt x="14188" y="3152"/>
                    <a:pt x="14149" y="3231"/>
                  </a:cubicBezTo>
                  <a:lnTo>
                    <a:pt x="13874" y="3780"/>
                  </a:lnTo>
                  <a:cubicBezTo>
                    <a:pt x="13766" y="3969"/>
                    <a:pt x="13935" y="4138"/>
                    <a:pt x="14102" y="4138"/>
                  </a:cubicBezTo>
                  <a:cubicBezTo>
                    <a:pt x="14179" y="4138"/>
                    <a:pt x="14256" y="4102"/>
                    <a:pt x="14306" y="4016"/>
                  </a:cubicBezTo>
                  <a:lnTo>
                    <a:pt x="14580" y="3506"/>
                  </a:lnTo>
                  <a:lnTo>
                    <a:pt x="14738" y="3741"/>
                  </a:lnTo>
                  <a:cubicBezTo>
                    <a:pt x="14345" y="4448"/>
                    <a:pt x="14031" y="5194"/>
                    <a:pt x="13835" y="5979"/>
                  </a:cubicBezTo>
                  <a:cubicBezTo>
                    <a:pt x="13788" y="6164"/>
                    <a:pt x="13934" y="6281"/>
                    <a:pt x="14077" y="6281"/>
                  </a:cubicBezTo>
                  <a:cubicBezTo>
                    <a:pt x="14176" y="6281"/>
                    <a:pt x="14274" y="6225"/>
                    <a:pt x="14306" y="6096"/>
                  </a:cubicBezTo>
                  <a:cubicBezTo>
                    <a:pt x="14502" y="5468"/>
                    <a:pt x="14698" y="4879"/>
                    <a:pt x="15012" y="4291"/>
                  </a:cubicBezTo>
                  <a:cubicBezTo>
                    <a:pt x="15405" y="5154"/>
                    <a:pt x="15601" y="6096"/>
                    <a:pt x="15562" y="7078"/>
                  </a:cubicBezTo>
                  <a:lnTo>
                    <a:pt x="15483" y="7078"/>
                  </a:lnTo>
                  <a:lnTo>
                    <a:pt x="15052" y="7431"/>
                  </a:lnTo>
                  <a:cubicBezTo>
                    <a:pt x="14973" y="7117"/>
                    <a:pt x="15012" y="6764"/>
                    <a:pt x="15130" y="6450"/>
                  </a:cubicBezTo>
                  <a:cubicBezTo>
                    <a:pt x="15176" y="6264"/>
                    <a:pt x="15031" y="6147"/>
                    <a:pt x="14880" y="6147"/>
                  </a:cubicBezTo>
                  <a:cubicBezTo>
                    <a:pt x="14775" y="6147"/>
                    <a:pt x="14668" y="6203"/>
                    <a:pt x="14620" y="6332"/>
                  </a:cubicBezTo>
                  <a:cubicBezTo>
                    <a:pt x="14463" y="6764"/>
                    <a:pt x="14463" y="7274"/>
                    <a:pt x="14580" y="7745"/>
                  </a:cubicBezTo>
                  <a:lnTo>
                    <a:pt x="14227" y="7981"/>
                  </a:lnTo>
                  <a:cubicBezTo>
                    <a:pt x="14034" y="8142"/>
                    <a:pt x="14158" y="8463"/>
                    <a:pt x="14361" y="8463"/>
                  </a:cubicBezTo>
                  <a:cubicBezTo>
                    <a:pt x="14405" y="8463"/>
                    <a:pt x="14453" y="8447"/>
                    <a:pt x="14502" y="8413"/>
                  </a:cubicBezTo>
                  <a:cubicBezTo>
                    <a:pt x="14816" y="8177"/>
                    <a:pt x="15169" y="7902"/>
                    <a:pt x="15523" y="7667"/>
                  </a:cubicBezTo>
                  <a:lnTo>
                    <a:pt x="15523" y="7667"/>
                  </a:lnTo>
                  <a:cubicBezTo>
                    <a:pt x="15483" y="7863"/>
                    <a:pt x="15444" y="8059"/>
                    <a:pt x="15405" y="8256"/>
                  </a:cubicBezTo>
                  <a:cubicBezTo>
                    <a:pt x="15326" y="8256"/>
                    <a:pt x="15287" y="8256"/>
                    <a:pt x="15209" y="8295"/>
                  </a:cubicBezTo>
                  <a:cubicBezTo>
                    <a:pt x="14816" y="8530"/>
                    <a:pt x="14463" y="8884"/>
                    <a:pt x="14227" y="9276"/>
                  </a:cubicBezTo>
                  <a:lnTo>
                    <a:pt x="14149" y="9198"/>
                  </a:lnTo>
                  <a:cubicBezTo>
                    <a:pt x="14100" y="9157"/>
                    <a:pt x="14047" y="9140"/>
                    <a:pt x="13995" y="9140"/>
                  </a:cubicBezTo>
                  <a:cubicBezTo>
                    <a:pt x="13794" y="9140"/>
                    <a:pt x="13616" y="9395"/>
                    <a:pt x="13835" y="9551"/>
                  </a:cubicBezTo>
                  <a:lnTo>
                    <a:pt x="14620" y="10258"/>
                  </a:lnTo>
                  <a:cubicBezTo>
                    <a:pt x="14580" y="10336"/>
                    <a:pt x="14541" y="10415"/>
                    <a:pt x="14463" y="10493"/>
                  </a:cubicBezTo>
                  <a:cubicBezTo>
                    <a:pt x="14149" y="10218"/>
                    <a:pt x="13795" y="9944"/>
                    <a:pt x="13403" y="9747"/>
                  </a:cubicBezTo>
                  <a:cubicBezTo>
                    <a:pt x="13362" y="9724"/>
                    <a:pt x="13321" y="9713"/>
                    <a:pt x="13284" y="9713"/>
                  </a:cubicBezTo>
                  <a:cubicBezTo>
                    <a:pt x="13069" y="9713"/>
                    <a:pt x="12934" y="10046"/>
                    <a:pt x="13167" y="10179"/>
                  </a:cubicBezTo>
                  <a:cubicBezTo>
                    <a:pt x="13521" y="10375"/>
                    <a:pt x="13874" y="10611"/>
                    <a:pt x="14188" y="10886"/>
                  </a:cubicBezTo>
                  <a:cubicBezTo>
                    <a:pt x="14149" y="10964"/>
                    <a:pt x="14070" y="11043"/>
                    <a:pt x="13992" y="11121"/>
                  </a:cubicBezTo>
                  <a:cubicBezTo>
                    <a:pt x="13678" y="10807"/>
                    <a:pt x="13324" y="10493"/>
                    <a:pt x="12932" y="10218"/>
                  </a:cubicBezTo>
                  <a:cubicBezTo>
                    <a:pt x="12891" y="10194"/>
                    <a:pt x="12850" y="10183"/>
                    <a:pt x="12811" y="10183"/>
                  </a:cubicBezTo>
                  <a:cubicBezTo>
                    <a:pt x="12664" y="10183"/>
                    <a:pt x="12547" y="10338"/>
                    <a:pt x="12578" y="10493"/>
                  </a:cubicBezTo>
                  <a:cubicBezTo>
                    <a:pt x="12539" y="10493"/>
                    <a:pt x="12500" y="10532"/>
                    <a:pt x="12461" y="10572"/>
                  </a:cubicBezTo>
                  <a:cubicBezTo>
                    <a:pt x="12225" y="10846"/>
                    <a:pt x="12068" y="11200"/>
                    <a:pt x="12068" y="11553"/>
                  </a:cubicBezTo>
                  <a:cubicBezTo>
                    <a:pt x="12048" y="11710"/>
                    <a:pt x="12166" y="11789"/>
                    <a:pt x="12294" y="11789"/>
                  </a:cubicBezTo>
                  <a:cubicBezTo>
                    <a:pt x="12421" y="11789"/>
                    <a:pt x="12559" y="11710"/>
                    <a:pt x="12578" y="11553"/>
                  </a:cubicBezTo>
                  <a:cubicBezTo>
                    <a:pt x="12578" y="11318"/>
                    <a:pt x="12657" y="11121"/>
                    <a:pt x="12814" y="10925"/>
                  </a:cubicBezTo>
                  <a:cubicBezTo>
                    <a:pt x="12814" y="10886"/>
                    <a:pt x="12853" y="10846"/>
                    <a:pt x="12853" y="10807"/>
                  </a:cubicBezTo>
                  <a:lnTo>
                    <a:pt x="13010" y="10925"/>
                  </a:lnTo>
                  <a:cubicBezTo>
                    <a:pt x="12892" y="11318"/>
                    <a:pt x="12814" y="11749"/>
                    <a:pt x="12814" y="12181"/>
                  </a:cubicBezTo>
                  <a:cubicBezTo>
                    <a:pt x="12814" y="12181"/>
                    <a:pt x="12814" y="12220"/>
                    <a:pt x="12814" y="12260"/>
                  </a:cubicBezTo>
                  <a:cubicBezTo>
                    <a:pt x="12500" y="12495"/>
                    <a:pt x="12147" y="12691"/>
                    <a:pt x="11793" y="12849"/>
                  </a:cubicBezTo>
                  <a:cubicBezTo>
                    <a:pt x="11793" y="12809"/>
                    <a:pt x="11754" y="12770"/>
                    <a:pt x="11715" y="12731"/>
                  </a:cubicBezTo>
                  <a:cubicBezTo>
                    <a:pt x="11676" y="12652"/>
                    <a:pt x="11636" y="12574"/>
                    <a:pt x="11636" y="12456"/>
                  </a:cubicBezTo>
                  <a:cubicBezTo>
                    <a:pt x="11606" y="12349"/>
                    <a:pt x="11516" y="12302"/>
                    <a:pt x="11421" y="12302"/>
                  </a:cubicBezTo>
                  <a:cubicBezTo>
                    <a:pt x="11269" y="12302"/>
                    <a:pt x="11102" y="12421"/>
                    <a:pt x="11126" y="12613"/>
                  </a:cubicBezTo>
                  <a:cubicBezTo>
                    <a:pt x="11165" y="12770"/>
                    <a:pt x="11244" y="12888"/>
                    <a:pt x="11322" y="13006"/>
                  </a:cubicBezTo>
                  <a:cubicBezTo>
                    <a:pt x="11244" y="13045"/>
                    <a:pt x="11165" y="13084"/>
                    <a:pt x="11087" y="13123"/>
                  </a:cubicBezTo>
                  <a:cubicBezTo>
                    <a:pt x="11047" y="12966"/>
                    <a:pt x="11008" y="12849"/>
                    <a:pt x="10969" y="12731"/>
                  </a:cubicBezTo>
                  <a:cubicBezTo>
                    <a:pt x="10937" y="12602"/>
                    <a:pt x="10839" y="12546"/>
                    <a:pt x="10740" y="12546"/>
                  </a:cubicBezTo>
                  <a:cubicBezTo>
                    <a:pt x="10597" y="12546"/>
                    <a:pt x="10452" y="12663"/>
                    <a:pt x="10498" y="12849"/>
                  </a:cubicBezTo>
                  <a:cubicBezTo>
                    <a:pt x="10537" y="12966"/>
                    <a:pt x="10576" y="13123"/>
                    <a:pt x="10616" y="13241"/>
                  </a:cubicBezTo>
                  <a:lnTo>
                    <a:pt x="10223" y="13320"/>
                  </a:lnTo>
                  <a:cubicBezTo>
                    <a:pt x="10302" y="13241"/>
                    <a:pt x="10302" y="13123"/>
                    <a:pt x="10262" y="13045"/>
                  </a:cubicBezTo>
                  <a:lnTo>
                    <a:pt x="10223" y="12927"/>
                  </a:lnTo>
                  <a:cubicBezTo>
                    <a:pt x="10173" y="12828"/>
                    <a:pt x="10096" y="12787"/>
                    <a:pt x="10019" y="12787"/>
                  </a:cubicBezTo>
                  <a:cubicBezTo>
                    <a:pt x="9852" y="12787"/>
                    <a:pt x="9684" y="12975"/>
                    <a:pt x="9791" y="13163"/>
                  </a:cubicBezTo>
                  <a:lnTo>
                    <a:pt x="9831" y="13280"/>
                  </a:lnTo>
                  <a:cubicBezTo>
                    <a:pt x="9870" y="13320"/>
                    <a:pt x="9870" y="13320"/>
                    <a:pt x="9909" y="13359"/>
                  </a:cubicBezTo>
                  <a:cubicBezTo>
                    <a:pt x="9659" y="13389"/>
                    <a:pt x="9409" y="13403"/>
                    <a:pt x="9160" y="13403"/>
                  </a:cubicBezTo>
                  <a:cubicBezTo>
                    <a:pt x="7104" y="13403"/>
                    <a:pt x="5128" y="12409"/>
                    <a:pt x="3903" y="10729"/>
                  </a:cubicBezTo>
                  <a:cubicBezTo>
                    <a:pt x="2254" y="8334"/>
                    <a:pt x="2647" y="5037"/>
                    <a:pt x="4492" y="2877"/>
                  </a:cubicBezTo>
                  <a:cubicBezTo>
                    <a:pt x="4531" y="2838"/>
                    <a:pt x="4531" y="2799"/>
                    <a:pt x="4570" y="2799"/>
                  </a:cubicBezTo>
                  <a:cubicBezTo>
                    <a:pt x="4609" y="2720"/>
                    <a:pt x="4649" y="2681"/>
                    <a:pt x="4727" y="2603"/>
                  </a:cubicBezTo>
                  <a:cubicBezTo>
                    <a:pt x="4806" y="2485"/>
                    <a:pt x="4924" y="2367"/>
                    <a:pt x="5081" y="2249"/>
                  </a:cubicBezTo>
                  <a:cubicBezTo>
                    <a:pt x="5120" y="2210"/>
                    <a:pt x="5159" y="2132"/>
                    <a:pt x="5159" y="2053"/>
                  </a:cubicBezTo>
                  <a:cubicBezTo>
                    <a:pt x="6165" y="970"/>
                    <a:pt x="7571" y="478"/>
                    <a:pt x="9016" y="478"/>
                  </a:cubicBezTo>
                  <a:close/>
                  <a:moveTo>
                    <a:pt x="9103" y="1"/>
                  </a:moveTo>
                  <a:cubicBezTo>
                    <a:pt x="7277" y="1"/>
                    <a:pt x="5483" y="718"/>
                    <a:pt x="4335" y="2249"/>
                  </a:cubicBezTo>
                  <a:cubicBezTo>
                    <a:pt x="0" y="6545"/>
                    <a:pt x="3085" y="13909"/>
                    <a:pt x="9145" y="13909"/>
                  </a:cubicBezTo>
                  <a:cubicBezTo>
                    <a:pt x="9177" y="13909"/>
                    <a:pt x="9210" y="13909"/>
                    <a:pt x="9242" y="13908"/>
                  </a:cubicBezTo>
                  <a:cubicBezTo>
                    <a:pt x="16072" y="13751"/>
                    <a:pt x="18624" y="4958"/>
                    <a:pt x="12971" y="1150"/>
                  </a:cubicBezTo>
                  <a:cubicBezTo>
                    <a:pt x="11833" y="397"/>
                    <a:pt x="10459" y="1"/>
                    <a:pt x="910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2485505" y="-1169357"/>
              <a:ext cx="41262" cy="32597"/>
            </a:xfrm>
            <a:custGeom>
              <a:avLst/>
              <a:gdLst/>
              <a:ahLst/>
              <a:cxnLst/>
              <a:rect l="l" t="t" r="r" b="b"/>
              <a:pathLst>
                <a:path w="681" h="538" extrusionOk="0">
                  <a:moveTo>
                    <a:pt x="346" y="0"/>
                  </a:moveTo>
                  <a:cubicBezTo>
                    <a:pt x="291" y="0"/>
                    <a:pt x="232" y="23"/>
                    <a:pt x="177" y="78"/>
                  </a:cubicBezTo>
                  <a:lnTo>
                    <a:pt x="98" y="156"/>
                  </a:lnTo>
                  <a:cubicBezTo>
                    <a:pt x="0" y="320"/>
                    <a:pt x="147" y="538"/>
                    <a:pt x="313" y="538"/>
                  </a:cubicBezTo>
                  <a:cubicBezTo>
                    <a:pt x="346" y="538"/>
                    <a:pt x="380" y="529"/>
                    <a:pt x="412" y="510"/>
                  </a:cubicBezTo>
                  <a:lnTo>
                    <a:pt x="530" y="431"/>
                  </a:lnTo>
                  <a:cubicBezTo>
                    <a:pt x="681" y="250"/>
                    <a:pt x="531" y="0"/>
                    <a:pt x="34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2737621" y="-1193532"/>
              <a:ext cx="44291" cy="32658"/>
            </a:xfrm>
            <a:custGeom>
              <a:avLst/>
              <a:gdLst/>
              <a:ahLst/>
              <a:cxnLst/>
              <a:rect l="l" t="t" r="r" b="b"/>
              <a:pathLst>
                <a:path w="731" h="539" extrusionOk="0">
                  <a:moveTo>
                    <a:pt x="343" y="1"/>
                  </a:moveTo>
                  <a:cubicBezTo>
                    <a:pt x="155" y="1"/>
                    <a:pt x="0" y="222"/>
                    <a:pt x="177" y="398"/>
                  </a:cubicBezTo>
                  <a:lnTo>
                    <a:pt x="255" y="477"/>
                  </a:lnTo>
                  <a:cubicBezTo>
                    <a:pt x="308" y="521"/>
                    <a:pt x="362" y="539"/>
                    <a:pt x="414" y="539"/>
                  </a:cubicBezTo>
                  <a:cubicBezTo>
                    <a:pt x="592" y="539"/>
                    <a:pt x="731" y="315"/>
                    <a:pt x="609" y="163"/>
                  </a:cubicBezTo>
                  <a:lnTo>
                    <a:pt x="530" y="84"/>
                  </a:lnTo>
                  <a:cubicBezTo>
                    <a:pt x="471" y="25"/>
                    <a:pt x="405"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2978769" y="-1213587"/>
              <a:ext cx="54895" cy="34355"/>
            </a:xfrm>
            <a:custGeom>
              <a:avLst/>
              <a:gdLst/>
              <a:ahLst/>
              <a:cxnLst/>
              <a:rect l="l" t="t" r="r" b="b"/>
              <a:pathLst>
                <a:path w="906" h="567" extrusionOk="0">
                  <a:moveTo>
                    <a:pt x="374" y="1"/>
                  </a:moveTo>
                  <a:cubicBezTo>
                    <a:pt x="149" y="1"/>
                    <a:pt x="1" y="317"/>
                    <a:pt x="240" y="454"/>
                  </a:cubicBezTo>
                  <a:lnTo>
                    <a:pt x="397" y="533"/>
                  </a:lnTo>
                  <a:cubicBezTo>
                    <a:pt x="444" y="557"/>
                    <a:pt x="490" y="567"/>
                    <a:pt x="532" y="567"/>
                  </a:cubicBezTo>
                  <a:cubicBezTo>
                    <a:pt x="771" y="567"/>
                    <a:pt x="906" y="235"/>
                    <a:pt x="672" y="101"/>
                  </a:cubicBezTo>
                  <a:lnTo>
                    <a:pt x="476" y="23"/>
                  </a:lnTo>
                  <a:cubicBezTo>
                    <a:pt x="441" y="8"/>
                    <a:pt x="407" y="1"/>
                    <a:pt x="374"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3233550" y="-1228917"/>
              <a:ext cx="45261" cy="31022"/>
            </a:xfrm>
            <a:custGeom>
              <a:avLst/>
              <a:gdLst/>
              <a:ahLst/>
              <a:cxnLst/>
              <a:rect l="l" t="t" r="r" b="b"/>
              <a:pathLst>
                <a:path w="747" h="512" extrusionOk="0">
                  <a:moveTo>
                    <a:pt x="353" y="1"/>
                  </a:moveTo>
                  <a:cubicBezTo>
                    <a:pt x="0" y="1"/>
                    <a:pt x="0" y="511"/>
                    <a:pt x="353" y="511"/>
                  </a:cubicBezTo>
                  <a:lnTo>
                    <a:pt x="432" y="511"/>
                  </a:lnTo>
                  <a:cubicBezTo>
                    <a:pt x="746" y="511"/>
                    <a:pt x="746" y="1"/>
                    <a:pt x="432"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3721118" y="-1214011"/>
              <a:ext cx="28598" cy="35142"/>
            </a:xfrm>
            <a:custGeom>
              <a:avLst/>
              <a:gdLst/>
              <a:ahLst/>
              <a:cxnLst/>
              <a:rect l="l" t="t" r="r" b="b"/>
              <a:pathLst>
                <a:path w="472" h="580" extrusionOk="0">
                  <a:moveTo>
                    <a:pt x="236" y="0"/>
                  </a:moveTo>
                  <a:cubicBezTo>
                    <a:pt x="118" y="0"/>
                    <a:pt x="1" y="89"/>
                    <a:pt x="1" y="265"/>
                  </a:cubicBezTo>
                  <a:lnTo>
                    <a:pt x="1" y="344"/>
                  </a:lnTo>
                  <a:cubicBezTo>
                    <a:pt x="1" y="501"/>
                    <a:pt x="118" y="579"/>
                    <a:pt x="236" y="579"/>
                  </a:cubicBezTo>
                  <a:cubicBezTo>
                    <a:pt x="354" y="579"/>
                    <a:pt x="472" y="501"/>
                    <a:pt x="472" y="344"/>
                  </a:cubicBezTo>
                  <a:lnTo>
                    <a:pt x="472" y="265"/>
                  </a:lnTo>
                  <a:cubicBezTo>
                    <a:pt x="472" y="8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3949482" y="-1183716"/>
              <a:ext cx="28598" cy="33385"/>
            </a:xfrm>
            <a:custGeom>
              <a:avLst/>
              <a:gdLst/>
              <a:ahLst/>
              <a:cxnLst/>
              <a:rect l="l" t="t" r="r" b="b"/>
              <a:pathLst>
                <a:path w="472" h="551" extrusionOk="0">
                  <a:moveTo>
                    <a:pt x="236" y="1"/>
                  </a:moveTo>
                  <a:cubicBezTo>
                    <a:pt x="118" y="1"/>
                    <a:pt x="0" y="79"/>
                    <a:pt x="0" y="236"/>
                  </a:cubicBezTo>
                  <a:lnTo>
                    <a:pt x="0" y="315"/>
                  </a:lnTo>
                  <a:cubicBezTo>
                    <a:pt x="0" y="472"/>
                    <a:pt x="118" y="550"/>
                    <a:pt x="236" y="550"/>
                  </a:cubicBezTo>
                  <a:cubicBezTo>
                    <a:pt x="354" y="550"/>
                    <a:pt x="471" y="472"/>
                    <a:pt x="471" y="315"/>
                  </a:cubicBezTo>
                  <a:lnTo>
                    <a:pt x="471" y="236"/>
                  </a:lnTo>
                  <a:cubicBezTo>
                    <a:pt x="471"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4146884" y="-1159905"/>
              <a:ext cx="28598" cy="35748"/>
            </a:xfrm>
            <a:custGeom>
              <a:avLst/>
              <a:gdLst/>
              <a:ahLst/>
              <a:cxnLst/>
              <a:rect l="l" t="t" r="r" b="b"/>
              <a:pathLst>
                <a:path w="472" h="590" extrusionOk="0">
                  <a:moveTo>
                    <a:pt x="236" y="0"/>
                  </a:moveTo>
                  <a:cubicBezTo>
                    <a:pt x="118" y="0"/>
                    <a:pt x="0" y="79"/>
                    <a:pt x="0" y="236"/>
                  </a:cubicBezTo>
                  <a:lnTo>
                    <a:pt x="0" y="354"/>
                  </a:lnTo>
                  <a:cubicBezTo>
                    <a:pt x="0" y="511"/>
                    <a:pt x="118" y="589"/>
                    <a:pt x="236" y="589"/>
                  </a:cubicBezTo>
                  <a:cubicBezTo>
                    <a:pt x="354" y="589"/>
                    <a:pt x="472" y="511"/>
                    <a:pt x="472" y="354"/>
                  </a:cubicBezTo>
                  <a:lnTo>
                    <a:pt x="472" y="236"/>
                  </a:lnTo>
                  <a:cubicBezTo>
                    <a:pt x="472"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2272592" y="-1338282"/>
              <a:ext cx="31022" cy="35688"/>
            </a:xfrm>
            <a:custGeom>
              <a:avLst/>
              <a:gdLst/>
              <a:ahLst/>
              <a:cxnLst/>
              <a:rect l="l" t="t" r="r" b="b"/>
              <a:pathLst>
                <a:path w="512" h="589" extrusionOk="0">
                  <a:moveTo>
                    <a:pt x="256" y="0"/>
                  </a:moveTo>
                  <a:cubicBezTo>
                    <a:pt x="128" y="0"/>
                    <a:pt x="1" y="79"/>
                    <a:pt x="1" y="236"/>
                  </a:cubicBezTo>
                  <a:lnTo>
                    <a:pt x="1" y="353"/>
                  </a:lnTo>
                  <a:cubicBezTo>
                    <a:pt x="1" y="510"/>
                    <a:pt x="128" y="589"/>
                    <a:pt x="256" y="589"/>
                  </a:cubicBezTo>
                  <a:cubicBezTo>
                    <a:pt x="384" y="589"/>
                    <a:pt x="511" y="510"/>
                    <a:pt x="511" y="353"/>
                  </a:cubicBezTo>
                  <a:lnTo>
                    <a:pt x="511" y="236"/>
                  </a:lnTo>
                  <a:cubicBezTo>
                    <a:pt x="511" y="79"/>
                    <a:pt x="384"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2491443" y="-1352581"/>
              <a:ext cx="45261" cy="28598"/>
            </a:xfrm>
            <a:custGeom>
              <a:avLst/>
              <a:gdLst/>
              <a:ahLst/>
              <a:cxnLst/>
              <a:rect l="l" t="t" r="r" b="b"/>
              <a:pathLst>
                <a:path w="747" h="472" extrusionOk="0">
                  <a:moveTo>
                    <a:pt x="314" y="1"/>
                  </a:moveTo>
                  <a:cubicBezTo>
                    <a:pt x="0" y="1"/>
                    <a:pt x="0" y="472"/>
                    <a:pt x="314" y="472"/>
                  </a:cubicBezTo>
                  <a:lnTo>
                    <a:pt x="393" y="472"/>
                  </a:lnTo>
                  <a:cubicBezTo>
                    <a:pt x="746" y="472"/>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2753071" y="-1373363"/>
              <a:ext cx="30961" cy="35142"/>
            </a:xfrm>
            <a:custGeom>
              <a:avLst/>
              <a:gdLst/>
              <a:ahLst/>
              <a:cxnLst/>
              <a:rect l="l" t="t" r="r" b="b"/>
              <a:pathLst>
                <a:path w="511" h="580" extrusionOk="0">
                  <a:moveTo>
                    <a:pt x="256" y="0"/>
                  </a:moveTo>
                  <a:cubicBezTo>
                    <a:pt x="128" y="0"/>
                    <a:pt x="0" y="88"/>
                    <a:pt x="0" y="265"/>
                  </a:cubicBezTo>
                  <a:lnTo>
                    <a:pt x="0" y="344"/>
                  </a:lnTo>
                  <a:cubicBezTo>
                    <a:pt x="0"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2984707" y="-1379362"/>
              <a:ext cx="53077" cy="31810"/>
            </a:xfrm>
            <a:custGeom>
              <a:avLst/>
              <a:gdLst/>
              <a:ahLst/>
              <a:cxnLst/>
              <a:rect l="l" t="t" r="r" b="b"/>
              <a:pathLst>
                <a:path w="876" h="525" extrusionOk="0">
                  <a:moveTo>
                    <a:pt x="456" y="1"/>
                  </a:moveTo>
                  <a:cubicBezTo>
                    <a:pt x="368" y="1"/>
                    <a:pt x="280" y="30"/>
                    <a:pt x="221" y="89"/>
                  </a:cubicBezTo>
                  <a:cubicBezTo>
                    <a:pt x="1" y="273"/>
                    <a:pt x="192" y="525"/>
                    <a:pt x="410" y="525"/>
                  </a:cubicBezTo>
                  <a:cubicBezTo>
                    <a:pt x="426" y="525"/>
                    <a:pt x="441" y="524"/>
                    <a:pt x="456" y="521"/>
                  </a:cubicBezTo>
                  <a:cubicBezTo>
                    <a:pt x="469" y="524"/>
                    <a:pt x="482" y="525"/>
                    <a:pt x="495" y="525"/>
                  </a:cubicBezTo>
                  <a:cubicBezTo>
                    <a:pt x="682" y="525"/>
                    <a:pt x="875" y="273"/>
                    <a:pt x="692" y="89"/>
                  </a:cubicBezTo>
                  <a:cubicBezTo>
                    <a:pt x="633" y="30"/>
                    <a:pt x="545" y="1"/>
                    <a:pt x="4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3224037" y="-1388268"/>
              <a:ext cx="45261" cy="31022"/>
            </a:xfrm>
            <a:custGeom>
              <a:avLst/>
              <a:gdLst/>
              <a:ahLst/>
              <a:cxnLst/>
              <a:rect l="l" t="t" r="r" b="b"/>
              <a:pathLst>
                <a:path w="747" h="512" extrusionOk="0">
                  <a:moveTo>
                    <a:pt x="314" y="1"/>
                  </a:moveTo>
                  <a:cubicBezTo>
                    <a:pt x="0" y="1"/>
                    <a:pt x="0" y="511"/>
                    <a:pt x="314" y="511"/>
                  </a:cubicBezTo>
                  <a:lnTo>
                    <a:pt x="393" y="511"/>
                  </a:lnTo>
                  <a:cubicBezTo>
                    <a:pt x="746" y="511"/>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3483302" y="-1383482"/>
              <a:ext cx="42837" cy="30961"/>
            </a:xfrm>
            <a:custGeom>
              <a:avLst/>
              <a:gdLst/>
              <a:ahLst/>
              <a:cxnLst/>
              <a:rect l="l" t="t" r="r" b="b"/>
              <a:pathLst>
                <a:path w="707" h="511" extrusionOk="0">
                  <a:moveTo>
                    <a:pt x="314" y="0"/>
                  </a:moveTo>
                  <a:cubicBezTo>
                    <a:pt x="0" y="0"/>
                    <a:pt x="0" y="511"/>
                    <a:pt x="314" y="511"/>
                  </a:cubicBezTo>
                  <a:lnTo>
                    <a:pt x="393" y="511"/>
                  </a:lnTo>
                  <a:cubicBezTo>
                    <a:pt x="707" y="511"/>
                    <a:pt x="707" y="0"/>
                    <a:pt x="39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3918581" y="-1336343"/>
              <a:ext cx="46836" cy="32779"/>
            </a:xfrm>
            <a:custGeom>
              <a:avLst/>
              <a:gdLst/>
              <a:ahLst/>
              <a:cxnLst/>
              <a:rect l="l" t="t" r="r" b="b"/>
              <a:pathLst>
                <a:path w="773" h="541" extrusionOk="0">
                  <a:moveTo>
                    <a:pt x="361" y="0"/>
                  </a:moveTo>
                  <a:cubicBezTo>
                    <a:pt x="167" y="0"/>
                    <a:pt x="1" y="213"/>
                    <a:pt x="157" y="400"/>
                  </a:cubicBezTo>
                  <a:lnTo>
                    <a:pt x="235" y="478"/>
                  </a:lnTo>
                  <a:cubicBezTo>
                    <a:pt x="287" y="522"/>
                    <a:pt x="345" y="540"/>
                    <a:pt x="401" y="540"/>
                  </a:cubicBezTo>
                  <a:cubicBezTo>
                    <a:pt x="598" y="540"/>
                    <a:pt x="772" y="309"/>
                    <a:pt x="589" y="125"/>
                  </a:cubicBezTo>
                  <a:lnTo>
                    <a:pt x="510" y="47"/>
                  </a:lnTo>
                  <a:cubicBezTo>
                    <a:pt x="462" y="14"/>
                    <a:pt x="411" y="0"/>
                    <a:pt x="361"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2902910" y="4767376"/>
              <a:ext cx="38111" cy="28659"/>
            </a:xfrm>
            <a:custGeom>
              <a:avLst/>
              <a:gdLst/>
              <a:ahLst/>
              <a:cxnLst/>
              <a:rect l="l" t="t" r="r" b="b"/>
              <a:pathLst>
                <a:path w="629" h="473" extrusionOk="0">
                  <a:moveTo>
                    <a:pt x="315" y="1"/>
                  </a:moveTo>
                  <a:cubicBezTo>
                    <a:pt x="1" y="1"/>
                    <a:pt x="1" y="472"/>
                    <a:pt x="315" y="472"/>
                  </a:cubicBezTo>
                  <a:cubicBezTo>
                    <a:pt x="629" y="472"/>
                    <a:pt x="629" y="1"/>
                    <a:pt x="31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2921935" y="4687155"/>
              <a:ext cx="30961" cy="35142"/>
            </a:xfrm>
            <a:custGeom>
              <a:avLst/>
              <a:gdLst/>
              <a:ahLst/>
              <a:cxnLst/>
              <a:rect l="l" t="t" r="r" b="b"/>
              <a:pathLst>
                <a:path w="511" h="580" extrusionOk="0">
                  <a:moveTo>
                    <a:pt x="256" y="0"/>
                  </a:moveTo>
                  <a:cubicBezTo>
                    <a:pt x="128" y="0"/>
                    <a:pt x="1" y="88"/>
                    <a:pt x="1" y="265"/>
                  </a:cubicBezTo>
                  <a:lnTo>
                    <a:pt x="1" y="344"/>
                  </a:lnTo>
                  <a:cubicBezTo>
                    <a:pt x="1"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3050629" y="4826936"/>
              <a:ext cx="46473" cy="34657"/>
            </a:xfrm>
            <a:custGeom>
              <a:avLst/>
              <a:gdLst/>
              <a:ahLst/>
              <a:cxnLst/>
              <a:rect l="l" t="t" r="r" b="b"/>
              <a:pathLst>
                <a:path w="767" h="572" extrusionOk="0">
                  <a:moveTo>
                    <a:pt x="406" y="0"/>
                  </a:moveTo>
                  <a:cubicBezTo>
                    <a:pt x="348" y="0"/>
                    <a:pt x="287" y="23"/>
                    <a:pt x="232" y="78"/>
                  </a:cubicBezTo>
                  <a:lnTo>
                    <a:pt x="154" y="156"/>
                  </a:lnTo>
                  <a:cubicBezTo>
                    <a:pt x="0" y="340"/>
                    <a:pt x="158" y="571"/>
                    <a:pt x="346" y="571"/>
                  </a:cubicBezTo>
                  <a:cubicBezTo>
                    <a:pt x="399" y="571"/>
                    <a:pt x="455" y="553"/>
                    <a:pt x="507" y="510"/>
                  </a:cubicBezTo>
                  <a:lnTo>
                    <a:pt x="585" y="431"/>
                  </a:lnTo>
                  <a:cubicBezTo>
                    <a:pt x="766" y="250"/>
                    <a:pt x="600" y="0"/>
                    <a:pt x="40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3486574" y="4767436"/>
              <a:ext cx="46170" cy="34415"/>
            </a:xfrm>
            <a:custGeom>
              <a:avLst/>
              <a:gdLst/>
              <a:ahLst/>
              <a:cxnLst/>
              <a:rect l="l" t="t" r="r" b="b"/>
              <a:pathLst>
                <a:path w="762" h="568" extrusionOk="0">
                  <a:moveTo>
                    <a:pt x="343" y="1"/>
                  </a:moveTo>
                  <a:cubicBezTo>
                    <a:pt x="167" y="1"/>
                    <a:pt x="1" y="251"/>
                    <a:pt x="182" y="432"/>
                  </a:cubicBezTo>
                  <a:lnTo>
                    <a:pt x="221" y="510"/>
                  </a:lnTo>
                  <a:cubicBezTo>
                    <a:pt x="269" y="551"/>
                    <a:pt x="323" y="568"/>
                    <a:pt x="375" y="568"/>
                  </a:cubicBezTo>
                  <a:cubicBezTo>
                    <a:pt x="577" y="568"/>
                    <a:pt x="761" y="313"/>
                    <a:pt x="574" y="157"/>
                  </a:cubicBezTo>
                  <a:lnTo>
                    <a:pt x="496" y="78"/>
                  </a:lnTo>
                  <a:cubicBezTo>
                    <a:pt x="450" y="24"/>
                    <a:pt x="396"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3815093" y="2229502"/>
              <a:ext cx="109426" cy="913394"/>
            </a:xfrm>
            <a:custGeom>
              <a:avLst/>
              <a:gdLst/>
              <a:ahLst/>
              <a:cxnLst/>
              <a:rect l="l" t="t" r="r" b="b"/>
              <a:pathLst>
                <a:path w="1806" h="15075" extrusionOk="0">
                  <a:moveTo>
                    <a:pt x="1566" y="1"/>
                  </a:moveTo>
                  <a:cubicBezTo>
                    <a:pt x="1443" y="1"/>
                    <a:pt x="1315" y="79"/>
                    <a:pt x="1315" y="236"/>
                  </a:cubicBezTo>
                  <a:cubicBezTo>
                    <a:pt x="1001" y="5104"/>
                    <a:pt x="569" y="10011"/>
                    <a:pt x="20" y="14839"/>
                  </a:cubicBezTo>
                  <a:cubicBezTo>
                    <a:pt x="0" y="14996"/>
                    <a:pt x="108" y="15075"/>
                    <a:pt x="226" y="15075"/>
                  </a:cubicBezTo>
                  <a:cubicBezTo>
                    <a:pt x="344" y="15075"/>
                    <a:pt x="471" y="14996"/>
                    <a:pt x="491" y="14839"/>
                  </a:cubicBezTo>
                  <a:cubicBezTo>
                    <a:pt x="1080" y="10011"/>
                    <a:pt x="1512" y="5104"/>
                    <a:pt x="1786" y="236"/>
                  </a:cubicBezTo>
                  <a:cubicBezTo>
                    <a:pt x="1806" y="79"/>
                    <a:pt x="1688" y="1"/>
                    <a:pt x="156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3797219" y="3204698"/>
              <a:ext cx="47624" cy="28598"/>
            </a:xfrm>
            <a:custGeom>
              <a:avLst/>
              <a:gdLst/>
              <a:ahLst/>
              <a:cxnLst/>
              <a:rect l="l" t="t" r="r" b="b"/>
              <a:pathLst>
                <a:path w="786" h="472" extrusionOk="0">
                  <a:moveTo>
                    <a:pt x="315" y="1"/>
                  </a:moveTo>
                  <a:cubicBezTo>
                    <a:pt x="1" y="1"/>
                    <a:pt x="1" y="472"/>
                    <a:pt x="315" y="472"/>
                  </a:cubicBezTo>
                  <a:lnTo>
                    <a:pt x="433" y="472"/>
                  </a:lnTo>
                  <a:cubicBezTo>
                    <a:pt x="786" y="472"/>
                    <a:pt x="786" y="1"/>
                    <a:pt x="43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3809155" y="3255230"/>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3667314" y="3367140"/>
              <a:ext cx="157534" cy="832688"/>
            </a:xfrm>
            <a:custGeom>
              <a:avLst/>
              <a:gdLst/>
              <a:ahLst/>
              <a:cxnLst/>
              <a:rect l="l" t="t" r="r" b="b"/>
              <a:pathLst>
                <a:path w="2600" h="13743" extrusionOk="0">
                  <a:moveTo>
                    <a:pt x="2298" y="1"/>
                  </a:moveTo>
                  <a:cubicBezTo>
                    <a:pt x="2196" y="1"/>
                    <a:pt x="2098" y="57"/>
                    <a:pt x="2066" y="185"/>
                  </a:cubicBezTo>
                  <a:lnTo>
                    <a:pt x="25" y="13415"/>
                  </a:lnTo>
                  <a:cubicBezTo>
                    <a:pt x="1" y="13609"/>
                    <a:pt x="171" y="13743"/>
                    <a:pt x="324" y="13743"/>
                  </a:cubicBezTo>
                  <a:cubicBezTo>
                    <a:pt x="418" y="13743"/>
                    <a:pt x="505" y="13692"/>
                    <a:pt x="535" y="13572"/>
                  </a:cubicBezTo>
                  <a:cubicBezTo>
                    <a:pt x="1203" y="9136"/>
                    <a:pt x="1909" y="4739"/>
                    <a:pt x="2577" y="303"/>
                  </a:cubicBezTo>
                  <a:cubicBezTo>
                    <a:pt x="2600" y="118"/>
                    <a:pt x="2445" y="1"/>
                    <a:pt x="2298"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3899495" y="2125469"/>
              <a:ext cx="28598" cy="37505"/>
            </a:xfrm>
            <a:custGeom>
              <a:avLst/>
              <a:gdLst/>
              <a:ahLst/>
              <a:cxnLst/>
              <a:rect l="l" t="t" r="r" b="b"/>
              <a:pathLst>
                <a:path w="472" h="619" extrusionOk="0">
                  <a:moveTo>
                    <a:pt x="236" y="0"/>
                  </a:moveTo>
                  <a:cubicBezTo>
                    <a:pt x="119" y="0"/>
                    <a:pt x="1" y="88"/>
                    <a:pt x="1" y="265"/>
                  </a:cubicBezTo>
                  <a:lnTo>
                    <a:pt x="1" y="383"/>
                  </a:lnTo>
                  <a:cubicBezTo>
                    <a:pt x="1" y="540"/>
                    <a:pt x="119" y="618"/>
                    <a:pt x="236" y="618"/>
                  </a:cubicBezTo>
                  <a:cubicBezTo>
                    <a:pt x="354" y="618"/>
                    <a:pt x="472" y="540"/>
                    <a:pt x="472" y="383"/>
                  </a:cubicBezTo>
                  <a:lnTo>
                    <a:pt x="472" y="265"/>
                  </a:lnTo>
                  <a:cubicBezTo>
                    <a:pt x="472" y="88"/>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3918520" y="1627722"/>
              <a:ext cx="41686" cy="259325"/>
            </a:xfrm>
            <a:custGeom>
              <a:avLst/>
              <a:gdLst/>
              <a:ahLst/>
              <a:cxnLst/>
              <a:rect l="l" t="t" r="r" b="b"/>
              <a:pathLst>
                <a:path w="688" h="4280" extrusionOk="0">
                  <a:moveTo>
                    <a:pt x="443" y="1"/>
                  </a:moveTo>
                  <a:cubicBezTo>
                    <a:pt x="315" y="1"/>
                    <a:pt x="178" y="79"/>
                    <a:pt x="158" y="236"/>
                  </a:cubicBezTo>
                  <a:cubicBezTo>
                    <a:pt x="40" y="1492"/>
                    <a:pt x="1" y="2788"/>
                    <a:pt x="40" y="4044"/>
                  </a:cubicBezTo>
                  <a:cubicBezTo>
                    <a:pt x="40" y="4201"/>
                    <a:pt x="168" y="4280"/>
                    <a:pt x="295" y="4280"/>
                  </a:cubicBezTo>
                  <a:cubicBezTo>
                    <a:pt x="423" y="4280"/>
                    <a:pt x="550" y="4201"/>
                    <a:pt x="550" y="4044"/>
                  </a:cubicBezTo>
                  <a:cubicBezTo>
                    <a:pt x="472" y="2788"/>
                    <a:pt x="511" y="1492"/>
                    <a:pt x="668" y="236"/>
                  </a:cubicBezTo>
                  <a:cubicBezTo>
                    <a:pt x="688" y="79"/>
                    <a:pt x="570" y="1"/>
                    <a:pt x="4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3845994" y="-1136153"/>
              <a:ext cx="78525" cy="608990"/>
            </a:xfrm>
            <a:custGeom>
              <a:avLst/>
              <a:gdLst/>
              <a:ahLst/>
              <a:cxnLst/>
              <a:rect l="l" t="t" r="r" b="b"/>
              <a:pathLst>
                <a:path w="1296" h="10051" extrusionOk="0">
                  <a:moveTo>
                    <a:pt x="226" y="1"/>
                  </a:moveTo>
                  <a:cubicBezTo>
                    <a:pt x="109" y="1"/>
                    <a:pt x="1" y="79"/>
                    <a:pt x="20" y="236"/>
                  </a:cubicBezTo>
                  <a:cubicBezTo>
                    <a:pt x="334" y="3416"/>
                    <a:pt x="609" y="6596"/>
                    <a:pt x="805" y="9815"/>
                  </a:cubicBezTo>
                  <a:cubicBezTo>
                    <a:pt x="805" y="9972"/>
                    <a:pt x="933" y="10050"/>
                    <a:pt x="1056" y="10050"/>
                  </a:cubicBezTo>
                  <a:cubicBezTo>
                    <a:pt x="1178" y="10050"/>
                    <a:pt x="1296" y="9972"/>
                    <a:pt x="1276" y="9815"/>
                  </a:cubicBezTo>
                  <a:cubicBezTo>
                    <a:pt x="1080" y="6596"/>
                    <a:pt x="845" y="3416"/>
                    <a:pt x="491" y="236"/>
                  </a:cubicBezTo>
                  <a:cubicBezTo>
                    <a:pt x="472" y="79"/>
                    <a:pt x="344" y="1"/>
                    <a:pt x="22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3901919" y="-446336"/>
              <a:ext cx="45200" cy="30961"/>
            </a:xfrm>
            <a:custGeom>
              <a:avLst/>
              <a:gdLst/>
              <a:ahLst/>
              <a:cxnLst/>
              <a:rect l="l" t="t" r="r" b="b"/>
              <a:pathLst>
                <a:path w="746" h="511" extrusionOk="0">
                  <a:moveTo>
                    <a:pt x="314" y="0"/>
                  </a:moveTo>
                  <a:cubicBezTo>
                    <a:pt x="0" y="0"/>
                    <a:pt x="0" y="511"/>
                    <a:pt x="314" y="511"/>
                  </a:cubicBezTo>
                  <a:lnTo>
                    <a:pt x="432" y="511"/>
                  </a:lnTo>
                  <a:cubicBezTo>
                    <a:pt x="746" y="511"/>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3942332" y="-37232"/>
              <a:ext cx="30961" cy="37505"/>
            </a:xfrm>
            <a:custGeom>
              <a:avLst/>
              <a:gdLst/>
              <a:ahLst/>
              <a:cxnLst/>
              <a:rect l="l" t="t" r="r" b="b"/>
              <a:pathLst>
                <a:path w="511" h="619" extrusionOk="0">
                  <a:moveTo>
                    <a:pt x="256" y="0"/>
                  </a:moveTo>
                  <a:cubicBezTo>
                    <a:pt x="128" y="0"/>
                    <a:pt x="0" y="79"/>
                    <a:pt x="0" y="236"/>
                  </a:cubicBezTo>
                  <a:lnTo>
                    <a:pt x="0" y="354"/>
                  </a:lnTo>
                  <a:cubicBezTo>
                    <a:pt x="0" y="530"/>
                    <a:pt x="128" y="619"/>
                    <a:pt x="256" y="619"/>
                  </a:cubicBezTo>
                  <a:cubicBezTo>
                    <a:pt x="383" y="619"/>
                    <a:pt x="511" y="530"/>
                    <a:pt x="511" y="35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3549345" y="-2780688"/>
              <a:ext cx="197039" cy="706782"/>
            </a:xfrm>
            <a:custGeom>
              <a:avLst/>
              <a:gdLst/>
              <a:ahLst/>
              <a:cxnLst/>
              <a:rect l="l" t="t" r="r" b="b"/>
              <a:pathLst>
                <a:path w="3252" h="11665" extrusionOk="0">
                  <a:moveTo>
                    <a:pt x="313" y="0"/>
                  </a:moveTo>
                  <a:cubicBezTo>
                    <a:pt x="157" y="0"/>
                    <a:pt x="1" y="124"/>
                    <a:pt x="48" y="292"/>
                  </a:cubicBezTo>
                  <a:cubicBezTo>
                    <a:pt x="1265" y="3942"/>
                    <a:pt x="2168" y="7672"/>
                    <a:pt x="2718" y="11480"/>
                  </a:cubicBezTo>
                  <a:cubicBezTo>
                    <a:pt x="2750" y="11608"/>
                    <a:pt x="2848" y="11664"/>
                    <a:pt x="2950" y="11664"/>
                  </a:cubicBezTo>
                  <a:cubicBezTo>
                    <a:pt x="3097" y="11664"/>
                    <a:pt x="3251" y="11547"/>
                    <a:pt x="3228" y="11362"/>
                  </a:cubicBezTo>
                  <a:cubicBezTo>
                    <a:pt x="2639" y="7554"/>
                    <a:pt x="1736" y="3825"/>
                    <a:pt x="559" y="174"/>
                  </a:cubicBezTo>
                  <a:cubicBezTo>
                    <a:pt x="513" y="51"/>
                    <a:pt x="413" y="0"/>
                    <a:pt x="31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4268731" y="431371"/>
              <a:ext cx="81796" cy="58227"/>
            </a:xfrm>
            <a:custGeom>
              <a:avLst/>
              <a:gdLst/>
              <a:ahLst/>
              <a:cxnLst/>
              <a:rect l="l" t="t" r="r" b="b"/>
              <a:pathLst>
                <a:path w="1350" h="961" extrusionOk="0">
                  <a:moveTo>
                    <a:pt x="992" y="0"/>
                  </a:moveTo>
                  <a:cubicBezTo>
                    <a:pt x="933" y="0"/>
                    <a:pt x="871" y="23"/>
                    <a:pt x="816" y="78"/>
                  </a:cubicBezTo>
                  <a:lnTo>
                    <a:pt x="188" y="549"/>
                  </a:lnTo>
                  <a:cubicBezTo>
                    <a:pt x="1" y="705"/>
                    <a:pt x="185" y="960"/>
                    <a:pt x="387" y="960"/>
                  </a:cubicBezTo>
                  <a:cubicBezTo>
                    <a:pt x="439" y="960"/>
                    <a:pt x="493" y="943"/>
                    <a:pt x="541" y="903"/>
                  </a:cubicBezTo>
                  <a:lnTo>
                    <a:pt x="1169" y="392"/>
                  </a:lnTo>
                  <a:cubicBezTo>
                    <a:pt x="1349" y="242"/>
                    <a:pt x="1185" y="0"/>
                    <a:pt x="99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4344286" y="386111"/>
              <a:ext cx="30961" cy="38111"/>
            </a:xfrm>
            <a:custGeom>
              <a:avLst/>
              <a:gdLst/>
              <a:ahLst/>
              <a:cxnLst/>
              <a:rect l="l" t="t" r="r" b="b"/>
              <a:pathLst>
                <a:path w="511" h="629" extrusionOk="0">
                  <a:moveTo>
                    <a:pt x="256" y="1"/>
                  </a:moveTo>
                  <a:cubicBezTo>
                    <a:pt x="128" y="1"/>
                    <a:pt x="1" y="79"/>
                    <a:pt x="1" y="236"/>
                  </a:cubicBezTo>
                  <a:lnTo>
                    <a:pt x="1" y="393"/>
                  </a:lnTo>
                  <a:cubicBezTo>
                    <a:pt x="1" y="550"/>
                    <a:pt x="128" y="629"/>
                    <a:pt x="256" y="629"/>
                  </a:cubicBezTo>
                  <a:cubicBezTo>
                    <a:pt x="383" y="629"/>
                    <a:pt x="511" y="550"/>
                    <a:pt x="511" y="393"/>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4322898" y="973652"/>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1" y="530"/>
                    <a:pt x="471" y="353"/>
                  </a:cubicBezTo>
                  <a:lnTo>
                    <a:pt x="471" y="236"/>
                  </a:lnTo>
                  <a:cubicBezTo>
                    <a:pt x="471"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4203960" y="2712344"/>
              <a:ext cx="28598" cy="38111"/>
            </a:xfrm>
            <a:custGeom>
              <a:avLst/>
              <a:gdLst/>
              <a:ahLst/>
              <a:cxnLst/>
              <a:rect l="l" t="t" r="r" b="b"/>
              <a:pathLst>
                <a:path w="472" h="629" extrusionOk="0">
                  <a:moveTo>
                    <a:pt x="236" y="1"/>
                  </a:moveTo>
                  <a:cubicBezTo>
                    <a:pt x="118" y="1"/>
                    <a:pt x="1" y="79"/>
                    <a:pt x="1" y="236"/>
                  </a:cubicBezTo>
                  <a:lnTo>
                    <a:pt x="1" y="393"/>
                  </a:lnTo>
                  <a:cubicBezTo>
                    <a:pt x="1" y="550"/>
                    <a:pt x="118" y="629"/>
                    <a:pt x="236" y="629"/>
                  </a:cubicBezTo>
                  <a:cubicBezTo>
                    <a:pt x="354" y="629"/>
                    <a:pt x="472" y="550"/>
                    <a:pt x="472" y="393"/>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4196810" y="3114298"/>
              <a:ext cx="28598" cy="37566"/>
            </a:xfrm>
            <a:custGeom>
              <a:avLst/>
              <a:gdLst/>
              <a:ahLst/>
              <a:cxnLst/>
              <a:rect l="l" t="t" r="r" b="b"/>
              <a:pathLst>
                <a:path w="472" h="620" extrusionOk="0">
                  <a:moveTo>
                    <a:pt x="236" y="1"/>
                  </a:moveTo>
                  <a:cubicBezTo>
                    <a:pt x="119" y="1"/>
                    <a:pt x="1" y="79"/>
                    <a:pt x="1" y="236"/>
                  </a:cubicBezTo>
                  <a:lnTo>
                    <a:pt x="1" y="354"/>
                  </a:lnTo>
                  <a:cubicBezTo>
                    <a:pt x="1" y="531"/>
                    <a:pt x="119" y="619"/>
                    <a:pt x="236" y="619"/>
                  </a:cubicBezTo>
                  <a:cubicBezTo>
                    <a:pt x="354" y="619"/>
                    <a:pt x="472" y="53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3065170" y="5541111"/>
              <a:ext cx="90340" cy="166380"/>
            </a:xfrm>
            <a:custGeom>
              <a:avLst/>
              <a:gdLst/>
              <a:ahLst/>
              <a:cxnLst/>
              <a:rect l="l" t="t" r="r" b="b"/>
              <a:pathLst>
                <a:path w="1491" h="2746" extrusionOk="0">
                  <a:moveTo>
                    <a:pt x="301" y="1"/>
                  </a:moveTo>
                  <a:cubicBezTo>
                    <a:pt x="151" y="1"/>
                    <a:pt x="1" y="118"/>
                    <a:pt x="71" y="303"/>
                  </a:cubicBezTo>
                  <a:cubicBezTo>
                    <a:pt x="345" y="1049"/>
                    <a:pt x="659" y="1834"/>
                    <a:pt x="934" y="2580"/>
                  </a:cubicBezTo>
                  <a:cubicBezTo>
                    <a:pt x="982" y="2692"/>
                    <a:pt x="1089" y="2745"/>
                    <a:pt x="1193" y="2745"/>
                  </a:cubicBezTo>
                  <a:cubicBezTo>
                    <a:pt x="1344" y="2745"/>
                    <a:pt x="1491" y="2633"/>
                    <a:pt x="1444" y="2423"/>
                  </a:cubicBezTo>
                  <a:lnTo>
                    <a:pt x="542" y="186"/>
                  </a:lnTo>
                  <a:cubicBezTo>
                    <a:pt x="509" y="57"/>
                    <a:pt x="405"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2650795" y="6801080"/>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2" y="530"/>
                    <a:pt x="472" y="353"/>
                  </a:cubicBezTo>
                  <a:lnTo>
                    <a:pt x="472" y="236"/>
                  </a:lnTo>
                  <a:cubicBezTo>
                    <a:pt x="472" y="79"/>
                    <a:pt x="354"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3102736" y="7655521"/>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2563182" y="7612138"/>
              <a:ext cx="48654" cy="35688"/>
            </a:xfrm>
            <a:custGeom>
              <a:avLst/>
              <a:gdLst/>
              <a:ahLst/>
              <a:cxnLst/>
              <a:rect l="l" t="t" r="r" b="b"/>
              <a:pathLst>
                <a:path w="803" h="589" extrusionOk="0">
                  <a:moveTo>
                    <a:pt x="463" y="1"/>
                  </a:moveTo>
                  <a:cubicBezTo>
                    <a:pt x="409" y="1"/>
                    <a:pt x="354" y="24"/>
                    <a:pt x="308" y="79"/>
                  </a:cubicBezTo>
                  <a:lnTo>
                    <a:pt x="151" y="197"/>
                  </a:lnTo>
                  <a:cubicBezTo>
                    <a:pt x="1" y="347"/>
                    <a:pt x="172" y="589"/>
                    <a:pt x="349" y="589"/>
                  </a:cubicBezTo>
                  <a:cubicBezTo>
                    <a:pt x="403" y="589"/>
                    <a:pt x="458" y="566"/>
                    <a:pt x="504" y="511"/>
                  </a:cubicBezTo>
                  <a:lnTo>
                    <a:pt x="622" y="393"/>
                  </a:lnTo>
                  <a:cubicBezTo>
                    <a:pt x="802" y="243"/>
                    <a:pt x="638"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2201278" y="7448000"/>
              <a:ext cx="45200" cy="28598"/>
            </a:xfrm>
            <a:custGeom>
              <a:avLst/>
              <a:gdLst/>
              <a:ahLst/>
              <a:cxnLst/>
              <a:rect l="l" t="t" r="r" b="b"/>
              <a:pathLst>
                <a:path w="746" h="472" extrusionOk="0">
                  <a:moveTo>
                    <a:pt x="314" y="1"/>
                  </a:moveTo>
                  <a:cubicBezTo>
                    <a:pt x="0" y="1"/>
                    <a:pt x="0" y="472"/>
                    <a:pt x="314" y="472"/>
                  </a:cubicBezTo>
                  <a:lnTo>
                    <a:pt x="393" y="472"/>
                  </a:lnTo>
                  <a:cubicBezTo>
                    <a:pt x="746" y="472"/>
                    <a:pt x="746"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2786395" y="7417099"/>
              <a:ext cx="47624" cy="30961"/>
            </a:xfrm>
            <a:custGeom>
              <a:avLst/>
              <a:gdLst/>
              <a:ahLst/>
              <a:cxnLst/>
              <a:rect l="l" t="t" r="r" b="b"/>
              <a:pathLst>
                <a:path w="786" h="511" extrusionOk="0">
                  <a:moveTo>
                    <a:pt x="314" y="0"/>
                  </a:moveTo>
                  <a:cubicBezTo>
                    <a:pt x="0" y="0"/>
                    <a:pt x="0" y="511"/>
                    <a:pt x="314" y="511"/>
                  </a:cubicBezTo>
                  <a:lnTo>
                    <a:pt x="432" y="511"/>
                  </a:lnTo>
                  <a:cubicBezTo>
                    <a:pt x="785" y="511"/>
                    <a:pt x="785"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1104780" y="-3836106"/>
              <a:ext cx="4162412" cy="11645701"/>
            </a:xfrm>
            <a:custGeom>
              <a:avLst/>
              <a:gdLst/>
              <a:ahLst/>
              <a:cxnLst/>
              <a:rect l="l" t="t" r="r" b="b"/>
              <a:pathLst>
                <a:path w="68698" h="192205" extrusionOk="0">
                  <a:moveTo>
                    <a:pt x="35370" y="1694"/>
                  </a:moveTo>
                  <a:cubicBezTo>
                    <a:pt x="40551" y="9663"/>
                    <a:pt x="44634" y="18299"/>
                    <a:pt x="47578" y="27368"/>
                  </a:cubicBezTo>
                  <a:lnTo>
                    <a:pt x="47343" y="27368"/>
                  </a:lnTo>
                  <a:cubicBezTo>
                    <a:pt x="46989" y="27368"/>
                    <a:pt x="46989" y="27878"/>
                    <a:pt x="47343" y="27878"/>
                  </a:cubicBezTo>
                  <a:lnTo>
                    <a:pt x="47735" y="27878"/>
                  </a:lnTo>
                  <a:cubicBezTo>
                    <a:pt x="47892" y="28271"/>
                    <a:pt x="48010" y="28663"/>
                    <a:pt x="48128" y="29056"/>
                  </a:cubicBezTo>
                  <a:lnTo>
                    <a:pt x="47421" y="28859"/>
                  </a:lnTo>
                  <a:cubicBezTo>
                    <a:pt x="47387" y="28846"/>
                    <a:pt x="47355" y="28841"/>
                    <a:pt x="47325" y="28841"/>
                  </a:cubicBezTo>
                  <a:cubicBezTo>
                    <a:pt x="47087" y="28841"/>
                    <a:pt x="47024" y="29226"/>
                    <a:pt x="47304" y="29330"/>
                  </a:cubicBezTo>
                  <a:lnTo>
                    <a:pt x="48324" y="29644"/>
                  </a:lnTo>
                  <a:cubicBezTo>
                    <a:pt x="48599" y="30587"/>
                    <a:pt x="48874" y="31490"/>
                    <a:pt x="49149" y="32392"/>
                  </a:cubicBezTo>
                  <a:cubicBezTo>
                    <a:pt x="48795" y="32392"/>
                    <a:pt x="48481" y="32510"/>
                    <a:pt x="48206" y="32667"/>
                  </a:cubicBezTo>
                  <a:cubicBezTo>
                    <a:pt x="47981" y="32829"/>
                    <a:pt x="48126" y="33149"/>
                    <a:pt x="48316" y="33149"/>
                  </a:cubicBezTo>
                  <a:cubicBezTo>
                    <a:pt x="48357" y="33149"/>
                    <a:pt x="48400" y="33134"/>
                    <a:pt x="48442" y="33099"/>
                  </a:cubicBezTo>
                  <a:cubicBezTo>
                    <a:pt x="48637" y="32969"/>
                    <a:pt x="48859" y="32893"/>
                    <a:pt x="49108" y="32893"/>
                  </a:cubicBezTo>
                  <a:cubicBezTo>
                    <a:pt x="49160" y="32893"/>
                    <a:pt x="49212" y="32896"/>
                    <a:pt x="49266" y="32903"/>
                  </a:cubicBezTo>
                  <a:cubicBezTo>
                    <a:pt x="49306" y="33099"/>
                    <a:pt x="49345" y="33295"/>
                    <a:pt x="49423" y="33492"/>
                  </a:cubicBezTo>
                  <a:cubicBezTo>
                    <a:pt x="48992" y="33492"/>
                    <a:pt x="48560" y="33609"/>
                    <a:pt x="48167" y="33806"/>
                  </a:cubicBezTo>
                  <a:cubicBezTo>
                    <a:pt x="47934" y="33906"/>
                    <a:pt x="48068" y="34232"/>
                    <a:pt x="48307" y="34232"/>
                  </a:cubicBezTo>
                  <a:cubicBezTo>
                    <a:pt x="48349" y="34232"/>
                    <a:pt x="48395" y="34222"/>
                    <a:pt x="48442" y="34198"/>
                  </a:cubicBezTo>
                  <a:cubicBezTo>
                    <a:pt x="48795" y="34041"/>
                    <a:pt x="49149" y="33963"/>
                    <a:pt x="49541" y="33963"/>
                  </a:cubicBezTo>
                  <a:cubicBezTo>
                    <a:pt x="49777" y="34866"/>
                    <a:pt x="50012" y="35729"/>
                    <a:pt x="50248" y="36632"/>
                  </a:cubicBezTo>
                  <a:cubicBezTo>
                    <a:pt x="49698" y="36240"/>
                    <a:pt x="49188" y="35808"/>
                    <a:pt x="48756" y="35297"/>
                  </a:cubicBezTo>
                  <a:cubicBezTo>
                    <a:pt x="48701" y="35243"/>
                    <a:pt x="48640" y="35220"/>
                    <a:pt x="48582" y="35220"/>
                  </a:cubicBezTo>
                  <a:cubicBezTo>
                    <a:pt x="48388" y="35220"/>
                    <a:pt x="48222" y="35470"/>
                    <a:pt x="48403" y="35651"/>
                  </a:cubicBezTo>
                  <a:cubicBezTo>
                    <a:pt x="48952" y="36318"/>
                    <a:pt x="49659" y="36868"/>
                    <a:pt x="50405" y="37299"/>
                  </a:cubicBezTo>
                  <a:cubicBezTo>
                    <a:pt x="50483" y="37574"/>
                    <a:pt x="50562" y="37849"/>
                    <a:pt x="50601" y="38163"/>
                  </a:cubicBezTo>
                  <a:cubicBezTo>
                    <a:pt x="49698" y="37535"/>
                    <a:pt x="48874" y="36828"/>
                    <a:pt x="48128" y="36043"/>
                  </a:cubicBezTo>
                  <a:cubicBezTo>
                    <a:pt x="48073" y="35988"/>
                    <a:pt x="48013" y="35965"/>
                    <a:pt x="47956" y="35965"/>
                  </a:cubicBezTo>
                  <a:cubicBezTo>
                    <a:pt x="47773" y="35965"/>
                    <a:pt x="47624" y="36207"/>
                    <a:pt x="47775" y="36357"/>
                  </a:cubicBezTo>
                  <a:cubicBezTo>
                    <a:pt x="48128" y="36750"/>
                    <a:pt x="48481" y="37103"/>
                    <a:pt x="48913" y="37456"/>
                  </a:cubicBezTo>
                  <a:cubicBezTo>
                    <a:pt x="48717" y="37810"/>
                    <a:pt x="48638" y="38242"/>
                    <a:pt x="48677" y="38634"/>
                  </a:cubicBezTo>
                  <a:cubicBezTo>
                    <a:pt x="48697" y="38791"/>
                    <a:pt x="48825" y="38870"/>
                    <a:pt x="48947" y="38870"/>
                  </a:cubicBezTo>
                  <a:cubicBezTo>
                    <a:pt x="49070" y="38870"/>
                    <a:pt x="49188" y="38791"/>
                    <a:pt x="49188" y="38634"/>
                  </a:cubicBezTo>
                  <a:cubicBezTo>
                    <a:pt x="49149" y="38359"/>
                    <a:pt x="49188" y="38045"/>
                    <a:pt x="49306" y="37810"/>
                  </a:cubicBezTo>
                  <a:cubicBezTo>
                    <a:pt x="49737" y="38163"/>
                    <a:pt x="50248" y="38516"/>
                    <a:pt x="50758" y="38830"/>
                  </a:cubicBezTo>
                  <a:cubicBezTo>
                    <a:pt x="51072" y="40283"/>
                    <a:pt x="51386" y="41696"/>
                    <a:pt x="51700" y="43149"/>
                  </a:cubicBezTo>
                  <a:cubicBezTo>
                    <a:pt x="45973" y="42201"/>
                    <a:pt x="40193" y="41730"/>
                    <a:pt x="34415" y="41730"/>
                  </a:cubicBezTo>
                  <a:cubicBezTo>
                    <a:pt x="28947" y="41730"/>
                    <a:pt x="23479" y="42152"/>
                    <a:pt x="18058" y="42992"/>
                  </a:cubicBezTo>
                  <a:cubicBezTo>
                    <a:pt x="19157" y="37339"/>
                    <a:pt x="20649" y="31764"/>
                    <a:pt x="22572" y="26308"/>
                  </a:cubicBezTo>
                  <a:cubicBezTo>
                    <a:pt x="25634" y="17514"/>
                    <a:pt x="29952" y="9231"/>
                    <a:pt x="35370" y="1694"/>
                  </a:cubicBezTo>
                  <a:close/>
                  <a:moveTo>
                    <a:pt x="52996" y="50725"/>
                  </a:moveTo>
                  <a:cubicBezTo>
                    <a:pt x="53113" y="51353"/>
                    <a:pt x="53192" y="52021"/>
                    <a:pt x="53270" y="52688"/>
                  </a:cubicBezTo>
                  <a:cubicBezTo>
                    <a:pt x="53231" y="52688"/>
                    <a:pt x="53192" y="52727"/>
                    <a:pt x="53153" y="52766"/>
                  </a:cubicBezTo>
                  <a:cubicBezTo>
                    <a:pt x="53113" y="52884"/>
                    <a:pt x="53074" y="52963"/>
                    <a:pt x="53035" y="53080"/>
                  </a:cubicBezTo>
                  <a:cubicBezTo>
                    <a:pt x="52996" y="52609"/>
                    <a:pt x="52956" y="52138"/>
                    <a:pt x="52996" y="51707"/>
                  </a:cubicBezTo>
                  <a:cubicBezTo>
                    <a:pt x="52956" y="51432"/>
                    <a:pt x="52956" y="51078"/>
                    <a:pt x="52996" y="50725"/>
                  </a:cubicBezTo>
                  <a:close/>
                  <a:moveTo>
                    <a:pt x="54723" y="71609"/>
                  </a:moveTo>
                  <a:lnTo>
                    <a:pt x="54762" y="72198"/>
                  </a:lnTo>
                  <a:lnTo>
                    <a:pt x="53663" y="73533"/>
                  </a:lnTo>
                  <a:cubicBezTo>
                    <a:pt x="53506" y="73376"/>
                    <a:pt x="53388" y="73219"/>
                    <a:pt x="53270" y="73023"/>
                  </a:cubicBezTo>
                  <a:cubicBezTo>
                    <a:pt x="53663" y="72473"/>
                    <a:pt x="54173" y="72002"/>
                    <a:pt x="54723" y="71609"/>
                  </a:cubicBezTo>
                  <a:close/>
                  <a:moveTo>
                    <a:pt x="54762" y="72944"/>
                  </a:moveTo>
                  <a:cubicBezTo>
                    <a:pt x="54801" y="73494"/>
                    <a:pt x="54801" y="74004"/>
                    <a:pt x="54801" y="74554"/>
                  </a:cubicBezTo>
                  <a:cubicBezTo>
                    <a:pt x="54527" y="74318"/>
                    <a:pt x="54252" y="74122"/>
                    <a:pt x="54016" y="73886"/>
                  </a:cubicBezTo>
                  <a:lnTo>
                    <a:pt x="54762" y="72944"/>
                  </a:lnTo>
                  <a:close/>
                  <a:moveTo>
                    <a:pt x="54723" y="80678"/>
                  </a:moveTo>
                  <a:cubicBezTo>
                    <a:pt x="54762" y="81031"/>
                    <a:pt x="54762" y="81424"/>
                    <a:pt x="54723" y="81777"/>
                  </a:cubicBezTo>
                  <a:cubicBezTo>
                    <a:pt x="54723" y="81424"/>
                    <a:pt x="54723" y="81031"/>
                    <a:pt x="54723" y="80678"/>
                  </a:cubicBezTo>
                  <a:close/>
                  <a:moveTo>
                    <a:pt x="54370" y="91277"/>
                  </a:moveTo>
                  <a:cubicBezTo>
                    <a:pt x="54252" y="93279"/>
                    <a:pt x="54095" y="95281"/>
                    <a:pt x="53938" y="97283"/>
                  </a:cubicBezTo>
                  <a:cubicBezTo>
                    <a:pt x="53231" y="95320"/>
                    <a:pt x="53388" y="93161"/>
                    <a:pt x="54370" y="91277"/>
                  </a:cubicBezTo>
                  <a:close/>
                  <a:moveTo>
                    <a:pt x="51229" y="128099"/>
                  </a:moveTo>
                  <a:cubicBezTo>
                    <a:pt x="51543" y="128413"/>
                    <a:pt x="51779" y="128767"/>
                    <a:pt x="52014" y="129159"/>
                  </a:cubicBezTo>
                  <a:cubicBezTo>
                    <a:pt x="51700" y="129081"/>
                    <a:pt x="51386" y="129002"/>
                    <a:pt x="51072" y="128963"/>
                  </a:cubicBezTo>
                  <a:lnTo>
                    <a:pt x="51229" y="128099"/>
                  </a:lnTo>
                  <a:close/>
                  <a:moveTo>
                    <a:pt x="18215" y="127824"/>
                  </a:moveTo>
                  <a:cubicBezTo>
                    <a:pt x="18333" y="128256"/>
                    <a:pt x="18411" y="128727"/>
                    <a:pt x="18490" y="129159"/>
                  </a:cubicBezTo>
                  <a:cubicBezTo>
                    <a:pt x="18215" y="129238"/>
                    <a:pt x="17901" y="129277"/>
                    <a:pt x="17587" y="129355"/>
                  </a:cubicBezTo>
                  <a:cubicBezTo>
                    <a:pt x="17744" y="128806"/>
                    <a:pt x="17940" y="128296"/>
                    <a:pt x="18215" y="127824"/>
                  </a:cubicBezTo>
                  <a:close/>
                  <a:moveTo>
                    <a:pt x="51543" y="126529"/>
                  </a:moveTo>
                  <a:cubicBezTo>
                    <a:pt x="52328" y="127353"/>
                    <a:pt x="52956" y="128374"/>
                    <a:pt x="53349" y="129512"/>
                  </a:cubicBezTo>
                  <a:cubicBezTo>
                    <a:pt x="53113" y="129434"/>
                    <a:pt x="52878" y="129355"/>
                    <a:pt x="52642" y="129277"/>
                  </a:cubicBezTo>
                  <a:cubicBezTo>
                    <a:pt x="52642" y="129238"/>
                    <a:pt x="52642" y="129198"/>
                    <a:pt x="52642" y="129198"/>
                  </a:cubicBezTo>
                  <a:cubicBezTo>
                    <a:pt x="52289" y="128570"/>
                    <a:pt x="51857" y="127981"/>
                    <a:pt x="51347" y="127510"/>
                  </a:cubicBezTo>
                  <a:cubicBezTo>
                    <a:pt x="51425" y="127157"/>
                    <a:pt x="51465" y="126843"/>
                    <a:pt x="51543" y="126529"/>
                  </a:cubicBezTo>
                  <a:close/>
                  <a:moveTo>
                    <a:pt x="54723" y="129434"/>
                  </a:moveTo>
                  <a:cubicBezTo>
                    <a:pt x="56293" y="129434"/>
                    <a:pt x="57353" y="130494"/>
                    <a:pt x="57903" y="131829"/>
                  </a:cubicBezTo>
                  <a:cubicBezTo>
                    <a:pt x="56960" y="131122"/>
                    <a:pt x="55901" y="130533"/>
                    <a:pt x="54841" y="130062"/>
                  </a:cubicBezTo>
                  <a:cubicBezTo>
                    <a:pt x="54841" y="129827"/>
                    <a:pt x="54762" y="129630"/>
                    <a:pt x="54723" y="129434"/>
                  </a:cubicBezTo>
                  <a:close/>
                  <a:moveTo>
                    <a:pt x="34532" y="42176"/>
                  </a:moveTo>
                  <a:cubicBezTo>
                    <a:pt x="40320" y="42176"/>
                    <a:pt x="46105" y="42658"/>
                    <a:pt x="51818" y="43620"/>
                  </a:cubicBezTo>
                  <a:cubicBezTo>
                    <a:pt x="52014" y="44719"/>
                    <a:pt x="52210" y="45818"/>
                    <a:pt x="52407" y="46917"/>
                  </a:cubicBezTo>
                  <a:lnTo>
                    <a:pt x="51739" y="46014"/>
                  </a:lnTo>
                  <a:cubicBezTo>
                    <a:pt x="51681" y="45933"/>
                    <a:pt x="51602" y="45900"/>
                    <a:pt x="51525" y="45900"/>
                  </a:cubicBezTo>
                  <a:cubicBezTo>
                    <a:pt x="51342" y="45900"/>
                    <a:pt x="51170" y="46084"/>
                    <a:pt x="51308" y="46250"/>
                  </a:cubicBezTo>
                  <a:lnTo>
                    <a:pt x="52132" y="47349"/>
                  </a:lnTo>
                  <a:cubicBezTo>
                    <a:pt x="51975" y="47585"/>
                    <a:pt x="51857" y="47820"/>
                    <a:pt x="51739" y="48056"/>
                  </a:cubicBezTo>
                  <a:cubicBezTo>
                    <a:pt x="51268" y="47467"/>
                    <a:pt x="50915" y="46839"/>
                    <a:pt x="50680" y="46171"/>
                  </a:cubicBezTo>
                  <a:cubicBezTo>
                    <a:pt x="50633" y="46062"/>
                    <a:pt x="50530" y="46015"/>
                    <a:pt x="50428" y="46015"/>
                  </a:cubicBezTo>
                  <a:cubicBezTo>
                    <a:pt x="50274" y="46015"/>
                    <a:pt x="50122" y="46124"/>
                    <a:pt x="50169" y="46289"/>
                  </a:cubicBezTo>
                  <a:cubicBezTo>
                    <a:pt x="50483" y="47114"/>
                    <a:pt x="50915" y="47859"/>
                    <a:pt x="51504" y="48527"/>
                  </a:cubicBezTo>
                  <a:cubicBezTo>
                    <a:pt x="51386" y="48762"/>
                    <a:pt x="51347" y="48998"/>
                    <a:pt x="51268" y="49233"/>
                  </a:cubicBezTo>
                  <a:cubicBezTo>
                    <a:pt x="51220" y="49427"/>
                    <a:pt x="51381" y="49562"/>
                    <a:pt x="51539" y="49562"/>
                  </a:cubicBezTo>
                  <a:cubicBezTo>
                    <a:pt x="51637" y="49562"/>
                    <a:pt x="51734" y="49510"/>
                    <a:pt x="51779" y="49390"/>
                  </a:cubicBezTo>
                  <a:cubicBezTo>
                    <a:pt x="51779" y="49233"/>
                    <a:pt x="51857" y="49037"/>
                    <a:pt x="51896" y="48880"/>
                  </a:cubicBezTo>
                  <a:cubicBezTo>
                    <a:pt x="52132" y="48880"/>
                    <a:pt x="52250" y="48645"/>
                    <a:pt x="52093" y="48488"/>
                  </a:cubicBezTo>
                  <a:cubicBezTo>
                    <a:pt x="52210" y="48173"/>
                    <a:pt x="52368" y="47899"/>
                    <a:pt x="52564" y="47663"/>
                  </a:cubicBezTo>
                  <a:cubicBezTo>
                    <a:pt x="52642" y="48252"/>
                    <a:pt x="52760" y="48880"/>
                    <a:pt x="52839" y="49508"/>
                  </a:cubicBezTo>
                  <a:cubicBezTo>
                    <a:pt x="52642" y="49901"/>
                    <a:pt x="52564" y="50333"/>
                    <a:pt x="52564" y="50764"/>
                  </a:cubicBezTo>
                  <a:cubicBezTo>
                    <a:pt x="52485" y="51667"/>
                    <a:pt x="52525" y="52609"/>
                    <a:pt x="52603" y="53512"/>
                  </a:cubicBezTo>
                  <a:cubicBezTo>
                    <a:pt x="52642" y="53591"/>
                    <a:pt x="52682" y="53669"/>
                    <a:pt x="52799" y="53709"/>
                  </a:cubicBezTo>
                  <a:cubicBezTo>
                    <a:pt x="52721" y="53905"/>
                    <a:pt x="52642" y="54101"/>
                    <a:pt x="52564" y="54297"/>
                  </a:cubicBezTo>
                  <a:cubicBezTo>
                    <a:pt x="52171" y="53630"/>
                    <a:pt x="51896" y="52884"/>
                    <a:pt x="51818" y="52138"/>
                  </a:cubicBezTo>
                  <a:cubicBezTo>
                    <a:pt x="51798" y="51981"/>
                    <a:pt x="51661" y="51903"/>
                    <a:pt x="51533" y="51903"/>
                  </a:cubicBezTo>
                  <a:cubicBezTo>
                    <a:pt x="51406" y="51903"/>
                    <a:pt x="51288" y="51981"/>
                    <a:pt x="51308" y="52138"/>
                  </a:cubicBezTo>
                  <a:cubicBezTo>
                    <a:pt x="51425" y="53080"/>
                    <a:pt x="51739" y="53983"/>
                    <a:pt x="52250" y="54769"/>
                  </a:cubicBezTo>
                  <a:cubicBezTo>
                    <a:pt x="52289" y="54808"/>
                    <a:pt x="52328" y="54847"/>
                    <a:pt x="52368" y="54847"/>
                  </a:cubicBezTo>
                  <a:cubicBezTo>
                    <a:pt x="52014" y="55907"/>
                    <a:pt x="51739" y="57006"/>
                    <a:pt x="51504" y="58105"/>
                  </a:cubicBezTo>
                  <a:cubicBezTo>
                    <a:pt x="51480" y="58273"/>
                    <a:pt x="51646" y="58397"/>
                    <a:pt x="51796" y="58397"/>
                  </a:cubicBezTo>
                  <a:cubicBezTo>
                    <a:pt x="51893" y="58397"/>
                    <a:pt x="51984" y="58346"/>
                    <a:pt x="52014" y="58223"/>
                  </a:cubicBezTo>
                  <a:cubicBezTo>
                    <a:pt x="52289" y="56614"/>
                    <a:pt x="52760" y="55004"/>
                    <a:pt x="53427" y="53512"/>
                  </a:cubicBezTo>
                  <a:cubicBezTo>
                    <a:pt x="53467" y="53787"/>
                    <a:pt x="53506" y="54062"/>
                    <a:pt x="53545" y="54376"/>
                  </a:cubicBezTo>
                  <a:cubicBezTo>
                    <a:pt x="52878" y="55868"/>
                    <a:pt x="52603" y="57516"/>
                    <a:pt x="52721" y="59165"/>
                  </a:cubicBezTo>
                  <a:cubicBezTo>
                    <a:pt x="52721" y="59322"/>
                    <a:pt x="52839" y="59401"/>
                    <a:pt x="52956" y="59401"/>
                  </a:cubicBezTo>
                  <a:cubicBezTo>
                    <a:pt x="53074" y="59401"/>
                    <a:pt x="53192" y="59322"/>
                    <a:pt x="53192" y="59165"/>
                  </a:cubicBezTo>
                  <a:cubicBezTo>
                    <a:pt x="53113" y="57870"/>
                    <a:pt x="53270" y="56614"/>
                    <a:pt x="53663" y="55397"/>
                  </a:cubicBezTo>
                  <a:cubicBezTo>
                    <a:pt x="53938" y="57752"/>
                    <a:pt x="54134" y="60147"/>
                    <a:pt x="54330" y="62502"/>
                  </a:cubicBezTo>
                  <a:cubicBezTo>
                    <a:pt x="54095" y="62149"/>
                    <a:pt x="53938" y="61717"/>
                    <a:pt x="53859" y="61285"/>
                  </a:cubicBezTo>
                  <a:cubicBezTo>
                    <a:pt x="53844" y="61162"/>
                    <a:pt x="53763" y="61112"/>
                    <a:pt x="53672" y="61112"/>
                  </a:cubicBezTo>
                  <a:cubicBezTo>
                    <a:pt x="53530" y="61112"/>
                    <a:pt x="53364" y="61235"/>
                    <a:pt x="53388" y="61403"/>
                  </a:cubicBezTo>
                  <a:cubicBezTo>
                    <a:pt x="53506" y="62188"/>
                    <a:pt x="53859" y="62855"/>
                    <a:pt x="54370" y="63444"/>
                  </a:cubicBezTo>
                  <a:cubicBezTo>
                    <a:pt x="54370" y="63797"/>
                    <a:pt x="54409" y="64190"/>
                    <a:pt x="54409" y="64543"/>
                  </a:cubicBezTo>
                  <a:cubicBezTo>
                    <a:pt x="53663" y="63719"/>
                    <a:pt x="53074" y="62777"/>
                    <a:pt x="52642" y="61756"/>
                  </a:cubicBezTo>
                  <a:cubicBezTo>
                    <a:pt x="52596" y="61647"/>
                    <a:pt x="52493" y="61600"/>
                    <a:pt x="52394" y="61600"/>
                  </a:cubicBezTo>
                  <a:cubicBezTo>
                    <a:pt x="52243" y="61600"/>
                    <a:pt x="52100" y="61708"/>
                    <a:pt x="52171" y="61874"/>
                  </a:cubicBezTo>
                  <a:cubicBezTo>
                    <a:pt x="52682" y="63169"/>
                    <a:pt x="53467" y="64308"/>
                    <a:pt x="54448" y="65250"/>
                  </a:cubicBezTo>
                  <a:lnTo>
                    <a:pt x="54527" y="66742"/>
                  </a:lnTo>
                  <a:lnTo>
                    <a:pt x="54527" y="66742"/>
                  </a:lnTo>
                  <a:lnTo>
                    <a:pt x="53859" y="66114"/>
                  </a:lnTo>
                  <a:cubicBezTo>
                    <a:pt x="53804" y="66059"/>
                    <a:pt x="53746" y="66036"/>
                    <a:pt x="53690" y="66036"/>
                  </a:cubicBezTo>
                  <a:cubicBezTo>
                    <a:pt x="53505" y="66036"/>
                    <a:pt x="53355" y="66286"/>
                    <a:pt x="53506" y="66467"/>
                  </a:cubicBezTo>
                  <a:lnTo>
                    <a:pt x="54370" y="67252"/>
                  </a:lnTo>
                  <a:lnTo>
                    <a:pt x="53977" y="67488"/>
                  </a:lnTo>
                  <a:lnTo>
                    <a:pt x="53153" y="66820"/>
                  </a:lnTo>
                  <a:cubicBezTo>
                    <a:pt x="53097" y="66765"/>
                    <a:pt x="53038" y="66742"/>
                    <a:pt x="52982" y="66742"/>
                  </a:cubicBezTo>
                  <a:cubicBezTo>
                    <a:pt x="52800" y="66742"/>
                    <a:pt x="52658" y="66984"/>
                    <a:pt x="52839" y="67134"/>
                  </a:cubicBezTo>
                  <a:lnTo>
                    <a:pt x="53545" y="67762"/>
                  </a:lnTo>
                  <a:cubicBezTo>
                    <a:pt x="53074" y="68076"/>
                    <a:pt x="52642" y="68430"/>
                    <a:pt x="52210" y="68744"/>
                  </a:cubicBezTo>
                  <a:cubicBezTo>
                    <a:pt x="52027" y="68927"/>
                    <a:pt x="52201" y="69159"/>
                    <a:pt x="52399" y="69159"/>
                  </a:cubicBezTo>
                  <a:cubicBezTo>
                    <a:pt x="52454" y="69159"/>
                    <a:pt x="52512" y="69140"/>
                    <a:pt x="52564" y="69097"/>
                  </a:cubicBezTo>
                  <a:cubicBezTo>
                    <a:pt x="53192" y="68587"/>
                    <a:pt x="53859" y="68116"/>
                    <a:pt x="54566" y="67684"/>
                  </a:cubicBezTo>
                  <a:cubicBezTo>
                    <a:pt x="54644" y="68783"/>
                    <a:pt x="54684" y="69882"/>
                    <a:pt x="54723" y="71021"/>
                  </a:cubicBezTo>
                  <a:cubicBezTo>
                    <a:pt x="54016" y="71452"/>
                    <a:pt x="53427" y="72002"/>
                    <a:pt x="52956" y="72630"/>
                  </a:cubicBezTo>
                  <a:cubicBezTo>
                    <a:pt x="52799" y="72434"/>
                    <a:pt x="52642" y="72198"/>
                    <a:pt x="52485" y="71963"/>
                  </a:cubicBezTo>
                  <a:cubicBezTo>
                    <a:pt x="52441" y="71907"/>
                    <a:pt x="52375" y="71883"/>
                    <a:pt x="52306" y="71883"/>
                  </a:cubicBezTo>
                  <a:cubicBezTo>
                    <a:pt x="52132" y="71883"/>
                    <a:pt x="51941" y="72040"/>
                    <a:pt x="52053" y="72238"/>
                  </a:cubicBezTo>
                  <a:cubicBezTo>
                    <a:pt x="52760" y="73376"/>
                    <a:pt x="53702" y="74357"/>
                    <a:pt x="54801" y="75143"/>
                  </a:cubicBezTo>
                  <a:lnTo>
                    <a:pt x="54801" y="76359"/>
                  </a:lnTo>
                  <a:cubicBezTo>
                    <a:pt x="53702" y="75535"/>
                    <a:pt x="52721" y="74514"/>
                    <a:pt x="51857" y="73415"/>
                  </a:cubicBezTo>
                  <a:cubicBezTo>
                    <a:pt x="51812" y="73347"/>
                    <a:pt x="51744" y="73319"/>
                    <a:pt x="51675" y="73319"/>
                  </a:cubicBezTo>
                  <a:cubicBezTo>
                    <a:pt x="51504" y="73319"/>
                    <a:pt x="51325" y="73494"/>
                    <a:pt x="51465" y="73690"/>
                  </a:cubicBezTo>
                  <a:cubicBezTo>
                    <a:pt x="51936" y="74318"/>
                    <a:pt x="52485" y="74946"/>
                    <a:pt x="53074" y="75535"/>
                  </a:cubicBezTo>
                  <a:cubicBezTo>
                    <a:pt x="52446" y="76870"/>
                    <a:pt x="52053" y="78322"/>
                    <a:pt x="51857" y="79853"/>
                  </a:cubicBezTo>
                  <a:cubicBezTo>
                    <a:pt x="51838" y="80005"/>
                    <a:pt x="51948" y="80074"/>
                    <a:pt x="52070" y="80074"/>
                  </a:cubicBezTo>
                  <a:cubicBezTo>
                    <a:pt x="52201" y="80074"/>
                    <a:pt x="52347" y="79995"/>
                    <a:pt x="52368" y="79853"/>
                  </a:cubicBezTo>
                  <a:cubicBezTo>
                    <a:pt x="52525" y="78479"/>
                    <a:pt x="52878" y="77145"/>
                    <a:pt x="53467" y="75928"/>
                  </a:cubicBezTo>
                  <a:cubicBezTo>
                    <a:pt x="53663" y="76085"/>
                    <a:pt x="53859" y="76242"/>
                    <a:pt x="54056" y="76399"/>
                  </a:cubicBezTo>
                  <a:cubicBezTo>
                    <a:pt x="53702" y="77105"/>
                    <a:pt x="53427" y="77812"/>
                    <a:pt x="53231" y="78558"/>
                  </a:cubicBezTo>
                  <a:cubicBezTo>
                    <a:pt x="53183" y="78752"/>
                    <a:pt x="53344" y="78886"/>
                    <a:pt x="53502" y="78886"/>
                  </a:cubicBezTo>
                  <a:cubicBezTo>
                    <a:pt x="53600" y="78886"/>
                    <a:pt x="53696" y="78835"/>
                    <a:pt x="53741" y="78715"/>
                  </a:cubicBezTo>
                  <a:cubicBezTo>
                    <a:pt x="53898" y="78047"/>
                    <a:pt x="54134" y="77380"/>
                    <a:pt x="54448" y="76752"/>
                  </a:cubicBezTo>
                  <a:cubicBezTo>
                    <a:pt x="54566" y="76831"/>
                    <a:pt x="54684" y="76909"/>
                    <a:pt x="54801" y="76988"/>
                  </a:cubicBezTo>
                  <a:lnTo>
                    <a:pt x="54801" y="78205"/>
                  </a:lnTo>
                  <a:cubicBezTo>
                    <a:pt x="54801" y="78205"/>
                    <a:pt x="54762" y="78205"/>
                    <a:pt x="54762" y="78244"/>
                  </a:cubicBezTo>
                  <a:cubicBezTo>
                    <a:pt x="54095" y="80207"/>
                    <a:pt x="54095" y="82326"/>
                    <a:pt x="54684" y="84328"/>
                  </a:cubicBezTo>
                  <a:lnTo>
                    <a:pt x="54644" y="86056"/>
                  </a:lnTo>
                  <a:cubicBezTo>
                    <a:pt x="53702" y="84760"/>
                    <a:pt x="53310" y="83190"/>
                    <a:pt x="53506" y="81581"/>
                  </a:cubicBezTo>
                  <a:cubicBezTo>
                    <a:pt x="53525" y="81429"/>
                    <a:pt x="53415" y="81359"/>
                    <a:pt x="53293" y="81359"/>
                  </a:cubicBezTo>
                  <a:cubicBezTo>
                    <a:pt x="53162" y="81359"/>
                    <a:pt x="53016" y="81439"/>
                    <a:pt x="52996" y="81581"/>
                  </a:cubicBezTo>
                  <a:cubicBezTo>
                    <a:pt x="52799" y="83504"/>
                    <a:pt x="53388" y="85388"/>
                    <a:pt x="54605" y="86841"/>
                  </a:cubicBezTo>
                  <a:cubicBezTo>
                    <a:pt x="54605" y="87194"/>
                    <a:pt x="54566" y="87547"/>
                    <a:pt x="54566" y="87901"/>
                  </a:cubicBezTo>
                  <a:cubicBezTo>
                    <a:pt x="53663" y="87037"/>
                    <a:pt x="52996" y="85938"/>
                    <a:pt x="52642" y="84721"/>
                  </a:cubicBezTo>
                  <a:cubicBezTo>
                    <a:pt x="52610" y="84592"/>
                    <a:pt x="52512" y="84536"/>
                    <a:pt x="52413" y="84536"/>
                  </a:cubicBezTo>
                  <a:cubicBezTo>
                    <a:pt x="52270" y="84536"/>
                    <a:pt x="52125" y="84653"/>
                    <a:pt x="52171" y="84839"/>
                  </a:cubicBezTo>
                  <a:cubicBezTo>
                    <a:pt x="52407" y="85702"/>
                    <a:pt x="52799" y="86488"/>
                    <a:pt x="53310" y="87233"/>
                  </a:cubicBezTo>
                  <a:cubicBezTo>
                    <a:pt x="52996" y="87665"/>
                    <a:pt x="52760" y="88136"/>
                    <a:pt x="52642" y="88647"/>
                  </a:cubicBezTo>
                  <a:cubicBezTo>
                    <a:pt x="52572" y="88834"/>
                    <a:pt x="52726" y="88966"/>
                    <a:pt x="52878" y="88966"/>
                  </a:cubicBezTo>
                  <a:cubicBezTo>
                    <a:pt x="52980" y="88966"/>
                    <a:pt x="53082" y="88907"/>
                    <a:pt x="53113" y="88764"/>
                  </a:cubicBezTo>
                  <a:cubicBezTo>
                    <a:pt x="53231" y="88372"/>
                    <a:pt x="53388" y="87979"/>
                    <a:pt x="53624" y="87626"/>
                  </a:cubicBezTo>
                  <a:cubicBezTo>
                    <a:pt x="53741" y="87783"/>
                    <a:pt x="53859" y="87901"/>
                    <a:pt x="53977" y="88019"/>
                  </a:cubicBezTo>
                  <a:cubicBezTo>
                    <a:pt x="53938" y="88058"/>
                    <a:pt x="53898" y="88097"/>
                    <a:pt x="53859" y="88136"/>
                  </a:cubicBezTo>
                  <a:cubicBezTo>
                    <a:pt x="53781" y="88372"/>
                    <a:pt x="53702" y="88568"/>
                    <a:pt x="53624" y="88764"/>
                  </a:cubicBezTo>
                  <a:cubicBezTo>
                    <a:pt x="53552" y="88932"/>
                    <a:pt x="53699" y="89056"/>
                    <a:pt x="53851" y="89056"/>
                  </a:cubicBezTo>
                  <a:cubicBezTo>
                    <a:pt x="53949" y="89056"/>
                    <a:pt x="54049" y="89005"/>
                    <a:pt x="54095" y="88882"/>
                  </a:cubicBezTo>
                  <a:lnTo>
                    <a:pt x="54330" y="88372"/>
                  </a:lnTo>
                  <a:cubicBezTo>
                    <a:pt x="54358" y="88400"/>
                    <a:pt x="54405" y="88427"/>
                    <a:pt x="54459" y="88427"/>
                  </a:cubicBezTo>
                  <a:cubicBezTo>
                    <a:pt x="54481" y="88427"/>
                    <a:pt x="54504" y="88423"/>
                    <a:pt x="54527" y="88411"/>
                  </a:cubicBezTo>
                  <a:lnTo>
                    <a:pt x="54527" y="88411"/>
                  </a:lnTo>
                  <a:cubicBezTo>
                    <a:pt x="54527" y="89039"/>
                    <a:pt x="54487" y="89667"/>
                    <a:pt x="54448" y="90295"/>
                  </a:cubicBezTo>
                  <a:cubicBezTo>
                    <a:pt x="54409" y="90295"/>
                    <a:pt x="54370" y="90335"/>
                    <a:pt x="54370" y="90374"/>
                  </a:cubicBezTo>
                  <a:cubicBezTo>
                    <a:pt x="52642" y="92926"/>
                    <a:pt x="52760" y="95713"/>
                    <a:pt x="53859" y="98461"/>
                  </a:cubicBezTo>
                  <a:cubicBezTo>
                    <a:pt x="53859" y="98775"/>
                    <a:pt x="53820" y="99128"/>
                    <a:pt x="53781" y="99442"/>
                  </a:cubicBezTo>
                  <a:cubicBezTo>
                    <a:pt x="53270" y="98264"/>
                    <a:pt x="52917" y="96969"/>
                    <a:pt x="52799" y="95674"/>
                  </a:cubicBezTo>
                  <a:cubicBezTo>
                    <a:pt x="52780" y="95517"/>
                    <a:pt x="52652" y="95438"/>
                    <a:pt x="52534" y="95438"/>
                  </a:cubicBezTo>
                  <a:cubicBezTo>
                    <a:pt x="52417" y="95438"/>
                    <a:pt x="52309" y="95517"/>
                    <a:pt x="52328" y="95674"/>
                  </a:cubicBezTo>
                  <a:cubicBezTo>
                    <a:pt x="52407" y="96694"/>
                    <a:pt x="52642" y="97676"/>
                    <a:pt x="52956" y="98618"/>
                  </a:cubicBezTo>
                  <a:cubicBezTo>
                    <a:pt x="52603" y="98736"/>
                    <a:pt x="52250" y="98893"/>
                    <a:pt x="51975" y="99167"/>
                  </a:cubicBezTo>
                  <a:cubicBezTo>
                    <a:pt x="51794" y="99348"/>
                    <a:pt x="51960" y="99598"/>
                    <a:pt x="52154" y="99598"/>
                  </a:cubicBezTo>
                  <a:cubicBezTo>
                    <a:pt x="52212" y="99598"/>
                    <a:pt x="52274" y="99575"/>
                    <a:pt x="52328" y="99521"/>
                  </a:cubicBezTo>
                  <a:cubicBezTo>
                    <a:pt x="52525" y="99324"/>
                    <a:pt x="52799" y="99167"/>
                    <a:pt x="53074" y="99089"/>
                  </a:cubicBezTo>
                  <a:lnTo>
                    <a:pt x="53113" y="99089"/>
                  </a:lnTo>
                  <a:cubicBezTo>
                    <a:pt x="53231" y="99403"/>
                    <a:pt x="53388" y="99678"/>
                    <a:pt x="53506" y="99992"/>
                  </a:cubicBezTo>
                  <a:cubicBezTo>
                    <a:pt x="52996" y="100110"/>
                    <a:pt x="52485" y="100306"/>
                    <a:pt x="52053" y="100620"/>
                  </a:cubicBezTo>
                  <a:cubicBezTo>
                    <a:pt x="51828" y="100781"/>
                    <a:pt x="51973" y="101102"/>
                    <a:pt x="52163" y="101102"/>
                  </a:cubicBezTo>
                  <a:cubicBezTo>
                    <a:pt x="52204" y="101102"/>
                    <a:pt x="52247" y="101087"/>
                    <a:pt x="52289" y="101052"/>
                  </a:cubicBezTo>
                  <a:cubicBezTo>
                    <a:pt x="52721" y="100738"/>
                    <a:pt x="53192" y="100541"/>
                    <a:pt x="53702" y="100424"/>
                  </a:cubicBezTo>
                  <a:lnTo>
                    <a:pt x="53702" y="100424"/>
                  </a:lnTo>
                  <a:cubicBezTo>
                    <a:pt x="53702" y="100738"/>
                    <a:pt x="53663" y="101052"/>
                    <a:pt x="53624" y="101326"/>
                  </a:cubicBezTo>
                  <a:cubicBezTo>
                    <a:pt x="53192" y="101444"/>
                    <a:pt x="52799" y="101641"/>
                    <a:pt x="52407" y="101837"/>
                  </a:cubicBezTo>
                  <a:cubicBezTo>
                    <a:pt x="52133" y="101974"/>
                    <a:pt x="52307" y="102290"/>
                    <a:pt x="52539" y="102290"/>
                  </a:cubicBezTo>
                  <a:cubicBezTo>
                    <a:pt x="52572" y="102290"/>
                    <a:pt x="52607" y="102284"/>
                    <a:pt x="52642" y="102269"/>
                  </a:cubicBezTo>
                  <a:cubicBezTo>
                    <a:pt x="52917" y="102112"/>
                    <a:pt x="53270" y="101955"/>
                    <a:pt x="53584" y="101876"/>
                  </a:cubicBezTo>
                  <a:lnTo>
                    <a:pt x="53584" y="101876"/>
                  </a:lnTo>
                  <a:cubicBezTo>
                    <a:pt x="53545" y="102269"/>
                    <a:pt x="53506" y="102661"/>
                    <a:pt x="53467" y="103054"/>
                  </a:cubicBezTo>
                  <a:cubicBezTo>
                    <a:pt x="53467" y="103211"/>
                    <a:pt x="53427" y="103368"/>
                    <a:pt x="53427" y="103525"/>
                  </a:cubicBezTo>
                  <a:cubicBezTo>
                    <a:pt x="53153" y="103407"/>
                    <a:pt x="52917" y="103289"/>
                    <a:pt x="52721" y="103093"/>
                  </a:cubicBezTo>
                  <a:cubicBezTo>
                    <a:pt x="52672" y="103053"/>
                    <a:pt x="52619" y="103035"/>
                    <a:pt x="52567" y="103035"/>
                  </a:cubicBezTo>
                  <a:cubicBezTo>
                    <a:pt x="52365" y="103035"/>
                    <a:pt x="52180" y="103290"/>
                    <a:pt x="52368" y="103446"/>
                  </a:cubicBezTo>
                  <a:cubicBezTo>
                    <a:pt x="52446" y="103525"/>
                    <a:pt x="52564" y="103564"/>
                    <a:pt x="52642" y="103643"/>
                  </a:cubicBezTo>
                  <a:cubicBezTo>
                    <a:pt x="52053" y="104742"/>
                    <a:pt x="51661" y="105959"/>
                    <a:pt x="51504" y="107215"/>
                  </a:cubicBezTo>
                  <a:cubicBezTo>
                    <a:pt x="51484" y="107372"/>
                    <a:pt x="51602" y="107450"/>
                    <a:pt x="51730" y="107450"/>
                  </a:cubicBezTo>
                  <a:cubicBezTo>
                    <a:pt x="51857" y="107450"/>
                    <a:pt x="51995" y="107372"/>
                    <a:pt x="52014" y="107215"/>
                  </a:cubicBezTo>
                  <a:cubicBezTo>
                    <a:pt x="52132" y="106076"/>
                    <a:pt x="52485" y="104938"/>
                    <a:pt x="53035" y="103878"/>
                  </a:cubicBezTo>
                  <a:lnTo>
                    <a:pt x="53349" y="104035"/>
                  </a:lnTo>
                  <a:cubicBezTo>
                    <a:pt x="53074" y="106783"/>
                    <a:pt x="52760" y="109570"/>
                    <a:pt x="52368" y="112318"/>
                  </a:cubicBezTo>
                  <a:cubicBezTo>
                    <a:pt x="51896" y="111533"/>
                    <a:pt x="51661" y="110591"/>
                    <a:pt x="51661" y="109688"/>
                  </a:cubicBezTo>
                  <a:cubicBezTo>
                    <a:pt x="51661" y="109511"/>
                    <a:pt x="51543" y="109423"/>
                    <a:pt x="51425" y="109423"/>
                  </a:cubicBezTo>
                  <a:cubicBezTo>
                    <a:pt x="51308" y="109423"/>
                    <a:pt x="51190" y="109511"/>
                    <a:pt x="51190" y="109688"/>
                  </a:cubicBezTo>
                  <a:cubicBezTo>
                    <a:pt x="51190" y="110512"/>
                    <a:pt x="51347" y="111376"/>
                    <a:pt x="51739" y="112122"/>
                  </a:cubicBezTo>
                  <a:cubicBezTo>
                    <a:pt x="51661" y="112122"/>
                    <a:pt x="51582" y="112122"/>
                    <a:pt x="51504" y="112200"/>
                  </a:cubicBezTo>
                  <a:cubicBezTo>
                    <a:pt x="51151" y="112514"/>
                    <a:pt x="50915" y="112946"/>
                    <a:pt x="50837" y="113417"/>
                  </a:cubicBezTo>
                  <a:cubicBezTo>
                    <a:pt x="50789" y="113585"/>
                    <a:pt x="50945" y="113709"/>
                    <a:pt x="51092" y="113709"/>
                  </a:cubicBezTo>
                  <a:cubicBezTo>
                    <a:pt x="51186" y="113709"/>
                    <a:pt x="51277" y="113658"/>
                    <a:pt x="51308" y="113535"/>
                  </a:cubicBezTo>
                  <a:cubicBezTo>
                    <a:pt x="51386" y="113143"/>
                    <a:pt x="51582" y="112829"/>
                    <a:pt x="51857" y="112554"/>
                  </a:cubicBezTo>
                  <a:cubicBezTo>
                    <a:pt x="51896" y="112514"/>
                    <a:pt x="51896" y="112514"/>
                    <a:pt x="51936" y="112475"/>
                  </a:cubicBezTo>
                  <a:cubicBezTo>
                    <a:pt x="52014" y="112632"/>
                    <a:pt x="52093" y="112789"/>
                    <a:pt x="52210" y="112907"/>
                  </a:cubicBezTo>
                  <a:lnTo>
                    <a:pt x="51465" y="113967"/>
                  </a:lnTo>
                  <a:cubicBezTo>
                    <a:pt x="51357" y="114156"/>
                    <a:pt x="51527" y="114308"/>
                    <a:pt x="51695" y="114308"/>
                  </a:cubicBezTo>
                  <a:cubicBezTo>
                    <a:pt x="51771" y="114308"/>
                    <a:pt x="51847" y="114276"/>
                    <a:pt x="51896" y="114203"/>
                  </a:cubicBezTo>
                  <a:cubicBezTo>
                    <a:pt x="52014" y="114085"/>
                    <a:pt x="52093" y="113928"/>
                    <a:pt x="52210" y="113810"/>
                  </a:cubicBezTo>
                  <a:lnTo>
                    <a:pt x="52210" y="113810"/>
                  </a:lnTo>
                  <a:cubicBezTo>
                    <a:pt x="52053" y="114831"/>
                    <a:pt x="51896" y="115851"/>
                    <a:pt x="51739" y="116911"/>
                  </a:cubicBezTo>
                  <a:cubicBezTo>
                    <a:pt x="51386" y="116872"/>
                    <a:pt x="51033" y="116754"/>
                    <a:pt x="50719" y="116597"/>
                  </a:cubicBezTo>
                  <a:cubicBezTo>
                    <a:pt x="50677" y="116573"/>
                    <a:pt x="50637" y="116563"/>
                    <a:pt x="50599" y="116563"/>
                  </a:cubicBezTo>
                  <a:cubicBezTo>
                    <a:pt x="50385" y="116563"/>
                    <a:pt x="50250" y="116890"/>
                    <a:pt x="50483" y="116990"/>
                  </a:cubicBezTo>
                  <a:cubicBezTo>
                    <a:pt x="50837" y="117225"/>
                    <a:pt x="51229" y="117343"/>
                    <a:pt x="51661" y="117382"/>
                  </a:cubicBezTo>
                  <a:cubicBezTo>
                    <a:pt x="51622" y="117618"/>
                    <a:pt x="51582" y="117814"/>
                    <a:pt x="51582" y="118010"/>
                  </a:cubicBezTo>
                  <a:cubicBezTo>
                    <a:pt x="51308" y="117932"/>
                    <a:pt x="51072" y="117814"/>
                    <a:pt x="50837" y="117696"/>
                  </a:cubicBezTo>
                  <a:cubicBezTo>
                    <a:pt x="50794" y="117661"/>
                    <a:pt x="50752" y="117646"/>
                    <a:pt x="50713" y="117646"/>
                  </a:cubicBezTo>
                  <a:cubicBezTo>
                    <a:pt x="50532" y="117646"/>
                    <a:pt x="50408" y="117960"/>
                    <a:pt x="50601" y="118089"/>
                  </a:cubicBezTo>
                  <a:cubicBezTo>
                    <a:pt x="50876" y="118285"/>
                    <a:pt x="51190" y="118442"/>
                    <a:pt x="51504" y="118521"/>
                  </a:cubicBezTo>
                  <a:cubicBezTo>
                    <a:pt x="51465" y="118795"/>
                    <a:pt x="51425" y="119031"/>
                    <a:pt x="51386" y="119306"/>
                  </a:cubicBezTo>
                  <a:cubicBezTo>
                    <a:pt x="50640" y="120091"/>
                    <a:pt x="50169" y="121072"/>
                    <a:pt x="50012" y="122093"/>
                  </a:cubicBezTo>
                  <a:cubicBezTo>
                    <a:pt x="49988" y="122287"/>
                    <a:pt x="50159" y="122421"/>
                    <a:pt x="50302" y="122421"/>
                  </a:cubicBezTo>
                  <a:cubicBezTo>
                    <a:pt x="50390" y="122421"/>
                    <a:pt x="50468" y="122370"/>
                    <a:pt x="50483" y="122250"/>
                  </a:cubicBezTo>
                  <a:cubicBezTo>
                    <a:pt x="50601" y="121583"/>
                    <a:pt x="50837" y="120915"/>
                    <a:pt x="51229" y="120326"/>
                  </a:cubicBezTo>
                  <a:lnTo>
                    <a:pt x="51229" y="120326"/>
                  </a:lnTo>
                  <a:cubicBezTo>
                    <a:pt x="50876" y="121779"/>
                    <a:pt x="50640" y="123231"/>
                    <a:pt x="50365" y="124684"/>
                  </a:cubicBezTo>
                  <a:cubicBezTo>
                    <a:pt x="50331" y="124667"/>
                    <a:pt x="50297" y="124659"/>
                    <a:pt x="50264" y="124659"/>
                  </a:cubicBezTo>
                  <a:cubicBezTo>
                    <a:pt x="50147" y="124659"/>
                    <a:pt x="50051" y="124758"/>
                    <a:pt x="50051" y="124880"/>
                  </a:cubicBezTo>
                  <a:lnTo>
                    <a:pt x="50051" y="125391"/>
                  </a:lnTo>
                  <a:cubicBezTo>
                    <a:pt x="50012" y="125508"/>
                    <a:pt x="50091" y="125587"/>
                    <a:pt x="50208" y="125626"/>
                  </a:cubicBezTo>
                  <a:cubicBezTo>
                    <a:pt x="49659" y="128492"/>
                    <a:pt x="49070" y="131397"/>
                    <a:pt x="48481" y="134302"/>
                  </a:cubicBezTo>
                  <a:cubicBezTo>
                    <a:pt x="44987" y="135479"/>
                    <a:pt x="41337" y="136186"/>
                    <a:pt x="37686" y="136461"/>
                  </a:cubicBezTo>
                  <a:cubicBezTo>
                    <a:pt x="37686" y="133713"/>
                    <a:pt x="37607" y="130965"/>
                    <a:pt x="37607" y="128217"/>
                  </a:cubicBezTo>
                  <a:cubicBezTo>
                    <a:pt x="37607" y="123977"/>
                    <a:pt x="37647" y="119738"/>
                    <a:pt x="37607" y="115498"/>
                  </a:cubicBezTo>
                  <a:cubicBezTo>
                    <a:pt x="37647" y="114831"/>
                    <a:pt x="37568" y="114203"/>
                    <a:pt x="37490" y="113535"/>
                  </a:cubicBezTo>
                  <a:lnTo>
                    <a:pt x="37490" y="113535"/>
                  </a:lnTo>
                  <a:cubicBezTo>
                    <a:pt x="38432" y="114203"/>
                    <a:pt x="39335" y="115027"/>
                    <a:pt x="40080" y="115930"/>
                  </a:cubicBezTo>
                  <a:cubicBezTo>
                    <a:pt x="40126" y="115985"/>
                    <a:pt x="40178" y="116007"/>
                    <a:pt x="40228" y="116007"/>
                  </a:cubicBezTo>
                  <a:cubicBezTo>
                    <a:pt x="40395" y="116007"/>
                    <a:pt x="40545" y="115757"/>
                    <a:pt x="40394" y="115576"/>
                  </a:cubicBezTo>
                  <a:cubicBezTo>
                    <a:pt x="39531" y="114517"/>
                    <a:pt x="38471" y="113574"/>
                    <a:pt x="37333" y="112868"/>
                  </a:cubicBezTo>
                  <a:cubicBezTo>
                    <a:pt x="37134" y="112140"/>
                    <a:pt x="36462" y="111635"/>
                    <a:pt x="35739" y="111635"/>
                  </a:cubicBezTo>
                  <a:cubicBezTo>
                    <a:pt x="35603" y="111635"/>
                    <a:pt x="35466" y="111653"/>
                    <a:pt x="35330" y="111690"/>
                  </a:cubicBezTo>
                  <a:cubicBezTo>
                    <a:pt x="35272" y="111670"/>
                    <a:pt x="35213" y="111661"/>
                    <a:pt x="35154" y="111661"/>
                  </a:cubicBezTo>
                  <a:cubicBezTo>
                    <a:pt x="35095" y="111661"/>
                    <a:pt x="35036" y="111670"/>
                    <a:pt x="34977" y="111690"/>
                  </a:cubicBezTo>
                  <a:cubicBezTo>
                    <a:pt x="31915" y="112554"/>
                    <a:pt x="32622" y="116205"/>
                    <a:pt x="32622" y="118678"/>
                  </a:cubicBezTo>
                  <a:lnTo>
                    <a:pt x="32779" y="131200"/>
                  </a:lnTo>
                  <a:cubicBezTo>
                    <a:pt x="32779" y="133006"/>
                    <a:pt x="32779" y="134812"/>
                    <a:pt x="32818" y="136657"/>
                  </a:cubicBezTo>
                  <a:cubicBezTo>
                    <a:pt x="28892" y="136343"/>
                    <a:pt x="24692" y="136304"/>
                    <a:pt x="21238" y="134184"/>
                  </a:cubicBezTo>
                  <a:cubicBezTo>
                    <a:pt x="19393" y="127432"/>
                    <a:pt x="18372" y="120523"/>
                    <a:pt x="17587" y="113535"/>
                  </a:cubicBezTo>
                  <a:cubicBezTo>
                    <a:pt x="17665" y="113300"/>
                    <a:pt x="17626" y="113025"/>
                    <a:pt x="17508" y="112789"/>
                  </a:cubicBezTo>
                  <a:cubicBezTo>
                    <a:pt x="17312" y="110905"/>
                    <a:pt x="17116" y="109021"/>
                    <a:pt x="16919" y="107097"/>
                  </a:cubicBezTo>
                  <a:cubicBezTo>
                    <a:pt x="16017" y="97715"/>
                    <a:pt x="15349" y="88254"/>
                    <a:pt x="15192" y="78833"/>
                  </a:cubicBezTo>
                  <a:cubicBezTo>
                    <a:pt x="14996" y="66977"/>
                    <a:pt x="15703" y="55083"/>
                    <a:pt x="17940" y="43502"/>
                  </a:cubicBezTo>
                  <a:cubicBezTo>
                    <a:pt x="23434" y="42618"/>
                    <a:pt x="28985" y="42176"/>
                    <a:pt x="34532" y="42176"/>
                  </a:cubicBezTo>
                  <a:close/>
                  <a:moveTo>
                    <a:pt x="53467" y="114399"/>
                  </a:moveTo>
                  <a:cubicBezTo>
                    <a:pt x="59473" y="115891"/>
                    <a:pt x="63084" y="121151"/>
                    <a:pt x="65008" y="126765"/>
                  </a:cubicBezTo>
                  <a:cubicBezTo>
                    <a:pt x="66460" y="130847"/>
                    <a:pt x="66578" y="135362"/>
                    <a:pt x="66029" y="139758"/>
                  </a:cubicBezTo>
                  <a:cubicBezTo>
                    <a:pt x="65911" y="139248"/>
                    <a:pt x="65832" y="138777"/>
                    <a:pt x="65715" y="138267"/>
                  </a:cubicBezTo>
                  <a:cubicBezTo>
                    <a:pt x="65698" y="138138"/>
                    <a:pt x="65610" y="138082"/>
                    <a:pt x="65514" y="138082"/>
                  </a:cubicBezTo>
                  <a:cubicBezTo>
                    <a:pt x="65375" y="138082"/>
                    <a:pt x="65220" y="138199"/>
                    <a:pt x="65243" y="138384"/>
                  </a:cubicBezTo>
                  <a:lnTo>
                    <a:pt x="65400" y="139170"/>
                  </a:lnTo>
                  <a:cubicBezTo>
                    <a:pt x="64812" y="138698"/>
                    <a:pt x="64144" y="138384"/>
                    <a:pt x="63438" y="138227"/>
                  </a:cubicBezTo>
                  <a:lnTo>
                    <a:pt x="63438" y="137442"/>
                  </a:lnTo>
                  <a:cubicBezTo>
                    <a:pt x="63595" y="137521"/>
                    <a:pt x="63791" y="137560"/>
                    <a:pt x="64027" y="137599"/>
                  </a:cubicBezTo>
                  <a:cubicBezTo>
                    <a:pt x="64341" y="137599"/>
                    <a:pt x="64301" y="137089"/>
                    <a:pt x="64027" y="137089"/>
                  </a:cubicBezTo>
                  <a:cubicBezTo>
                    <a:pt x="63830" y="137089"/>
                    <a:pt x="63634" y="137010"/>
                    <a:pt x="63477" y="136893"/>
                  </a:cubicBezTo>
                  <a:cubicBezTo>
                    <a:pt x="63438" y="136853"/>
                    <a:pt x="63438" y="136853"/>
                    <a:pt x="63398" y="136853"/>
                  </a:cubicBezTo>
                  <a:cubicBezTo>
                    <a:pt x="63359" y="136422"/>
                    <a:pt x="63281" y="136029"/>
                    <a:pt x="63202" y="135636"/>
                  </a:cubicBezTo>
                  <a:cubicBezTo>
                    <a:pt x="63170" y="135508"/>
                    <a:pt x="63072" y="135452"/>
                    <a:pt x="62973" y="135452"/>
                  </a:cubicBezTo>
                  <a:cubicBezTo>
                    <a:pt x="62830" y="135452"/>
                    <a:pt x="62685" y="135569"/>
                    <a:pt x="62731" y="135754"/>
                  </a:cubicBezTo>
                  <a:cubicBezTo>
                    <a:pt x="62888" y="136461"/>
                    <a:pt x="62927" y="137128"/>
                    <a:pt x="62927" y="137835"/>
                  </a:cubicBezTo>
                  <a:cubicBezTo>
                    <a:pt x="62810" y="137639"/>
                    <a:pt x="62731" y="137442"/>
                    <a:pt x="62613" y="137246"/>
                  </a:cubicBezTo>
                  <a:cubicBezTo>
                    <a:pt x="62535" y="136029"/>
                    <a:pt x="61828" y="134930"/>
                    <a:pt x="60729" y="134380"/>
                  </a:cubicBezTo>
                  <a:cubicBezTo>
                    <a:pt x="60709" y="134361"/>
                    <a:pt x="60680" y="134351"/>
                    <a:pt x="60646" y="134351"/>
                  </a:cubicBezTo>
                  <a:cubicBezTo>
                    <a:pt x="60611" y="134351"/>
                    <a:pt x="60572" y="134361"/>
                    <a:pt x="60533" y="134380"/>
                  </a:cubicBezTo>
                  <a:cubicBezTo>
                    <a:pt x="60219" y="134027"/>
                    <a:pt x="59865" y="133674"/>
                    <a:pt x="59551" y="133320"/>
                  </a:cubicBezTo>
                  <a:lnTo>
                    <a:pt x="59551" y="133320"/>
                  </a:lnTo>
                  <a:cubicBezTo>
                    <a:pt x="60140" y="133399"/>
                    <a:pt x="60690" y="133674"/>
                    <a:pt x="61161" y="134027"/>
                  </a:cubicBezTo>
                  <a:cubicBezTo>
                    <a:pt x="61209" y="134067"/>
                    <a:pt x="61263" y="134084"/>
                    <a:pt x="61315" y="134084"/>
                  </a:cubicBezTo>
                  <a:cubicBezTo>
                    <a:pt x="61517" y="134084"/>
                    <a:pt x="61701" y="133830"/>
                    <a:pt x="61514" y="133674"/>
                  </a:cubicBezTo>
                  <a:cubicBezTo>
                    <a:pt x="60925" y="133203"/>
                    <a:pt x="60258" y="132928"/>
                    <a:pt x="59512" y="132810"/>
                  </a:cubicBezTo>
                  <a:cubicBezTo>
                    <a:pt x="59473" y="132535"/>
                    <a:pt x="59394" y="132221"/>
                    <a:pt x="59316" y="131946"/>
                  </a:cubicBezTo>
                  <a:lnTo>
                    <a:pt x="59316" y="131946"/>
                  </a:lnTo>
                  <a:cubicBezTo>
                    <a:pt x="59787" y="131986"/>
                    <a:pt x="60219" y="132103"/>
                    <a:pt x="60611" y="132300"/>
                  </a:cubicBezTo>
                  <a:cubicBezTo>
                    <a:pt x="60646" y="132315"/>
                    <a:pt x="60681" y="132321"/>
                    <a:pt x="60713" y="132321"/>
                  </a:cubicBezTo>
                  <a:cubicBezTo>
                    <a:pt x="60938" y="132321"/>
                    <a:pt x="61087" y="132005"/>
                    <a:pt x="60847" y="131868"/>
                  </a:cubicBezTo>
                  <a:cubicBezTo>
                    <a:pt x="60611" y="131750"/>
                    <a:pt x="60376" y="131672"/>
                    <a:pt x="60140" y="131593"/>
                  </a:cubicBezTo>
                  <a:lnTo>
                    <a:pt x="60493" y="131083"/>
                  </a:lnTo>
                  <a:cubicBezTo>
                    <a:pt x="60628" y="130894"/>
                    <a:pt x="60467" y="130742"/>
                    <a:pt x="60289" y="130742"/>
                  </a:cubicBezTo>
                  <a:cubicBezTo>
                    <a:pt x="60207" y="130742"/>
                    <a:pt x="60123" y="130774"/>
                    <a:pt x="60062" y="130847"/>
                  </a:cubicBezTo>
                  <a:lnTo>
                    <a:pt x="59630" y="131475"/>
                  </a:lnTo>
                  <a:cubicBezTo>
                    <a:pt x="59512" y="131475"/>
                    <a:pt x="59355" y="131475"/>
                    <a:pt x="59237" y="131436"/>
                  </a:cubicBezTo>
                  <a:lnTo>
                    <a:pt x="59159" y="131436"/>
                  </a:lnTo>
                  <a:cubicBezTo>
                    <a:pt x="59159" y="131358"/>
                    <a:pt x="59120" y="131279"/>
                    <a:pt x="59080" y="131200"/>
                  </a:cubicBezTo>
                  <a:cubicBezTo>
                    <a:pt x="59159" y="131161"/>
                    <a:pt x="59198" y="131122"/>
                    <a:pt x="59237" y="131043"/>
                  </a:cubicBezTo>
                  <a:cubicBezTo>
                    <a:pt x="59394" y="130533"/>
                    <a:pt x="59708" y="130101"/>
                    <a:pt x="60140" y="129827"/>
                  </a:cubicBezTo>
                  <a:cubicBezTo>
                    <a:pt x="60374" y="129693"/>
                    <a:pt x="60210" y="129361"/>
                    <a:pt x="60011" y="129361"/>
                  </a:cubicBezTo>
                  <a:cubicBezTo>
                    <a:pt x="59976" y="129361"/>
                    <a:pt x="59940" y="129371"/>
                    <a:pt x="59905" y="129395"/>
                  </a:cubicBezTo>
                  <a:cubicBezTo>
                    <a:pt x="59434" y="129709"/>
                    <a:pt x="59080" y="130180"/>
                    <a:pt x="58845" y="130690"/>
                  </a:cubicBezTo>
                  <a:cubicBezTo>
                    <a:pt x="58766" y="130533"/>
                    <a:pt x="58688" y="130415"/>
                    <a:pt x="58609" y="130258"/>
                  </a:cubicBezTo>
                  <a:cubicBezTo>
                    <a:pt x="58563" y="130189"/>
                    <a:pt x="58500" y="130161"/>
                    <a:pt x="58437" y="130161"/>
                  </a:cubicBezTo>
                  <a:cubicBezTo>
                    <a:pt x="58286" y="130161"/>
                    <a:pt x="58133" y="130327"/>
                    <a:pt x="58217" y="130494"/>
                  </a:cubicBezTo>
                  <a:cubicBezTo>
                    <a:pt x="58609" y="131200"/>
                    <a:pt x="58884" y="131986"/>
                    <a:pt x="59002" y="132810"/>
                  </a:cubicBezTo>
                  <a:cubicBezTo>
                    <a:pt x="58845" y="132653"/>
                    <a:pt x="58688" y="132496"/>
                    <a:pt x="58491" y="132339"/>
                  </a:cubicBezTo>
                  <a:cubicBezTo>
                    <a:pt x="58491" y="132300"/>
                    <a:pt x="58491" y="132260"/>
                    <a:pt x="58491" y="132221"/>
                  </a:cubicBezTo>
                  <a:cubicBezTo>
                    <a:pt x="57999" y="130478"/>
                    <a:pt x="56701" y="128918"/>
                    <a:pt x="54775" y="128918"/>
                  </a:cubicBezTo>
                  <a:cubicBezTo>
                    <a:pt x="54706" y="128918"/>
                    <a:pt x="54637" y="128920"/>
                    <a:pt x="54566" y="128924"/>
                  </a:cubicBezTo>
                  <a:cubicBezTo>
                    <a:pt x="54527" y="128806"/>
                    <a:pt x="54527" y="128688"/>
                    <a:pt x="54487" y="128610"/>
                  </a:cubicBezTo>
                  <a:cubicBezTo>
                    <a:pt x="54448" y="128531"/>
                    <a:pt x="54409" y="128492"/>
                    <a:pt x="54370" y="128453"/>
                  </a:cubicBezTo>
                  <a:cubicBezTo>
                    <a:pt x="54487" y="128439"/>
                    <a:pt x="54606" y="128433"/>
                    <a:pt x="54725" y="128433"/>
                  </a:cubicBezTo>
                  <a:cubicBezTo>
                    <a:pt x="55322" y="128433"/>
                    <a:pt x="55927" y="128596"/>
                    <a:pt x="56450" y="128924"/>
                  </a:cubicBezTo>
                  <a:cubicBezTo>
                    <a:pt x="56495" y="128953"/>
                    <a:pt x="56539" y="128966"/>
                    <a:pt x="56581" y="128966"/>
                  </a:cubicBezTo>
                  <a:cubicBezTo>
                    <a:pt x="56761" y="128966"/>
                    <a:pt x="56892" y="128729"/>
                    <a:pt x="56764" y="128570"/>
                  </a:cubicBezTo>
                  <a:cubicBezTo>
                    <a:pt x="56764" y="128531"/>
                    <a:pt x="56764" y="128531"/>
                    <a:pt x="56764" y="128492"/>
                  </a:cubicBezTo>
                  <a:cubicBezTo>
                    <a:pt x="56803" y="127903"/>
                    <a:pt x="56646" y="127353"/>
                    <a:pt x="56372" y="126843"/>
                  </a:cubicBezTo>
                  <a:cubicBezTo>
                    <a:pt x="56322" y="126756"/>
                    <a:pt x="56245" y="126721"/>
                    <a:pt x="56168" y="126721"/>
                  </a:cubicBezTo>
                  <a:cubicBezTo>
                    <a:pt x="56001" y="126721"/>
                    <a:pt x="55832" y="126890"/>
                    <a:pt x="55940" y="127079"/>
                  </a:cubicBezTo>
                  <a:cubicBezTo>
                    <a:pt x="56136" y="127432"/>
                    <a:pt x="56254" y="127864"/>
                    <a:pt x="56254" y="128256"/>
                  </a:cubicBezTo>
                  <a:cubicBezTo>
                    <a:pt x="55790" y="128053"/>
                    <a:pt x="55262" y="127936"/>
                    <a:pt x="54717" y="127936"/>
                  </a:cubicBezTo>
                  <a:cubicBezTo>
                    <a:pt x="54524" y="127936"/>
                    <a:pt x="54329" y="127951"/>
                    <a:pt x="54134" y="127981"/>
                  </a:cubicBezTo>
                  <a:cubicBezTo>
                    <a:pt x="53898" y="128021"/>
                    <a:pt x="53938" y="128374"/>
                    <a:pt x="54134" y="128453"/>
                  </a:cubicBezTo>
                  <a:cubicBezTo>
                    <a:pt x="54016" y="128492"/>
                    <a:pt x="53938" y="128610"/>
                    <a:pt x="54016" y="128727"/>
                  </a:cubicBezTo>
                  <a:cubicBezTo>
                    <a:pt x="54134" y="129081"/>
                    <a:pt x="54213" y="129434"/>
                    <a:pt x="54252" y="129827"/>
                  </a:cubicBezTo>
                  <a:lnTo>
                    <a:pt x="53820" y="129669"/>
                  </a:lnTo>
                  <a:cubicBezTo>
                    <a:pt x="53820" y="129591"/>
                    <a:pt x="53820" y="129552"/>
                    <a:pt x="53820" y="129512"/>
                  </a:cubicBezTo>
                  <a:cubicBezTo>
                    <a:pt x="53349" y="128138"/>
                    <a:pt x="52603" y="126922"/>
                    <a:pt x="51582" y="125901"/>
                  </a:cubicBezTo>
                  <a:cubicBezTo>
                    <a:pt x="51661" y="125548"/>
                    <a:pt x="51700" y="125234"/>
                    <a:pt x="51779" y="124880"/>
                  </a:cubicBezTo>
                  <a:cubicBezTo>
                    <a:pt x="52250" y="125312"/>
                    <a:pt x="52642" y="125822"/>
                    <a:pt x="52878" y="126411"/>
                  </a:cubicBezTo>
                  <a:cubicBezTo>
                    <a:pt x="52923" y="126501"/>
                    <a:pt x="52996" y="126540"/>
                    <a:pt x="53072" y="126540"/>
                  </a:cubicBezTo>
                  <a:cubicBezTo>
                    <a:pt x="53195" y="126540"/>
                    <a:pt x="53325" y="126439"/>
                    <a:pt x="53349" y="126293"/>
                  </a:cubicBezTo>
                  <a:cubicBezTo>
                    <a:pt x="53427" y="126293"/>
                    <a:pt x="53506" y="126215"/>
                    <a:pt x="53545" y="126136"/>
                  </a:cubicBezTo>
                  <a:cubicBezTo>
                    <a:pt x="53545" y="126058"/>
                    <a:pt x="53545" y="126019"/>
                    <a:pt x="53584" y="125940"/>
                  </a:cubicBezTo>
                  <a:cubicBezTo>
                    <a:pt x="54134" y="126293"/>
                    <a:pt x="54566" y="126804"/>
                    <a:pt x="54880" y="127393"/>
                  </a:cubicBezTo>
                  <a:cubicBezTo>
                    <a:pt x="54917" y="127479"/>
                    <a:pt x="54985" y="127515"/>
                    <a:pt x="55056" y="127515"/>
                  </a:cubicBezTo>
                  <a:cubicBezTo>
                    <a:pt x="55211" y="127515"/>
                    <a:pt x="55380" y="127345"/>
                    <a:pt x="55272" y="127157"/>
                  </a:cubicBezTo>
                  <a:cubicBezTo>
                    <a:pt x="54919" y="126450"/>
                    <a:pt x="54409" y="125862"/>
                    <a:pt x="53702" y="125469"/>
                  </a:cubicBezTo>
                  <a:lnTo>
                    <a:pt x="53898" y="124880"/>
                  </a:lnTo>
                  <a:cubicBezTo>
                    <a:pt x="53945" y="124692"/>
                    <a:pt x="53782" y="124561"/>
                    <a:pt x="53626" y="124561"/>
                  </a:cubicBezTo>
                  <a:cubicBezTo>
                    <a:pt x="53521" y="124561"/>
                    <a:pt x="53420" y="124620"/>
                    <a:pt x="53388" y="124762"/>
                  </a:cubicBezTo>
                  <a:lnTo>
                    <a:pt x="53113" y="125783"/>
                  </a:lnTo>
                  <a:cubicBezTo>
                    <a:pt x="52996" y="125626"/>
                    <a:pt x="52917" y="125469"/>
                    <a:pt x="52799" y="125351"/>
                  </a:cubicBezTo>
                  <a:cubicBezTo>
                    <a:pt x="52878" y="125312"/>
                    <a:pt x="52917" y="125273"/>
                    <a:pt x="52917" y="125234"/>
                  </a:cubicBezTo>
                  <a:cubicBezTo>
                    <a:pt x="53113" y="124605"/>
                    <a:pt x="53231" y="123938"/>
                    <a:pt x="53231" y="123271"/>
                  </a:cubicBezTo>
                  <a:cubicBezTo>
                    <a:pt x="53231" y="123094"/>
                    <a:pt x="53104" y="123006"/>
                    <a:pt x="52976" y="123006"/>
                  </a:cubicBezTo>
                  <a:cubicBezTo>
                    <a:pt x="52848" y="123006"/>
                    <a:pt x="52721" y="123094"/>
                    <a:pt x="52721" y="123271"/>
                  </a:cubicBezTo>
                  <a:cubicBezTo>
                    <a:pt x="52721" y="123820"/>
                    <a:pt x="52642" y="124370"/>
                    <a:pt x="52485" y="124919"/>
                  </a:cubicBezTo>
                  <a:cubicBezTo>
                    <a:pt x="52289" y="124684"/>
                    <a:pt x="52093" y="124488"/>
                    <a:pt x="51857" y="124291"/>
                  </a:cubicBezTo>
                  <a:cubicBezTo>
                    <a:pt x="52053" y="123271"/>
                    <a:pt x="52210" y="122211"/>
                    <a:pt x="52407" y="121190"/>
                  </a:cubicBezTo>
                  <a:cubicBezTo>
                    <a:pt x="53702" y="121465"/>
                    <a:pt x="54919" y="122015"/>
                    <a:pt x="55979" y="122839"/>
                  </a:cubicBezTo>
                  <a:cubicBezTo>
                    <a:pt x="56017" y="122864"/>
                    <a:pt x="56055" y="122875"/>
                    <a:pt x="56090" y="122875"/>
                  </a:cubicBezTo>
                  <a:cubicBezTo>
                    <a:pt x="56278" y="122875"/>
                    <a:pt x="56412" y="122572"/>
                    <a:pt x="56215" y="122407"/>
                  </a:cubicBezTo>
                  <a:cubicBezTo>
                    <a:pt x="55115" y="121543"/>
                    <a:pt x="53859" y="120994"/>
                    <a:pt x="52485" y="120680"/>
                  </a:cubicBezTo>
                  <a:cubicBezTo>
                    <a:pt x="52839" y="118599"/>
                    <a:pt x="53153" y="116519"/>
                    <a:pt x="53467" y="114399"/>
                  </a:cubicBezTo>
                  <a:close/>
                  <a:moveTo>
                    <a:pt x="63438" y="138698"/>
                  </a:moveTo>
                  <a:lnTo>
                    <a:pt x="63438" y="138698"/>
                  </a:lnTo>
                  <a:cubicBezTo>
                    <a:pt x="64262" y="138934"/>
                    <a:pt x="65008" y="139366"/>
                    <a:pt x="65597" y="139994"/>
                  </a:cubicBezTo>
                  <a:lnTo>
                    <a:pt x="65675" y="140347"/>
                  </a:lnTo>
                  <a:cubicBezTo>
                    <a:pt x="65675" y="140462"/>
                    <a:pt x="65759" y="140535"/>
                    <a:pt x="65851" y="140535"/>
                  </a:cubicBezTo>
                  <a:cubicBezTo>
                    <a:pt x="65884" y="140535"/>
                    <a:pt x="65918" y="140525"/>
                    <a:pt x="65950" y="140504"/>
                  </a:cubicBezTo>
                  <a:lnTo>
                    <a:pt x="65950" y="140504"/>
                  </a:lnTo>
                  <a:cubicBezTo>
                    <a:pt x="65911" y="140622"/>
                    <a:pt x="65911" y="140701"/>
                    <a:pt x="65872" y="140818"/>
                  </a:cubicBezTo>
                  <a:cubicBezTo>
                    <a:pt x="65322" y="140229"/>
                    <a:pt x="64615" y="139798"/>
                    <a:pt x="63830" y="139523"/>
                  </a:cubicBezTo>
                  <a:cubicBezTo>
                    <a:pt x="63712" y="139248"/>
                    <a:pt x="63595" y="138973"/>
                    <a:pt x="63438" y="138698"/>
                  </a:cubicBezTo>
                  <a:close/>
                  <a:moveTo>
                    <a:pt x="64105" y="140151"/>
                  </a:moveTo>
                  <a:lnTo>
                    <a:pt x="64105" y="140151"/>
                  </a:lnTo>
                  <a:cubicBezTo>
                    <a:pt x="64772" y="140465"/>
                    <a:pt x="65322" y="140897"/>
                    <a:pt x="65793" y="141446"/>
                  </a:cubicBezTo>
                  <a:lnTo>
                    <a:pt x="65715" y="141839"/>
                  </a:lnTo>
                  <a:cubicBezTo>
                    <a:pt x="65400" y="141603"/>
                    <a:pt x="65008" y="141446"/>
                    <a:pt x="64615" y="141407"/>
                  </a:cubicBezTo>
                  <a:cubicBezTo>
                    <a:pt x="64458" y="140975"/>
                    <a:pt x="64301" y="140583"/>
                    <a:pt x="64105" y="140151"/>
                  </a:cubicBezTo>
                  <a:close/>
                  <a:moveTo>
                    <a:pt x="16174" y="114320"/>
                  </a:moveTo>
                  <a:cubicBezTo>
                    <a:pt x="16409" y="116479"/>
                    <a:pt x="16684" y="118599"/>
                    <a:pt x="16998" y="120758"/>
                  </a:cubicBezTo>
                  <a:cubicBezTo>
                    <a:pt x="15467" y="121072"/>
                    <a:pt x="13897" y="122368"/>
                    <a:pt x="12719" y="123271"/>
                  </a:cubicBezTo>
                  <a:cubicBezTo>
                    <a:pt x="11188" y="124370"/>
                    <a:pt x="9932" y="125783"/>
                    <a:pt x="8990" y="127393"/>
                  </a:cubicBezTo>
                  <a:cubicBezTo>
                    <a:pt x="8906" y="127587"/>
                    <a:pt x="9078" y="127781"/>
                    <a:pt x="9242" y="127781"/>
                  </a:cubicBezTo>
                  <a:cubicBezTo>
                    <a:pt x="9309" y="127781"/>
                    <a:pt x="9376" y="127748"/>
                    <a:pt x="9422" y="127667"/>
                  </a:cubicBezTo>
                  <a:cubicBezTo>
                    <a:pt x="10246" y="126215"/>
                    <a:pt x="11306" y="124998"/>
                    <a:pt x="12601" y="123977"/>
                  </a:cubicBezTo>
                  <a:cubicBezTo>
                    <a:pt x="13740" y="123074"/>
                    <a:pt x="15545" y="121543"/>
                    <a:pt x="17116" y="121229"/>
                  </a:cubicBezTo>
                  <a:cubicBezTo>
                    <a:pt x="17233" y="122132"/>
                    <a:pt x="17391" y="123074"/>
                    <a:pt x="17548" y="124017"/>
                  </a:cubicBezTo>
                  <a:cubicBezTo>
                    <a:pt x="17391" y="124174"/>
                    <a:pt x="17273" y="124331"/>
                    <a:pt x="17155" y="124527"/>
                  </a:cubicBezTo>
                  <a:cubicBezTo>
                    <a:pt x="17116" y="124252"/>
                    <a:pt x="17155" y="124017"/>
                    <a:pt x="17194" y="123742"/>
                  </a:cubicBezTo>
                  <a:cubicBezTo>
                    <a:pt x="17218" y="123574"/>
                    <a:pt x="17053" y="123451"/>
                    <a:pt x="16902" y="123451"/>
                  </a:cubicBezTo>
                  <a:cubicBezTo>
                    <a:pt x="16805" y="123451"/>
                    <a:pt x="16715" y="123501"/>
                    <a:pt x="16684" y="123624"/>
                  </a:cubicBezTo>
                  <a:cubicBezTo>
                    <a:pt x="16605" y="124056"/>
                    <a:pt x="16605" y="124488"/>
                    <a:pt x="16684" y="124919"/>
                  </a:cubicBezTo>
                  <a:cubicBezTo>
                    <a:pt x="16684" y="124959"/>
                    <a:pt x="16684" y="124998"/>
                    <a:pt x="16723" y="125037"/>
                  </a:cubicBezTo>
                  <a:cubicBezTo>
                    <a:pt x="16488" y="125391"/>
                    <a:pt x="16213" y="125744"/>
                    <a:pt x="16017" y="126176"/>
                  </a:cubicBezTo>
                  <a:cubicBezTo>
                    <a:pt x="15936" y="126364"/>
                    <a:pt x="16095" y="126534"/>
                    <a:pt x="16253" y="126534"/>
                  </a:cubicBezTo>
                  <a:cubicBezTo>
                    <a:pt x="16326" y="126534"/>
                    <a:pt x="16399" y="126498"/>
                    <a:pt x="16448" y="126411"/>
                  </a:cubicBezTo>
                  <a:cubicBezTo>
                    <a:pt x="16762" y="125783"/>
                    <a:pt x="17155" y="125194"/>
                    <a:pt x="17626" y="124645"/>
                  </a:cubicBezTo>
                  <a:lnTo>
                    <a:pt x="17822" y="125705"/>
                  </a:lnTo>
                  <a:cubicBezTo>
                    <a:pt x="17773" y="125655"/>
                    <a:pt x="17710" y="125633"/>
                    <a:pt x="17647" y="125633"/>
                  </a:cubicBezTo>
                  <a:cubicBezTo>
                    <a:pt x="17561" y="125633"/>
                    <a:pt x="17475" y="125675"/>
                    <a:pt x="17430" y="125744"/>
                  </a:cubicBezTo>
                  <a:lnTo>
                    <a:pt x="17273" y="125979"/>
                  </a:lnTo>
                  <a:cubicBezTo>
                    <a:pt x="17133" y="126175"/>
                    <a:pt x="17312" y="126351"/>
                    <a:pt x="17483" y="126351"/>
                  </a:cubicBezTo>
                  <a:cubicBezTo>
                    <a:pt x="17552" y="126351"/>
                    <a:pt x="17620" y="126322"/>
                    <a:pt x="17665" y="126254"/>
                  </a:cubicBezTo>
                  <a:lnTo>
                    <a:pt x="17862" y="125979"/>
                  </a:lnTo>
                  <a:cubicBezTo>
                    <a:pt x="17862" y="125979"/>
                    <a:pt x="17862" y="125979"/>
                    <a:pt x="17862" y="125940"/>
                  </a:cubicBezTo>
                  <a:cubicBezTo>
                    <a:pt x="17940" y="126333"/>
                    <a:pt x="17979" y="126725"/>
                    <a:pt x="18058" y="127118"/>
                  </a:cubicBezTo>
                  <a:cubicBezTo>
                    <a:pt x="17587" y="127824"/>
                    <a:pt x="17233" y="128649"/>
                    <a:pt x="17037" y="129512"/>
                  </a:cubicBezTo>
                  <a:cubicBezTo>
                    <a:pt x="16802" y="129591"/>
                    <a:pt x="16527" y="129709"/>
                    <a:pt x="16252" y="129787"/>
                  </a:cubicBezTo>
                  <a:cubicBezTo>
                    <a:pt x="16331" y="129355"/>
                    <a:pt x="16448" y="128924"/>
                    <a:pt x="16645" y="128531"/>
                  </a:cubicBezTo>
                  <a:cubicBezTo>
                    <a:pt x="16725" y="128343"/>
                    <a:pt x="16548" y="128173"/>
                    <a:pt x="16391" y="128173"/>
                  </a:cubicBezTo>
                  <a:cubicBezTo>
                    <a:pt x="16318" y="128173"/>
                    <a:pt x="16250" y="128209"/>
                    <a:pt x="16213" y="128296"/>
                  </a:cubicBezTo>
                  <a:cubicBezTo>
                    <a:pt x="15938" y="128845"/>
                    <a:pt x="15781" y="129434"/>
                    <a:pt x="15703" y="130023"/>
                  </a:cubicBezTo>
                  <a:cubicBezTo>
                    <a:pt x="15467" y="130141"/>
                    <a:pt x="15192" y="130258"/>
                    <a:pt x="14957" y="130376"/>
                  </a:cubicBezTo>
                  <a:cubicBezTo>
                    <a:pt x="15035" y="129709"/>
                    <a:pt x="15271" y="129120"/>
                    <a:pt x="15585" y="128531"/>
                  </a:cubicBezTo>
                  <a:cubicBezTo>
                    <a:pt x="15692" y="128343"/>
                    <a:pt x="15524" y="128173"/>
                    <a:pt x="15356" y="128173"/>
                  </a:cubicBezTo>
                  <a:cubicBezTo>
                    <a:pt x="15279" y="128173"/>
                    <a:pt x="15202" y="128209"/>
                    <a:pt x="15153" y="128296"/>
                  </a:cubicBezTo>
                  <a:cubicBezTo>
                    <a:pt x="14760" y="129002"/>
                    <a:pt x="14525" y="129748"/>
                    <a:pt x="14446" y="130533"/>
                  </a:cubicBezTo>
                  <a:cubicBezTo>
                    <a:pt x="14407" y="130572"/>
                    <a:pt x="14407" y="130612"/>
                    <a:pt x="14446" y="130651"/>
                  </a:cubicBezTo>
                  <a:cubicBezTo>
                    <a:pt x="13465" y="131161"/>
                    <a:pt x="12562" y="131789"/>
                    <a:pt x="11738" y="132496"/>
                  </a:cubicBezTo>
                  <a:cubicBezTo>
                    <a:pt x="12091" y="131632"/>
                    <a:pt x="12641" y="130808"/>
                    <a:pt x="13347" y="130180"/>
                  </a:cubicBezTo>
                  <a:cubicBezTo>
                    <a:pt x="13528" y="129999"/>
                    <a:pt x="13362" y="129749"/>
                    <a:pt x="13168" y="129749"/>
                  </a:cubicBezTo>
                  <a:cubicBezTo>
                    <a:pt x="13110" y="129749"/>
                    <a:pt x="13049" y="129772"/>
                    <a:pt x="12994" y="129827"/>
                  </a:cubicBezTo>
                  <a:cubicBezTo>
                    <a:pt x="12052" y="130729"/>
                    <a:pt x="11384" y="131829"/>
                    <a:pt x="11031" y="133085"/>
                  </a:cubicBezTo>
                  <a:cubicBezTo>
                    <a:pt x="11031" y="133124"/>
                    <a:pt x="11031" y="133124"/>
                    <a:pt x="11031" y="133163"/>
                  </a:cubicBezTo>
                  <a:cubicBezTo>
                    <a:pt x="10756" y="133438"/>
                    <a:pt x="10481" y="133713"/>
                    <a:pt x="10246" y="133988"/>
                  </a:cubicBezTo>
                  <a:cubicBezTo>
                    <a:pt x="10560" y="132339"/>
                    <a:pt x="11306" y="130808"/>
                    <a:pt x="12366" y="129552"/>
                  </a:cubicBezTo>
                  <a:cubicBezTo>
                    <a:pt x="12547" y="129371"/>
                    <a:pt x="12380" y="129121"/>
                    <a:pt x="12205" y="129121"/>
                  </a:cubicBezTo>
                  <a:cubicBezTo>
                    <a:pt x="12151" y="129121"/>
                    <a:pt x="12097" y="129144"/>
                    <a:pt x="12052" y="129198"/>
                  </a:cubicBezTo>
                  <a:cubicBezTo>
                    <a:pt x="11110" y="130298"/>
                    <a:pt x="10403" y="131554"/>
                    <a:pt x="10010" y="132928"/>
                  </a:cubicBezTo>
                  <a:cubicBezTo>
                    <a:pt x="9597" y="132652"/>
                    <a:pt x="9154" y="132528"/>
                    <a:pt x="8681" y="132528"/>
                  </a:cubicBezTo>
                  <a:cubicBezTo>
                    <a:pt x="8614" y="132528"/>
                    <a:pt x="8547" y="132530"/>
                    <a:pt x="8479" y="132535"/>
                  </a:cubicBezTo>
                  <a:cubicBezTo>
                    <a:pt x="8177" y="132573"/>
                    <a:pt x="8166" y="133048"/>
                    <a:pt x="8446" y="133048"/>
                  </a:cubicBezTo>
                  <a:cubicBezTo>
                    <a:pt x="8457" y="133048"/>
                    <a:pt x="8468" y="133047"/>
                    <a:pt x="8479" y="133046"/>
                  </a:cubicBezTo>
                  <a:cubicBezTo>
                    <a:pt x="8581" y="133030"/>
                    <a:pt x="8682" y="133022"/>
                    <a:pt x="8781" y="133022"/>
                  </a:cubicBezTo>
                  <a:cubicBezTo>
                    <a:pt x="9175" y="133022"/>
                    <a:pt x="9539" y="133148"/>
                    <a:pt x="9853" y="133399"/>
                  </a:cubicBezTo>
                  <a:cubicBezTo>
                    <a:pt x="9814" y="133595"/>
                    <a:pt x="9775" y="133791"/>
                    <a:pt x="9736" y="133988"/>
                  </a:cubicBezTo>
                  <a:cubicBezTo>
                    <a:pt x="9265" y="133791"/>
                    <a:pt x="8754" y="133674"/>
                    <a:pt x="8283" y="133674"/>
                  </a:cubicBezTo>
                  <a:cubicBezTo>
                    <a:pt x="7930" y="133674"/>
                    <a:pt x="7930" y="134184"/>
                    <a:pt x="8283" y="134184"/>
                  </a:cubicBezTo>
                  <a:cubicBezTo>
                    <a:pt x="8344" y="134179"/>
                    <a:pt x="8405" y="134176"/>
                    <a:pt x="8466" y="134176"/>
                  </a:cubicBezTo>
                  <a:cubicBezTo>
                    <a:pt x="8875" y="134176"/>
                    <a:pt x="9281" y="134288"/>
                    <a:pt x="9657" y="134459"/>
                  </a:cubicBezTo>
                  <a:cubicBezTo>
                    <a:pt x="9618" y="134498"/>
                    <a:pt x="9618" y="134537"/>
                    <a:pt x="9657" y="134577"/>
                  </a:cubicBezTo>
                  <a:cubicBezTo>
                    <a:pt x="9539" y="134694"/>
                    <a:pt x="9422" y="134812"/>
                    <a:pt x="9343" y="134969"/>
                  </a:cubicBezTo>
                  <a:lnTo>
                    <a:pt x="9108" y="134851"/>
                  </a:lnTo>
                  <a:cubicBezTo>
                    <a:pt x="9084" y="134845"/>
                    <a:pt x="9061" y="134843"/>
                    <a:pt x="9039" y="134843"/>
                  </a:cubicBezTo>
                  <a:cubicBezTo>
                    <a:pt x="8778" y="134843"/>
                    <a:pt x="8697" y="135253"/>
                    <a:pt x="8951" y="135362"/>
                  </a:cubicBezTo>
                  <a:lnTo>
                    <a:pt x="9029" y="135362"/>
                  </a:lnTo>
                  <a:lnTo>
                    <a:pt x="8911" y="135479"/>
                  </a:lnTo>
                  <a:lnTo>
                    <a:pt x="8519" y="135990"/>
                  </a:lnTo>
                  <a:cubicBezTo>
                    <a:pt x="8289" y="135932"/>
                    <a:pt x="8059" y="135896"/>
                    <a:pt x="7814" y="135896"/>
                  </a:cubicBezTo>
                  <a:cubicBezTo>
                    <a:pt x="7724" y="135896"/>
                    <a:pt x="7632" y="135901"/>
                    <a:pt x="7537" y="135911"/>
                  </a:cubicBezTo>
                  <a:cubicBezTo>
                    <a:pt x="7236" y="135987"/>
                    <a:pt x="7368" y="136424"/>
                    <a:pt x="7658" y="136424"/>
                  </a:cubicBezTo>
                  <a:cubicBezTo>
                    <a:pt x="7670" y="136424"/>
                    <a:pt x="7682" y="136423"/>
                    <a:pt x="7694" y="136422"/>
                  </a:cubicBezTo>
                  <a:cubicBezTo>
                    <a:pt x="7773" y="136402"/>
                    <a:pt x="7861" y="136392"/>
                    <a:pt x="7949" y="136392"/>
                  </a:cubicBezTo>
                  <a:cubicBezTo>
                    <a:pt x="8038" y="136392"/>
                    <a:pt x="8126" y="136402"/>
                    <a:pt x="8205" y="136422"/>
                  </a:cubicBezTo>
                  <a:lnTo>
                    <a:pt x="7773" y="137010"/>
                  </a:lnTo>
                  <a:lnTo>
                    <a:pt x="7302" y="136971"/>
                  </a:lnTo>
                  <a:cubicBezTo>
                    <a:pt x="7289" y="136970"/>
                    <a:pt x="7277" y="136969"/>
                    <a:pt x="7266" y="136969"/>
                  </a:cubicBezTo>
                  <a:cubicBezTo>
                    <a:pt x="6988" y="136969"/>
                    <a:pt x="7000" y="137405"/>
                    <a:pt x="7302" y="137442"/>
                  </a:cubicBezTo>
                  <a:lnTo>
                    <a:pt x="7498" y="137481"/>
                  </a:lnTo>
                  <a:cubicBezTo>
                    <a:pt x="6399" y="139091"/>
                    <a:pt x="5496" y="140858"/>
                    <a:pt x="4789" y="142663"/>
                  </a:cubicBezTo>
                  <a:cubicBezTo>
                    <a:pt x="4789" y="139876"/>
                    <a:pt x="5260" y="137089"/>
                    <a:pt x="6203" y="134459"/>
                  </a:cubicBezTo>
                  <a:cubicBezTo>
                    <a:pt x="6272" y="134273"/>
                    <a:pt x="6136" y="134156"/>
                    <a:pt x="5989" y="134156"/>
                  </a:cubicBezTo>
                  <a:cubicBezTo>
                    <a:pt x="5887" y="134156"/>
                    <a:pt x="5780" y="134212"/>
                    <a:pt x="5732" y="134341"/>
                  </a:cubicBezTo>
                  <a:cubicBezTo>
                    <a:pt x="4789" y="137010"/>
                    <a:pt x="4318" y="139798"/>
                    <a:pt x="4358" y="142624"/>
                  </a:cubicBezTo>
                  <a:cubicBezTo>
                    <a:pt x="2316" y="131946"/>
                    <a:pt x="5339" y="118207"/>
                    <a:pt x="16174" y="114320"/>
                  </a:cubicBezTo>
                  <a:close/>
                  <a:moveTo>
                    <a:pt x="35544" y="113154"/>
                  </a:moveTo>
                  <a:cubicBezTo>
                    <a:pt x="36511" y="113154"/>
                    <a:pt x="36194" y="115996"/>
                    <a:pt x="36194" y="116479"/>
                  </a:cubicBezTo>
                  <a:lnTo>
                    <a:pt x="36194" y="120876"/>
                  </a:lnTo>
                  <a:lnTo>
                    <a:pt x="36194" y="128727"/>
                  </a:lnTo>
                  <a:lnTo>
                    <a:pt x="36194" y="137050"/>
                  </a:lnTo>
                  <a:lnTo>
                    <a:pt x="36194" y="140504"/>
                  </a:lnTo>
                  <a:cubicBezTo>
                    <a:pt x="36155" y="141093"/>
                    <a:pt x="36194" y="142153"/>
                    <a:pt x="36155" y="143017"/>
                  </a:cubicBezTo>
                  <a:cubicBezTo>
                    <a:pt x="35921" y="143075"/>
                    <a:pt x="35682" y="143106"/>
                    <a:pt x="35445" y="143106"/>
                  </a:cubicBezTo>
                  <a:cubicBezTo>
                    <a:pt x="35046" y="143106"/>
                    <a:pt x="34655" y="143017"/>
                    <a:pt x="34310" y="142820"/>
                  </a:cubicBezTo>
                  <a:cubicBezTo>
                    <a:pt x="34310" y="142624"/>
                    <a:pt x="34349" y="142428"/>
                    <a:pt x="34349" y="142310"/>
                  </a:cubicBezTo>
                  <a:cubicBezTo>
                    <a:pt x="34349" y="141015"/>
                    <a:pt x="34310" y="139719"/>
                    <a:pt x="34310" y="138424"/>
                  </a:cubicBezTo>
                  <a:cubicBezTo>
                    <a:pt x="34271" y="135715"/>
                    <a:pt x="34271" y="132967"/>
                    <a:pt x="34231" y="130258"/>
                  </a:cubicBezTo>
                  <a:cubicBezTo>
                    <a:pt x="34192" y="127667"/>
                    <a:pt x="34192" y="125116"/>
                    <a:pt x="34192" y="122525"/>
                  </a:cubicBezTo>
                  <a:cubicBezTo>
                    <a:pt x="34192" y="120955"/>
                    <a:pt x="33250" y="114242"/>
                    <a:pt x="35173" y="113221"/>
                  </a:cubicBezTo>
                  <a:cubicBezTo>
                    <a:pt x="35213" y="113221"/>
                    <a:pt x="35291" y="113182"/>
                    <a:pt x="35370" y="113182"/>
                  </a:cubicBezTo>
                  <a:cubicBezTo>
                    <a:pt x="35432" y="113163"/>
                    <a:pt x="35490" y="113154"/>
                    <a:pt x="35544" y="113154"/>
                  </a:cubicBezTo>
                  <a:close/>
                  <a:moveTo>
                    <a:pt x="64812" y="141957"/>
                  </a:moveTo>
                  <a:lnTo>
                    <a:pt x="64812" y="141957"/>
                  </a:lnTo>
                  <a:cubicBezTo>
                    <a:pt x="65126" y="142035"/>
                    <a:pt x="65400" y="142192"/>
                    <a:pt x="65597" y="142389"/>
                  </a:cubicBezTo>
                  <a:cubicBezTo>
                    <a:pt x="65518" y="142820"/>
                    <a:pt x="65479" y="143174"/>
                    <a:pt x="65361" y="143566"/>
                  </a:cubicBezTo>
                  <a:lnTo>
                    <a:pt x="65361" y="143605"/>
                  </a:lnTo>
                  <a:cubicBezTo>
                    <a:pt x="65204" y="143056"/>
                    <a:pt x="65008" y="142506"/>
                    <a:pt x="64812" y="141957"/>
                  </a:cubicBezTo>
                  <a:close/>
                  <a:moveTo>
                    <a:pt x="34310" y="143331"/>
                  </a:moveTo>
                  <a:cubicBezTo>
                    <a:pt x="34689" y="143493"/>
                    <a:pt x="35106" y="143581"/>
                    <a:pt x="35522" y="143581"/>
                  </a:cubicBezTo>
                  <a:cubicBezTo>
                    <a:pt x="35708" y="143581"/>
                    <a:pt x="35894" y="143563"/>
                    <a:pt x="36076" y="143527"/>
                  </a:cubicBezTo>
                  <a:lnTo>
                    <a:pt x="36076" y="143527"/>
                  </a:lnTo>
                  <a:cubicBezTo>
                    <a:pt x="36076" y="143566"/>
                    <a:pt x="36076" y="143645"/>
                    <a:pt x="36037" y="143723"/>
                  </a:cubicBezTo>
                  <a:cubicBezTo>
                    <a:pt x="35652" y="143877"/>
                    <a:pt x="35182" y="144032"/>
                    <a:pt x="34804" y="144032"/>
                  </a:cubicBezTo>
                  <a:cubicBezTo>
                    <a:pt x="34605" y="144032"/>
                    <a:pt x="34432" y="143989"/>
                    <a:pt x="34310" y="143880"/>
                  </a:cubicBezTo>
                  <a:cubicBezTo>
                    <a:pt x="34271" y="143684"/>
                    <a:pt x="34271" y="143488"/>
                    <a:pt x="34310" y="143331"/>
                  </a:cubicBezTo>
                  <a:close/>
                  <a:moveTo>
                    <a:pt x="35841" y="144312"/>
                  </a:moveTo>
                  <a:lnTo>
                    <a:pt x="35841" y="144312"/>
                  </a:lnTo>
                  <a:cubicBezTo>
                    <a:pt x="35918" y="144777"/>
                    <a:pt x="35826" y="145004"/>
                    <a:pt x="35574" y="145004"/>
                  </a:cubicBezTo>
                  <a:cubicBezTo>
                    <a:pt x="35444" y="145004"/>
                    <a:pt x="35270" y="144943"/>
                    <a:pt x="35056" y="144822"/>
                  </a:cubicBezTo>
                  <a:cubicBezTo>
                    <a:pt x="34957" y="144838"/>
                    <a:pt x="34869" y="144845"/>
                    <a:pt x="34791" y="144845"/>
                  </a:cubicBezTo>
                  <a:cubicBezTo>
                    <a:pt x="34465" y="144845"/>
                    <a:pt x="34317" y="144708"/>
                    <a:pt x="34349" y="144391"/>
                  </a:cubicBezTo>
                  <a:lnTo>
                    <a:pt x="34349" y="144391"/>
                  </a:lnTo>
                  <a:cubicBezTo>
                    <a:pt x="34467" y="144469"/>
                    <a:pt x="34585" y="144508"/>
                    <a:pt x="34702" y="144508"/>
                  </a:cubicBezTo>
                  <a:cubicBezTo>
                    <a:pt x="34770" y="144515"/>
                    <a:pt x="34837" y="144518"/>
                    <a:pt x="34904" y="144518"/>
                  </a:cubicBezTo>
                  <a:cubicBezTo>
                    <a:pt x="35228" y="144518"/>
                    <a:pt x="35548" y="144442"/>
                    <a:pt x="35841" y="144312"/>
                  </a:cubicBezTo>
                  <a:close/>
                  <a:moveTo>
                    <a:pt x="26812" y="137599"/>
                  </a:moveTo>
                  <a:cubicBezTo>
                    <a:pt x="27401" y="137678"/>
                    <a:pt x="27990" y="137756"/>
                    <a:pt x="28578" y="137796"/>
                  </a:cubicBezTo>
                  <a:cubicBezTo>
                    <a:pt x="27676" y="140818"/>
                    <a:pt x="26733" y="143841"/>
                    <a:pt x="25752" y="146864"/>
                  </a:cubicBezTo>
                  <a:cubicBezTo>
                    <a:pt x="25124" y="146707"/>
                    <a:pt x="24496" y="146510"/>
                    <a:pt x="23868" y="146314"/>
                  </a:cubicBezTo>
                  <a:cubicBezTo>
                    <a:pt x="24928" y="143409"/>
                    <a:pt x="25909" y="140504"/>
                    <a:pt x="26812" y="137599"/>
                  </a:cubicBezTo>
                  <a:close/>
                  <a:moveTo>
                    <a:pt x="43260" y="137167"/>
                  </a:moveTo>
                  <a:cubicBezTo>
                    <a:pt x="44316" y="140139"/>
                    <a:pt x="45255" y="143111"/>
                    <a:pt x="46116" y="146083"/>
                  </a:cubicBezTo>
                  <a:lnTo>
                    <a:pt x="46116" y="146083"/>
                  </a:lnTo>
                  <a:cubicBezTo>
                    <a:pt x="45451" y="146356"/>
                    <a:pt x="44748" y="146590"/>
                    <a:pt x="44045" y="146785"/>
                  </a:cubicBezTo>
                  <a:cubicBezTo>
                    <a:pt x="43849" y="146236"/>
                    <a:pt x="43692" y="145725"/>
                    <a:pt x="43574" y="145176"/>
                  </a:cubicBezTo>
                  <a:cubicBezTo>
                    <a:pt x="43526" y="145047"/>
                    <a:pt x="43419" y="144991"/>
                    <a:pt x="43314" y="144991"/>
                  </a:cubicBezTo>
                  <a:cubicBezTo>
                    <a:pt x="43163" y="144991"/>
                    <a:pt x="43017" y="145108"/>
                    <a:pt x="43064" y="145293"/>
                  </a:cubicBezTo>
                  <a:cubicBezTo>
                    <a:pt x="43221" y="145843"/>
                    <a:pt x="43378" y="146353"/>
                    <a:pt x="43574" y="146903"/>
                  </a:cubicBezTo>
                  <a:cubicBezTo>
                    <a:pt x="42711" y="147139"/>
                    <a:pt x="41847" y="147335"/>
                    <a:pt x="40983" y="147492"/>
                  </a:cubicBezTo>
                  <a:cubicBezTo>
                    <a:pt x="40709" y="146118"/>
                    <a:pt x="40434" y="144744"/>
                    <a:pt x="40080" y="143370"/>
                  </a:cubicBezTo>
                  <a:cubicBezTo>
                    <a:pt x="40050" y="143247"/>
                    <a:pt x="39959" y="143196"/>
                    <a:pt x="39865" y="143196"/>
                  </a:cubicBezTo>
                  <a:cubicBezTo>
                    <a:pt x="39718" y="143196"/>
                    <a:pt x="39562" y="143320"/>
                    <a:pt x="39609" y="143488"/>
                  </a:cubicBezTo>
                  <a:cubicBezTo>
                    <a:pt x="39923" y="144862"/>
                    <a:pt x="40237" y="146196"/>
                    <a:pt x="40473" y="147570"/>
                  </a:cubicBezTo>
                  <a:cubicBezTo>
                    <a:pt x="39806" y="147688"/>
                    <a:pt x="39099" y="147767"/>
                    <a:pt x="38432" y="147845"/>
                  </a:cubicBezTo>
                  <a:cubicBezTo>
                    <a:pt x="38118" y="146079"/>
                    <a:pt x="37843" y="144312"/>
                    <a:pt x="37529" y="142506"/>
                  </a:cubicBezTo>
                  <a:cubicBezTo>
                    <a:pt x="37529" y="142035"/>
                    <a:pt x="37529" y="141643"/>
                    <a:pt x="37529" y="141289"/>
                  </a:cubicBezTo>
                  <a:cubicBezTo>
                    <a:pt x="37607" y="140151"/>
                    <a:pt x="37607" y="139052"/>
                    <a:pt x="37647" y="137913"/>
                  </a:cubicBezTo>
                  <a:lnTo>
                    <a:pt x="38314" y="137874"/>
                  </a:lnTo>
                  <a:cubicBezTo>
                    <a:pt x="38392" y="138659"/>
                    <a:pt x="38549" y="139405"/>
                    <a:pt x="38746" y="140151"/>
                  </a:cubicBezTo>
                  <a:cubicBezTo>
                    <a:pt x="38793" y="140293"/>
                    <a:pt x="38898" y="140353"/>
                    <a:pt x="39000" y="140353"/>
                  </a:cubicBezTo>
                  <a:cubicBezTo>
                    <a:pt x="39153" y="140353"/>
                    <a:pt x="39303" y="140221"/>
                    <a:pt x="39256" y="140033"/>
                  </a:cubicBezTo>
                  <a:cubicBezTo>
                    <a:pt x="39021" y="139327"/>
                    <a:pt x="38903" y="138581"/>
                    <a:pt x="38824" y="137835"/>
                  </a:cubicBezTo>
                  <a:cubicBezTo>
                    <a:pt x="39492" y="137756"/>
                    <a:pt x="40198" y="137678"/>
                    <a:pt x="40866" y="137560"/>
                  </a:cubicBezTo>
                  <a:cubicBezTo>
                    <a:pt x="41415" y="139366"/>
                    <a:pt x="41886" y="141172"/>
                    <a:pt x="42357" y="143017"/>
                  </a:cubicBezTo>
                  <a:cubicBezTo>
                    <a:pt x="42387" y="143137"/>
                    <a:pt x="42475" y="143188"/>
                    <a:pt x="42567" y="143188"/>
                  </a:cubicBezTo>
                  <a:cubicBezTo>
                    <a:pt x="42715" y="143188"/>
                    <a:pt x="42877" y="143054"/>
                    <a:pt x="42828" y="142860"/>
                  </a:cubicBezTo>
                  <a:cubicBezTo>
                    <a:pt x="42397" y="141093"/>
                    <a:pt x="41886" y="139287"/>
                    <a:pt x="41376" y="137521"/>
                  </a:cubicBezTo>
                  <a:cubicBezTo>
                    <a:pt x="42004" y="137403"/>
                    <a:pt x="42632" y="137285"/>
                    <a:pt x="43260" y="137167"/>
                  </a:cubicBezTo>
                  <a:close/>
                  <a:moveTo>
                    <a:pt x="37372" y="144469"/>
                  </a:moveTo>
                  <a:cubicBezTo>
                    <a:pt x="37568" y="145647"/>
                    <a:pt x="37764" y="146785"/>
                    <a:pt x="37961" y="147924"/>
                  </a:cubicBezTo>
                  <a:cubicBezTo>
                    <a:pt x="37136" y="148041"/>
                    <a:pt x="36312" y="148081"/>
                    <a:pt x="35487" y="148081"/>
                  </a:cubicBezTo>
                  <a:lnTo>
                    <a:pt x="35487" y="148041"/>
                  </a:lnTo>
                  <a:cubicBezTo>
                    <a:pt x="35448" y="147884"/>
                    <a:pt x="35448" y="147688"/>
                    <a:pt x="35487" y="147492"/>
                  </a:cubicBezTo>
                  <a:lnTo>
                    <a:pt x="35527" y="147492"/>
                  </a:lnTo>
                  <a:cubicBezTo>
                    <a:pt x="36704" y="147099"/>
                    <a:pt x="37175" y="145843"/>
                    <a:pt x="37372" y="144469"/>
                  </a:cubicBezTo>
                  <a:close/>
                  <a:moveTo>
                    <a:pt x="29010" y="137874"/>
                  </a:moveTo>
                  <a:cubicBezTo>
                    <a:pt x="29560" y="137913"/>
                    <a:pt x="30149" y="137953"/>
                    <a:pt x="30698" y="137992"/>
                  </a:cubicBezTo>
                  <a:cubicBezTo>
                    <a:pt x="30580" y="138541"/>
                    <a:pt x="30423" y="139091"/>
                    <a:pt x="30306" y="139641"/>
                  </a:cubicBezTo>
                  <a:cubicBezTo>
                    <a:pt x="30258" y="139833"/>
                    <a:pt x="30416" y="139952"/>
                    <a:pt x="30563" y="139952"/>
                  </a:cubicBezTo>
                  <a:cubicBezTo>
                    <a:pt x="30657" y="139952"/>
                    <a:pt x="30746" y="139904"/>
                    <a:pt x="30777" y="139798"/>
                  </a:cubicBezTo>
                  <a:cubicBezTo>
                    <a:pt x="30934" y="139209"/>
                    <a:pt x="31091" y="138620"/>
                    <a:pt x="31209" y="138031"/>
                  </a:cubicBezTo>
                  <a:cubicBezTo>
                    <a:pt x="31758" y="138070"/>
                    <a:pt x="32269" y="138110"/>
                    <a:pt x="32779" y="138149"/>
                  </a:cubicBezTo>
                  <a:lnTo>
                    <a:pt x="32779" y="139366"/>
                  </a:lnTo>
                  <a:lnTo>
                    <a:pt x="32465" y="141682"/>
                  </a:lnTo>
                  <a:cubicBezTo>
                    <a:pt x="32465" y="141827"/>
                    <a:pt x="32573" y="141908"/>
                    <a:pt x="32693" y="141908"/>
                  </a:cubicBezTo>
                  <a:cubicBezTo>
                    <a:pt x="32734" y="141908"/>
                    <a:pt x="32778" y="141898"/>
                    <a:pt x="32818" y="141878"/>
                  </a:cubicBezTo>
                  <a:cubicBezTo>
                    <a:pt x="32818" y="142663"/>
                    <a:pt x="32857" y="143448"/>
                    <a:pt x="32857" y="144234"/>
                  </a:cubicBezTo>
                  <a:cubicBezTo>
                    <a:pt x="32895" y="145560"/>
                    <a:pt x="33262" y="147618"/>
                    <a:pt x="34771" y="147618"/>
                  </a:cubicBezTo>
                  <a:cubicBezTo>
                    <a:pt x="34825" y="147618"/>
                    <a:pt x="34881" y="147615"/>
                    <a:pt x="34938" y="147610"/>
                  </a:cubicBezTo>
                  <a:cubicBezTo>
                    <a:pt x="34938" y="147767"/>
                    <a:pt x="34938" y="147963"/>
                    <a:pt x="34938" y="148120"/>
                  </a:cubicBezTo>
                  <a:cubicBezTo>
                    <a:pt x="33996" y="148120"/>
                    <a:pt x="33014" y="148081"/>
                    <a:pt x="32033" y="148002"/>
                  </a:cubicBezTo>
                  <a:lnTo>
                    <a:pt x="32033" y="147963"/>
                  </a:lnTo>
                  <a:cubicBezTo>
                    <a:pt x="32111" y="146982"/>
                    <a:pt x="32269" y="146000"/>
                    <a:pt x="32426" y="145019"/>
                  </a:cubicBezTo>
                  <a:cubicBezTo>
                    <a:pt x="32449" y="144833"/>
                    <a:pt x="32294" y="144716"/>
                    <a:pt x="32147" y="144716"/>
                  </a:cubicBezTo>
                  <a:cubicBezTo>
                    <a:pt x="32045" y="144716"/>
                    <a:pt x="31947" y="144772"/>
                    <a:pt x="31915" y="144901"/>
                  </a:cubicBezTo>
                  <a:cubicBezTo>
                    <a:pt x="31758" y="145922"/>
                    <a:pt x="31601" y="146942"/>
                    <a:pt x="31523" y="147963"/>
                  </a:cubicBezTo>
                  <a:cubicBezTo>
                    <a:pt x="30620" y="147884"/>
                    <a:pt x="29678" y="147727"/>
                    <a:pt x="28775" y="147570"/>
                  </a:cubicBezTo>
                  <a:lnTo>
                    <a:pt x="29756" y="143723"/>
                  </a:lnTo>
                  <a:cubicBezTo>
                    <a:pt x="29803" y="143511"/>
                    <a:pt x="29652" y="143384"/>
                    <a:pt x="29507" y="143384"/>
                  </a:cubicBezTo>
                  <a:cubicBezTo>
                    <a:pt x="29411" y="143384"/>
                    <a:pt x="29316" y="143441"/>
                    <a:pt x="29285" y="143566"/>
                  </a:cubicBezTo>
                  <a:cubicBezTo>
                    <a:pt x="28932" y="144901"/>
                    <a:pt x="28618" y="146196"/>
                    <a:pt x="28304" y="147492"/>
                  </a:cubicBezTo>
                  <a:cubicBezTo>
                    <a:pt x="27597" y="147374"/>
                    <a:pt x="26890" y="147217"/>
                    <a:pt x="26145" y="147021"/>
                  </a:cubicBezTo>
                  <a:cubicBezTo>
                    <a:pt x="27165" y="143998"/>
                    <a:pt x="28107" y="140936"/>
                    <a:pt x="29010" y="137874"/>
                  </a:cubicBezTo>
                  <a:close/>
                  <a:moveTo>
                    <a:pt x="35625" y="0"/>
                  </a:moveTo>
                  <a:cubicBezTo>
                    <a:pt x="35460" y="0"/>
                    <a:pt x="35298" y="54"/>
                    <a:pt x="35173" y="163"/>
                  </a:cubicBezTo>
                  <a:cubicBezTo>
                    <a:pt x="35134" y="158"/>
                    <a:pt x="35094" y="156"/>
                    <a:pt x="35056" y="156"/>
                  </a:cubicBezTo>
                  <a:cubicBezTo>
                    <a:pt x="34791" y="156"/>
                    <a:pt x="34565" y="271"/>
                    <a:pt x="34428" y="477"/>
                  </a:cubicBezTo>
                  <a:cubicBezTo>
                    <a:pt x="12601" y="30155"/>
                    <a:pt x="12012" y="68587"/>
                    <a:pt x="15153" y="103760"/>
                  </a:cubicBezTo>
                  <a:cubicBezTo>
                    <a:pt x="15428" y="106783"/>
                    <a:pt x="15703" y="109806"/>
                    <a:pt x="16017" y="112789"/>
                  </a:cubicBezTo>
                  <a:cubicBezTo>
                    <a:pt x="2827" y="117304"/>
                    <a:pt x="0" y="134969"/>
                    <a:pt x="3886" y="146785"/>
                  </a:cubicBezTo>
                  <a:cubicBezTo>
                    <a:pt x="3939" y="147208"/>
                    <a:pt x="4268" y="147401"/>
                    <a:pt x="4605" y="147401"/>
                  </a:cubicBezTo>
                  <a:cubicBezTo>
                    <a:pt x="5019" y="147401"/>
                    <a:pt x="5443" y="147109"/>
                    <a:pt x="5378" y="146589"/>
                  </a:cubicBezTo>
                  <a:cubicBezTo>
                    <a:pt x="5771" y="143017"/>
                    <a:pt x="8008" y="139209"/>
                    <a:pt x="10128" y="136422"/>
                  </a:cubicBezTo>
                  <a:cubicBezTo>
                    <a:pt x="12366" y="133477"/>
                    <a:pt x="15271" y="131318"/>
                    <a:pt x="18843" y="130612"/>
                  </a:cubicBezTo>
                  <a:cubicBezTo>
                    <a:pt x="19196" y="132103"/>
                    <a:pt x="19550" y="133634"/>
                    <a:pt x="19981" y="135165"/>
                  </a:cubicBezTo>
                  <a:cubicBezTo>
                    <a:pt x="20082" y="135467"/>
                    <a:pt x="20353" y="135654"/>
                    <a:pt x="20650" y="135654"/>
                  </a:cubicBezTo>
                  <a:cubicBezTo>
                    <a:pt x="20702" y="135654"/>
                    <a:pt x="20754" y="135648"/>
                    <a:pt x="20806" y="135636"/>
                  </a:cubicBezTo>
                  <a:cubicBezTo>
                    <a:pt x="22219" y="136422"/>
                    <a:pt x="23750" y="137010"/>
                    <a:pt x="25359" y="137324"/>
                  </a:cubicBezTo>
                  <a:cubicBezTo>
                    <a:pt x="24417" y="140426"/>
                    <a:pt x="23357" y="143527"/>
                    <a:pt x="22219" y="146550"/>
                  </a:cubicBezTo>
                  <a:cubicBezTo>
                    <a:pt x="22101" y="146942"/>
                    <a:pt x="22298" y="147335"/>
                    <a:pt x="22690" y="147453"/>
                  </a:cubicBezTo>
                  <a:lnTo>
                    <a:pt x="23789" y="147845"/>
                  </a:lnTo>
                  <a:cubicBezTo>
                    <a:pt x="21748" y="155736"/>
                    <a:pt x="19785" y="163626"/>
                    <a:pt x="17901" y="171556"/>
                  </a:cubicBezTo>
                  <a:cubicBezTo>
                    <a:pt x="17940" y="171634"/>
                    <a:pt x="17940" y="171713"/>
                    <a:pt x="17901" y="171791"/>
                  </a:cubicBezTo>
                  <a:cubicBezTo>
                    <a:pt x="17783" y="172027"/>
                    <a:pt x="17665" y="172263"/>
                    <a:pt x="17587" y="172498"/>
                  </a:cubicBezTo>
                  <a:cubicBezTo>
                    <a:pt x="17587" y="172616"/>
                    <a:pt x="17548" y="172694"/>
                    <a:pt x="17548" y="172812"/>
                  </a:cubicBezTo>
                  <a:lnTo>
                    <a:pt x="17548" y="172851"/>
                  </a:lnTo>
                  <a:cubicBezTo>
                    <a:pt x="17548" y="172891"/>
                    <a:pt x="17548" y="172891"/>
                    <a:pt x="17548" y="172930"/>
                  </a:cubicBezTo>
                  <a:cubicBezTo>
                    <a:pt x="17548" y="173087"/>
                    <a:pt x="17508" y="173205"/>
                    <a:pt x="17508" y="173362"/>
                  </a:cubicBezTo>
                  <a:cubicBezTo>
                    <a:pt x="17508" y="173440"/>
                    <a:pt x="17469" y="173519"/>
                    <a:pt x="17430" y="173558"/>
                  </a:cubicBezTo>
                  <a:cubicBezTo>
                    <a:pt x="15977" y="179682"/>
                    <a:pt x="14525" y="185806"/>
                    <a:pt x="13151" y="191930"/>
                  </a:cubicBezTo>
                  <a:cubicBezTo>
                    <a:pt x="13308" y="192008"/>
                    <a:pt x="13426" y="192126"/>
                    <a:pt x="13583" y="192205"/>
                  </a:cubicBezTo>
                  <a:cubicBezTo>
                    <a:pt x="15035" y="185884"/>
                    <a:pt x="16488" y="179564"/>
                    <a:pt x="18019" y="173244"/>
                  </a:cubicBezTo>
                  <a:cubicBezTo>
                    <a:pt x="17979" y="173205"/>
                    <a:pt x="17979" y="173165"/>
                    <a:pt x="18019" y="173126"/>
                  </a:cubicBezTo>
                  <a:cubicBezTo>
                    <a:pt x="18058" y="172773"/>
                    <a:pt x="18136" y="172420"/>
                    <a:pt x="18215" y="172106"/>
                  </a:cubicBezTo>
                  <a:cubicBezTo>
                    <a:pt x="18254" y="172066"/>
                    <a:pt x="18254" y="172027"/>
                    <a:pt x="18293" y="171988"/>
                  </a:cubicBezTo>
                  <a:cubicBezTo>
                    <a:pt x="20256" y="163979"/>
                    <a:pt x="22219" y="155971"/>
                    <a:pt x="24300" y="148002"/>
                  </a:cubicBezTo>
                  <a:cubicBezTo>
                    <a:pt x="25477" y="148355"/>
                    <a:pt x="26694" y="148670"/>
                    <a:pt x="27911" y="148905"/>
                  </a:cubicBezTo>
                  <a:cubicBezTo>
                    <a:pt x="27165" y="150986"/>
                    <a:pt x="26890" y="153263"/>
                    <a:pt x="27087" y="155461"/>
                  </a:cubicBezTo>
                  <a:cubicBezTo>
                    <a:pt x="27107" y="155622"/>
                    <a:pt x="27242" y="155711"/>
                    <a:pt x="27367" y="155711"/>
                  </a:cubicBezTo>
                  <a:cubicBezTo>
                    <a:pt x="27486" y="155711"/>
                    <a:pt x="27597" y="155632"/>
                    <a:pt x="27597" y="155461"/>
                  </a:cubicBezTo>
                  <a:cubicBezTo>
                    <a:pt x="27362" y="153263"/>
                    <a:pt x="27636" y="151064"/>
                    <a:pt x="28382" y="148984"/>
                  </a:cubicBezTo>
                  <a:cubicBezTo>
                    <a:pt x="29481" y="149180"/>
                    <a:pt x="30580" y="149337"/>
                    <a:pt x="31680" y="149455"/>
                  </a:cubicBezTo>
                  <a:cubicBezTo>
                    <a:pt x="31523" y="150279"/>
                    <a:pt x="31523" y="151182"/>
                    <a:pt x="31680" y="152046"/>
                  </a:cubicBezTo>
                  <a:cubicBezTo>
                    <a:pt x="31710" y="152166"/>
                    <a:pt x="31797" y="152217"/>
                    <a:pt x="31891" y="152217"/>
                  </a:cubicBezTo>
                  <a:cubicBezTo>
                    <a:pt x="32044" y="152217"/>
                    <a:pt x="32214" y="152083"/>
                    <a:pt x="32190" y="151889"/>
                  </a:cubicBezTo>
                  <a:cubicBezTo>
                    <a:pt x="32033" y="151103"/>
                    <a:pt x="32033" y="150279"/>
                    <a:pt x="32190" y="149494"/>
                  </a:cubicBezTo>
                  <a:cubicBezTo>
                    <a:pt x="33064" y="149545"/>
                    <a:pt x="33938" y="149574"/>
                    <a:pt x="34812" y="149574"/>
                  </a:cubicBezTo>
                  <a:cubicBezTo>
                    <a:pt x="35940" y="149574"/>
                    <a:pt x="37068" y="149526"/>
                    <a:pt x="38196" y="149415"/>
                  </a:cubicBezTo>
                  <a:lnTo>
                    <a:pt x="38196" y="149415"/>
                  </a:lnTo>
                  <a:cubicBezTo>
                    <a:pt x="38118" y="150475"/>
                    <a:pt x="38000" y="151535"/>
                    <a:pt x="37804" y="152556"/>
                  </a:cubicBezTo>
                  <a:cubicBezTo>
                    <a:pt x="37780" y="152741"/>
                    <a:pt x="37935" y="152858"/>
                    <a:pt x="38082" y="152858"/>
                  </a:cubicBezTo>
                  <a:cubicBezTo>
                    <a:pt x="38184" y="152858"/>
                    <a:pt x="38282" y="152802"/>
                    <a:pt x="38314" y="152674"/>
                  </a:cubicBezTo>
                  <a:cubicBezTo>
                    <a:pt x="38510" y="151574"/>
                    <a:pt x="38628" y="150475"/>
                    <a:pt x="38706" y="149337"/>
                  </a:cubicBezTo>
                  <a:cubicBezTo>
                    <a:pt x="39688" y="149258"/>
                    <a:pt x="40669" y="149101"/>
                    <a:pt x="41611" y="148905"/>
                  </a:cubicBezTo>
                  <a:lnTo>
                    <a:pt x="41611" y="148905"/>
                  </a:lnTo>
                  <a:cubicBezTo>
                    <a:pt x="42711" y="152831"/>
                    <a:pt x="42554" y="157031"/>
                    <a:pt x="41180" y="160917"/>
                  </a:cubicBezTo>
                  <a:cubicBezTo>
                    <a:pt x="41109" y="161083"/>
                    <a:pt x="41251" y="161192"/>
                    <a:pt x="41402" y="161192"/>
                  </a:cubicBezTo>
                  <a:cubicBezTo>
                    <a:pt x="41501" y="161192"/>
                    <a:pt x="41604" y="161144"/>
                    <a:pt x="41651" y="161035"/>
                  </a:cubicBezTo>
                  <a:cubicBezTo>
                    <a:pt x="43064" y="157070"/>
                    <a:pt x="43182" y="152831"/>
                    <a:pt x="42043" y="148787"/>
                  </a:cubicBezTo>
                  <a:cubicBezTo>
                    <a:pt x="43299" y="148552"/>
                    <a:pt x="44556" y="148198"/>
                    <a:pt x="45773" y="147806"/>
                  </a:cubicBezTo>
                  <a:cubicBezTo>
                    <a:pt x="47892" y="155971"/>
                    <a:pt x="49934" y="164136"/>
                    <a:pt x="51896" y="172341"/>
                  </a:cubicBezTo>
                  <a:lnTo>
                    <a:pt x="51896" y="172380"/>
                  </a:lnTo>
                  <a:cubicBezTo>
                    <a:pt x="51896" y="172420"/>
                    <a:pt x="51896" y="172498"/>
                    <a:pt x="51896" y="172537"/>
                  </a:cubicBezTo>
                  <a:cubicBezTo>
                    <a:pt x="51936" y="172577"/>
                    <a:pt x="51975" y="172655"/>
                    <a:pt x="51975" y="172734"/>
                  </a:cubicBezTo>
                  <a:cubicBezTo>
                    <a:pt x="52014" y="172812"/>
                    <a:pt x="52014" y="172891"/>
                    <a:pt x="52014" y="172969"/>
                  </a:cubicBezTo>
                  <a:cubicBezTo>
                    <a:pt x="52014" y="172969"/>
                    <a:pt x="52053" y="173008"/>
                    <a:pt x="52053" y="173008"/>
                  </a:cubicBezTo>
                  <a:cubicBezTo>
                    <a:pt x="53584" y="179407"/>
                    <a:pt x="55076" y="185767"/>
                    <a:pt x="56529" y="192165"/>
                  </a:cubicBezTo>
                  <a:cubicBezTo>
                    <a:pt x="56686" y="192126"/>
                    <a:pt x="56843" y="192048"/>
                    <a:pt x="56960" y="191930"/>
                  </a:cubicBezTo>
                  <a:cubicBezTo>
                    <a:pt x="55586" y="185845"/>
                    <a:pt x="54173" y="179800"/>
                    <a:pt x="52721" y="173715"/>
                  </a:cubicBezTo>
                  <a:cubicBezTo>
                    <a:pt x="52525" y="173087"/>
                    <a:pt x="52485" y="172459"/>
                    <a:pt x="52368" y="171870"/>
                  </a:cubicBezTo>
                  <a:lnTo>
                    <a:pt x="52289" y="171909"/>
                  </a:lnTo>
                  <a:cubicBezTo>
                    <a:pt x="50326" y="163783"/>
                    <a:pt x="48324" y="155696"/>
                    <a:pt x="46283" y="147649"/>
                  </a:cubicBezTo>
                  <a:lnTo>
                    <a:pt x="47264" y="147296"/>
                  </a:lnTo>
                  <a:cubicBezTo>
                    <a:pt x="47618" y="147178"/>
                    <a:pt x="47853" y="146785"/>
                    <a:pt x="47735" y="146393"/>
                  </a:cubicBezTo>
                  <a:cubicBezTo>
                    <a:pt x="46832" y="143174"/>
                    <a:pt x="45812" y="140033"/>
                    <a:pt x="44713" y="136893"/>
                  </a:cubicBezTo>
                  <a:cubicBezTo>
                    <a:pt x="46204" y="136539"/>
                    <a:pt x="47657" y="136108"/>
                    <a:pt x="49070" y="135636"/>
                  </a:cubicBezTo>
                  <a:cubicBezTo>
                    <a:pt x="49266" y="135558"/>
                    <a:pt x="49423" y="135440"/>
                    <a:pt x="49502" y="135283"/>
                  </a:cubicBezTo>
                  <a:cubicBezTo>
                    <a:pt x="49698" y="135205"/>
                    <a:pt x="49816" y="135008"/>
                    <a:pt x="49855" y="134812"/>
                  </a:cubicBezTo>
                  <a:cubicBezTo>
                    <a:pt x="50169" y="133360"/>
                    <a:pt x="50483" y="131868"/>
                    <a:pt x="50758" y="130415"/>
                  </a:cubicBezTo>
                  <a:cubicBezTo>
                    <a:pt x="59002" y="131475"/>
                    <a:pt x="63124" y="139444"/>
                    <a:pt x="64694" y="146824"/>
                  </a:cubicBezTo>
                  <a:cubicBezTo>
                    <a:pt x="64792" y="147178"/>
                    <a:pt x="65086" y="147354"/>
                    <a:pt x="65386" y="147354"/>
                  </a:cubicBezTo>
                  <a:cubicBezTo>
                    <a:pt x="65685" y="147354"/>
                    <a:pt x="65989" y="147178"/>
                    <a:pt x="66107" y="146824"/>
                  </a:cubicBezTo>
                  <a:cubicBezTo>
                    <a:pt x="68031" y="139680"/>
                    <a:pt x="68698" y="131829"/>
                    <a:pt x="65950" y="124880"/>
                  </a:cubicBezTo>
                  <a:cubicBezTo>
                    <a:pt x="63752" y="119306"/>
                    <a:pt x="59787" y="114320"/>
                    <a:pt x="53702" y="112946"/>
                  </a:cubicBezTo>
                  <a:cubicBezTo>
                    <a:pt x="55272" y="101758"/>
                    <a:pt x="56097" y="90531"/>
                    <a:pt x="56254" y="79225"/>
                  </a:cubicBezTo>
                  <a:cubicBezTo>
                    <a:pt x="56450" y="61285"/>
                    <a:pt x="54527" y="43109"/>
                    <a:pt x="48717" y="26033"/>
                  </a:cubicBezTo>
                  <a:cubicBezTo>
                    <a:pt x="45694" y="16965"/>
                    <a:pt x="41494" y="8328"/>
                    <a:pt x="36273" y="359"/>
                  </a:cubicBezTo>
                  <a:cubicBezTo>
                    <a:pt x="36131" y="123"/>
                    <a:pt x="35875" y="0"/>
                    <a:pt x="3562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4213473" y="7448000"/>
              <a:ext cx="42898" cy="28598"/>
            </a:xfrm>
            <a:custGeom>
              <a:avLst/>
              <a:gdLst/>
              <a:ahLst/>
              <a:cxnLst/>
              <a:rect l="l" t="t" r="r" b="b"/>
              <a:pathLst>
                <a:path w="708" h="472" extrusionOk="0">
                  <a:moveTo>
                    <a:pt x="315" y="1"/>
                  </a:moveTo>
                  <a:cubicBezTo>
                    <a:pt x="1" y="1"/>
                    <a:pt x="1" y="472"/>
                    <a:pt x="315" y="472"/>
                  </a:cubicBezTo>
                  <a:lnTo>
                    <a:pt x="393" y="472"/>
                  </a:lnTo>
                  <a:cubicBezTo>
                    <a:pt x="707" y="472"/>
                    <a:pt x="707"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3216585" y="5566619"/>
              <a:ext cx="175893" cy="327004"/>
            </a:xfrm>
            <a:custGeom>
              <a:avLst/>
              <a:gdLst/>
              <a:ahLst/>
              <a:cxnLst/>
              <a:rect l="l" t="t" r="r" b="b"/>
              <a:pathLst>
                <a:path w="2903" h="5397" extrusionOk="0">
                  <a:moveTo>
                    <a:pt x="2601" y="1"/>
                  </a:moveTo>
                  <a:cubicBezTo>
                    <a:pt x="2496" y="1"/>
                    <a:pt x="2384" y="48"/>
                    <a:pt x="2321" y="157"/>
                  </a:cubicBezTo>
                  <a:cubicBezTo>
                    <a:pt x="1693" y="1845"/>
                    <a:pt x="948" y="3455"/>
                    <a:pt x="84" y="5025"/>
                  </a:cubicBezTo>
                  <a:cubicBezTo>
                    <a:pt x="0" y="5221"/>
                    <a:pt x="195" y="5396"/>
                    <a:pt x="371" y="5396"/>
                  </a:cubicBezTo>
                  <a:cubicBezTo>
                    <a:pt x="442" y="5396"/>
                    <a:pt x="510" y="5368"/>
                    <a:pt x="555" y="5300"/>
                  </a:cubicBezTo>
                  <a:cubicBezTo>
                    <a:pt x="1419" y="3690"/>
                    <a:pt x="2164" y="2002"/>
                    <a:pt x="2832" y="275"/>
                  </a:cubicBezTo>
                  <a:cubicBezTo>
                    <a:pt x="2903" y="109"/>
                    <a:pt x="2760" y="1"/>
                    <a:pt x="2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2773975" y="5772019"/>
              <a:ext cx="765797" cy="869709"/>
            </a:xfrm>
            <a:custGeom>
              <a:avLst/>
              <a:gdLst/>
              <a:ahLst/>
              <a:cxnLst/>
              <a:rect l="l" t="t" r="r" b="b"/>
              <a:pathLst>
                <a:path w="12639" h="14354" extrusionOk="0">
                  <a:moveTo>
                    <a:pt x="297" y="0"/>
                  </a:moveTo>
                  <a:cubicBezTo>
                    <a:pt x="152" y="0"/>
                    <a:pt x="1" y="127"/>
                    <a:pt x="48" y="339"/>
                  </a:cubicBezTo>
                  <a:cubicBezTo>
                    <a:pt x="1304" y="5521"/>
                    <a:pt x="3856" y="10311"/>
                    <a:pt x="7428" y="14275"/>
                  </a:cubicBezTo>
                  <a:cubicBezTo>
                    <a:pt x="7467" y="14354"/>
                    <a:pt x="7546" y="14354"/>
                    <a:pt x="7624" y="14354"/>
                  </a:cubicBezTo>
                  <a:cubicBezTo>
                    <a:pt x="7664" y="14354"/>
                    <a:pt x="7742" y="14354"/>
                    <a:pt x="7781" y="14275"/>
                  </a:cubicBezTo>
                  <a:cubicBezTo>
                    <a:pt x="9666" y="11881"/>
                    <a:pt x="11275" y="9290"/>
                    <a:pt x="12531" y="6503"/>
                  </a:cubicBezTo>
                  <a:cubicBezTo>
                    <a:pt x="12639" y="6314"/>
                    <a:pt x="12470" y="6145"/>
                    <a:pt x="12315" y="6145"/>
                  </a:cubicBezTo>
                  <a:cubicBezTo>
                    <a:pt x="12244" y="6145"/>
                    <a:pt x="12176" y="6181"/>
                    <a:pt x="12139" y="6267"/>
                  </a:cubicBezTo>
                  <a:cubicBezTo>
                    <a:pt x="10922" y="8937"/>
                    <a:pt x="9391" y="11410"/>
                    <a:pt x="7624" y="13726"/>
                  </a:cubicBezTo>
                  <a:cubicBezTo>
                    <a:pt x="4170" y="9879"/>
                    <a:pt x="1736" y="5207"/>
                    <a:pt x="519" y="182"/>
                  </a:cubicBezTo>
                  <a:cubicBezTo>
                    <a:pt x="488" y="57"/>
                    <a:pt x="394" y="0"/>
                    <a:pt x="2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3535591" y="6080362"/>
              <a:ext cx="30961" cy="33325"/>
            </a:xfrm>
            <a:custGeom>
              <a:avLst/>
              <a:gdLst/>
              <a:ahLst/>
              <a:cxnLst/>
              <a:rect l="l" t="t" r="r" b="b"/>
              <a:pathLst>
                <a:path w="511"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70179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grpSp>
        <p:nvGrpSpPr>
          <p:cNvPr id="1840" name="Google Shape;1840;p43"/>
          <p:cNvGrpSpPr/>
          <p:nvPr/>
        </p:nvGrpSpPr>
        <p:grpSpPr>
          <a:xfrm>
            <a:off x="-1337338" y="2658205"/>
            <a:ext cx="4996282" cy="4996609"/>
            <a:chOff x="-2113750" y="596808"/>
            <a:chExt cx="9144000" cy="9144600"/>
          </a:xfrm>
        </p:grpSpPr>
        <p:sp>
          <p:nvSpPr>
            <p:cNvPr id="1841" name="Google Shape;1841;p43"/>
            <p:cNvSpPr/>
            <p:nvPr/>
          </p:nvSpPr>
          <p:spPr>
            <a:xfrm rot="10800000">
              <a:off x="-2113750" y="596808"/>
              <a:ext cx="9144000" cy="91446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rot="10800000">
              <a:off x="-436262" y="2274828"/>
              <a:ext cx="5789100" cy="57891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rot="10800000">
              <a:off x="-812875" y="1851643"/>
              <a:ext cx="6635400" cy="66354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rot="10800000">
              <a:off x="-1272015" y="1439077"/>
              <a:ext cx="7460700" cy="74607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rot="10800000">
              <a:off x="-1669972" y="1040757"/>
              <a:ext cx="8256600" cy="82569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43"/>
          <p:cNvSpPr txBox="1">
            <a:spLocks noGrp="1"/>
          </p:cNvSpPr>
          <p:nvPr>
            <p:ph type="title"/>
          </p:nvPr>
        </p:nvSpPr>
        <p:spPr>
          <a:xfrm>
            <a:off x="386394" y="539500"/>
            <a:ext cx="843407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Identify the </a:t>
            </a:r>
            <a:r>
              <a:rPr lang="en" dirty="0" smtClean="0">
                <a:solidFill>
                  <a:srgbClr val="D41CC7"/>
                </a:solidFill>
              </a:rPr>
              <a:t>noun phrase </a:t>
            </a:r>
            <a:r>
              <a:rPr lang="en" dirty="0" smtClean="0"/>
              <a:t>in my </a:t>
            </a:r>
            <a:r>
              <a:rPr lang="en" dirty="0" smtClean="0">
                <a:solidFill>
                  <a:schemeClr val="accent2">
                    <a:lumMod val="60000"/>
                    <a:lumOff val="40000"/>
                  </a:schemeClr>
                </a:solidFill>
              </a:rPr>
              <a:t>sentences.</a:t>
            </a:r>
            <a:endParaRPr dirty="0">
              <a:solidFill>
                <a:schemeClr val="accent2">
                  <a:lumMod val="60000"/>
                  <a:lumOff val="40000"/>
                </a:schemeClr>
              </a:solidFill>
            </a:endParaRPr>
          </a:p>
        </p:txBody>
      </p:sp>
      <p:sp>
        <p:nvSpPr>
          <p:cNvPr id="1847" name="Google Shape;1847;p43"/>
          <p:cNvSpPr txBox="1">
            <a:spLocks noGrp="1"/>
          </p:cNvSpPr>
          <p:nvPr>
            <p:ph type="subTitle" idx="1"/>
          </p:nvPr>
        </p:nvSpPr>
        <p:spPr>
          <a:xfrm>
            <a:off x="2483768" y="2450739"/>
            <a:ext cx="6408712" cy="766841"/>
          </a:xfrm>
          <a:prstGeom prst="rect">
            <a:avLst/>
          </a:prstGeom>
        </p:spPr>
        <p:txBody>
          <a:bodyPr spcFirstLastPara="1" wrap="square" lIns="91425" tIns="91425" rIns="91425" bIns="91425" anchor="ctr" anchorCtr="0">
            <a:noAutofit/>
          </a:bodyPr>
          <a:lstStyle/>
          <a:p>
            <a:pPr>
              <a:lnSpc>
                <a:spcPct val="200000"/>
              </a:lnSpc>
            </a:pPr>
            <a:r>
              <a:rPr lang="en-GB" sz="1800" dirty="0">
                <a:solidFill>
                  <a:srgbClr val="FFC000"/>
                </a:solidFill>
              </a:rPr>
              <a:t>Tim’s spiky hair </a:t>
            </a:r>
            <a:r>
              <a:rPr lang="en-GB" sz="1800" dirty="0">
                <a:solidFill>
                  <a:srgbClr val="00B0F0"/>
                </a:solidFill>
              </a:rPr>
              <a:t>stood</a:t>
            </a:r>
            <a:r>
              <a:rPr lang="en-GB" sz="1800" dirty="0"/>
              <a:t> up piercingly on top of his head. </a:t>
            </a:r>
          </a:p>
          <a:p>
            <a:pPr>
              <a:lnSpc>
                <a:spcPct val="200000"/>
              </a:lnSpc>
            </a:pPr>
            <a:r>
              <a:rPr lang="en-GB" sz="1800" dirty="0"/>
              <a:t>Lexi wore </a:t>
            </a:r>
            <a:r>
              <a:rPr lang="en-GB" sz="1800" dirty="0">
                <a:solidFill>
                  <a:srgbClr val="FFC000"/>
                </a:solidFill>
              </a:rPr>
              <a:t>ripped jeans </a:t>
            </a:r>
            <a:r>
              <a:rPr lang="en-GB" sz="1800" dirty="0"/>
              <a:t>that </a:t>
            </a:r>
            <a:r>
              <a:rPr lang="en-GB" sz="1800" dirty="0">
                <a:solidFill>
                  <a:srgbClr val="00B0F0"/>
                </a:solidFill>
              </a:rPr>
              <a:t>hung</a:t>
            </a:r>
            <a:r>
              <a:rPr lang="en-GB" sz="1800" dirty="0"/>
              <a:t> casually from her hips. </a:t>
            </a:r>
          </a:p>
          <a:p>
            <a:pPr>
              <a:lnSpc>
                <a:spcPct val="200000"/>
              </a:lnSpc>
            </a:pPr>
            <a:r>
              <a:rPr lang="en-GB" sz="1800" dirty="0"/>
              <a:t>Lexi’s colourful, old </a:t>
            </a:r>
            <a:r>
              <a:rPr lang="en-GB" sz="1800" dirty="0">
                <a:solidFill>
                  <a:srgbClr val="FFC000"/>
                </a:solidFill>
              </a:rPr>
              <a:t>skateboard</a:t>
            </a:r>
            <a:r>
              <a:rPr lang="en-GB" sz="1800" dirty="0"/>
              <a:t> </a:t>
            </a:r>
            <a:r>
              <a:rPr lang="en-GB" sz="1800" dirty="0">
                <a:solidFill>
                  <a:srgbClr val="00B0F0"/>
                </a:solidFill>
              </a:rPr>
              <a:t>flew</a:t>
            </a:r>
            <a:r>
              <a:rPr lang="en-GB" sz="1800" dirty="0"/>
              <a:t> through the city in a flash. </a:t>
            </a:r>
          </a:p>
        </p:txBody>
      </p:sp>
      <p:grpSp>
        <p:nvGrpSpPr>
          <p:cNvPr id="1848" name="Google Shape;1848;p43"/>
          <p:cNvGrpSpPr/>
          <p:nvPr/>
        </p:nvGrpSpPr>
        <p:grpSpPr>
          <a:xfrm>
            <a:off x="185351" y="1120773"/>
            <a:ext cx="1702668" cy="4649337"/>
            <a:chOff x="921616" y="-3836106"/>
            <a:chExt cx="4616777" cy="12606663"/>
          </a:xfrm>
        </p:grpSpPr>
        <p:sp>
          <p:nvSpPr>
            <p:cNvPr id="1849" name="Google Shape;1849;p43"/>
            <p:cNvSpPr/>
            <p:nvPr/>
          </p:nvSpPr>
          <p:spPr>
            <a:xfrm>
              <a:off x="3228763" y="4103794"/>
              <a:ext cx="1577037" cy="4666763"/>
            </a:xfrm>
            <a:custGeom>
              <a:avLst/>
              <a:gdLst/>
              <a:ahLst/>
              <a:cxnLst/>
              <a:rect l="l" t="t" r="r" b="b"/>
              <a:pathLst>
                <a:path w="26028" h="77022" extrusionOk="0">
                  <a:moveTo>
                    <a:pt x="1" y="0"/>
                  </a:moveTo>
                  <a:lnTo>
                    <a:pt x="1" y="77021"/>
                  </a:lnTo>
                  <a:lnTo>
                    <a:pt x="26027" y="77021"/>
                  </a:lnTo>
                  <a:lnTo>
                    <a:pt x="6674"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1654210" y="4103794"/>
              <a:ext cx="1574613" cy="4666763"/>
            </a:xfrm>
            <a:custGeom>
              <a:avLst/>
              <a:gdLst/>
              <a:ahLst/>
              <a:cxnLst/>
              <a:rect l="l" t="t" r="r" b="b"/>
              <a:pathLst>
                <a:path w="25988" h="77022" extrusionOk="0">
                  <a:moveTo>
                    <a:pt x="19353" y="0"/>
                  </a:moveTo>
                  <a:lnTo>
                    <a:pt x="0" y="77021"/>
                  </a:lnTo>
                  <a:lnTo>
                    <a:pt x="25988" y="77021"/>
                  </a:lnTo>
                  <a:lnTo>
                    <a:pt x="25988"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2598445" y="4841478"/>
              <a:ext cx="1244034" cy="1800250"/>
            </a:xfrm>
            <a:custGeom>
              <a:avLst/>
              <a:gdLst/>
              <a:ahLst/>
              <a:cxnLst/>
              <a:rect l="l" t="t" r="r" b="b"/>
              <a:pathLst>
                <a:path w="20532" h="29712" extrusionOk="0">
                  <a:moveTo>
                    <a:pt x="6924" y="1"/>
                  </a:moveTo>
                  <a:cubicBezTo>
                    <a:pt x="5897" y="1"/>
                    <a:pt x="4710" y="1345"/>
                    <a:pt x="3455" y="5373"/>
                  </a:cubicBezTo>
                  <a:cubicBezTo>
                    <a:pt x="1" y="16404"/>
                    <a:pt x="8598" y="27553"/>
                    <a:pt x="10168" y="29437"/>
                  </a:cubicBezTo>
                  <a:lnTo>
                    <a:pt x="10168" y="29712"/>
                  </a:lnTo>
                  <a:lnTo>
                    <a:pt x="10286" y="29594"/>
                  </a:lnTo>
                  <a:lnTo>
                    <a:pt x="10404" y="29712"/>
                  </a:lnTo>
                  <a:lnTo>
                    <a:pt x="10404" y="29437"/>
                  </a:lnTo>
                  <a:cubicBezTo>
                    <a:pt x="11974" y="27514"/>
                    <a:pt x="20532" y="16404"/>
                    <a:pt x="17116" y="5373"/>
                  </a:cubicBezTo>
                  <a:cubicBezTo>
                    <a:pt x="15862" y="1345"/>
                    <a:pt x="14675" y="1"/>
                    <a:pt x="13647" y="1"/>
                  </a:cubicBezTo>
                  <a:cubicBezTo>
                    <a:pt x="11942" y="1"/>
                    <a:pt x="10678" y="3706"/>
                    <a:pt x="10286" y="4980"/>
                  </a:cubicBezTo>
                  <a:cubicBezTo>
                    <a:pt x="9894" y="3706"/>
                    <a:pt x="8630" y="1"/>
                    <a:pt x="6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2986161" y="4998103"/>
              <a:ext cx="487689" cy="882493"/>
            </a:xfrm>
            <a:custGeom>
              <a:avLst/>
              <a:gdLst/>
              <a:ahLst/>
              <a:cxnLst/>
              <a:rect l="l" t="t" r="r" b="b"/>
              <a:pathLst>
                <a:path w="8049" h="14565" extrusionOk="0">
                  <a:moveTo>
                    <a:pt x="707" y="1"/>
                  </a:moveTo>
                  <a:lnTo>
                    <a:pt x="825" y="472"/>
                  </a:lnTo>
                  <a:cubicBezTo>
                    <a:pt x="1" y="7891"/>
                    <a:pt x="4005" y="14565"/>
                    <a:pt x="4005" y="14565"/>
                  </a:cubicBezTo>
                  <a:cubicBezTo>
                    <a:pt x="4005" y="14565"/>
                    <a:pt x="8048" y="7891"/>
                    <a:pt x="7184" y="472"/>
                  </a:cubicBezTo>
                  <a:lnTo>
                    <a:pt x="7302" y="1"/>
                  </a:lnTo>
                  <a:lnTo>
                    <a:pt x="4005" y="1964"/>
                  </a:lnTo>
                  <a:lnTo>
                    <a:pt x="7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2500956" y="4187045"/>
              <a:ext cx="1455675" cy="1032332"/>
            </a:xfrm>
            <a:custGeom>
              <a:avLst/>
              <a:gdLst/>
              <a:ahLst/>
              <a:cxnLst/>
              <a:rect l="l" t="t" r="r" b="b"/>
              <a:pathLst>
                <a:path w="24025" h="17038" extrusionOk="0">
                  <a:moveTo>
                    <a:pt x="12013" y="0"/>
                  </a:moveTo>
                  <a:lnTo>
                    <a:pt x="4004" y="1688"/>
                  </a:lnTo>
                  <a:lnTo>
                    <a:pt x="0" y="14250"/>
                  </a:lnTo>
                  <a:cubicBezTo>
                    <a:pt x="0" y="14250"/>
                    <a:pt x="4554" y="17038"/>
                    <a:pt x="12013" y="17038"/>
                  </a:cubicBezTo>
                  <a:cubicBezTo>
                    <a:pt x="19471" y="17038"/>
                    <a:pt x="24025" y="14250"/>
                    <a:pt x="24025" y="14250"/>
                  </a:cubicBezTo>
                  <a:lnTo>
                    <a:pt x="20021" y="1688"/>
                  </a:lnTo>
                  <a:lnTo>
                    <a:pt x="1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3228763" y="4239394"/>
              <a:ext cx="525739" cy="979983"/>
            </a:xfrm>
            <a:custGeom>
              <a:avLst/>
              <a:gdLst/>
              <a:ahLst/>
              <a:cxnLst/>
              <a:rect l="l" t="t" r="r" b="b"/>
              <a:pathLst>
                <a:path w="8677" h="16174" extrusionOk="0">
                  <a:moveTo>
                    <a:pt x="4044" y="0"/>
                  </a:moveTo>
                  <a:lnTo>
                    <a:pt x="1" y="1099"/>
                  </a:lnTo>
                  <a:lnTo>
                    <a:pt x="1" y="16174"/>
                  </a:lnTo>
                  <a:cubicBezTo>
                    <a:pt x="2945" y="16174"/>
                    <a:pt x="5850" y="15703"/>
                    <a:pt x="8676" y="14800"/>
                  </a:cubicBezTo>
                  <a:lnTo>
                    <a:pt x="5182" y="236"/>
                  </a:lnTo>
                  <a:lnTo>
                    <a:pt x="4044"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921616" y="3016809"/>
              <a:ext cx="2280850" cy="2038429"/>
            </a:xfrm>
            <a:custGeom>
              <a:avLst/>
              <a:gdLst/>
              <a:ahLst/>
              <a:cxnLst/>
              <a:rect l="l" t="t" r="r" b="b"/>
              <a:pathLst>
                <a:path w="37644" h="33643" extrusionOk="0">
                  <a:moveTo>
                    <a:pt x="20335" y="0"/>
                  </a:moveTo>
                  <a:cubicBezTo>
                    <a:pt x="0" y="6360"/>
                    <a:pt x="7577" y="33643"/>
                    <a:pt x="7577" y="33643"/>
                  </a:cubicBezTo>
                  <a:cubicBezTo>
                    <a:pt x="7577" y="33643"/>
                    <a:pt x="11210" y="16404"/>
                    <a:pt x="23952" y="16404"/>
                  </a:cubicBezTo>
                  <a:cubicBezTo>
                    <a:pt x="24322" y="16404"/>
                    <a:pt x="24700" y="16419"/>
                    <a:pt x="25085" y="16449"/>
                  </a:cubicBezTo>
                  <a:cubicBezTo>
                    <a:pt x="25485" y="16480"/>
                    <a:pt x="25858" y="16495"/>
                    <a:pt x="26204" y="16495"/>
                  </a:cubicBezTo>
                  <a:cubicBezTo>
                    <a:pt x="37643" y="16495"/>
                    <a:pt x="20335" y="0"/>
                    <a:pt x="20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1299819" y="3480625"/>
              <a:ext cx="1538380" cy="1574613"/>
            </a:xfrm>
            <a:custGeom>
              <a:avLst/>
              <a:gdLst/>
              <a:ahLst/>
              <a:cxnLst/>
              <a:rect l="l" t="t" r="r" b="b"/>
              <a:pathLst>
                <a:path w="25390" h="25988" extrusionOk="0">
                  <a:moveTo>
                    <a:pt x="15153" y="0"/>
                  </a:moveTo>
                  <a:cubicBezTo>
                    <a:pt x="5103" y="2434"/>
                    <a:pt x="0" y="15192"/>
                    <a:pt x="1296" y="25988"/>
                  </a:cubicBezTo>
                  <a:cubicBezTo>
                    <a:pt x="1296" y="25988"/>
                    <a:pt x="4966" y="8749"/>
                    <a:pt x="17674" y="8749"/>
                  </a:cubicBezTo>
                  <a:cubicBezTo>
                    <a:pt x="18043" y="8749"/>
                    <a:pt x="18419" y="8764"/>
                    <a:pt x="18804" y="8794"/>
                  </a:cubicBezTo>
                  <a:cubicBezTo>
                    <a:pt x="19201" y="8824"/>
                    <a:pt x="19571" y="8839"/>
                    <a:pt x="19915" y="8839"/>
                  </a:cubicBezTo>
                  <a:cubicBezTo>
                    <a:pt x="25390" y="8839"/>
                    <a:pt x="24331" y="5130"/>
                    <a:pt x="21709" y="1178"/>
                  </a:cubicBezTo>
                  <a:lnTo>
                    <a:pt x="15153"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3257544" y="3016809"/>
              <a:ext cx="2280850" cy="2038429"/>
            </a:xfrm>
            <a:custGeom>
              <a:avLst/>
              <a:gdLst/>
              <a:ahLst/>
              <a:cxnLst/>
              <a:rect l="l" t="t" r="r" b="b"/>
              <a:pathLst>
                <a:path w="37644" h="33643" extrusionOk="0">
                  <a:moveTo>
                    <a:pt x="17309" y="0"/>
                  </a:moveTo>
                  <a:cubicBezTo>
                    <a:pt x="17309" y="0"/>
                    <a:pt x="0" y="16495"/>
                    <a:pt x="11440" y="16495"/>
                  </a:cubicBezTo>
                  <a:cubicBezTo>
                    <a:pt x="11786" y="16495"/>
                    <a:pt x="12158" y="16480"/>
                    <a:pt x="12559" y="16449"/>
                  </a:cubicBezTo>
                  <a:cubicBezTo>
                    <a:pt x="12943" y="16419"/>
                    <a:pt x="13320" y="16404"/>
                    <a:pt x="13688" y="16404"/>
                  </a:cubicBezTo>
                  <a:cubicBezTo>
                    <a:pt x="26397" y="16404"/>
                    <a:pt x="30067" y="33643"/>
                    <a:pt x="30067" y="33643"/>
                  </a:cubicBezTo>
                  <a:cubicBezTo>
                    <a:pt x="30067" y="33643"/>
                    <a:pt x="37643" y="6360"/>
                    <a:pt x="17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3621750" y="3480625"/>
              <a:ext cx="1538441" cy="1574613"/>
            </a:xfrm>
            <a:custGeom>
              <a:avLst/>
              <a:gdLst/>
              <a:ahLst/>
              <a:cxnLst/>
              <a:rect l="l" t="t" r="r" b="b"/>
              <a:pathLst>
                <a:path w="25391" h="25988" extrusionOk="0">
                  <a:moveTo>
                    <a:pt x="10198" y="0"/>
                  </a:moveTo>
                  <a:lnTo>
                    <a:pt x="3643" y="1178"/>
                  </a:lnTo>
                  <a:cubicBezTo>
                    <a:pt x="1057" y="5130"/>
                    <a:pt x="1" y="8839"/>
                    <a:pt x="5475" y="8839"/>
                  </a:cubicBezTo>
                  <a:cubicBezTo>
                    <a:pt x="5820" y="8839"/>
                    <a:pt x="6190" y="8824"/>
                    <a:pt x="6587" y="8794"/>
                  </a:cubicBezTo>
                  <a:cubicBezTo>
                    <a:pt x="6971" y="8764"/>
                    <a:pt x="7348" y="8749"/>
                    <a:pt x="7717" y="8749"/>
                  </a:cubicBezTo>
                  <a:cubicBezTo>
                    <a:pt x="20423" y="8749"/>
                    <a:pt x="24056" y="25988"/>
                    <a:pt x="24056" y="25988"/>
                  </a:cubicBezTo>
                  <a:cubicBezTo>
                    <a:pt x="25390" y="15192"/>
                    <a:pt x="20287" y="2434"/>
                    <a:pt x="10198"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1711286" y="-1291930"/>
              <a:ext cx="3035014" cy="5754959"/>
            </a:xfrm>
            <a:custGeom>
              <a:avLst/>
              <a:gdLst/>
              <a:ahLst/>
              <a:cxnLst/>
              <a:rect l="l" t="t" r="r" b="b"/>
              <a:pathLst>
                <a:path w="50091" h="94982" extrusionOk="0">
                  <a:moveTo>
                    <a:pt x="25065" y="1"/>
                  </a:moveTo>
                  <a:cubicBezTo>
                    <a:pt x="19177" y="1"/>
                    <a:pt x="13289" y="452"/>
                    <a:pt x="7459" y="1355"/>
                  </a:cubicBezTo>
                  <a:lnTo>
                    <a:pt x="7459" y="1316"/>
                  </a:lnTo>
                  <a:lnTo>
                    <a:pt x="7459" y="1316"/>
                  </a:lnTo>
                  <a:cubicBezTo>
                    <a:pt x="0" y="43791"/>
                    <a:pt x="10835" y="92469"/>
                    <a:pt x="10835" y="92469"/>
                  </a:cubicBezTo>
                  <a:cubicBezTo>
                    <a:pt x="10835" y="92469"/>
                    <a:pt x="14878" y="94981"/>
                    <a:pt x="25046" y="94981"/>
                  </a:cubicBezTo>
                  <a:cubicBezTo>
                    <a:pt x="35252" y="94981"/>
                    <a:pt x="39296" y="92469"/>
                    <a:pt x="39296" y="92469"/>
                  </a:cubicBezTo>
                  <a:cubicBezTo>
                    <a:pt x="39296" y="92469"/>
                    <a:pt x="50091" y="43791"/>
                    <a:pt x="42672" y="1355"/>
                  </a:cubicBezTo>
                  <a:cubicBezTo>
                    <a:pt x="36842" y="452"/>
                    <a:pt x="30954" y="1"/>
                    <a:pt x="250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2163227" y="-3771577"/>
              <a:ext cx="2133556" cy="2559382"/>
            </a:xfrm>
            <a:custGeom>
              <a:avLst/>
              <a:gdLst/>
              <a:ahLst/>
              <a:cxnLst/>
              <a:rect l="l" t="t" r="r" b="b"/>
              <a:pathLst>
                <a:path w="35213" h="42241" extrusionOk="0">
                  <a:moveTo>
                    <a:pt x="17587" y="1"/>
                  </a:moveTo>
                  <a:cubicBezTo>
                    <a:pt x="8126" y="11267"/>
                    <a:pt x="2787" y="26342"/>
                    <a:pt x="0" y="42241"/>
                  </a:cubicBezTo>
                  <a:cubicBezTo>
                    <a:pt x="5830" y="41338"/>
                    <a:pt x="11718" y="40886"/>
                    <a:pt x="17606" y="40886"/>
                  </a:cubicBezTo>
                  <a:cubicBezTo>
                    <a:pt x="23495" y="40886"/>
                    <a:pt x="29383" y="41338"/>
                    <a:pt x="35213" y="42241"/>
                  </a:cubicBezTo>
                  <a:cubicBezTo>
                    <a:pt x="32425" y="26342"/>
                    <a:pt x="27047" y="11267"/>
                    <a:pt x="17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2657945" y="-396410"/>
              <a:ext cx="1141758" cy="1141758"/>
            </a:xfrm>
            <a:custGeom>
              <a:avLst/>
              <a:gdLst/>
              <a:ahLst/>
              <a:cxnLst/>
              <a:rect l="l" t="t" r="r" b="b"/>
              <a:pathLst>
                <a:path w="18844" h="18844" extrusionOk="0">
                  <a:moveTo>
                    <a:pt x="9422" y="1"/>
                  </a:moveTo>
                  <a:cubicBezTo>
                    <a:pt x="4240" y="1"/>
                    <a:pt x="0" y="4201"/>
                    <a:pt x="0" y="9422"/>
                  </a:cubicBezTo>
                  <a:cubicBezTo>
                    <a:pt x="0" y="14604"/>
                    <a:pt x="4240" y="18844"/>
                    <a:pt x="9422" y="18844"/>
                  </a:cubicBezTo>
                  <a:cubicBezTo>
                    <a:pt x="14643" y="18844"/>
                    <a:pt x="18843" y="14604"/>
                    <a:pt x="18843" y="9422"/>
                  </a:cubicBezTo>
                  <a:cubicBezTo>
                    <a:pt x="18843" y="4201"/>
                    <a:pt x="14643" y="1"/>
                    <a:pt x="9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2700721" y="-396410"/>
              <a:ext cx="1255364" cy="1139637"/>
            </a:xfrm>
            <a:custGeom>
              <a:avLst/>
              <a:gdLst/>
              <a:ahLst/>
              <a:cxnLst/>
              <a:rect l="l" t="t" r="r" b="b"/>
              <a:pathLst>
                <a:path w="20719" h="18809" extrusionOk="0">
                  <a:moveTo>
                    <a:pt x="8768" y="0"/>
                  </a:moveTo>
                  <a:cubicBezTo>
                    <a:pt x="8751" y="0"/>
                    <a:pt x="8733" y="0"/>
                    <a:pt x="8716" y="1"/>
                  </a:cubicBezTo>
                  <a:lnTo>
                    <a:pt x="8402" y="1"/>
                  </a:lnTo>
                  <a:cubicBezTo>
                    <a:pt x="15703" y="1"/>
                    <a:pt x="20061" y="8087"/>
                    <a:pt x="16096" y="14211"/>
                  </a:cubicBezTo>
                  <a:cubicBezTo>
                    <a:pt x="14253" y="17030"/>
                    <a:pt x="11321" y="18393"/>
                    <a:pt x="8405" y="18393"/>
                  </a:cubicBezTo>
                  <a:cubicBezTo>
                    <a:pt x="4986" y="18393"/>
                    <a:pt x="1590" y="16518"/>
                    <a:pt x="1" y="12916"/>
                  </a:cubicBezTo>
                  <a:lnTo>
                    <a:pt x="1" y="12916"/>
                  </a:lnTo>
                  <a:cubicBezTo>
                    <a:pt x="1538" y="16770"/>
                    <a:pt x="5117" y="18808"/>
                    <a:pt x="8729" y="18808"/>
                  </a:cubicBezTo>
                  <a:cubicBezTo>
                    <a:pt x="11667" y="18808"/>
                    <a:pt x="14626" y="17460"/>
                    <a:pt x="16528" y="14643"/>
                  </a:cubicBezTo>
                  <a:cubicBezTo>
                    <a:pt x="20718" y="8416"/>
                    <a:pt x="16274" y="0"/>
                    <a:pt x="8768"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2826809" y="-229908"/>
              <a:ext cx="806392" cy="806392"/>
            </a:xfrm>
            <a:custGeom>
              <a:avLst/>
              <a:gdLst/>
              <a:ahLst/>
              <a:cxnLst/>
              <a:rect l="l" t="t" r="r" b="b"/>
              <a:pathLst>
                <a:path w="13309" h="13309" extrusionOk="0">
                  <a:moveTo>
                    <a:pt x="6635" y="1"/>
                  </a:moveTo>
                  <a:cubicBezTo>
                    <a:pt x="2984" y="1"/>
                    <a:pt x="0" y="2984"/>
                    <a:pt x="0" y="6674"/>
                  </a:cubicBezTo>
                  <a:cubicBezTo>
                    <a:pt x="0" y="10325"/>
                    <a:pt x="2984" y="13308"/>
                    <a:pt x="6635" y="13308"/>
                  </a:cubicBezTo>
                  <a:cubicBezTo>
                    <a:pt x="10325" y="13308"/>
                    <a:pt x="13308" y="10325"/>
                    <a:pt x="13308" y="6674"/>
                  </a:cubicBezTo>
                  <a:cubicBezTo>
                    <a:pt x="13308" y="2984"/>
                    <a:pt x="10325" y="1"/>
                    <a:pt x="6635" y="1"/>
                  </a:cubicBezTo>
                  <a:close/>
                </a:path>
              </a:pathLst>
            </a:custGeom>
            <a:solidFill>
              <a:srgbClr val="84D3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2826809" y="-229908"/>
              <a:ext cx="941932" cy="807846"/>
            </a:xfrm>
            <a:custGeom>
              <a:avLst/>
              <a:gdLst/>
              <a:ahLst/>
              <a:cxnLst/>
              <a:rect l="l" t="t" r="r" b="b"/>
              <a:pathLst>
                <a:path w="15546" h="13333" extrusionOk="0">
                  <a:moveTo>
                    <a:pt x="6478" y="1"/>
                  </a:moveTo>
                  <a:cubicBezTo>
                    <a:pt x="11973" y="158"/>
                    <a:pt x="14643" y="6831"/>
                    <a:pt x="10757" y="10757"/>
                  </a:cubicBezTo>
                  <a:cubicBezTo>
                    <a:pt x="9469" y="12031"/>
                    <a:pt x="7886" y="12605"/>
                    <a:pt x="6334" y="12605"/>
                  </a:cubicBezTo>
                  <a:cubicBezTo>
                    <a:pt x="3154" y="12605"/>
                    <a:pt x="106" y="10197"/>
                    <a:pt x="0" y="6478"/>
                  </a:cubicBezTo>
                  <a:lnTo>
                    <a:pt x="0" y="6674"/>
                  </a:lnTo>
                  <a:cubicBezTo>
                    <a:pt x="0" y="10687"/>
                    <a:pt x="3292" y="13332"/>
                    <a:pt x="6710" y="13332"/>
                  </a:cubicBezTo>
                  <a:cubicBezTo>
                    <a:pt x="8341" y="13332"/>
                    <a:pt x="10001" y="12729"/>
                    <a:pt x="11345" y="11385"/>
                  </a:cubicBezTo>
                  <a:cubicBezTo>
                    <a:pt x="15546" y="7184"/>
                    <a:pt x="12562" y="1"/>
                    <a:pt x="6635"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2893397" y="-170469"/>
              <a:ext cx="544765" cy="547128"/>
            </a:xfrm>
            <a:custGeom>
              <a:avLst/>
              <a:gdLst/>
              <a:ahLst/>
              <a:cxnLst/>
              <a:rect l="l" t="t" r="r" b="b"/>
              <a:pathLst>
                <a:path w="8991" h="9030" extrusionOk="0">
                  <a:moveTo>
                    <a:pt x="4476" y="1"/>
                  </a:moveTo>
                  <a:cubicBezTo>
                    <a:pt x="2003" y="1"/>
                    <a:pt x="1" y="2042"/>
                    <a:pt x="1" y="4515"/>
                  </a:cubicBezTo>
                  <a:cubicBezTo>
                    <a:pt x="1" y="6989"/>
                    <a:pt x="2003" y="9030"/>
                    <a:pt x="4476" y="9030"/>
                  </a:cubicBezTo>
                  <a:cubicBezTo>
                    <a:pt x="6988" y="9030"/>
                    <a:pt x="8990" y="6989"/>
                    <a:pt x="8990" y="4515"/>
                  </a:cubicBezTo>
                  <a:cubicBezTo>
                    <a:pt x="8990" y="2042"/>
                    <a:pt x="6988" y="1"/>
                    <a:pt x="4476" y="1"/>
                  </a:cubicBezTo>
                  <a:close/>
                </a:path>
              </a:pathLst>
            </a:custGeom>
            <a:solidFill>
              <a:srgbClr val="BBE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3228763" y="-3771577"/>
              <a:ext cx="1517537" cy="8208430"/>
            </a:xfrm>
            <a:custGeom>
              <a:avLst/>
              <a:gdLst/>
              <a:ahLst/>
              <a:cxnLst/>
              <a:rect l="l" t="t" r="r" b="b"/>
              <a:pathLst>
                <a:path w="25046" h="135475" extrusionOk="0">
                  <a:moveTo>
                    <a:pt x="1" y="1"/>
                  </a:moveTo>
                  <a:cubicBezTo>
                    <a:pt x="14486" y="33801"/>
                    <a:pt x="15036" y="87503"/>
                    <a:pt x="6674" y="135474"/>
                  </a:cubicBezTo>
                  <a:cubicBezTo>
                    <a:pt x="12013" y="134768"/>
                    <a:pt x="14251" y="133394"/>
                    <a:pt x="14251" y="133394"/>
                  </a:cubicBezTo>
                  <a:cubicBezTo>
                    <a:pt x="14251" y="133394"/>
                    <a:pt x="25046" y="84716"/>
                    <a:pt x="17627" y="42280"/>
                  </a:cubicBezTo>
                  <a:cubicBezTo>
                    <a:pt x="14839" y="26342"/>
                    <a:pt x="9461" y="11267"/>
                    <a:pt x="1"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3169324" y="3016809"/>
              <a:ext cx="991858" cy="1443799"/>
            </a:xfrm>
            <a:custGeom>
              <a:avLst/>
              <a:gdLst/>
              <a:ahLst/>
              <a:cxnLst/>
              <a:rect l="l" t="t" r="r" b="b"/>
              <a:pathLst>
                <a:path w="16370" h="23829" extrusionOk="0">
                  <a:moveTo>
                    <a:pt x="2473" y="0"/>
                  </a:moveTo>
                  <a:lnTo>
                    <a:pt x="982" y="8323"/>
                  </a:lnTo>
                  <a:cubicBezTo>
                    <a:pt x="982" y="8323"/>
                    <a:pt x="0" y="23829"/>
                    <a:pt x="982" y="23829"/>
                  </a:cubicBezTo>
                  <a:cubicBezTo>
                    <a:pt x="11188" y="23829"/>
                    <a:pt x="15232" y="21316"/>
                    <a:pt x="15232" y="21316"/>
                  </a:cubicBezTo>
                  <a:cubicBezTo>
                    <a:pt x="15232" y="21316"/>
                    <a:pt x="15703" y="19197"/>
                    <a:pt x="16370" y="15507"/>
                  </a:cubicBezTo>
                  <a:cubicBezTo>
                    <a:pt x="12994" y="9343"/>
                    <a:pt x="8244" y="4044"/>
                    <a:pt x="2473"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3114672" y="2971548"/>
              <a:ext cx="225940" cy="2077146"/>
            </a:xfrm>
            <a:custGeom>
              <a:avLst/>
              <a:gdLst/>
              <a:ahLst/>
              <a:cxnLst/>
              <a:rect l="l" t="t" r="r" b="b"/>
              <a:pathLst>
                <a:path w="3729" h="34282" extrusionOk="0">
                  <a:moveTo>
                    <a:pt x="1817" y="0"/>
                  </a:moveTo>
                  <a:cubicBezTo>
                    <a:pt x="826" y="0"/>
                    <a:pt x="0" y="848"/>
                    <a:pt x="39" y="1847"/>
                  </a:cubicBezTo>
                  <a:lnTo>
                    <a:pt x="39" y="32545"/>
                  </a:lnTo>
                  <a:cubicBezTo>
                    <a:pt x="98" y="33703"/>
                    <a:pt x="991" y="34282"/>
                    <a:pt x="1884" y="34282"/>
                  </a:cubicBezTo>
                  <a:cubicBezTo>
                    <a:pt x="2777" y="34282"/>
                    <a:pt x="3670" y="33703"/>
                    <a:pt x="3729" y="32545"/>
                  </a:cubicBezTo>
                  <a:lnTo>
                    <a:pt x="3729" y="1847"/>
                  </a:lnTo>
                  <a:cubicBezTo>
                    <a:pt x="3729" y="826"/>
                    <a:pt x="2904" y="1"/>
                    <a:pt x="1884" y="1"/>
                  </a:cubicBezTo>
                  <a:cubicBezTo>
                    <a:pt x="1861" y="1"/>
                    <a:pt x="1839" y="0"/>
                    <a:pt x="1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2615532" y="-446336"/>
              <a:ext cx="1264998" cy="1240641"/>
            </a:xfrm>
            <a:custGeom>
              <a:avLst/>
              <a:gdLst/>
              <a:ahLst/>
              <a:cxnLst/>
              <a:rect l="l" t="t" r="r" b="b"/>
              <a:pathLst>
                <a:path w="20878" h="20476" extrusionOk="0">
                  <a:moveTo>
                    <a:pt x="9850" y="1492"/>
                  </a:moveTo>
                  <a:cubicBezTo>
                    <a:pt x="14371" y="1492"/>
                    <a:pt x="18407" y="4739"/>
                    <a:pt x="18719" y="9461"/>
                  </a:cubicBezTo>
                  <a:cubicBezTo>
                    <a:pt x="19033" y="13779"/>
                    <a:pt x="15657" y="18765"/>
                    <a:pt x="11025" y="19000"/>
                  </a:cubicBezTo>
                  <a:cubicBezTo>
                    <a:pt x="10891" y="19006"/>
                    <a:pt x="10757" y="19008"/>
                    <a:pt x="10623" y="19008"/>
                  </a:cubicBezTo>
                  <a:cubicBezTo>
                    <a:pt x="5975" y="19008"/>
                    <a:pt x="1525" y="15720"/>
                    <a:pt x="1525" y="10874"/>
                  </a:cubicBezTo>
                  <a:cubicBezTo>
                    <a:pt x="1525" y="6046"/>
                    <a:pt x="4351" y="2002"/>
                    <a:pt x="9140" y="1531"/>
                  </a:cubicBezTo>
                  <a:lnTo>
                    <a:pt x="9415" y="1492"/>
                  </a:lnTo>
                  <a:lnTo>
                    <a:pt x="9768" y="1492"/>
                  </a:lnTo>
                  <a:cubicBezTo>
                    <a:pt x="9796" y="1492"/>
                    <a:pt x="9823" y="1492"/>
                    <a:pt x="9850" y="1492"/>
                  </a:cubicBezTo>
                  <a:close/>
                  <a:moveTo>
                    <a:pt x="10318" y="0"/>
                  </a:moveTo>
                  <a:cubicBezTo>
                    <a:pt x="9611" y="0"/>
                    <a:pt x="8944" y="39"/>
                    <a:pt x="8277" y="157"/>
                  </a:cubicBezTo>
                  <a:lnTo>
                    <a:pt x="8198" y="157"/>
                  </a:lnTo>
                  <a:cubicBezTo>
                    <a:pt x="3134" y="1021"/>
                    <a:pt x="111" y="5575"/>
                    <a:pt x="72" y="10874"/>
                  </a:cubicBezTo>
                  <a:cubicBezTo>
                    <a:pt x="0" y="16418"/>
                    <a:pt x="5110" y="20476"/>
                    <a:pt x="10439" y="20476"/>
                  </a:cubicBezTo>
                  <a:cubicBezTo>
                    <a:pt x="10922" y="20476"/>
                    <a:pt x="11406" y="20443"/>
                    <a:pt x="11888" y="20374"/>
                  </a:cubicBezTo>
                  <a:cubicBezTo>
                    <a:pt x="17266" y="19628"/>
                    <a:pt x="20878" y="13661"/>
                    <a:pt x="20093" y="8519"/>
                  </a:cubicBezTo>
                  <a:cubicBezTo>
                    <a:pt x="19347" y="3612"/>
                    <a:pt x="15264" y="432"/>
                    <a:pt x="10632" y="79"/>
                  </a:cubicBezTo>
                  <a:cubicBezTo>
                    <a:pt x="10553" y="39"/>
                    <a:pt x="10436" y="0"/>
                    <a:pt x="10318"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1466745" y="4223399"/>
              <a:ext cx="46230" cy="32658"/>
            </a:xfrm>
            <a:custGeom>
              <a:avLst/>
              <a:gdLst/>
              <a:ahLst/>
              <a:cxnLst/>
              <a:rect l="l" t="t" r="r" b="b"/>
              <a:pathLst>
                <a:path w="763" h="539" extrusionOk="0">
                  <a:moveTo>
                    <a:pt x="295" y="1"/>
                  </a:moveTo>
                  <a:cubicBezTo>
                    <a:pt x="124" y="1"/>
                    <a:pt x="1" y="203"/>
                    <a:pt x="150" y="382"/>
                  </a:cubicBezTo>
                  <a:lnTo>
                    <a:pt x="229" y="460"/>
                  </a:lnTo>
                  <a:cubicBezTo>
                    <a:pt x="283" y="515"/>
                    <a:pt x="344" y="538"/>
                    <a:pt x="403" y="538"/>
                  </a:cubicBezTo>
                  <a:cubicBezTo>
                    <a:pt x="597" y="538"/>
                    <a:pt x="763" y="288"/>
                    <a:pt x="582" y="107"/>
                  </a:cubicBezTo>
                  <a:lnTo>
                    <a:pt x="464" y="68"/>
                  </a:lnTo>
                  <a:cubicBezTo>
                    <a:pt x="408" y="21"/>
                    <a:pt x="349" y="1"/>
                    <a:pt x="29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1485346" y="4156144"/>
              <a:ext cx="45200" cy="30961"/>
            </a:xfrm>
            <a:custGeom>
              <a:avLst/>
              <a:gdLst/>
              <a:ahLst/>
              <a:cxnLst/>
              <a:rect l="l" t="t" r="r" b="b"/>
              <a:pathLst>
                <a:path w="746" h="511" extrusionOk="0">
                  <a:moveTo>
                    <a:pt x="314" y="0"/>
                  </a:moveTo>
                  <a:cubicBezTo>
                    <a:pt x="0" y="0"/>
                    <a:pt x="0" y="510"/>
                    <a:pt x="314" y="510"/>
                  </a:cubicBezTo>
                  <a:lnTo>
                    <a:pt x="432" y="510"/>
                  </a:lnTo>
                  <a:cubicBezTo>
                    <a:pt x="746" y="510"/>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2108514" y="3865917"/>
              <a:ext cx="40474" cy="28598"/>
            </a:xfrm>
            <a:custGeom>
              <a:avLst/>
              <a:gdLst/>
              <a:ahLst/>
              <a:cxnLst/>
              <a:rect l="l" t="t" r="r" b="b"/>
              <a:pathLst>
                <a:path w="668" h="472" extrusionOk="0">
                  <a:moveTo>
                    <a:pt x="353" y="1"/>
                  </a:moveTo>
                  <a:cubicBezTo>
                    <a:pt x="0" y="1"/>
                    <a:pt x="0" y="472"/>
                    <a:pt x="353" y="472"/>
                  </a:cubicBezTo>
                  <a:cubicBezTo>
                    <a:pt x="667" y="472"/>
                    <a:pt x="667" y="1"/>
                    <a:pt x="35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1955161" y="3867796"/>
              <a:ext cx="99792" cy="51077"/>
            </a:xfrm>
            <a:custGeom>
              <a:avLst/>
              <a:gdLst/>
              <a:ahLst/>
              <a:cxnLst/>
              <a:rect l="l" t="t" r="r" b="b"/>
              <a:pathLst>
                <a:path w="1647" h="843" extrusionOk="0">
                  <a:moveTo>
                    <a:pt x="1304" y="0"/>
                  </a:moveTo>
                  <a:cubicBezTo>
                    <a:pt x="1282" y="0"/>
                    <a:pt x="1260" y="3"/>
                    <a:pt x="1236" y="9"/>
                  </a:cubicBezTo>
                  <a:lnTo>
                    <a:pt x="254" y="323"/>
                  </a:lnTo>
                  <a:cubicBezTo>
                    <a:pt x="0" y="432"/>
                    <a:pt x="82" y="842"/>
                    <a:pt x="343" y="842"/>
                  </a:cubicBezTo>
                  <a:cubicBezTo>
                    <a:pt x="365" y="842"/>
                    <a:pt x="387" y="839"/>
                    <a:pt x="411" y="833"/>
                  </a:cubicBezTo>
                  <a:lnTo>
                    <a:pt x="1393" y="519"/>
                  </a:lnTo>
                  <a:cubicBezTo>
                    <a:pt x="1647" y="411"/>
                    <a:pt x="1565" y="0"/>
                    <a:pt x="1304"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1940135" y="3745646"/>
              <a:ext cx="101064" cy="119665"/>
            </a:xfrm>
            <a:custGeom>
              <a:avLst/>
              <a:gdLst/>
              <a:ahLst/>
              <a:cxnLst/>
              <a:rect l="l" t="t" r="r" b="b"/>
              <a:pathLst>
                <a:path w="1668" h="1975" extrusionOk="0">
                  <a:moveTo>
                    <a:pt x="1296" y="1"/>
                  </a:moveTo>
                  <a:cubicBezTo>
                    <a:pt x="1240" y="1"/>
                    <a:pt x="1182" y="19"/>
                    <a:pt x="1130" y="62"/>
                  </a:cubicBezTo>
                  <a:cubicBezTo>
                    <a:pt x="620" y="494"/>
                    <a:pt x="267" y="1044"/>
                    <a:pt x="70" y="1672"/>
                  </a:cubicBezTo>
                  <a:cubicBezTo>
                    <a:pt x="1" y="1857"/>
                    <a:pt x="137" y="1974"/>
                    <a:pt x="284" y="1974"/>
                  </a:cubicBezTo>
                  <a:cubicBezTo>
                    <a:pt x="386" y="1974"/>
                    <a:pt x="493" y="1918"/>
                    <a:pt x="542" y="1790"/>
                  </a:cubicBezTo>
                  <a:cubicBezTo>
                    <a:pt x="738" y="1279"/>
                    <a:pt x="1052" y="769"/>
                    <a:pt x="1484" y="416"/>
                  </a:cubicBezTo>
                  <a:cubicBezTo>
                    <a:pt x="1667" y="232"/>
                    <a:pt x="1493" y="1"/>
                    <a:pt x="129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1930501" y="3712564"/>
              <a:ext cx="61075" cy="57076"/>
            </a:xfrm>
            <a:custGeom>
              <a:avLst/>
              <a:gdLst/>
              <a:ahLst/>
              <a:cxnLst/>
              <a:rect l="l" t="t" r="r" b="b"/>
              <a:pathLst>
                <a:path w="1008" h="942" extrusionOk="0">
                  <a:moveTo>
                    <a:pt x="669" y="0"/>
                  </a:moveTo>
                  <a:cubicBezTo>
                    <a:pt x="597" y="0"/>
                    <a:pt x="523" y="29"/>
                    <a:pt x="465" y="98"/>
                  </a:cubicBezTo>
                  <a:cubicBezTo>
                    <a:pt x="347" y="255"/>
                    <a:pt x="229" y="412"/>
                    <a:pt x="112" y="608"/>
                  </a:cubicBezTo>
                  <a:cubicBezTo>
                    <a:pt x="1" y="775"/>
                    <a:pt x="164" y="941"/>
                    <a:pt x="339" y="941"/>
                  </a:cubicBezTo>
                  <a:cubicBezTo>
                    <a:pt x="412" y="941"/>
                    <a:pt x="486" y="913"/>
                    <a:pt x="544" y="844"/>
                  </a:cubicBezTo>
                  <a:lnTo>
                    <a:pt x="897" y="333"/>
                  </a:lnTo>
                  <a:cubicBezTo>
                    <a:pt x="1008" y="167"/>
                    <a:pt x="844" y="0"/>
                    <a:pt x="669"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4353799" y="3880217"/>
              <a:ext cx="31022" cy="33325"/>
            </a:xfrm>
            <a:custGeom>
              <a:avLst/>
              <a:gdLst/>
              <a:ahLst/>
              <a:cxnLst/>
              <a:rect l="l" t="t" r="r" b="b"/>
              <a:pathLst>
                <a:path w="512"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4294360" y="3557332"/>
              <a:ext cx="30961" cy="35142"/>
            </a:xfrm>
            <a:custGeom>
              <a:avLst/>
              <a:gdLst/>
              <a:ahLst/>
              <a:cxnLst/>
              <a:rect l="l" t="t" r="r" b="b"/>
              <a:pathLst>
                <a:path w="511" h="580" extrusionOk="0">
                  <a:moveTo>
                    <a:pt x="255" y="0"/>
                  </a:moveTo>
                  <a:cubicBezTo>
                    <a:pt x="128" y="0"/>
                    <a:pt x="0" y="89"/>
                    <a:pt x="0" y="265"/>
                  </a:cubicBezTo>
                  <a:lnTo>
                    <a:pt x="0" y="344"/>
                  </a:lnTo>
                  <a:cubicBezTo>
                    <a:pt x="0" y="501"/>
                    <a:pt x="128" y="579"/>
                    <a:pt x="255" y="579"/>
                  </a:cubicBezTo>
                  <a:cubicBezTo>
                    <a:pt x="383" y="579"/>
                    <a:pt x="511" y="501"/>
                    <a:pt x="511" y="344"/>
                  </a:cubicBezTo>
                  <a:lnTo>
                    <a:pt x="511" y="265"/>
                  </a:lnTo>
                  <a:cubicBezTo>
                    <a:pt x="511" y="89"/>
                    <a:pt x="383" y="0"/>
                    <a:pt x="25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4367977" y="3687722"/>
              <a:ext cx="98883" cy="85311"/>
            </a:xfrm>
            <a:custGeom>
              <a:avLst/>
              <a:gdLst/>
              <a:ahLst/>
              <a:cxnLst/>
              <a:rect l="l" t="t" r="r" b="b"/>
              <a:pathLst>
                <a:path w="1632" h="1408" extrusionOk="0">
                  <a:moveTo>
                    <a:pt x="346" y="1"/>
                  </a:moveTo>
                  <a:cubicBezTo>
                    <a:pt x="135" y="1"/>
                    <a:pt x="1" y="304"/>
                    <a:pt x="199" y="469"/>
                  </a:cubicBezTo>
                  <a:cubicBezTo>
                    <a:pt x="552" y="665"/>
                    <a:pt x="866" y="979"/>
                    <a:pt x="1062" y="1293"/>
                  </a:cubicBezTo>
                  <a:cubicBezTo>
                    <a:pt x="1121" y="1375"/>
                    <a:pt x="1200" y="1408"/>
                    <a:pt x="1277" y="1408"/>
                  </a:cubicBezTo>
                  <a:cubicBezTo>
                    <a:pt x="1460" y="1408"/>
                    <a:pt x="1632" y="1223"/>
                    <a:pt x="1494" y="1058"/>
                  </a:cubicBezTo>
                  <a:cubicBezTo>
                    <a:pt x="1219" y="665"/>
                    <a:pt x="866" y="312"/>
                    <a:pt x="473" y="37"/>
                  </a:cubicBezTo>
                  <a:cubicBezTo>
                    <a:pt x="429" y="12"/>
                    <a:pt x="386" y="1"/>
                    <a:pt x="34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4824765" y="4172745"/>
              <a:ext cx="30961" cy="33385"/>
            </a:xfrm>
            <a:custGeom>
              <a:avLst/>
              <a:gdLst/>
              <a:ahLst/>
              <a:cxnLst/>
              <a:rect l="l" t="t" r="r" b="b"/>
              <a:pathLst>
                <a:path w="511" h="551" extrusionOk="0">
                  <a:moveTo>
                    <a:pt x="256" y="1"/>
                  </a:moveTo>
                  <a:cubicBezTo>
                    <a:pt x="128" y="1"/>
                    <a:pt x="0" y="79"/>
                    <a:pt x="0" y="236"/>
                  </a:cubicBezTo>
                  <a:lnTo>
                    <a:pt x="0" y="315"/>
                  </a:lnTo>
                  <a:cubicBezTo>
                    <a:pt x="0" y="472"/>
                    <a:pt x="128" y="550"/>
                    <a:pt x="256" y="550"/>
                  </a:cubicBezTo>
                  <a:cubicBezTo>
                    <a:pt x="383" y="550"/>
                    <a:pt x="511" y="472"/>
                    <a:pt x="511" y="315"/>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4865179" y="4191771"/>
              <a:ext cx="28598" cy="35748"/>
            </a:xfrm>
            <a:custGeom>
              <a:avLst/>
              <a:gdLst/>
              <a:ahLst/>
              <a:cxnLst/>
              <a:rect l="l" t="t" r="r" b="b"/>
              <a:pathLst>
                <a:path w="472" h="590" extrusionOk="0">
                  <a:moveTo>
                    <a:pt x="236" y="1"/>
                  </a:moveTo>
                  <a:cubicBezTo>
                    <a:pt x="118" y="1"/>
                    <a:pt x="1" y="79"/>
                    <a:pt x="1" y="236"/>
                  </a:cubicBezTo>
                  <a:lnTo>
                    <a:pt x="1" y="354"/>
                  </a:lnTo>
                  <a:cubicBezTo>
                    <a:pt x="1" y="511"/>
                    <a:pt x="118" y="590"/>
                    <a:pt x="236" y="590"/>
                  </a:cubicBezTo>
                  <a:cubicBezTo>
                    <a:pt x="354" y="590"/>
                    <a:pt x="472" y="51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4638815" y="3985886"/>
              <a:ext cx="57318" cy="47018"/>
            </a:xfrm>
            <a:custGeom>
              <a:avLst/>
              <a:gdLst/>
              <a:ahLst/>
              <a:cxnLst/>
              <a:rect l="l" t="t" r="r" b="b"/>
              <a:pathLst>
                <a:path w="946" h="776" extrusionOk="0">
                  <a:moveTo>
                    <a:pt x="600" y="0"/>
                  </a:moveTo>
                  <a:cubicBezTo>
                    <a:pt x="547" y="0"/>
                    <a:pt x="491" y="19"/>
                    <a:pt x="439" y="62"/>
                  </a:cubicBezTo>
                  <a:lnTo>
                    <a:pt x="125" y="376"/>
                  </a:lnTo>
                  <a:cubicBezTo>
                    <a:pt x="0" y="564"/>
                    <a:pt x="149" y="776"/>
                    <a:pt x="333" y="776"/>
                  </a:cubicBezTo>
                  <a:cubicBezTo>
                    <a:pt x="380" y="776"/>
                    <a:pt x="430" y="762"/>
                    <a:pt x="478" y="730"/>
                  </a:cubicBezTo>
                  <a:lnTo>
                    <a:pt x="793" y="415"/>
                  </a:lnTo>
                  <a:cubicBezTo>
                    <a:pt x="946" y="232"/>
                    <a:pt x="788" y="0"/>
                    <a:pt x="600"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4530783" y="3606713"/>
              <a:ext cx="46412" cy="34657"/>
            </a:xfrm>
            <a:custGeom>
              <a:avLst/>
              <a:gdLst/>
              <a:ahLst/>
              <a:cxnLst/>
              <a:rect l="l" t="t" r="r" b="b"/>
              <a:pathLst>
                <a:path w="766" h="572" extrusionOk="0">
                  <a:moveTo>
                    <a:pt x="360" y="1"/>
                  </a:moveTo>
                  <a:cubicBezTo>
                    <a:pt x="166" y="1"/>
                    <a:pt x="0" y="251"/>
                    <a:pt x="181" y="432"/>
                  </a:cubicBezTo>
                  <a:lnTo>
                    <a:pt x="259" y="510"/>
                  </a:lnTo>
                  <a:cubicBezTo>
                    <a:pt x="311" y="553"/>
                    <a:pt x="367" y="572"/>
                    <a:pt x="420" y="572"/>
                  </a:cubicBezTo>
                  <a:cubicBezTo>
                    <a:pt x="609" y="572"/>
                    <a:pt x="766" y="341"/>
                    <a:pt x="613" y="157"/>
                  </a:cubicBezTo>
                  <a:lnTo>
                    <a:pt x="534" y="78"/>
                  </a:lnTo>
                  <a:cubicBezTo>
                    <a:pt x="479" y="24"/>
                    <a:pt x="418" y="1"/>
                    <a:pt x="36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4900685" y="4053625"/>
              <a:ext cx="152929" cy="361116"/>
            </a:xfrm>
            <a:custGeom>
              <a:avLst/>
              <a:gdLst/>
              <a:ahLst/>
              <a:cxnLst/>
              <a:rect l="l" t="t" r="r" b="b"/>
              <a:pathLst>
                <a:path w="2524" h="5960" extrusionOk="0">
                  <a:moveTo>
                    <a:pt x="340" y="1"/>
                  </a:moveTo>
                  <a:cubicBezTo>
                    <a:pt x="181" y="1"/>
                    <a:pt x="1" y="180"/>
                    <a:pt x="82" y="397"/>
                  </a:cubicBezTo>
                  <a:cubicBezTo>
                    <a:pt x="867" y="2124"/>
                    <a:pt x="1535" y="3930"/>
                    <a:pt x="2006" y="5775"/>
                  </a:cubicBezTo>
                  <a:cubicBezTo>
                    <a:pt x="2038" y="5903"/>
                    <a:pt x="2136" y="5959"/>
                    <a:pt x="2235" y="5959"/>
                  </a:cubicBezTo>
                  <a:cubicBezTo>
                    <a:pt x="2378" y="5959"/>
                    <a:pt x="2523" y="5842"/>
                    <a:pt x="2477" y="5657"/>
                  </a:cubicBezTo>
                  <a:cubicBezTo>
                    <a:pt x="1966" y="3773"/>
                    <a:pt x="1338" y="1928"/>
                    <a:pt x="514" y="122"/>
                  </a:cubicBezTo>
                  <a:cubicBezTo>
                    <a:pt x="477" y="37"/>
                    <a:pt x="411" y="1"/>
                    <a:pt x="34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2678363" y="-256750"/>
              <a:ext cx="1128428" cy="842807"/>
            </a:xfrm>
            <a:custGeom>
              <a:avLst/>
              <a:gdLst/>
              <a:ahLst/>
              <a:cxnLst/>
              <a:rect l="l" t="t" r="r" b="b"/>
              <a:pathLst>
                <a:path w="18624" h="13910" extrusionOk="0">
                  <a:moveTo>
                    <a:pt x="15248" y="8884"/>
                  </a:moveTo>
                  <a:lnTo>
                    <a:pt x="15248" y="8884"/>
                  </a:lnTo>
                  <a:cubicBezTo>
                    <a:pt x="15130" y="9198"/>
                    <a:pt x="15012" y="9512"/>
                    <a:pt x="14895" y="9787"/>
                  </a:cubicBezTo>
                  <a:lnTo>
                    <a:pt x="14620" y="9590"/>
                  </a:lnTo>
                  <a:cubicBezTo>
                    <a:pt x="14777" y="9315"/>
                    <a:pt x="15012" y="9080"/>
                    <a:pt x="15248" y="8884"/>
                  </a:cubicBezTo>
                  <a:close/>
                  <a:moveTo>
                    <a:pt x="13442" y="11239"/>
                  </a:moveTo>
                  <a:cubicBezTo>
                    <a:pt x="13521" y="11318"/>
                    <a:pt x="13599" y="11396"/>
                    <a:pt x="13678" y="11475"/>
                  </a:cubicBezTo>
                  <a:cubicBezTo>
                    <a:pt x="13560" y="11632"/>
                    <a:pt x="13442" y="11749"/>
                    <a:pt x="13324" y="11828"/>
                  </a:cubicBezTo>
                  <a:cubicBezTo>
                    <a:pt x="13364" y="11632"/>
                    <a:pt x="13364" y="11435"/>
                    <a:pt x="13442" y="11239"/>
                  </a:cubicBezTo>
                  <a:close/>
                  <a:moveTo>
                    <a:pt x="9016" y="478"/>
                  </a:moveTo>
                  <a:cubicBezTo>
                    <a:pt x="10503" y="478"/>
                    <a:pt x="12032" y="999"/>
                    <a:pt x="13207" y="1935"/>
                  </a:cubicBezTo>
                  <a:cubicBezTo>
                    <a:pt x="13167" y="2014"/>
                    <a:pt x="13128" y="2092"/>
                    <a:pt x="13089" y="2171"/>
                  </a:cubicBezTo>
                  <a:cubicBezTo>
                    <a:pt x="13041" y="2336"/>
                    <a:pt x="13194" y="2445"/>
                    <a:pt x="13348" y="2445"/>
                  </a:cubicBezTo>
                  <a:cubicBezTo>
                    <a:pt x="13450" y="2445"/>
                    <a:pt x="13552" y="2398"/>
                    <a:pt x="13599" y="2289"/>
                  </a:cubicBezTo>
                  <a:cubicBezTo>
                    <a:pt x="13638" y="2328"/>
                    <a:pt x="13678" y="2367"/>
                    <a:pt x="13756" y="2446"/>
                  </a:cubicBezTo>
                  <a:cubicBezTo>
                    <a:pt x="13678" y="2446"/>
                    <a:pt x="13638" y="2485"/>
                    <a:pt x="13599" y="2524"/>
                  </a:cubicBezTo>
                  <a:cubicBezTo>
                    <a:pt x="13560" y="2603"/>
                    <a:pt x="13481" y="2681"/>
                    <a:pt x="13442" y="2760"/>
                  </a:cubicBezTo>
                  <a:cubicBezTo>
                    <a:pt x="13308" y="2948"/>
                    <a:pt x="13468" y="3118"/>
                    <a:pt x="13645" y="3118"/>
                  </a:cubicBezTo>
                  <a:cubicBezTo>
                    <a:pt x="13727" y="3118"/>
                    <a:pt x="13812" y="3082"/>
                    <a:pt x="13874" y="2995"/>
                  </a:cubicBezTo>
                  <a:lnTo>
                    <a:pt x="14031" y="2760"/>
                  </a:lnTo>
                  <a:cubicBezTo>
                    <a:pt x="14149" y="2877"/>
                    <a:pt x="14227" y="2995"/>
                    <a:pt x="14306" y="3113"/>
                  </a:cubicBezTo>
                  <a:cubicBezTo>
                    <a:pt x="14227" y="3113"/>
                    <a:pt x="14188" y="3152"/>
                    <a:pt x="14149" y="3231"/>
                  </a:cubicBezTo>
                  <a:lnTo>
                    <a:pt x="13874" y="3780"/>
                  </a:lnTo>
                  <a:cubicBezTo>
                    <a:pt x="13766" y="3969"/>
                    <a:pt x="13935" y="4138"/>
                    <a:pt x="14102" y="4138"/>
                  </a:cubicBezTo>
                  <a:cubicBezTo>
                    <a:pt x="14179" y="4138"/>
                    <a:pt x="14256" y="4102"/>
                    <a:pt x="14306" y="4016"/>
                  </a:cubicBezTo>
                  <a:lnTo>
                    <a:pt x="14580" y="3506"/>
                  </a:lnTo>
                  <a:lnTo>
                    <a:pt x="14738" y="3741"/>
                  </a:lnTo>
                  <a:cubicBezTo>
                    <a:pt x="14345" y="4448"/>
                    <a:pt x="14031" y="5194"/>
                    <a:pt x="13835" y="5979"/>
                  </a:cubicBezTo>
                  <a:cubicBezTo>
                    <a:pt x="13788" y="6164"/>
                    <a:pt x="13934" y="6281"/>
                    <a:pt x="14077" y="6281"/>
                  </a:cubicBezTo>
                  <a:cubicBezTo>
                    <a:pt x="14176" y="6281"/>
                    <a:pt x="14274" y="6225"/>
                    <a:pt x="14306" y="6096"/>
                  </a:cubicBezTo>
                  <a:cubicBezTo>
                    <a:pt x="14502" y="5468"/>
                    <a:pt x="14698" y="4879"/>
                    <a:pt x="15012" y="4291"/>
                  </a:cubicBezTo>
                  <a:cubicBezTo>
                    <a:pt x="15405" y="5154"/>
                    <a:pt x="15601" y="6096"/>
                    <a:pt x="15562" y="7078"/>
                  </a:cubicBezTo>
                  <a:lnTo>
                    <a:pt x="15483" y="7078"/>
                  </a:lnTo>
                  <a:lnTo>
                    <a:pt x="15052" y="7431"/>
                  </a:lnTo>
                  <a:cubicBezTo>
                    <a:pt x="14973" y="7117"/>
                    <a:pt x="15012" y="6764"/>
                    <a:pt x="15130" y="6450"/>
                  </a:cubicBezTo>
                  <a:cubicBezTo>
                    <a:pt x="15176" y="6264"/>
                    <a:pt x="15031" y="6147"/>
                    <a:pt x="14880" y="6147"/>
                  </a:cubicBezTo>
                  <a:cubicBezTo>
                    <a:pt x="14775" y="6147"/>
                    <a:pt x="14668" y="6203"/>
                    <a:pt x="14620" y="6332"/>
                  </a:cubicBezTo>
                  <a:cubicBezTo>
                    <a:pt x="14463" y="6764"/>
                    <a:pt x="14463" y="7274"/>
                    <a:pt x="14580" y="7745"/>
                  </a:cubicBezTo>
                  <a:lnTo>
                    <a:pt x="14227" y="7981"/>
                  </a:lnTo>
                  <a:cubicBezTo>
                    <a:pt x="14034" y="8142"/>
                    <a:pt x="14158" y="8463"/>
                    <a:pt x="14361" y="8463"/>
                  </a:cubicBezTo>
                  <a:cubicBezTo>
                    <a:pt x="14405" y="8463"/>
                    <a:pt x="14453" y="8447"/>
                    <a:pt x="14502" y="8413"/>
                  </a:cubicBezTo>
                  <a:cubicBezTo>
                    <a:pt x="14816" y="8177"/>
                    <a:pt x="15169" y="7902"/>
                    <a:pt x="15523" y="7667"/>
                  </a:cubicBezTo>
                  <a:lnTo>
                    <a:pt x="15523" y="7667"/>
                  </a:lnTo>
                  <a:cubicBezTo>
                    <a:pt x="15483" y="7863"/>
                    <a:pt x="15444" y="8059"/>
                    <a:pt x="15405" y="8256"/>
                  </a:cubicBezTo>
                  <a:cubicBezTo>
                    <a:pt x="15326" y="8256"/>
                    <a:pt x="15287" y="8256"/>
                    <a:pt x="15209" y="8295"/>
                  </a:cubicBezTo>
                  <a:cubicBezTo>
                    <a:pt x="14816" y="8530"/>
                    <a:pt x="14463" y="8884"/>
                    <a:pt x="14227" y="9276"/>
                  </a:cubicBezTo>
                  <a:lnTo>
                    <a:pt x="14149" y="9198"/>
                  </a:lnTo>
                  <a:cubicBezTo>
                    <a:pt x="14100" y="9157"/>
                    <a:pt x="14047" y="9140"/>
                    <a:pt x="13995" y="9140"/>
                  </a:cubicBezTo>
                  <a:cubicBezTo>
                    <a:pt x="13794" y="9140"/>
                    <a:pt x="13616" y="9395"/>
                    <a:pt x="13835" y="9551"/>
                  </a:cubicBezTo>
                  <a:lnTo>
                    <a:pt x="14620" y="10258"/>
                  </a:lnTo>
                  <a:cubicBezTo>
                    <a:pt x="14580" y="10336"/>
                    <a:pt x="14541" y="10415"/>
                    <a:pt x="14463" y="10493"/>
                  </a:cubicBezTo>
                  <a:cubicBezTo>
                    <a:pt x="14149" y="10218"/>
                    <a:pt x="13795" y="9944"/>
                    <a:pt x="13403" y="9747"/>
                  </a:cubicBezTo>
                  <a:cubicBezTo>
                    <a:pt x="13362" y="9724"/>
                    <a:pt x="13321" y="9713"/>
                    <a:pt x="13284" y="9713"/>
                  </a:cubicBezTo>
                  <a:cubicBezTo>
                    <a:pt x="13069" y="9713"/>
                    <a:pt x="12934" y="10046"/>
                    <a:pt x="13167" y="10179"/>
                  </a:cubicBezTo>
                  <a:cubicBezTo>
                    <a:pt x="13521" y="10375"/>
                    <a:pt x="13874" y="10611"/>
                    <a:pt x="14188" y="10886"/>
                  </a:cubicBezTo>
                  <a:cubicBezTo>
                    <a:pt x="14149" y="10964"/>
                    <a:pt x="14070" y="11043"/>
                    <a:pt x="13992" y="11121"/>
                  </a:cubicBezTo>
                  <a:cubicBezTo>
                    <a:pt x="13678" y="10807"/>
                    <a:pt x="13324" y="10493"/>
                    <a:pt x="12932" y="10218"/>
                  </a:cubicBezTo>
                  <a:cubicBezTo>
                    <a:pt x="12891" y="10194"/>
                    <a:pt x="12850" y="10183"/>
                    <a:pt x="12811" y="10183"/>
                  </a:cubicBezTo>
                  <a:cubicBezTo>
                    <a:pt x="12664" y="10183"/>
                    <a:pt x="12547" y="10338"/>
                    <a:pt x="12578" y="10493"/>
                  </a:cubicBezTo>
                  <a:cubicBezTo>
                    <a:pt x="12539" y="10493"/>
                    <a:pt x="12500" y="10532"/>
                    <a:pt x="12461" y="10572"/>
                  </a:cubicBezTo>
                  <a:cubicBezTo>
                    <a:pt x="12225" y="10846"/>
                    <a:pt x="12068" y="11200"/>
                    <a:pt x="12068" y="11553"/>
                  </a:cubicBezTo>
                  <a:cubicBezTo>
                    <a:pt x="12048" y="11710"/>
                    <a:pt x="12166" y="11789"/>
                    <a:pt x="12294" y="11789"/>
                  </a:cubicBezTo>
                  <a:cubicBezTo>
                    <a:pt x="12421" y="11789"/>
                    <a:pt x="12559" y="11710"/>
                    <a:pt x="12578" y="11553"/>
                  </a:cubicBezTo>
                  <a:cubicBezTo>
                    <a:pt x="12578" y="11318"/>
                    <a:pt x="12657" y="11121"/>
                    <a:pt x="12814" y="10925"/>
                  </a:cubicBezTo>
                  <a:cubicBezTo>
                    <a:pt x="12814" y="10886"/>
                    <a:pt x="12853" y="10846"/>
                    <a:pt x="12853" y="10807"/>
                  </a:cubicBezTo>
                  <a:lnTo>
                    <a:pt x="13010" y="10925"/>
                  </a:lnTo>
                  <a:cubicBezTo>
                    <a:pt x="12892" y="11318"/>
                    <a:pt x="12814" y="11749"/>
                    <a:pt x="12814" y="12181"/>
                  </a:cubicBezTo>
                  <a:cubicBezTo>
                    <a:pt x="12814" y="12181"/>
                    <a:pt x="12814" y="12220"/>
                    <a:pt x="12814" y="12260"/>
                  </a:cubicBezTo>
                  <a:cubicBezTo>
                    <a:pt x="12500" y="12495"/>
                    <a:pt x="12147" y="12691"/>
                    <a:pt x="11793" y="12849"/>
                  </a:cubicBezTo>
                  <a:cubicBezTo>
                    <a:pt x="11793" y="12809"/>
                    <a:pt x="11754" y="12770"/>
                    <a:pt x="11715" y="12731"/>
                  </a:cubicBezTo>
                  <a:cubicBezTo>
                    <a:pt x="11676" y="12652"/>
                    <a:pt x="11636" y="12574"/>
                    <a:pt x="11636" y="12456"/>
                  </a:cubicBezTo>
                  <a:cubicBezTo>
                    <a:pt x="11606" y="12349"/>
                    <a:pt x="11516" y="12302"/>
                    <a:pt x="11421" y="12302"/>
                  </a:cubicBezTo>
                  <a:cubicBezTo>
                    <a:pt x="11269" y="12302"/>
                    <a:pt x="11102" y="12421"/>
                    <a:pt x="11126" y="12613"/>
                  </a:cubicBezTo>
                  <a:cubicBezTo>
                    <a:pt x="11165" y="12770"/>
                    <a:pt x="11244" y="12888"/>
                    <a:pt x="11322" y="13006"/>
                  </a:cubicBezTo>
                  <a:cubicBezTo>
                    <a:pt x="11244" y="13045"/>
                    <a:pt x="11165" y="13084"/>
                    <a:pt x="11087" y="13123"/>
                  </a:cubicBezTo>
                  <a:cubicBezTo>
                    <a:pt x="11047" y="12966"/>
                    <a:pt x="11008" y="12849"/>
                    <a:pt x="10969" y="12731"/>
                  </a:cubicBezTo>
                  <a:cubicBezTo>
                    <a:pt x="10937" y="12602"/>
                    <a:pt x="10839" y="12546"/>
                    <a:pt x="10740" y="12546"/>
                  </a:cubicBezTo>
                  <a:cubicBezTo>
                    <a:pt x="10597" y="12546"/>
                    <a:pt x="10452" y="12663"/>
                    <a:pt x="10498" y="12849"/>
                  </a:cubicBezTo>
                  <a:cubicBezTo>
                    <a:pt x="10537" y="12966"/>
                    <a:pt x="10576" y="13123"/>
                    <a:pt x="10616" y="13241"/>
                  </a:cubicBezTo>
                  <a:lnTo>
                    <a:pt x="10223" y="13320"/>
                  </a:lnTo>
                  <a:cubicBezTo>
                    <a:pt x="10302" y="13241"/>
                    <a:pt x="10302" y="13123"/>
                    <a:pt x="10262" y="13045"/>
                  </a:cubicBezTo>
                  <a:lnTo>
                    <a:pt x="10223" y="12927"/>
                  </a:lnTo>
                  <a:cubicBezTo>
                    <a:pt x="10173" y="12828"/>
                    <a:pt x="10096" y="12787"/>
                    <a:pt x="10019" y="12787"/>
                  </a:cubicBezTo>
                  <a:cubicBezTo>
                    <a:pt x="9852" y="12787"/>
                    <a:pt x="9684" y="12975"/>
                    <a:pt x="9791" y="13163"/>
                  </a:cubicBezTo>
                  <a:lnTo>
                    <a:pt x="9831" y="13280"/>
                  </a:lnTo>
                  <a:cubicBezTo>
                    <a:pt x="9870" y="13320"/>
                    <a:pt x="9870" y="13320"/>
                    <a:pt x="9909" y="13359"/>
                  </a:cubicBezTo>
                  <a:cubicBezTo>
                    <a:pt x="9659" y="13389"/>
                    <a:pt x="9409" y="13403"/>
                    <a:pt x="9160" y="13403"/>
                  </a:cubicBezTo>
                  <a:cubicBezTo>
                    <a:pt x="7104" y="13403"/>
                    <a:pt x="5128" y="12409"/>
                    <a:pt x="3903" y="10729"/>
                  </a:cubicBezTo>
                  <a:cubicBezTo>
                    <a:pt x="2254" y="8334"/>
                    <a:pt x="2647" y="5037"/>
                    <a:pt x="4492" y="2877"/>
                  </a:cubicBezTo>
                  <a:cubicBezTo>
                    <a:pt x="4531" y="2838"/>
                    <a:pt x="4531" y="2799"/>
                    <a:pt x="4570" y="2799"/>
                  </a:cubicBezTo>
                  <a:cubicBezTo>
                    <a:pt x="4609" y="2720"/>
                    <a:pt x="4649" y="2681"/>
                    <a:pt x="4727" y="2603"/>
                  </a:cubicBezTo>
                  <a:cubicBezTo>
                    <a:pt x="4806" y="2485"/>
                    <a:pt x="4924" y="2367"/>
                    <a:pt x="5081" y="2249"/>
                  </a:cubicBezTo>
                  <a:cubicBezTo>
                    <a:pt x="5120" y="2210"/>
                    <a:pt x="5159" y="2132"/>
                    <a:pt x="5159" y="2053"/>
                  </a:cubicBezTo>
                  <a:cubicBezTo>
                    <a:pt x="6165" y="970"/>
                    <a:pt x="7571" y="478"/>
                    <a:pt x="9016" y="478"/>
                  </a:cubicBezTo>
                  <a:close/>
                  <a:moveTo>
                    <a:pt x="9103" y="1"/>
                  </a:moveTo>
                  <a:cubicBezTo>
                    <a:pt x="7277" y="1"/>
                    <a:pt x="5483" y="718"/>
                    <a:pt x="4335" y="2249"/>
                  </a:cubicBezTo>
                  <a:cubicBezTo>
                    <a:pt x="0" y="6545"/>
                    <a:pt x="3085" y="13909"/>
                    <a:pt x="9145" y="13909"/>
                  </a:cubicBezTo>
                  <a:cubicBezTo>
                    <a:pt x="9177" y="13909"/>
                    <a:pt x="9210" y="13909"/>
                    <a:pt x="9242" y="13908"/>
                  </a:cubicBezTo>
                  <a:cubicBezTo>
                    <a:pt x="16072" y="13751"/>
                    <a:pt x="18624" y="4958"/>
                    <a:pt x="12971" y="1150"/>
                  </a:cubicBezTo>
                  <a:cubicBezTo>
                    <a:pt x="11833" y="397"/>
                    <a:pt x="10459" y="1"/>
                    <a:pt x="910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2485505" y="-1169357"/>
              <a:ext cx="41262" cy="32597"/>
            </a:xfrm>
            <a:custGeom>
              <a:avLst/>
              <a:gdLst/>
              <a:ahLst/>
              <a:cxnLst/>
              <a:rect l="l" t="t" r="r" b="b"/>
              <a:pathLst>
                <a:path w="681" h="538" extrusionOk="0">
                  <a:moveTo>
                    <a:pt x="346" y="0"/>
                  </a:moveTo>
                  <a:cubicBezTo>
                    <a:pt x="291" y="0"/>
                    <a:pt x="232" y="23"/>
                    <a:pt x="177" y="78"/>
                  </a:cubicBezTo>
                  <a:lnTo>
                    <a:pt x="98" y="156"/>
                  </a:lnTo>
                  <a:cubicBezTo>
                    <a:pt x="0" y="320"/>
                    <a:pt x="147" y="538"/>
                    <a:pt x="313" y="538"/>
                  </a:cubicBezTo>
                  <a:cubicBezTo>
                    <a:pt x="346" y="538"/>
                    <a:pt x="380" y="529"/>
                    <a:pt x="412" y="510"/>
                  </a:cubicBezTo>
                  <a:lnTo>
                    <a:pt x="530" y="431"/>
                  </a:lnTo>
                  <a:cubicBezTo>
                    <a:pt x="681" y="250"/>
                    <a:pt x="531" y="0"/>
                    <a:pt x="34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2737621" y="-1193532"/>
              <a:ext cx="44291" cy="32658"/>
            </a:xfrm>
            <a:custGeom>
              <a:avLst/>
              <a:gdLst/>
              <a:ahLst/>
              <a:cxnLst/>
              <a:rect l="l" t="t" r="r" b="b"/>
              <a:pathLst>
                <a:path w="731" h="539" extrusionOk="0">
                  <a:moveTo>
                    <a:pt x="343" y="1"/>
                  </a:moveTo>
                  <a:cubicBezTo>
                    <a:pt x="155" y="1"/>
                    <a:pt x="0" y="222"/>
                    <a:pt x="177" y="398"/>
                  </a:cubicBezTo>
                  <a:lnTo>
                    <a:pt x="255" y="477"/>
                  </a:lnTo>
                  <a:cubicBezTo>
                    <a:pt x="308" y="521"/>
                    <a:pt x="362" y="539"/>
                    <a:pt x="414" y="539"/>
                  </a:cubicBezTo>
                  <a:cubicBezTo>
                    <a:pt x="592" y="539"/>
                    <a:pt x="731" y="315"/>
                    <a:pt x="609" y="163"/>
                  </a:cubicBezTo>
                  <a:lnTo>
                    <a:pt x="530" y="84"/>
                  </a:lnTo>
                  <a:cubicBezTo>
                    <a:pt x="471" y="25"/>
                    <a:pt x="405"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2978769" y="-1213587"/>
              <a:ext cx="54895" cy="34355"/>
            </a:xfrm>
            <a:custGeom>
              <a:avLst/>
              <a:gdLst/>
              <a:ahLst/>
              <a:cxnLst/>
              <a:rect l="l" t="t" r="r" b="b"/>
              <a:pathLst>
                <a:path w="906" h="567" extrusionOk="0">
                  <a:moveTo>
                    <a:pt x="374" y="1"/>
                  </a:moveTo>
                  <a:cubicBezTo>
                    <a:pt x="149" y="1"/>
                    <a:pt x="1" y="317"/>
                    <a:pt x="240" y="454"/>
                  </a:cubicBezTo>
                  <a:lnTo>
                    <a:pt x="397" y="533"/>
                  </a:lnTo>
                  <a:cubicBezTo>
                    <a:pt x="444" y="557"/>
                    <a:pt x="490" y="567"/>
                    <a:pt x="532" y="567"/>
                  </a:cubicBezTo>
                  <a:cubicBezTo>
                    <a:pt x="771" y="567"/>
                    <a:pt x="906" y="235"/>
                    <a:pt x="672" y="101"/>
                  </a:cubicBezTo>
                  <a:lnTo>
                    <a:pt x="476" y="23"/>
                  </a:lnTo>
                  <a:cubicBezTo>
                    <a:pt x="441" y="8"/>
                    <a:pt x="407" y="1"/>
                    <a:pt x="374"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3233550" y="-1228917"/>
              <a:ext cx="45261" cy="31022"/>
            </a:xfrm>
            <a:custGeom>
              <a:avLst/>
              <a:gdLst/>
              <a:ahLst/>
              <a:cxnLst/>
              <a:rect l="l" t="t" r="r" b="b"/>
              <a:pathLst>
                <a:path w="747" h="512" extrusionOk="0">
                  <a:moveTo>
                    <a:pt x="353" y="1"/>
                  </a:moveTo>
                  <a:cubicBezTo>
                    <a:pt x="0" y="1"/>
                    <a:pt x="0" y="511"/>
                    <a:pt x="353" y="511"/>
                  </a:cubicBezTo>
                  <a:lnTo>
                    <a:pt x="432" y="511"/>
                  </a:lnTo>
                  <a:cubicBezTo>
                    <a:pt x="746" y="511"/>
                    <a:pt x="746" y="1"/>
                    <a:pt x="432"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3721118" y="-1214011"/>
              <a:ext cx="28598" cy="35142"/>
            </a:xfrm>
            <a:custGeom>
              <a:avLst/>
              <a:gdLst/>
              <a:ahLst/>
              <a:cxnLst/>
              <a:rect l="l" t="t" r="r" b="b"/>
              <a:pathLst>
                <a:path w="472" h="580" extrusionOk="0">
                  <a:moveTo>
                    <a:pt x="236" y="0"/>
                  </a:moveTo>
                  <a:cubicBezTo>
                    <a:pt x="118" y="0"/>
                    <a:pt x="1" y="89"/>
                    <a:pt x="1" y="265"/>
                  </a:cubicBezTo>
                  <a:lnTo>
                    <a:pt x="1" y="344"/>
                  </a:lnTo>
                  <a:cubicBezTo>
                    <a:pt x="1" y="501"/>
                    <a:pt x="118" y="579"/>
                    <a:pt x="236" y="579"/>
                  </a:cubicBezTo>
                  <a:cubicBezTo>
                    <a:pt x="354" y="579"/>
                    <a:pt x="472" y="501"/>
                    <a:pt x="472" y="344"/>
                  </a:cubicBezTo>
                  <a:lnTo>
                    <a:pt x="472" y="265"/>
                  </a:lnTo>
                  <a:cubicBezTo>
                    <a:pt x="472" y="8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3949482" y="-1183716"/>
              <a:ext cx="28598" cy="33385"/>
            </a:xfrm>
            <a:custGeom>
              <a:avLst/>
              <a:gdLst/>
              <a:ahLst/>
              <a:cxnLst/>
              <a:rect l="l" t="t" r="r" b="b"/>
              <a:pathLst>
                <a:path w="472" h="551" extrusionOk="0">
                  <a:moveTo>
                    <a:pt x="236" y="1"/>
                  </a:moveTo>
                  <a:cubicBezTo>
                    <a:pt x="118" y="1"/>
                    <a:pt x="0" y="79"/>
                    <a:pt x="0" y="236"/>
                  </a:cubicBezTo>
                  <a:lnTo>
                    <a:pt x="0" y="315"/>
                  </a:lnTo>
                  <a:cubicBezTo>
                    <a:pt x="0" y="472"/>
                    <a:pt x="118" y="550"/>
                    <a:pt x="236" y="550"/>
                  </a:cubicBezTo>
                  <a:cubicBezTo>
                    <a:pt x="354" y="550"/>
                    <a:pt x="471" y="472"/>
                    <a:pt x="471" y="315"/>
                  </a:cubicBezTo>
                  <a:lnTo>
                    <a:pt x="471" y="236"/>
                  </a:lnTo>
                  <a:cubicBezTo>
                    <a:pt x="471"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4146884" y="-1159905"/>
              <a:ext cx="28598" cy="35748"/>
            </a:xfrm>
            <a:custGeom>
              <a:avLst/>
              <a:gdLst/>
              <a:ahLst/>
              <a:cxnLst/>
              <a:rect l="l" t="t" r="r" b="b"/>
              <a:pathLst>
                <a:path w="472" h="590" extrusionOk="0">
                  <a:moveTo>
                    <a:pt x="236" y="0"/>
                  </a:moveTo>
                  <a:cubicBezTo>
                    <a:pt x="118" y="0"/>
                    <a:pt x="0" y="79"/>
                    <a:pt x="0" y="236"/>
                  </a:cubicBezTo>
                  <a:lnTo>
                    <a:pt x="0" y="354"/>
                  </a:lnTo>
                  <a:cubicBezTo>
                    <a:pt x="0" y="511"/>
                    <a:pt x="118" y="589"/>
                    <a:pt x="236" y="589"/>
                  </a:cubicBezTo>
                  <a:cubicBezTo>
                    <a:pt x="354" y="589"/>
                    <a:pt x="472" y="511"/>
                    <a:pt x="472" y="354"/>
                  </a:cubicBezTo>
                  <a:lnTo>
                    <a:pt x="472" y="236"/>
                  </a:lnTo>
                  <a:cubicBezTo>
                    <a:pt x="472"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2272592" y="-1338282"/>
              <a:ext cx="31022" cy="35688"/>
            </a:xfrm>
            <a:custGeom>
              <a:avLst/>
              <a:gdLst/>
              <a:ahLst/>
              <a:cxnLst/>
              <a:rect l="l" t="t" r="r" b="b"/>
              <a:pathLst>
                <a:path w="512" h="589" extrusionOk="0">
                  <a:moveTo>
                    <a:pt x="256" y="0"/>
                  </a:moveTo>
                  <a:cubicBezTo>
                    <a:pt x="128" y="0"/>
                    <a:pt x="1" y="79"/>
                    <a:pt x="1" y="236"/>
                  </a:cubicBezTo>
                  <a:lnTo>
                    <a:pt x="1" y="353"/>
                  </a:lnTo>
                  <a:cubicBezTo>
                    <a:pt x="1" y="510"/>
                    <a:pt x="128" y="589"/>
                    <a:pt x="256" y="589"/>
                  </a:cubicBezTo>
                  <a:cubicBezTo>
                    <a:pt x="384" y="589"/>
                    <a:pt x="511" y="510"/>
                    <a:pt x="511" y="353"/>
                  </a:cubicBezTo>
                  <a:lnTo>
                    <a:pt x="511" y="236"/>
                  </a:lnTo>
                  <a:cubicBezTo>
                    <a:pt x="511" y="79"/>
                    <a:pt x="384"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2491443" y="-1352581"/>
              <a:ext cx="45261" cy="28598"/>
            </a:xfrm>
            <a:custGeom>
              <a:avLst/>
              <a:gdLst/>
              <a:ahLst/>
              <a:cxnLst/>
              <a:rect l="l" t="t" r="r" b="b"/>
              <a:pathLst>
                <a:path w="747" h="472" extrusionOk="0">
                  <a:moveTo>
                    <a:pt x="314" y="1"/>
                  </a:moveTo>
                  <a:cubicBezTo>
                    <a:pt x="0" y="1"/>
                    <a:pt x="0" y="472"/>
                    <a:pt x="314" y="472"/>
                  </a:cubicBezTo>
                  <a:lnTo>
                    <a:pt x="393" y="472"/>
                  </a:lnTo>
                  <a:cubicBezTo>
                    <a:pt x="746" y="472"/>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2753071" y="-1373363"/>
              <a:ext cx="30961" cy="35142"/>
            </a:xfrm>
            <a:custGeom>
              <a:avLst/>
              <a:gdLst/>
              <a:ahLst/>
              <a:cxnLst/>
              <a:rect l="l" t="t" r="r" b="b"/>
              <a:pathLst>
                <a:path w="511" h="580" extrusionOk="0">
                  <a:moveTo>
                    <a:pt x="256" y="0"/>
                  </a:moveTo>
                  <a:cubicBezTo>
                    <a:pt x="128" y="0"/>
                    <a:pt x="0" y="88"/>
                    <a:pt x="0" y="265"/>
                  </a:cubicBezTo>
                  <a:lnTo>
                    <a:pt x="0" y="344"/>
                  </a:lnTo>
                  <a:cubicBezTo>
                    <a:pt x="0"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2984707" y="-1379362"/>
              <a:ext cx="53077" cy="31810"/>
            </a:xfrm>
            <a:custGeom>
              <a:avLst/>
              <a:gdLst/>
              <a:ahLst/>
              <a:cxnLst/>
              <a:rect l="l" t="t" r="r" b="b"/>
              <a:pathLst>
                <a:path w="876" h="525" extrusionOk="0">
                  <a:moveTo>
                    <a:pt x="456" y="1"/>
                  </a:moveTo>
                  <a:cubicBezTo>
                    <a:pt x="368" y="1"/>
                    <a:pt x="280" y="30"/>
                    <a:pt x="221" y="89"/>
                  </a:cubicBezTo>
                  <a:cubicBezTo>
                    <a:pt x="1" y="273"/>
                    <a:pt x="192" y="525"/>
                    <a:pt x="410" y="525"/>
                  </a:cubicBezTo>
                  <a:cubicBezTo>
                    <a:pt x="426" y="525"/>
                    <a:pt x="441" y="524"/>
                    <a:pt x="456" y="521"/>
                  </a:cubicBezTo>
                  <a:cubicBezTo>
                    <a:pt x="469" y="524"/>
                    <a:pt x="482" y="525"/>
                    <a:pt x="495" y="525"/>
                  </a:cubicBezTo>
                  <a:cubicBezTo>
                    <a:pt x="682" y="525"/>
                    <a:pt x="875" y="273"/>
                    <a:pt x="692" y="89"/>
                  </a:cubicBezTo>
                  <a:cubicBezTo>
                    <a:pt x="633" y="30"/>
                    <a:pt x="545" y="1"/>
                    <a:pt x="4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3224037" y="-1388268"/>
              <a:ext cx="45261" cy="31022"/>
            </a:xfrm>
            <a:custGeom>
              <a:avLst/>
              <a:gdLst/>
              <a:ahLst/>
              <a:cxnLst/>
              <a:rect l="l" t="t" r="r" b="b"/>
              <a:pathLst>
                <a:path w="747" h="512" extrusionOk="0">
                  <a:moveTo>
                    <a:pt x="314" y="1"/>
                  </a:moveTo>
                  <a:cubicBezTo>
                    <a:pt x="0" y="1"/>
                    <a:pt x="0" y="511"/>
                    <a:pt x="314" y="511"/>
                  </a:cubicBezTo>
                  <a:lnTo>
                    <a:pt x="393" y="511"/>
                  </a:lnTo>
                  <a:cubicBezTo>
                    <a:pt x="746" y="511"/>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3483302" y="-1383482"/>
              <a:ext cx="42837" cy="30961"/>
            </a:xfrm>
            <a:custGeom>
              <a:avLst/>
              <a:gdLst/>
              <a:ahLst/>
              <a:cxnLst/>
              <a:rect l="l" t="t" r="r" b="b"/>
              <a:pathLst>
                <a:path w="707" h="511" extrusionOk="0">
                  <a:moveTo>
                    <a:pt x="314" y="0"/>
                  </a:moveTo>
                  <a:cubicBezTo>
                    <a:pt x="0" y="0"/>
                    <a:pt x="0" y="511"/>
                    <a:pt x="314" y="511"/>
                  </a:cubicBezTo>
                  <a:lnTo>
                    <a:pt x="393" y="511"/>
                  </a:lnTo>
                  <a:cubicBezTo>
                    <a:pt x="707" y="511"/>
                    <a:pt x="707" y="0"/>
                    <a:pt x="39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3918581" y="-1336343"/>
              <a:ext cx="46836" cy="32779"/>
            </a:xfrm>
            <a:custGeom>
              <a:avLst/>
              <a:gdLst/>
              <a:ahLst/>
              <a:cxnLst/>
              <a:rect l="l" t="t" r="r" b="b"/>
              <a:pathLst>
                <a:path w="773" h="541" extrusionOk="0">
                  <a:moveTo>
                    <a:pt x="361" y="0"/>
                  </a:moveTo>
                  <a:cubicBezTo>
                    <a:pt x="167" y="0"/>
                    <a:pt x="1" y="213"/>
                    <a:pt x="157" y="400"/>
                  </a:cubicBezTo>
                  <a:lnTo>
                    <a:pt x="235" y="478"/>
                  </a:lnTo>
                  <a:cubicBezTo>
                    <a:pt x="287" y="522"/>
                    <a:pt x="345" y="540"/>
                    <a:pt x="401" y="540"/>
                  </a:cubicBezTo>
                  <a:cubicBezTo>
                    <a:pt x="598" y="540"/>
                    <a:pt x="772" y="309"/>
                    <a:pt x="589" y="125"/>
                  </a:cubicBezTo>
                  <a:lnTo>
                    <a:pt x="510" y="47"/>
                  </a:lnTo>
                  <a:cubicBezTo>
                    <a:pt x="462" y="14"/>
                    <a:pt x="411" y="0"/>
                    <a:pt x="361"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2902910" y="4767376"/>
              <a:ext cx="38111" cy="28659"/>
            </a:xfrm>
            <a:custGeom>
              <a:avLst/>
              <a:gdLst/>
              <a:ahLst/>
              <a:cxnLst/>
              <a:rect l="l" t="t" r="r" b="b"/>
              <a:pathLst>
                <a:path w="629" h="473" extrusionOk="0">
                  <a:moveTo>
                    <a:pt x="315" y="1"/>
                  </a:moveTo>
                  <a:cubicBezTo>
                    <a:pt x="1" y="1"/>
                    <a:pt x="1" y="472"/>
                    <a:pt x="315" y="472"/>
                  </a:cubicBezTo>
                  <a:cubicBezTo>
                    <a:pt x="629" y="472"/>
                    <a:pt x="629" y="1"/>
                    <a:pt x="31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2921935" y="4687155"/>
              <a:ext cx="30961" cy="35142"/>
            </a:xfrm>
            <a:custGeom>
              <a:avLst/>
              <a:gdLst/>
              <a:ahLst/>
              <a:cxnLst/>
              <a:rect l="l" t="t" r="r" b="b"/>
              <a:pathLst>
                <a:path w="511" h="580" extrusionOk="0">
                  <a:moveTo>
                    <a:pt x="256" y="0"/>
                  </a:moveTo>
                  <a:cubicBezTo>
                    <a:pt x="128" y="0"/>
                    <a:pt x="1" y="88"/>
                    <a:pt x="1" y="265"/>
                  </a:cubicBezTo>
                  <a:lnTo>
                    <a:pt x="1" y="344"/>
                  </a:lnTo>
                  <a:cubicBezTo>
                    <a:pt x="1"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3050629" y="4826936"/>
              <a:ext cx="46473" cy="34657"/>
            </a:xfrm>
            <a:custGeom>
              <a:avLst/>
              <a:gdLst/>
              <a:ahLst/>
              <a:cxnLst/>
              <a:rect l="l" t="t" r="r" b="b"/>
              <a:pathLst>
                <a:path w="767" h="572" extrusionOk="0">
                  <a:moveTo>
                    <a:pt x="406" y="0"/>
                  </a:moveTo>
                  <a:cubicBezTo>
                    <a:pt x="348" y="0"/>
                    <a:pt x="287" y="23"/>
                    <a:pt x="232" y="78"/>
                  </a:cubicBezTo>
                  <a:lnTo>
                    <a:pt x="154" y="156"/>
                  </a:lnTo>
                  <a:cubicBezTo>
                    <a:pt x="0" y="340"/>
                    <a:pt x="158" y="571"/>
                    <a:pt x="346" y="571"/>
                  </a:cubicBezTo>
                  <a:cubicBezTo>
                    <a:pt x="399" y="571"/>
                    <a:pt x="455" y="553"/>
                    <a:pt x="507" y="510"/>
                  </a:cubicBezTo>
                  <a:lnTo>
                    <a:pt x="585" y="431"/>
                  </a:lnTo>
                  <a:cubicBezTo>
                    <a:pt x="766" y="250"/>
                    <a:pt x="600" y="0"/>
                    <a:pt x="40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3486574" y="4767436"/>
              <a:ext cx="46170" cy="34415"/>
            </a:xfrm>
            <a:custGeom>
              <a:avLst/>
              <a:gdLst/>
              <a:ahLst/>
              <a:cxnLst/>
              <a:rect l="l" t="t" r="r" b="b"/>
              <a:pathLst>
                <a:path w="762" h="568" extrusionOk="0">
                  <a:moveTo>
                    <a:pt x="343" y="1"/>
                  </a:moveTo>
                  <a:cubicBezTo>
                    <a:pt x="167" y="1"/>
                    <a:pt x="1" y="251"/>
                    <a:pt x="182" y="432"/>
                  </a:cubicBezTo>
                  <a:lnTo>
                    <a:pt x="221" y="510"/>
                  </a:lnTo>
                  <a:cubicBezTo>
                    <a:pt x="269" y="551"/>
                    <a:pt x="323" y="568"/>
                    <a:pt x="375" y="568"/>
                  </a:cubicBezTo>
                  <a:cubicBezTo>
                    <a:pt x="577" y="568"/>
                    <a:pt x="761" y="313"/>
                    <a:pt x="574" y="157"/>
                  </a:cubicBezTo>
                  <a:lnTo>
                    <a:pt x="496" y="78"/>
                  </a:lnTo>
                  <a:cubicBezTo>
                    <a:pt x="450" y="24"/>
                    <a:pt x="396"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3815093" y="2229502"/>
              <a:ext cx="109426" cy="913394"/>
            </a:xfrm>
            <a:custGeom>
              <a:avLst/>
              <a:gdLst/>
              <a:ahLst/>
              <a:cxnLst/>
              <a:rect l="l" t="t" r="r" b="b"/>
              <a:pathLst>
                <a:path w="1806" h="15075" extrusionOk="0">
                  <a:moveTo>
                    <a:pt x="1566" y="1"/>
                  </a:moveTo>
                  <a:cubicBezTo>
                    <a:pt x="1443" y="1"/>
                    <a:pt x="1315" y="79"/>
                    <a:pt x="1315" y="236"/>
                  </a:cubicBezTo>
                  <a:cubicBezTo>
                    <a:pt x="1001" y="5104"/>
                    <a:pt x="569" y="10011"/>
                    <a:pt x="20" y="14839"/>
                  </a:cubicBezTo>
                  <a:cubicBezTo>
                    <a:pt x="0" y="14996"/>
                    <a:pt x="108" y="15075"/>
                    <a:pt x="226" y="15075"/>
                  </a:cubicBezTo>
                  <a:cubicBezTo>
                    <a:pt x="344" y="15075"/>
                    <a:pt x="471" y="14996"/>
                    <a:pt x="491" y="14839"/>
                  </a:cubicBezTo>
                  <a:cubicBezTo>
                    <a:pt x="1080" y="10011"/>
                    <a:pt x="1512" y="5104"/>
                    <a:pt x="1786" y="236"/>
                  </a:cubicBezTo>
                  <a:cubicBezTo>
                    <a:pt x="1806" y="79"/>
                    <a:pt x="1688" y="1"/>
                    <a:pt x="156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3797219" y="3204698"/>
              <a:ext cx="47624" cy="28598"/>
            </a:xfrm>
            <a:custGeom>
              <a:avLst/>
              <a:gdLst/>
              <a:ahLst/>
              <a:cxnLst/>
              <a:rect l="l" t="t" r="r" b="b"/>
              <a:pathLst>
                <a:path w="786" h="472" extrusionOk="0">
                  <a:moveTo>
                    <a:pt x="315" y="1"/>
                  </a:moveTo>
                  <a:cubicBezTo>
                    <a:pt x="1" y="1"/>
                    <a:pt x="1" y="472"/>
                    <a:pt x="315" y="472"/>
                  </a:cubicBezTo>
                  <a:lnTo>
                    <a:pt x="433" y="472"/>
                  </a:lnTo>
                  <a:cubicBezTo>
                    <a:pt x="786" y="472"/>
                    <a:pt x="786" y="1"/>
                    <a:pt x="43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3809155" y="3255230"/>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3667314" y="3367140"/>
              <a:ext cx="157534" cy="832688"/>
            </a:xfrm>
            <a:custGeom>
              <a:avLst/>
              <a:gdLst/>
              <a:ahLst/>
              <a:cxnLst/>
              <a:rect l="l" t="t" r="r" b="b"/>
              <a:pathLst>
                <a:path w="2600" h="13743" extrusionOk="0">
                  <a:moveTo>
                    <a:pt x="2298" y="1"/>
                  </a:moveTo>
                  <a:cubicBezTo>
                    <a:pt x="2196" y="1"/>
                    <a:pt x="2098" y="57"/>
                    <a:pt x="2066" y="185"/>
                  </a:cubicBezTo>
                  <a:lnTo>
                    <a:pt x="25" y="13415"/>
                  </a:lnTo>
                  <a:cubicBezTo>
                    <a:pt x="1" y="13609"/>
                    <a:pt x="171" y="13743"/>
                    <a:pt x="324" y="13743"/>
                  </a:cubicBezTo>
                  <a:cubicBezTo>
                    <a:pt x="418" y="13743"/>
                    <a:pt x="505" y="13692"/>
                    <a:pt x="535" y="13572"/>
                  </a:cubicBezTo>
                  <a:cubicBezTo>
                    <a:pt x="1203" y="9136"/>
                    <a:pt x="1909" y="4739"/>
                    <a:pt x="2577" y="303"/>
                  </a:cubicBezTo>
                  <a:cubicBezTo>
                    <a:pt x="2600" y="118"/>
                    <a:pt x="2445" y="1"/>
                    <a:pt x="2298"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3899495" y="2125469"/>
              <a:ext cx="28598" cy="37505"/>
            </a:xfrm>
            <a:custGeom>
              <a:avLst/>
              <a:gdLst/>
              <a:ahLst/>
              <a:cxnLst/>
              <a:rect l="l" t="t" r="r" b="b"/>
              <a:pathLst>
                <a:path w="472" h="619" extrusionOk="0">
                  <a:moveTo>
                    <a:pt x="236" y="0"/>
                  </a:moveTo>
                  <a:cubicBezTo>
                    <a:pt x="119" y="0"/>
                    <a:pt x="1" y="88"/>
                    <a:pt x="1" y="265"/>
                  </a:cubicBezTo>
                  <a:lnTo>
                    <a:pt x="1" y="383"/>
                  </a:lnTo>
                  <a:cubicBezTo>
                    <a:pt x="1" y="540"/>
                    <a:pt x="119" y="618"/>
                    <a:pt x="236" y="618"/>
                  </a:cubicBezTo>
                  <a:cubicBezTo>
                    <a:pt x="354" y="618"/>
                    <a:pt x="472" y="540"/>
                    <a:pt x="472" y="383"/>
                  </a:cubicBezTo>
                  <a:lnTo>
                    <a:pt x="472" y="265"/>
                  </a:lnTo>
                  <a:cubicBezTo>
                    <a:pt x="472" y="88"/>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3918520" y="1627722"/>
              <a:ext cx="41686" cy="259325"/>
            </a:xfrm>
            <a:custGeom>
              <a:avLst/>
              <a:gdLst/>
              <a:ahLst/>
              <a:cxnLst/>
              <a:rect l="l" t="t" r="r" b="b"/>
              <a:pathLst>
                <a:path w="688" h="4280" extrusionOk="0">
                  <a:moveTo>
                    <a:pt x="443" y="1"/>
                  </a:moveTo>
                  <a:cubicBezTo>
                    <a:pt x="315" y="1"/>
                    <a:pt x="178" y="79"/>
                    <a:pt x="158" y="236"/>
                  </a:cubicBezTo>
                  <a:cubicBezTo>
                    <a:pt x="40" y="1492"/>
                    <a:pt x="1" y="2788"/>
                    <a:pt x="40" y="4044"/>
                  </a:cubicBezTo>
                  <a:cubicBezTo>
                    <a:pt x="40" y="4201"/>
                    <a:pt x="168" y="4280"/>
                    <a:pt x="295" y="4280"/>
                  </a:cubicBezTo>
                  <a:cubicBezTo>
                    <a:pt x="423" y="4280"/>
                    <a:pt x="550" y="4201"/>
                    <a:pt x="550" y="4044"/>
                  </a:cubicBezTo>
                  <a:cubicBezTo>
                    <a:pt x="472" y="2788"/>
                    <a:pt x="511" y="1492"/>
                    <a:pt x="668" y="236"/>
                  </a:cubicBezTo>
                  <a:cubicBezTo>
                    <a:pt x="688" y="79"/>
                    <a:pt x="570" y="1"/>
                    <a:pt x="4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3845994" y="-1136153"/>
              <a:ext cx="78525" cy="608990"/>
            </a:xfrm>
            <a:custGeom>
              <a:avLst/>
              <a:gdLst/>
              <a:ahLst/>
              <a:cxnLst/>
              <a:rect l="l" t="t" r="r" b="b"/>
              <a:pathLst>
                <a:path w="1296" h="10051" extrusionOk="0">
                  <a:moveTo>
                    <a:pt x="226" y="1"/>
                  </a:moveTo>
                  <a:cubicBezTo>
                    <a:pt x="109" y="1"/>
                    <a:pt x="1" y="79"/>
                    <a:pt x="20" y="236"/>
                  </a:cubicBezTo>
                  <a:cubicBezTo>
                    <a:pt x="334" y="3416"/>
                    <a:pt x="609" y="6596"/>
                    <a:pt x="805" y="9815"/>
                  </a:cubicBezTo>
                  <a:cubicBezTo>
                    <a:pt x="805" y="9972"/>
                    <a:pt x="933" y="10050"/>
                    <a:pt x="1056" y="10050"/>
                  </a:cubicBezTo>
                  <a:cubicBezTo>
                    <a:pt x="1178" y="10050"/>
                    <a:pt x="1296" y="9972"/>
                    <a:pt x="1276" y="9815"/>
                  </a:cubicBezTo>
                  <a:cubicBezTo>
                    <a:pt x="1080" y="6596"/>
                    <a:pt x="845" y="3416"/>
                    <a:pt x="491" y="236"/>
                  </a:cubicBezTo>
                  <a:cubicBezTo>
                    <a:pt x="472" y="79"/>
                    <a:pt x="344" y="1"/>
                    <a:pt x="22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3901919" y="-446336"/>
              <a:ext cx="45200" cy="30961"/>
            </a:xfrm>
            <a:custGeom>
              <a:avLst/>
              <a:gdLst/>
              <a:ahLst/>
              <a:cxnLst/>
              <a:rect l="l" t="t" r="r" b="b"/>
              <a:pathLst>
                <a:path w="746" h="511" extrusionOk="0">
                  <a:moveTo>
                    <a:pt x="314" y="0"/>
                  </a:moveTo>
                  <a:cubicBezTo>
                    <a:pt x="0" y="0"/>
                    <a:pt x="0" y="511"/>
                    <a:pt x="314" y="511"/>
                  </a:cubicBezTo>
                  <a:lnTo>
                    <a:pt x="432" y="511"/>
                  </a:lnTo>
                  <a:cubicBezTo>
                    <a:pt x="746" y="511"/>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3942332" y="-37232"/>
              <a:ext cx="30961" cy="37505"/>
            </a:xfrm>
            <a:custGeom>
              <a:avLst/>
              <a:gdLst/>
              <a:ahLst/>
              <a:cxnLst/>
              <a:rect l="l" t="t" r="r" b="b"/>
              <a:pathLst>
                <a:path w="511" h="619" extrusionOk="0">
                  <a:moveTo>
                    <a:pt x="256" y="0"/>
                  </a:moveTo>
                  <a:cubicBezTo>
                    <a:pt x="128" y="0"/>
                    <a:pt x="0" y="79"/>
                    <a:pt x="0" y="236"/>
                  </a:cubicBezTo>
                  <a:lnTo>
                    <a:pt x="0" y="354"/>
                  </a:lnTo>
                  <a:cubicBezTo>
                    <a:pt x="0" y="530"/>
                    <a:pt x="128" y="619"/>
                    <a:pt x="256" y="619"/>
                  </a:cubicBezTo>
                  <a:cubicBezTo>
                    <a:pt x="383" y="619"/>
                    <a:pt x="511" y="530"/>
                    <a:pt x="511" y="35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3549345" y="-2780688"/>
              <a:ext cx="197039" cy="706782"/>
            </a:xfrm>
            <a:custGeom>
              <a:avLst/>
              <a:gdLst/>
              <a:ahLst/>
              <a:cxnLst/>
              <a:rect l="l" t="t" r="r" b="b"/>
              <a:pathLst>
                <a:path w="3252" h="11665" extrusionOk="0">
                  <a:moveTo>
                    <a:pt x="313" y="0"/>
                  </a:moveTo>
                  <a:cubicBezTo>
                    <a:pt x="157" y="0"/>
                    <a:pt x="1" y="124"/>
                    <a:pt x="48" y="292"/>
                  </a:cubicBezTo>
                  <a:cubicBezTo>
                    <a:pt x="1265" y="3942"/>
                    <a:pt x="2168" y="7672"/>
                    <a:pt x="2718" y="11480"/>
                  </a:cubicBezTo>
                  <a:cubicBezTo>
                    <a:pt x="2750" y="11608"/>
                    <a:pt x="2848" y="11664"/>
                    <a:pt x="2950" y="11664"/>
                  </a:cubicBezTo>
                  <a:cubicBezTo>
                    <a:pt x="3097" y="11664"/>
                    <a:pt x="3251" y="11547"/>
                    <a:pt x="3228" y="11362"/>
                  </a:cubicBezTo>
                  <a:cubicBezTo>
                    <a:pt x="2639" y="7554"/>
                    <a:pt x="1736" y="3825"/>
                    <a:pt x="559" y="174"/>
                  </a:cubicBezTo>
                  <a:cubicBezTo>
                    <a:pt x="513" y="51"/>
                    <a:pt x="413" y="0"/>
                    <a:pt x="31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4268731" y="431371"/>
              <a:ext cx="81796" cy="58227"/>
            </a:xfrm>
            <a:custGeom>
              <a:avLst/>
              <a:gdLst/>
              <a:ahLst/>
              <a:cxnLst/>
              <a:rect l="l" t="t" r="r" b="b"/>
              <a:pathLst>
                <a:path w="1350" h="961" extrusionOk="0">
                  <a:moveTo>
                    <a:pt x="992" y="0"/>
                  </a:moveTo>
                  <a:cubicBezTo>
                    <a:pt x="933" y="0"/>
                    <a:pt x="871" y="23"/>
                    <a:pt x="816" y="78"/>
                  </a:cubicBezTo>
                  <a:lnTo>
                    <a:pt x="188" y="549"/>
                  </a:lnTo>
                  <a:cubicBezTo>
                    <a:pt x="1" y="705"/>
                    <a:pt x="185" y="960"/>
                    <a:pt x="387" y="960"/>
                  </a:cubicBezTo>
                  <a:cubicBezTo>
                    <a:pt x="439" y="960"/>
                    <a:pt x="493" y="943"/>
                    <a:pt x="541" y="903"/>
                  </a:cubicBezTo>
                  <a:lnTo>
                    <a:pt x="1169" y="392"/>
                  </a:lnTo>
                  <a:cubicBezTo>
                    <a:pt x="1349" y="242"/>
                    <a:pt x="1185" y="0"/>
                    <a:pt x="99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4344286" y="386111"/>
              <a:ext cx="30961" cy="38111"/>
            </a:xfrm>
            <a:custGeom>
              <a:avLst/>
              <a:gdLst/>
              <a:ahLst/>
              <a:cxnLst/>
              <a:rect l="l" t="t" r="r" b="b"/>
              <a:pathLst>
                <a:path w="511" h="629" extrusionOk="0">
                  <a:moveTo>
                    <a:pt x="256" y="1"/>
                  </a:moveTo>
                  <a:cubicBezTo>
                    <a:pt x="128" y="1"/>
                    <a:pt x="1" y="79"/>
                    <a:pt x="1" y="236"/>
                  </a:cubicBezTo>
                  <a:lnTo>
                    <a:pt x="1" y="393"/>
                  </a:lnTo>
                  <a:cubicBezTo>
                    <a:pt x="1" y="550"/>
                    <a:pt x="128" y="629"/>
                    <a:pt x="256" y="629"/>
                  </a:cubicBezTo>
                  <a:cubicBezTo>
                    <a:pt x="383" y="629"/>
                    <a:pt x="511" y="550"/>
                    <a:pt x="511" y="393"/>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4322898" y="973652"/>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1" y="530"/>
                    <a:pt x="471" y="353"/>
                  </a:cubicBezTo>
                  <a:lnTo>
                    <a:pt x="471" y="236"/>
                  </a:lnTo>
                  <a:cubicBezTo>
                    <a:pt x="471"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4203960" y="2712344"/>
              <a:ext cx="28598" cy="38111"/>
            </a:xfrm>
            <a:custGeom>
              <a:avLst/>
              <a:gdLst/>
              <a:ahLst/>
              <a:cxnLst/>
              <a:rect l="l" t="t" r="r" b="b"/>
              <a:pathLst>
                <a:path w="472" h="629" extrusionOk="0">
                  <a:moveTo>
                    <a:pt x="236" y="1"/>
                  </a:moveTo>
                  <a:cubicBezTo>
                    <a:pt x="118" y="1"/>
                    <a:pt x="1" y="79"/>
                    <a:pt x="1" y="236"/>
                  </a:cubicBezTo>
                  <a:lnTo>
                    <a:pt x="1" y="393"/>
                  </a:lnTo>
                  <a:cubicBezTo>
                    <a:pt x="1" y="550"/>
                    <a:pt x="118" y="629"/>
                    <a:pt x="236" y="629"/>
                  </a:cubicBezTo>
                  <a:cubicBezTo>
                    <a:pt x="354" y="629"/>
                    <a:pt x="472" y="550"/>
                    <a:pt x="472" y="393"/>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4196810" y="3114298"/>
              <a:ext cx="28598" cy="37566"/>
            </a:xfrm>
            <a:custGeom>
              <a:avLst/>
              <a:gdLst/>
              <a:ahLst/>
              <a:cxnLst/>
              <a:rect l="l" t="t" r="r" b="b"/>
              <a:pathLst>
                <a:path w="472" h="620" extrusionOk="0">
                  <a:moveTo>
                    <a:pt x="236" y="1"/>
                  </a:moveTo>
                  <a:cubicBezTo>
                    <a:pt x="119" y="1"/>
                    <a:pt x="1" y="79"/>
                    <a:pt x="1" y="236"/>
                  </a:cubicBezTo>
                  <a:lnTo>
                    <a:pt x="1" y="354"/>
                  </a:lnTo>
                  <a:cubicBezTo>
                    <a:pt x="1" y="531"/>
                    <a:pt x="119" y="619"/>
                    <a:pt x="236" y="619"/>
                  </a:cubicBezTo>
                  <a:cubicBezTo>
                    <a:pt x="354" y="619"/>
                    <a:pt x="472" y="53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3065170" y="5541111"/>
              <a:ext cx="90340" cy="166380"/>
            </a:xfrm>
            <a:custGeom>
              <a:avLst/>
              <a:gdLst/>
              <a:ahLst/>
              <a:cxnLst/>
              <a:rect l="l" t="t" r="r" b="b"/>
              <a:pathLst>
                <a:path w="1491" h="2746" extrusionOk="0">
                  <a:moveTo>
                    <a:pt x="301" y="1"/>
                  </a:moveTo>
                  <a:cubicBezTo>
                    <a:pt x="151" y="1"/>
                    <a:pt x="1" y="118"/>
                    <a:pt x="71" y="303"/>
                  </a:cubicBezTo>
                  <a:cubicBezTo>
                    <a:pt x="345" y="1049"/>
                    <a:pt x="659" y="1834"/>
                    <a:pt x="934" y="2580"/>
                  </a:cubicBezTo>
                  <a:cubicBezTo>
                    <a:pt x="982" y="2692"/>
                    <a:pt x="1089" y="2745"/>
                    <a:pt x="1193" y="2745"/>
                  </a:cubicBezTo>
                  <a:cubicBezTo>
                    <a:pt x="1344" y="2745"/>
                    <a:pt x="1491" y="2633"/>
                    <a:pt x="1444" y="2423"/>
                  </a:cubicBezTo>
                  <a:lnTo>
                    <a:pt x="542" y="186"/>
                  </a:lnTo>
                  <a:cubicBezTo>
                    <a:pt x="509" y="57"/>
                    <a:pt x="405"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2650795" y="6801080"/>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2" y="530"/>
                    <a:pt x="472" y="353"/>
                  </a:cubicBezTo>
                  <a:lnTo>
                    <a:pt x="472" y="236"/>
                  </a:lnTo>
                  <a:cubicBezTo>
                    <a:pt x="472" y="79"/>
                    <a:pt x="354"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3102736" y="7655521"/>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2563182" y="7612138"/>
              <a:ext cx="48654" cy="35688"/>
            </a:xfrm>
            <a:custGeom>
              <a:avLst/>
              <a:gdLst/>
              <a:ahLst/>
              <a:cxnLst/>
              <a:rect l="l" t="t" r="r" b="b"/>
              <a:pathLst>
                <a:path w="803" h="589" extrusionOk="0">
                  <a:moveTo>
                    <a:pt x="463" y="1"/>
                  </a:moveTo>
                  <a:cubicBezTo>
                    <a:pt x="409" y="1"/>
                    <a:pt x="354" y="24"/>
                    <a:pt x="308" y="79"/>
                  </a:cubicBezTo>
                  <a:lnTo>
                    <a:pt x="151" y="197"/>
                  </a:lnTo>
                  <a:cubicBezTo>
                    <a:pt x="1" y="347"/>
                    <a:pt x="172" y="589"/>
                    <a:pt x="349" y="589"/>
                  </a:cubicBezTo>
                  <a:cubicBezTo>
                    <a:pt x="403" y="589"/>
                    <a:pt x="458" y="566"/>
                    <a:pt x="504" y="511"/>
                  </a:cubicBezTo>
                  <a:lnTo>
                    <a:pt x="622" y="393"/>
                  </a:lnTo>
                  <a:cubicBezTo>
                    <a:pt x="802" y="243"/>
                    <a:pt x="638"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2201278" y="7448000"/>
              <a:ext cx="45200" cy="28598"/>
            </a:xfrm>
            <a:custGeom>
              <a:avLst/>
              <a:gdLst/>
              <a:ahLst/>
              <a:cxnLst/>
              <a:rect l="l" t="t" r="r" b="b"/>
              <a:pathLst>
                <a:path w="746" h="472" extrusionOk="0">
                  <a:moveTo>
                    <a:pt x="314" y="1"/>
                  </a:moveTo>
                  <a:cubicBezTo>
                    <a:pt x="0" y="1"/>
                    <a:pt x="0" y="472"/>
                    <a:pt x="314" y="472"/>
                  </a:cubicBezTo>
                  <a:lnTo>
                    <a:pt x="393" y="472"/>
                  </a:lnTo>
                  <a:cubicBezTo>
                    <a:pt x="746" y="472"/>
                    <a:pt x="746"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2786395" y="7417099"/>
              <a:ext cx="47624" cy="30961"/>
            </a:xfrm>
            <a:custGeom>
              <a:avLst/>
              <a:gdLst/>
              <a:ahLst/>
              <a:cxnLst/>
              <a:rect l="l" t="t" r="r" b="b"/>
              <a:pathLst>
                <a:path w="786" h="511" extrusionOk="0">
                  <a:moveTo>
                    <a:pt x="314" y="0"/>
                  </a:moveTo>
                  <a:cubicBezTo>
                    <a:pt x="0" y="0"/>
                    <a:pt x="0" y="511"/>
                    <a:pt x="314" y="511"/>
                  </a:cubicBezTo>
                  <a:lnTo>
                    <a:pt x="432" y="511"/>
                  </a:lnTo>
                  <a:cubicBezTo>
                    <a:pt x="785" y="511"/>
                    <a:pt x="785"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1104780" y="-3836106"/>
              <a:ext cx="4162412" cy="11645701"/>
            </a:xfrm>
            <a:custGeom>
              <a:avLst/>
              <a:gdLst/>
              <a:ahLst/>
              <a:cxnLst/>
              <a:rect l="l" t="t" r="r" b="b"/>
              <a:pathLst>
                <a:path w="68698" h="192205" extrusionOk="0">
                  <a:moveTo>
                    <a:pt x="35370" y="1694"/>
                  </a:moveTo>
                  <a:cubicBezTo>
                    <a:pt x="40551" y="9663"/>
                    <a:pt x="44634" y="18299"/>
                    <a:pt x="47578" y="27368"/>
                  </a:cubicBezTo>
                  <a:lnTo>
                    <a:pt x="47343" y="27368"/>
                  </a:lnTo>
                  <a:cubicBezTo>
                    <a:pt x="46989" y="27368"/>
                    <a:pt x="46989" y="27878"/>
                    <a:pt x="47343" y="27878"/>
                  </a:cubicBezTo>
                  <a:lnTo>
                    <a:pt x="47735" y="27878"/>
                  </a:lnTo>
                  <a:cubicBezTo>
                    <a:pt x="47892" y="28271"/>
                    <a:pt x="48010" y="28663"/>
                    <a:pt x="48128" y="29056"/>
                  </a:cubicBezTo>
                  <a:lnTo>
                    <a:pt x="47421" y="28859"/>
                  </a:lnTo>
                  <a:cubicBezTo>
                    <a:pt x="47387" y="28846"/>
                    <a:pt x="47355" y="28841"/>
                    <a:pt x="47325" y="28841"/>
                  </a:cubicBezTo>
                  <a:cubicBezTo>
                    <a:pt x="47087" y="28841"/>
                    <a:pt x="47024" y="29226"/>
                    <a:pt x="47304" y="29330"/>
                  </a:cubicBezTo>
                  <a:lnTo>
                    <a:pt x="48324" y="29644"/>
                  </a:lnTo>
                  <a:cubicBezTo>
                    <a:pt x="48599" y="30587"/>
                    <a:pt x="48874" y="31490"/>
                    <a:pt x="49149" y="32392"/>
                  </a:cubicBezTo>
                  <a:cubicBezTo>
                    <a:pt x="48795" y="32392"/>
                    <a:pt x="48481" y="32510"/>
                    <a:pt x="48206" y="32667"/>
                  </a:cubicBezTo>
                  <a:cubicBezTo>
                    <a:pt x="47981" y="32829"/>
                    <a:pt x="48126" y="33149"/>
                    <a:pt x="48316" y="33149"/>
                  </a:cubicBezTo>
                  <a:cubicBezTo>
                    <a:pt x="48357" y="33149"/>
                    <a:pt x="48400" y="33134"/>
                    <a:pt x="48442" y="33099"/>
                  </a:cubicBezTo>
                  <a:cubicBezTo>
                    <a:pt x="48637" y="32969"/>
                    <a:pt x="48859" y="32893"/>
                    <a:pt x="49108" y="32893"/>
                  </a:cubicBezTo>
                  <a:cubicBezTo>
                    <a:pt x="49160" y="32893"/>
                    <a:pt x="49212" y="32896"/>
                    <a:pt x="49266" y="32903"/>
                  </a:cubicBezTo>
                  <a:cubicBezTo>
                    <a:pt x="49306" y="33099"/>
                    <a:pt x="49345" y="33295"/>
                    <a:pt x="49423" y="33492"/>
                  </a:cubicBezTo>
                  <a:cubicBezTo>
                    <a:pt x="48992" y="33492"/>
                    <a:pt x="48560" y="33609"/>
                    <a:pt x="48167" y="33806"/>
                  </a:cubicBezTo>
                  <a:cubicBezTo>
                    <a:pt x="47934" y="33906"/>
                    <a:pt x="48068" y="34232"/>
                    <a:pt x="48307" y="34232"/>
                  </a:cubicBezTo>
                  <a:cubicBezTo>
                    <a:pt x="48349" y="34232"/>
                    <a:pt x="48395" y="34222"/>
                    <a:pt x="48442" y="34198"/>
                  </a:cubicBezTo>
                  <a:cubicBezTo>
                    <a:pt x="48795" y="34041"/>
                    <a:pt x="49149" y="33963"/>
                    <a:pt x="49541" y="33963"/>
                  </a:cubicBezTo>
                  <a:cubicBezTo>
                    <a:pt x="49777" y="34866"/>
                    <a:pt x="50012" y="35729"/>
                    <a:pt x="50248" y="36632"/>
                  </a:cubicBezTo>
                  <a:cubicBezTo>
                    <a:pt x="49698" y="36240"/>
                    <a:pt x="49188" y="35808"/>
                    <a:pt x="48756" y="35297"/>
                  </a:cubicBezTo>
                  <a:cubicBezTo>
                    <a:pt x="48701" y="35243"/>
                    <a:pt x="48640" y="35220"/>
                    <a:pt x="48582" y="35220"/>
                  </a:cubicBezTo>
                  <a:cubicBezTo>
                    <a:pt x="48388" y="35220"/>
                    <a:pt x="48222" y="35470"/>
                    <a:pt x="48403" y="35651"/>
                  </a:cubicBezTo>
                  <a:cubicBezTo>
                    <a:pt x="48952" y="36318"/>
                    <a:pt x="49659" y="36868"/>
                    <a:pt x="50405" y="37299"/>
                  </a:cubicBezTo>
                  <a:cubicBezTo>
                    <a:pt x="50483" y="37574"/>
                    <a:pt x="50562" y="37849"/>
                    <a:pt x="50601" y="38163"/>
                  </a:cubicBezTo>
                  <a:cubicBezTo>
                    <a:pt x="49698" y="37535"/>
                    <a:pt x="48874" y="36828"/>
                    <a:pt x="48128" y="36043"/>
                  </a:cubicBezTo>
                  <a:cubicBezTo>
                    <a:pt x="48073" y="35988"/>
                    <a:pt x="48013" y="35965"/>
                    <a:pt x="47956" y="35965"/>
                  </a:cubicBezTo>
                  <a:cubicBezTo>
                    <a:pt x="47773" y="35965"/>
                    <a:pt x="47624" y="36207"/>
                    <a:pt x="47775" y="36357"/>
                  </a:cubicBezTo>
                  <a:cubicBezTo>
                    <a:pt x="48128" y="36750"/>
                    <a:pt x="48481" y="37103"/>
                    <a:pt x="48913" y="37456"/>
                  </a:cubicBezTo>
                  <a:cubicBezTo>
                    <a:pt x="48717" y="37810"/>
                    <a:pt x="48638" y="38242"/>
                    <a:pt x="48677" y="38634"/>
                  </a:cubicBezTo>
                  <a:cubicBezTo>
                    <a:pt x="48697" y="38791"/>
                    <a:pt x="48825" y="38870"/>
                    <a:pt x="48947" y="38870"/>
                  </a:cubicBezTo>
                  <a:cubicBezTo>
                    <a:pt x="49070" y="38870"/>
                    <a:pt x="49188" y="38791"/>
                    <a:pt x="49188" y="38634"/>
                  </a:cubicBezTo>
                  <a:cubicBezTo>
                    <a:pt x="49149" y="38359"/>
                    <a:pt x="49188" y="38045"/>
                    <a:pt x="49306" y="37810"/>
                  </a:cubicBezTo>
                  <a:cubicBezTo>
                    <a:pt x="49737" y="38163"/>
                    <a:pt x="50248" y="38516"/>
                    <a:pt x="50758" y="38830"/>
                  </a:cubicBezTo>
                  <a:cubicBezTo>
                    <a:pt x="51072" y="40283"/>
                    <a:pt x="51386" y="41696"/>
                    <a:pt x="51700" y="43149"/>
                  </a:cubicBezTo>
                  <a:cubicBezTo>
                    <a:pt x="45973" y="42201"/>
                    <a:pt x="40193" y="41730"/>
                    <a:pt x="34415" y="41730"/>
                  </a:cubicBezTo>
                  <a:cubicBezTo>
                    <a:pt x="28947" y="41730"/>
                    <a:pt x="23479" y="42152"/>
                    <a:pt x="18058" y="42992"/>
                  </a:cubicBezTo>
                  <a:cubicBezTo>
                    <a:pt x="19157" y="37339"/>
                    <a:pt x="20649" y="31764"/>
                    <a:pt x="22572" y="26308"/>
                  </a:cubicBezTo>
                  <a:cubicBezTo>
                    <a:pt x="25634" y="17514"/>
                    <a:pt x="29952" y="9231"/>
                    <a:pt x="35370" y="1694"/>
                  </a:cubicBezTo>
                  <a:close/>
                  <a:moveTo>
                    <a:pt x="52996" y="50725"/>
                  </a:moveTo>
                  <a:cubicBezTo>
                    <a:pt x="53113" y="51353"/>
                    <a:pt x="53192" y="52021"/>
                    <a:pt x="53270" y="52688"/>
                  </a:cubicBezTo>
                  <a:cubicBezTo>
                    <a:pt x="53231" y="52688"/>
                    <a:pt x="53192" y="52727"/>
                    <a:pt x="53153" y="52766"/>
                  </a:cubicBezTo>
                  <a:cubicBezTo>
                    <a:pt x="53113" y="52884"/>
                    <a:pt x="53074" y="52963"/>
                    <a:pt x="53035" y="53080"/>
                  </a:cubicBezTo>
                  <a:cubicBezTo>
                    <a:pt x="52996" y="52609"/>
                    <a:pt x="52956" y="52138"/>
                    <a:pt x="52996" y="51707"/>
                  </a:cubicBezTo>
                  <a:cubicBezTo>
                    <a:pt x="52956" y="51432"/>
                    <a:pt x="52956" y="51078"/>
                    <a:pt x="52996" y="50725"/>
                  </a:cubicBezTo>
                  <a:close/>
                  <a:moveTo>
                    <a:pt x="54723" y="71609"/>
                  </a:moveTo>
                  <a:lnTo>
                    <a:pt x="54762" y="72198"/>
                  </a:lnTo>
                  <a:lnTo>
                    <a:pt x="53663" y="73533"/>
                  </a:lnTo>
                  <a:cubicBezTo>
                    <a:pt x="53506" y="73376"/>
                    <a:pt x="53388" y="73219"/>
                    <a:pt x="53270" y="73023"/>
                  </a:cubicBezTo>
                  <a:cubicBezTo>
                    <a:pt x="53663" y="72473"/>
                    <a:pt x="54173" y="72002"/>
                    <a:pt x="54723" y="71609"/>
                  </a:cubicBezTo>
                  <a:close/>
                  <a:moveTo>
                    <a:pt x="54762" y="72944"/>
                  </a:moveTo>
                  <a:cubicBezTo>
                    <a:pt x="54801" y="73494"/>
                    <a:pt x="54801" y="74004"/>
                    <a:pt x="54801" y="74554"/>
                  </a:cubicBezTo>
                  <a:cubicBezTo>
                    <a:pt x="54527" y="74318"/>
                    <a:pt x="54252" y="74122"/>
                    <a:pt x="54016" y="73886"/>
                  </a:cubicBezTo>
                  <a:lnTo>
                    <a:pt x="54762" y="72944"/>
                  </a:lnTo>
                  <a:close/>
                  <a:moveTo>
                    <a:pt x="54723" y="80678"/>
                  </a:moveTo>
                  <a:cubicBezTo>
                    <a:pt x="54762" y="81031"/>
                    <a:pt x="54762" y="81424"/>
                    <a:pt x="54723" y="81777"/>
                  </a:cubicBezTo>
                  <a:cubicBezTo>
                    <a:pt x="54723" y="81424"/>
                    <a:pt x="54723" y="81031"/>
                    <a:pt x="54723" y="80678"/>
                  </a:cubicBezTo>
                  <a:close/>
                  <a:moveTo>
                    <a:pt x="54370" y="91277"/>
                  </a:moveTo>
                  <a:cubicBezTo>
                    <a:pt x="54252" y="93279"/>
                    <a:pt x="54095" y="95281"/>
                    <a:pt x="53938" y="97283"/>
                  </a:cubicBezTo>
                  <a:cubicBezTo>
                    <a:pt x="53231" y="95320"/>
                    <a:pt x="53388" y="93161"/>
                    <a:pt x="54370" y="91277"/>
                  </a:cubicBezTo>
                  <a:close/>
                  <a:moveTo>
                    <a:pt x="51229" y="128099"/>
                  </a:moveTo>
                  <a:cubicBezTo>
                    <a:pt x="51543" y="128413"/>
                    <a:pt x="51779" y="128767"/>
                    <a:pt x="52014" y="129159"/>
                  </a:cubicBezTo>
                  <a:cubicBezTo>
                    <a:pt x="51700" y="129081"/>
                    <a:pt x="51386" y="129002"/>
                    <a:pt x="51072" y="128963"/>
                  </a:cubicBezTo>
                  <a:lnTo>
                    <a:pt x="51229" y="128099"/>
                  </a:lnTo>
                  <a:close/>
                  <a:moveTo>
                    <a:pt x="18215" y="127824"/>
                  </a:moveTo>
                  <a:cubicBezTo>
                    <a:pt x="18333" y="128256"/>
                    <a:pt x="18411" y="128727"/>
                    <a:pt x="18490" y="129159"/>
                  </a:cubicBezTo>
                  <a:cubicBezTo>
                    <a:pt x="18215" y="129238"/>
                    <a:pt x="17901" y="129277"/>
                    <a:pt x="17587" y="129355"/>
                  </a:cubicBezTo>
                  <a:cubicBezTo>
                    <a:pt x="17744" y="128806"/>
                    <a:pt x="17940" y="128296"/>
                    <a:pt x="18215" y="127824"/>
                  </a:cubicBezTo>
                  <a:close/>
                  <a:moveTo>
                    <a:pt x="51543" y="126529"/>
                  </a:moveTo>
                  <a:cubicBezTo>
                    <a:pt x="52328" y="127353"/>
                    <a:pt x="52956" y="128374"/>
                    <a:pt x="53349" y="129512"/>
                  </a:cubicBezTo>
                  <a:cubicBezTo>
                    <a:pt x="53113" y="129434"/>
                    <a:pt x="52878" y="129355"/>
                    <a:pt x="52642" y="129277"/>
                  </a:cubicBezTo>
                  <a:cubicBezTo>
                    <a:pt x="52642" y="129238"/>
                    <a:pt x="52642" y="129198"/>
                    <a:pt x="52642" y="129198"/>
                  </a:cubicBezTo>
                  <a:cubicBezTo>
                    <a:pt x="52289" y="128570"/>
                    <a:pt x="51857" y="127981"/>
                    <a:pt x="51347" y="127510"/>
                  </a:cubicBezTo>
                  <a:cubicBezTo>
                    <a:pt x="51425" y="127157"/>
                    <a:pt x="51465" y="126843"/>
                    <a:pt x="51543" y="126529"/>
                  </a:cubicBezTo>
                  <a:close/>
                  <a:moveTo>
                    <a:pt x="54723" y="129434"/>
                  </a:moveTo>
                  <a:cubicBezTo>
                    <a:pt x="56293" y="129434"/>
                    <a:pt x="57353" y="130494"/>
                    <a:pt x="57903" y="131829"/>
                  </a:cubicBezTo>
                  <a:cubicBezTo>
                    <a:pt x="56960" y="131122"/>
                    <a:pt x="55901" y="130533"/>
                    <a:pt x="54841" y="130062"/>
                  </a:cubicBezTo>
                  <a:cubicBezTo>
                    <a:pt x="54841" y="129827"/>
                    <a:pt x="54762" y="129630"/>
                    <a:pt x="54723" y="129434"/>
                  </a:cubicBezTo>
                  <a:close/>
                  <a:moveTo>
                    <a:pt x="34532" y="42176"/>
                  </a:moveTo>
                  <a:cubicBezTo>
                    <a:pt x="40320" y="42176"/>
                    <a:pt x="46105" y="42658"/>
                    <a:pt x="51818" y="43620"/>
                  </a:cubicBezTo>
                  <a:cubicBezTo>
                    <a:pt x="52014" y="44719"/>
                    <a:pt x="52210" y="45818"/>
                    <a:pt x="52407" y="46917"/>
                  </a:cubicBezTo>
                  <a:lnTo>
                    <a:pt x="51739" y="46014"/>
                  </a:lnTo>
                  <a:cubicBezTo>
                    <a:pt x="51681" y="45933"/>
                    <a:pt x="51602" y="45900"/>
                    <a:pt x="51525" y="45900"/>
                  </a:cubicBezTo>
                  <a:cubicBezTo>
                    <a:pt x="51342" y="45900"/>
                    <a:pt x="51170" y="46084"/>
                    <a:pt x="51308" y="46250"/>
                  </a:cubicBezTo>
                  <a:lnTo>
                    <a:pt x="52132" y="47349"/>
                  </a:lnTo>
                  <a:cubicBezTo>
                    <a:pt x="51975" y="47585"/>
                    <a:pt x="51857" y="47820"/>
                    <a:pt x="51739" y="48056"/>
                  </a:cubicBezTo>
                  <a:cubicBezTo>
                    <a:pt x="51268" y="47467"/>
                    <a:pt x="50915" y="46839"/>
                    <a:pt x="50680" y="46171"/>
                  </a:cubicBezTo>
                  <a:cubicBezTo>
                    <a:pt x="50633" y="46062"/>
                    <a:pt x="50530" y="46015"/>
                    <a:pt x="50428" y="46015"/>
                  </a:cubicBezTo>
                  <a:cubicBezTo>
                    <a:pt x="50274" y="46015"/>
                    <a:pt x="50122" y="46124"/>
                    <a:pt x="50169" y="46289"/>
                  </a:cubicBezTo>
                  <a:cubicBezTo>
                    <a:pt x="50483" y="47114"/>
                    <a:pt x="50915" y="47859"/>
                    <a:pt x="51504" y="48527"/>
                  </a:cubicBezTo>
                  <a:cubicBezTo>
                    <a:pt x="51386" y="48762"/>
                    <a:pt x="51347" y="48998"/>
                    <a:pt x="51268" y="49233"/>
                  </a:cubicBezTo>
                  <a:cubicBezTo>
                    <a:pt x="51220" y="49427"/>
                    <a:pt x="51381" y="49562"/>
                    <a:pt x="51539" y="49562"/>
                  </a:cubicBezTo>
                  <a:cubicBezTo>
                    <a:pt x="51637" y="49562"/>
                    <a:pt x="51734" y="49510"/>
                    <a:pt x="51779" y="49390"/>
                  </a:cubicBezTo>
                  <a:cubicBezTo>
                    <a:pt x="51779" y="49233"/>
                    <a:pt x="51857" y="49037"/>
                    <a:pt x="51896" y="48880"/>
                  </a:cubicBezTo>
                  <a:cubicBezTo>
                    <a:pt x="52132" y="48880"/>
                    <a:pt x="52250" y="48645"/>
                    <a:pt x="52093" y="48488"/>
                  </a:cubicBezTo>
                  <a:cubicBezTo>
                    <a:pt x="52210" y="48173"/>
                    <a:pt x="52368" y="47899"/>
                    <a:pt x="52564" y="47663"/>
                  </a:cubicBezTo>
                  <a:cubicBezTo>
                    <a:pt x="52642" y="48252"/>
                    <a:pt x="52760" y="48880"/>
                    <a:pt x="52839" y="49508"/>
                  </a:cubicBezTo>
                  <a:cubicBezTo>
                    <a:pt x="52642" y="49901"/>
                    <a:pt x="52564" y="50333"/>
                    <a:pt x="52564" y="50764"/>
                  </a:cubicBezTo>
                  <a:cubicBezTo>
                    <a:pt x="52485" y="51667"/>
                    <a:pt x="52525" y="52609"/>
                    <a:pt x="52603" y="53512"/>
                  </a:cubicBezTo>
                  <a:cubicBezTo>
                    <a:pt x="52642" y="53591"/>
                    <a:pt x="52682" y="53669"/>
                    <a:pt x="52799" y="53709"/>
                  </a:cubicBezTo>
                  <a:cubicBezTo>
                    <a:pt x="52721" y="53905"/>
                    <a:pt x="52642" y="54101"/>
                    <a:pt x="52564" y="54297"/>
                  </a:cubicBezTo>
                  <a:cubicBezTo>
                    <a:pt x="52171" y="53630"/>
                    <a:pt x="51896" y="52884"/>
                    <a:pt x="51818" y="52138"/>
                  </a:cubicBezTo>
                  <a:cubicBezTo>
                    <a:pt x="51798" y="51981"/>
                    <a:pt x="51661" y="51903"/>
                    <a:pt x="51533" y="51903"/>
                  </a:cubicBezTo>
                  <a:cubicBezTo>
                    <a:pt x="51406" y="51903"/>
                    <a:pt x="51288" y="51981"/>
                    <a:pt x="51308" y="52138"/>
                  </a:cubicBezTo>
                  <a:cubicBezTo>
                    <a:pt x="51425" y="53080"/>
                    <a:pt x="51739" y="53983"/>
                    <a:pt x="52250" y="54769"/>
                  </a:cubicBezTo>
                  <a:cubicBezTo>
                    <a:pt x="52289" y="54808"/>
                    <a:pt x="52328" y="54847"/>
                    <a:pt x="52368" y="54847"/>
                  </a:cubicBezTo>
                  <a:cubicBezTo>
                    <a:pt x="52014" y="55907"/>
                    <a:pt x="51739" y="57006"/>
                    <a:pt x="51504" y="58105"/>
                  </a:cubicBezTo>
                  <a:cubicBezTo>
                    <a:pt x="51480" y="58273"/>
                    <a:pt x="51646" y="58397"/>
                    <a:pt x="51796" y="58397"/>
                  </a:cubicBezTo>
                  <a:cubicBezTo>
                    <a:pt x="51893" y="58397"/>
                    <a:pt x="51984" y="58346"/>
                    <a:pt x="52014" y="58223"/>
                  </a:cubicBezTo>
                  <a:cubicBezTo>
                    <a:pt x="52289" y="56614"/>
                    <a:pt x="52760" y="55004"/>
                    <a:pt x="53427" y="53512"/>
                  </a:cubicBezTo>
                  <a:cubicBezTo>
                    <a:pt x="53467" y="53787"/>
                    <a:pt x="53506" y="54062"/>
                    <a:pt x="53545" y="54376"/>
                  </a:cubicBezTo>
                  <a:cubicBezTo>
                    <a:pt x="52878" y="55868"/>
                    <a:pt x="52603" y="57516"/>
                    <a:pt x="52721" y="59165"/>
                  </a:cubicBezTo>
                  <a:cubicBezTo>
                    <a:pt x="52721" y="59322"/>
                    <a:pt x="52839" y="59401"/>
                    <a:pt x="52956" y="59401"/>
                  </a:cubicBezTo>
                  <a:cubicBezTo>
                    <a:pt x="53074" y="59401"/>
                    <a:pt x="53192" y="59322"/>
                    <a:pt x="53192" y="59165"/>
                  </a:cubicBezTo>
                  <a:cubicBezTo>
                    <a:pt x="53113" y="57870"/>
                    <a:pt x="53270" y="56614"/>
                    <a:pt x="53663" y="55397"/>
                  </a:cubicBezTo>
                  <a:cubicBezTo>
                    <a:pt x="53938" y="57752"/>
                    <a:pt x="54134" y="60147"/>
                    <a:pt x="54330" y="62502"/>
                  </a:cubicBezTo>
                  <a:cubicBezTo>
                    <a:pt x="54095" y="62149"/>
                    <a:pt x="53938" y="61717"/>
                    <a:pt x="53859" y="61285"/>
                  </a:cubicBezTo>
                  <a:cubicBezTo>
                    <a:pt x="53844" y="61162"/>
                    <a:pt x="53763" y="61112"/>
                    <a:pt x="53672" y="61112"/>
                  </a:cubicBezTo>
                  <a:cubicBezTo>
                    <a:pt x="53530" y="61112"/>
                    <a:pt x="53364" y="61235"/>
                    <a:pt x="53388" y="61403"/>
                  </a:cubicBezTo>
                  <a:cubicBezTo>
                    <a:pt x="53506" y="62188"/>
                    <a:pt x="53859" y="62855"/>
                    <a:pt x="54370" y="63444"/>
                  </a:cubicBezTo>
                  <a:cubicBezTo>
                    <a:pt x="54370" y="63797"/>
                    <a:pt x="54409" y="64190"/>
                    <a:pt x="54409" y="64543"/>
                  </a:cubicBezTo>
                  <a:cubicBezTo>
                    <a:pt x="53663" y="63719"/>
                    <a:pt x="53074" y="62777"/>
                    <a:pt x="52642" y="61756"/>
                  </a:cubicBezTo>
                  <a:cubicBezTo>
                    <a:pt x="52596" y="61647"/>
                    <a:pt x="52493" y="61600"/>
                    <a:pt x="52394" y="61600"/>
                  </a:cubicBezTo>
                  <a:cubicBezTo>
                    <a:pt x="52243" y="61600"/>
                    <a:pt x="52100" y="61708"/>
                    <a:pt x="52171" y="61874"/>
                  </a:cubicBezTo>
                  <a:cubicBezTo>
                    <a:pt x="52682" y="63169"/>
                    <a:pt x="53467" y="64308"/>
                    <a:pt x="54448" y="65250"/>
                  </a:cubicBezTo>
                  <a:lnTo>
                    <a:pt x="54527" y="66742"/>
                  </a:lnTo>
                  <a:lnTo>
                    <a:pt x="54527" y="66742"/>
                  </a:lnTo>
                  <a:lnTo>
                    <a:pt x="53859" y="66114"/>
                  </a:lnTo>
                  <a:cubicBezTo>
                    <a:pt x="53804" y="66059"/>
                    <a:pt x="53746" y="66036"/>
                    <a:pt x="53690" y="66036"/>
                  </a:cubicBezTo>
                  <a:cubicBezTo>
                    <a:pt x="53505" y="66036"/>
                    <a:pt x="53355" y="66286"/>
                    <a:pt x="53506" y="66467"/>
                  </a:cubicBezTo>
                  <a:lnTo>
                    <a:pt x="54370" y="67252"/>
                  </a:lnTo>
                  <a:lnTo>
                    <a:pt x="53977" y="67488"/>
                  </a:lnTo>
                  <a:lnTo>
                    <a:pt x="53153" y="66820"/>
                  </a:lnTo>
                  <a:cubicBezTo>
                    <a:pt x="53097" y="66765"/>
                    <a:pt x="53038" y="66742"/>
                    <a:pt x="52982" y="66742"/>
                  </a:cubicBezTo>
                  <a:cubicBezTo>
                    <a:pt x="52800" y="66742"/>
                    <a:pt x="52658" y="66984"/>
                    <a:pt x="52839" y="67134"/>
                  </a:cubicBezTo>
                  <a:lnTo>
                    <a:pt x="53545" y="67762"/>
                  </a:lnTo>
                  <a:cubicBezTo>
                    <a:pt x="53074" y="68076"/>
                    <a:pt x="52642" y="68430"/>
                    <a:pt x="52210" y="68744"/>
                  </a:cubicBezTo>
                  <a:cubicBezTo>
                    <a:pt x="52027" y="68927"/>
                    <a:pt x="52201" y="69159"/>
                    <a:pt x="52399" y="69159"/>
                  </a:cubicBezTo>
                  <a:cubicBezTo>
                    <a:pt x="52454" y="69159"/>
                    <a:pt x="52512" y="69140"/>
                    <a:pt x="52564" y="69097"/>
                  </a:cubicBezTo>
                  <a:cubicBezTo>
                    <a:pt x="53192" y="68587"/>
                    <a:pt x="53859" y="68116"/>
                    <a:pt x="54566" y="67684"/>
                  </a:cubicBezTo>
                  <a:cubicBezTo>
                    <a:pt x="54644" y="68783"/>
                    <a:pt x="54684" y="69882"/>
                    <a:pt x="54723" y="71021"/>
                  </a:cubicBezTo>
                  <a:cubicBezTo>
                    <a:pt x="54016" y="71452"/>
                    <a:pt x="53427" y="72002"/>
                    <a:pt x="52956" y="72630"/>
                  </a:cubicBezTo>
                  <a:cubicBezTo>
                    <a:pt x="52799" y="72434"/>
                    <a:pt x="52642" y="72198"/>
                    <a:pt x="52485" y="71963"/>
                  </a:cubicBezTo>
                  <a:cubicBezTo>
                    <a:pt x="52441" y="71907"/>
                    <a:pt x="52375" y="71883"/>
                    <a:pt x="52306" y="71883"/>
                  </a:cubicBezTo>
                  <a:cubicBezTo>
                    <a:pt x="52132" y="71883"/>
                    <a:pt x="51941" y="72040"/>
                    <a:pt x="52053" y="72238"/>
                  </a:cubicBezTo>
                  <a:cubicBezTo>
                    <a:pt x="52760" y="73376"/>
                    <a:pt x="53702" y="74357"/>
                    <a:pt x="54801" y="75143"/>
                  </a:cubicBezTo>
                  <a:lnTo>
                    <a:pt x="54801" y="76359"/>
                  </a:lnTo>
                  <a:cubicBezTo>
                    <a:pt x="53702" y="75535"/>
                    <a:pt x="52721" y="74514"/>
                    <a:pt x="51857" y="73415"/>
                  </a:cubicBezTo>
                  <a:cubicBezTo>
                    <a:pt x="51812" y="73347"/>
                    <a:pt x="51744" y="73319"/>
                    <a:pt x="51675" y="73319"/>
                  </a:cubicBezTo>
                  <a:cubicBezTo>
                    <a:pt x="51504" y="73319"/>
                    <a:pt x="51325" y="73494"/>
                    <a:pt x="51465" y="73690"/>
                  </a:cubicBezTo>
                  <a:cubicBezTo>
                    <a:pt x="51936" y="74318"/>
                    <a:pt x="52485" y="74946"/>
                    <a:pt x="53074" y="75535"/>
                  </a:cubicBezTo>
                  <a:cubicBezTo>
                    <a:pt x="52446" y="76870"/>
                    <a:pt x="52053" y="78322"/>
                    <a:pt x="51857" y="79853"/>
                  </a:cubicBezTo>
                  <a:cubicBezTo>
                    <a:pt x="51838" y="80005"/>
                    <a:pt x="51948" y="80074"/>
                    <a:pt x="52070" y="80074"/>
                  </a:cubicBezTo>
                  <a:cubicBezTo>
                    <a:pt x="52201" y="80074"/>
                    <a:pt x="52347" y="79995"/>
                    <a:pt x="52368" y="79853"/>
                  </a:cubicBezTo>
                  <a:cubicBezTo>
                    <a:pt x="52525" y="78479"/>
                    <a:pt x="52878" y="77145"/>
                    <a:pt x="53467" y="75928"/>
                  </a:cubicBezTo>
                  <a:cubicBezTo>
                    <a:pt x="53663" y="76085"/>
                    <a:pt x="53859" y="76242"/>
                    <a:pt x="54056" y="76399"/>
                  </a:cubicBezTo>
                  <a:cubicBezTo>
                    <a:pt x="53702" y="77105"/>
                    <a:pt x="53427" y="77812"/>
                    <a:pt x="53231" y="78558"/>
                  </a:cubicBezTo>
                  <a:cubicBezTo>
                    <a:pt x="53183" y="78752"/>
                    <a:pt x="53344" y="78886"/>
                    <a:pt x="53502" y="78886"/>
                  </a:cubicBezTo>
                  <a:cubicBezTo>
                    <a:pt x="53600" y="78886"/>
                    <a:pt x="53696" y="78835"/>
                    <a:pt x="53741" y="78715"/>
                  </a:cubicBezTo>
                  <a:cubicBezTo>
                    <a:pt x="53898" y="78047"/>
                    <a:pt x="54134" y="77380"/>
                    <a:pt x="54448" y="76752"/>
                  </a:cubicBezTo>
                  <a:cubicBezTo>
                    <a:pt x="54566" y="76831"/>
                    <a:pt x="54684" y="76909"/>
                    <a:pt x="54801" y="76988"/>
                  </a:cubicBezTo>
                  <a:lnTo>
                    <a:pt x="54801" y="78205"/>
                  </a:lnTo>
                  <a:cubicBezTo>
                    <a:pt x="54801" y="78205"/>
                    <a:pt x="54762" y="78205"/>
                    <a:pt x="54762" y="78244"/>
                  </a:cubicBezTo>
                  <a:cubicBezTo>
                    <a:pt x="54095" y="80207"/>
                    <a:pt x="54095" y="82326"/>
                    <a:pt x="54684" y="84328"/>
                  </a:cubicBezTo>
                  <a:lnTo>
                    <a:pt x="54644" y="86056"/>
                  </a:lnTo>
                  <a:cubicBezTo>
                    <a:pt x="53702" y="84760"/>
                    <a:pt x="53310" y="83190"/>
                    <a:pt x="53506" y="81581"/>
                  </a:cubicBezTo>
                  <a:cubicBezTo>
                    <a:pt x="53525" y="81429"/>
                    <a:pt x="53415" y="81359"/>
                    <a:pt x="53293" y="81359"/>
                  </a:cubicBezTo>
                  <a:cubicBezTo>
                    <a:pt x="53162" y="81359"/>
                    <a:pt x="53016" y="81439"/>
                    <a:pt x="52996" y="81581"/>
                  </a:cubicBezTo>
                  <a:cubicBezTo>
                    <a:pt x="52799" y="83504"/>
                    <a:pt x="53388" y="85388"/>
                    <a:pt x="54605" y="86841"/>
                  </a:cubicBezTo>
                  <a:cubicBezTo>
                    <a:pt x="54605" y="87194"/>
                    <a:pt x="54566" y="87547"/>
                    <a:pt x="54566" y="87901"/>
                  </a:cubicBezTo>
                  <a:cubicBezTo>
                    <a:pt x="53663" y="87037"/>
                    <a:pt x="52996" y="85938"/>
                    <a:pt x="52642" y="84721"/>
                  </a:cubicBezTo>
                  <a:cubicBezTo>
                    <a:pt x="52610" y="84592"/>
                    <a:pt x="52512" y="84536"/>
                    <a:pt x="52413" y="84536"/>
                  </a:cubicBezTo>
                  <a:cubicBezTo>
                    <a:pt x="52270" y="84536"/>
                    <a:pt x="52125" y="84653"/>
                    <a:pt x="52171" y="84839"/>
                  </a:cubicBezTo>
                  <a:cubicBezTo>
                    <a:pt x="52407" y="85702"/>
                    <a:pt x="52799" y="86488"/>
                    <a:pt x="53310" y="87233"/>
                  </a:cubicBezTo>
                  <a:cubicBezTo>
                    <a:pt x="52996" y="87665"/>
                    <a:pt x="52760" y="88136"/>
                    <a:pt x="52642" y="88647"/>
                  </a:cubicBezTo>
                  <a:cubicBezTo>
                    <a:pt x="52572" y="88834"/>
                    <a:pt x="52726" y="88966"/>
                    <a:pt x="52878" y="88966"/>
                  </a:cubicBezTo>
                  <a:cubicBezTo>
                    <a:pt x="52980" y="88966"/>
                    <a:pt x="53082" y="88907"/>
                    <a:pt x="53113" y="88764"/>
                  </a:cubicBezTo>
                  <a:cubicBezTo>
                    <a:pt x="53231" y="88372"/>
                    <a:pt x="53388" y="87979"/>
                    <a:pt x="53624" y="87626"/>
                  </a:cubicBezTo>
                  <a:cubicBezTo>
                    <a:pt x="53741" y="87783"/>
                    <a:pt x="53859" y="87901"/>
                    <a:pt x="53977" y="88019"/>
                  </a:cubicBezTo>
                  <a:cubicBezTo>
                    <a:pt x="53938" y="88058"/>
                    <a:pt x="53898" y="88097"/>
                    <a:pt x="53859" y="88136"/>
                  </a:cubicBezTo>
                  <a:cubicBezTo>
                    <a:pt x="53781" y="88372"/>
                    <a:pt x="53702" y="88568"/>
                    <a:pt x="53624" y="88764"/>
                  </a:cubicBezTo>
                  <a:cubicBezTo>
                    <a:pt x="53552" y="88932"/>
                    <a:pt x="53699" y="89056"/>
                    <a:pt x="53851" y="89056"/>
                  </a:cubicBezTo>
                  <a:cubicBezTo>
                    <a:pt x="53949" y="89056"/>
                    <a:pt x="54049" y="89005"/>
                    <a:pt x="54095" y="88882"/>
                  </a:cubicBezTo>
                  <a:lnTo>
                    <a:pt x="54330" y="88372"/>
                  </a:lnTo>
                  <a:cubicBezTo>
                    <a:pt x="54358" y="88400"/>
                    <a:pt x="54405" y="88427"/>
                    <a:pt x="54459" y="88427"/>
                  </a:cubicBezTo>
                  <a:cubicBezTo>
                    <a:pt x="54481" y="88427"/>
                    <a:pt x="54504" y="88423"/>
                    <a:pt x="54527" y="88411"/>
                  </a:cubicBezTo>
                  <a:lnTo>
                    <a:pt x="54527" y="88411"/>
                  </a:lnTo>
                  <a:cubicBezTo>
                    <a:pt x="54527" y="89039"/>
                    <a:pt x="54487" y="89667"/>
                    <a:pt x="54448" y="90295"/>
                  </a:cubicBezTo>
                  <a:cubicBezTo>
                    <a:pt x="54409" y="90295"/>
                    <a:pt x="54370" y="90335"/>
                    <a:pt x="54370" y="90374"/>
                  </a:cubicBezTo>
                  <a:cubicBezTo>
                    <a:pt x="52642" y="92926"/>
                    <a:pt x="52760" y="95713"/>
                    <a:pt x="53859" y="98461"/>
                  </a:cubicBezTo>
                  <a:cubicBezTo>
                    <a:pt x="53859" y="98775"/>
                    <a:pt x="53820" y="99128"/>
                    <a:pt x="53781" y="99442"/>
                  </a:cubicBezTo>
                  <a:cubicBezTo>
                    <a:pt x="53270" y="98264"/>
                    <a:pt x="52917" y="96969"/>
                    <a:pt x="52799" y="95674"/>
                  </a:cubicBezTo>
                  <a:cubicBezTo>
                    <a:pt x="52780" y="95517"/>
                    <a:pt x="52652" y="95438"/>
                    <a:pt x="52534" y="95438"/>
                  </a:cubicBezTo>
                  <a:cubicBezTo>
                    <a:pt x="52417" y="95438"/>
                    <a:pt x="52309" y="95517"/>
                    <a:pt x="52328" y="95674"/>
                  </a:cubicBezTo>
                  <a:cubicBezTo>
                    <a:pt x="52407" y="96694"/>
                    <a:pt x="52642" y="97676"/>
                    <a:pt x="52956" y="98618"/>
                  </a:cubicBezTo>
                  <a:cubicBezTo>
                    <a:pt x="52603" y="98736"/>
                    <a:pt x="52250" y="98893"/>
                    <a:pt x="51975" y="99167"/>
                  </a:cubicBezTo>
                  <a:cubicBezTo>
                    <a:pt x="51794" y="99348"/>
                    <a:pt x="51960" y="99598"/>
                    <a:pt x="52154" y="99598"/>
                  </a:cubicBezTo>
                  <a:cubicBezTo>
                    <a:pt x="52212" y="99598"/>
                    <a:pt x="52274" y="99575"/>
                    <a:pt x="52328" y="99521"/>
                  </a:cubicBezTo>
                  <a:cubicBezTo>
                    <a:pt x="52525" y="99324"/>
                    <a:pt x="52799" y="99167"/>
                    <a:pt x="53074" y="99089"/>
                  </a:cubicBezTo>
                  <a:lnTo>
                    <a:pt x="53113" y="99089"/>
                  </a:lnTo>
                  <a:cubicBezTo>
                    <a:pt x="53231" y="99403"/>
                    <a:pt x="53388" y="99678"/>
                    <a:pt x="53506" y="99992"/>
                  </a:cubicBezTo>
                  <a:cubicBezTo>
                    <a:pt x="52996" y="100110"/>
                    <a:pt x="52485" y="100306"/>
                    <a:pt x="52053" y="100620"/>
                  </a:cubicBezTo>
                  <a:cubicBezTo>
                    <a:pt x="51828" y="100781"/>
                    <a:pt x="51973" y="101102"/>
                    <a:pt x="52163" y="101102"/>
                  </a:cubicBezTo>
                  <a:cubicBezTo>
                    <a:pt x="52204" y="101102"/>
                    <a:pt x="52247" y="101087"/>
                    <a:pt x="52289" y="101052"/>
                  </a:cubicBezTo>
                  <a:cubicBezTo>
                    <a:pt x="52721" y="100738"/>
                    <a:pt x="53192" y="100541"/>
                    <a:pt x="53702" y="100424"/>
                  </a:cubicBezTo>
                  <a:lnTo>
                    <a:pt x="53702" y="100424"/>
                  </a:lnTo>
                  <a:cubicBezTo>
                    <a:pt x="53702" y="100738"/>
                    <a:pt x="53663" y="101052"/>
                    <a:pt x="53624" y="101326"/>
                  </a:cubicBezTo>
                  <a:cubicBezTo>
                    <a:pt x="53192" y="101444"/>
                    <a:pt x="52799" y="101641"/>
                    <a:pt x="52407" y="101837"/>
                  </a:cubicBezTo>
                  <a:cubicBezTo>
                    <a:pt x="52133" y="101974"/>
                    <a:pt x="52307" y="102290"/>
                    <a:pt x="52539" y="102290"/>
                  </a:cubicBezTo>
                  <a:cubicBezTo>
                    <a:pt x="52572" y="102290"/>
                    <a:pt x="52607" y="102284"/>
                    <a:pt x="52642" y="102269"/>
                  </a:cubicBezTo>
                  <a:cubicBezTo>
                    <a:pt x="52917" y="102112"/>
                    <a:pt x="53270" y="101955"/>
                    <a:pt x="53584" y="101876"/>
                  </a:cubicBezTo>
                  <a:lnTo>
                    <a:pt x="53584" y="101876"/>
                  </a:lnTo>
                  <a:cubicBezTo>
                    <a:pt x="53545" y="102269"/>
                    <a:pt x="53506" y="102661"/>
                    <a:pt x="53467" y="103054"/>
                  </a:cubicBezTo>
                  <a:cubicBezTo>
                    <a:pt x="53467" y="103211"/>
                    <a:pt x="53427" y="103368"/>
                    <a:pt x="53427" y="103525"/>
                  </a:cubicBezTo>
                  <a:cubicBezTo>
                    <a:pt x="53153" y="103407"/>
                    <a:pt x="52917" y="103289"/>
                    <a:pt x="52721" y="103093"/>
                  </a:cubicBezTo>
                  <a:cubicBezTo>
                    <a:pt x="52672" y="103053"/>
                    <a:pt x="52619" y="103035"/>
                    <a:pt x="52567" y="103035"/>
                  </a:cubicBezTo>
                  <a:cubicBezTo>
                    <a:pt x="52365" y="103035"/>
                    <a:pt x="52180" y="103290"/>
                    <a:pt x="52368" y="103446"/>
                  </a:cubicBezTo>
                  <a:cubicBezTo>
                    <a:pt x="52446" y="103525"/>
                    <a:pt x="52564" y="103564"/>
                    <a:pt x="52642" y="103643"/>
                  </a:cubicBezTo>
                  <a:cubicBezTo>
                    <a:pt x="52053" y="104742"/>
                    <a:pt x="51661" y="105959"/>
                    <a:pt x="51504" y="107215"/>
                  </a:cubicBezTo>
                  <a:cubicBezTo>
                    <a:pt x="51484" y="107372"/>
                    <a:pt x="51602" y="107450"/>
                    <a:pt x="51730" y="107450"/>
                  </a:cubicBezTo>
                  <a:cubicBezTo>
                    <a:pt x="51857" y="107450"/>
                    <a:pt x="51995" y="107372"/>
                    <a:pt x="52014" y="107215"/>
                  </a:cubicBezTo>
                  <a:cubicBezTo>
                    <a:pt x="52132" y="106076"/>
                    <a:pt x="52485" y="104938"/>
                    <a:pt x="53035" y="103878"/>
                  </a:cubicBezTo>
                  <a:lnTo>
                    <a:pt x="53349" y="104035"/>
                  </a:lnTo>
                  <a:cubicBezTo>
                    <a:pt x="53074" y="106783"/>
                    <a:pt x="52760" y="109570"/>
                    <a:pt x="52368" y="112318"/>
                  </a:cubicBezTo>
                  <a:cubicBezTo>
                    <a:pt x="51896" y="111533"/>
                    <a:pt x="51661" y="110591"/>
                    <a:pt x="51661" y="109688"/>
                  </a:cubicBezTo>
                  <a:cubicBezTo>
                    <a:pt x="51661" y="109511"/>
                    <a:pt x="51543" y="109423"/>
                    <a:pt x="51425" y="109423"/>
                  </a:cubicBezTo>
                  <a:cubicBezTo>
                    <a:pt x="51308" y="109423"/>
                    <a:pt x="51190" y="109511"/>
                    <a:pt x="51190" y="109688"/>
                  </a:cubicBezTo>
                  <a:cubicBezTo>
                    <a:pt x="51190" y="110512"/>
                    <a:pt x="51347" y="111376"/>
                    <a:pt x="51739" y="112122"/>
                  </a:cubicBezTo>
                  <a:cubicBezTo>
                    <a:pt x="51661" y="112122"/>
                    <a:pt x="51582" y="112122"/>
                    <a:pt x="51504" y="112200"/>
                  </a:cubicBezTo>
                  <a:cubicBezTo>
                    <a:pt x="51151" y="112514"/>
                    <a:pt x="50915" y="112946"/>
                    <a:pt x="50837" y="113417"/>
                  </a:cubicBezTo>
                  <a:cubicBezTo>
                    <a:pt x="50789" y="113585"/>
                    <a:pt x="50945" y="113709"/>
                    <a:pt x="51092" y="113709"/>
                  </a:cubicBezTo>
                  <a:cubicBezTo>
                    <a:pt x="51186" y="113709"/>
                    <a:pt x="51277" y="113658"/>
                    <a:pt x="51308" y="113535"/>
                  </a:cubicBezTo>
                  <a:cubicBezTo>
                    <a:pt x="51386" y="113143"/>
                    <a:pt x="51582" y="112829"/>
                    <a:pt x="51857" y="112554"/>
                  </a:cubicBezTo>
                  <a:cubicBezTo>
                    <a:pt x="51896" y="112514"/>
                    <a:pt x="51896" y="112514"/>
                    <a:pt x="51936" y="112475"/>
                  </a:cubicBezTo>
                  <a:cubicBezTo>
                    <a:pt x="52014" y="112632"/>
                    <a:pt x="52093" y="112789"/>
                    <a:pt x="52210" y="112907"/>
                  </a:cubicBezTo>
                  <a:lnTo>
                    <a:pt x="51465" y="113967"/>
                  </a:lnTo>
                  <a:cubicBezTo>
                    <a:pt x="51357" y="114156"/>
                    <a:pt x="51527" y="114308"/>
                    <a:pt x="51695" y="114308"/>
                  </a:cubicBezTo>
                  <a:cubicBezTo>
                    <a:pt x="51771" y="114308"/>
                    <a:pt x="51847" y="114276"/>
                    <a:pt x="51896" y="114203"/>
                  </a:cubicBezTo>
                  <a:cubicBezTo>
                    <a:pt x="52014" y="114085"/>
                    <a:pt x="52093" y="113928"/>
                    <a:pt x="52210" y="113810"/>
                  </a:cubicBezTo>
                  <a:lnTo>
                    <a:pt x="52210" y="113810"/>
                  </a:lnTo>
                  <a:cubicBezTo>
                    <a:pt x="52053" y="114831"/>
                    <a:pt x="51896" y="115851"/>
                    <a:pt x="51739" y="116911"/>
                  </a:cubicBezTo>
                  <a:cubicBezTo>
                    <a:pt x="51386" y="116872"/>
                    <a:pt x="51033" y="116754"/>
                    <a:pt x="50719" y="116597"/>
                  </a:cubicBezTo>
                  <a:cubicBezTo>
                    <a:pt x="50677" y="116573"/>
                    <a:pt x="50637" y="116563"/>
                    <a:pt x="50599" y="116563"/>
                  </a:cubicBezTo>
                  <a:cubicBezTo>
                    <a:pt x="50385" y="116563"/>
                    <a:pt x="50250" y="116890"/>
                    <a:pt x="50483" y="116990"/>
                  </a:cubicBezTo>
                  <a:cubicBezTo>
                    <a:pt x="50837" y="117225"/>
                    <a:pt x="51229" y="117343"/>
                    <a:pt x="51661" y="117382"/>
                  </a:cubicBezTo>
                  <a:cubicBezTo>
                    <a:pt x="51622" y="117618"/>
                    <a:pt x="51582" y="117814"/>
                    <a:pt x="51582" y="118010"/>
                  </a:cubicBezTo>
                  <a:cubicBezTo>
                    <a:pt x="51308" y="117932"/>
                    <a:pt x="51072" y="117814"/>
                    <a:pt x="50837" y="117696"/>
                  </a:cubicBezTo>
                  <a:cubicBezTo>
                    <a:pt x="50794" y="117661"/>
                    <a:pt x="50752" y="117646"/>
                    <a:pt x="50713" y="117646"/>
                  </a:cubicBezTo>
                  <a:cubicBezTo>
                    <a:pt x="50532" y="117646"/>
                    <a:pt x="50408" y="117960"/>
                    <a:pt x="50601" y="118089"/>
                  </a:cubicBezTo>
                  <a:cubicBezTo>
                    <a:pt x="50876" y="118285"/>
                    <a:pt x="51190" y="118442"/>
                    <a:pt x="51504" y="118521"/>
                  </a:cubicBezTo>
                  <a:cubicBezTo>
                    <a:pt x="51465" y="118795"/>
                    <a:pt x="51425" y="119031"/>
                    <a:pt x="51386" y="119306"/>
                  </a:cubicBezTo>
                  <a:cubicBezTo>
                    <a:pt x="50640" y="120091"/>
                    <a:pt x="50169" y="121072"/>
                    <a:pt x="50012" y="122093"/>
                  </a:cubicBezTo>
                  <a:cubicBezTo>
                    <a:pt x="49988" y="122287"/>
                    <a:pt x="50159" y="122421"/>
                    <a:pt x="50302" y="122421"/>
                  </a:cubicBezTo>
                  <a:cubicBezTo>
                    <a:pt x="50390" y="122421"/>
                    <a:pt x="50468" y="122370"/>
                    <a:pt x="50483" y="122250"/>
                  </a:cubicBezTo>
                  <a:cubicBezTo>
                    <a:pt x="50601" y="121583"/>
                    <a:pt x="50837" y="120915"/>
                    <a:pt x="51229" y="120326"/>
                  </a:cubicBezTo>
                  <a:lnTo>
                    <a:pt x="51229" y="120326"/>
                  </a:lnTo>
                  <a:cubicBezTo>
                    <a:pt x="50876" y="121779"/>
                    <a:pt x="50640" y="123231"/>
                    <a:pt x="50365" y="124684"/>
                  </a:cubicBezTo>
                  <a:cubicBezTo>
                    <a:pt x="50331" y="124667"/>
                    <a:pt x="50297" y="124659"/>
                    <a:pt x="50264" y="124659"/>
                  </a:cubicBezTo>
                  <a:cubicBezTo>
                    <a:pt x="50147" y="124659"/>
                    <a:pt x="50051" y="124758"/>
                    <a:pt x="50051" y="124880"/>
                  </a:cubicBezTo>
                  <a:lnTo>
                    <a:pt x="50051" y="125391"/>
                  </a:lnTo>
                  <a:cubicBezTo>
                    <a:pt x="50012" y="125508"/>
                    <a:pt x="50091" y="125587"/>
                    <a:pt x="50208" y="125626"/>
                  </a:cubicBezTo>
                  <a:cubicBezTo>
                    <a:pt x="49659" y="128492"/>
                    <a:pt x="49070" y="131397"/>
                    <a:pt x="48481" y="134302"/>
                  </a:cubicBezTo>
                  <a:cubicBezTo>
                    <a:pt x="44987" y="135479"/>
                    <a:pt x="41337" y="136186"/>
                    <a:pt x="37686" y="136461"/>
                  </a:cubicBezTo>
                  <a:cubicBezTo>
                    <a:pt x="37686" y="133713"/>
                    <a:pt x="37607" y="130965"/>
                    <a:pt x="37607" y="128217"/>
                  </a:cubicBezTo>
                  <a:cubicBezTo>
                    <a:pt x="37607" y="123977"/>
                    <a:pt x="37647" y="119738"/>
                    <a:pt x="37607" y="115498"/>
                  </a:cubicBezTo>
                  <a:cubicBezTo>
                    <a:pt x="37647" y="114831"/>
                    <a:pt x="37568" y="114203"/>
                    <a:pt x="37490" y="113535"/>
                  </a:cubicBezTo>
                  <a:lnTo>
                    <a:pt x="37490" y="113535"/>
                  </a:lnTo>
                  <a:cubicBezTo>
                    <a:pt x="38432" y="114203"/>
                    <a:pt x="39335" y="115027"/>
                    <a:pt x="40080" y="115930"/>
                  </a:cubicBezTo>
                  <a:cubicBezTo>
                    <a:pt x="40126" y="115985"/>
                    <a:pt x="40178" y="116007"/>
                    <a:pt x="40228" y="116007"/>
                  </a:cubicBezTo>
                  <a:cubicBezTo>
                    <a:pt x="40395" y="116007"/>
                    <a:pt x="40545" y="115757"/>
                    <a:pt x="40394" y="115576"/>
                  </a:cubicBezTo>
                  <a:cubicBezTo>
                    <a:pt x="39531" y="114517"/>
                    <a:pt x="38471" y="113574"/>
                    <a:pt x="37333" y="112868"/>
                  </a:cubicBezTo>
                  <a:cubicBezTo>
                    <a:pt x="37134" y="112140"/>
                    <a:pt x="36462" y="111635"/>
                    <a:pt x="35739" y="111635"/>
                  </a:cubicBezTo>
                  <a:cubicBezTo>
                    <a:pt x="35603" y="111635"/>
                    <a:pt x="35466" y="111653"/>
                    <a:pt x="35330" y="111690"/>
                  </a:cubicBezTo>
                  <a:cubicBezTo>
                    <a:pt x="35272" y="111670"/>
                    <a:pt x="35213" y="111661"/>
                    <a:pt x="35154" y="111661"/>
                  </a:cubicBezTo>
                  <a:cubicBezTo>
                    <a:pt x="35095" y="111661"/>
                    <a:pt x="35036" y="111670"/>
                    <a:pt x="34977" y="111690"/>
                  </a:cubicBezTo>
                  <a:cubicBezTo>
                    <a:pt x="31915" y="112554"/>
                    <a:pt x="32622" y="116205"/>
                    <a:pt x="32622" y="118678"/>
                  </a:cubicBezTo>
                  <a:lnTo>
                    <a:pt x="32779" y="131200"/>
                  </a:lnTo>
                  <a:cubicBezTo>
                    <a:pt x="32779" y="133006"/>
                    <a:pt x="32779" y="134812"/>
                    <a:pt x="32818" y="136657"/>
                  </a:cubicBezTo>
                  <a:cubicBezTo>
                    <a:pt x="28892" y="136343"/>
                    <a:pt x="24692" y="136304"/>
                    <a:pt x="21238" y="134184"/>
                  </a:cubicBezTo>
                  <a:cubicBezTo>
                    <a:pt x="19393" y="127432"/>
                    <a:pt x="18372" y="120523"/>
                    <a:pt x="17587" y="113535"/>
                  </a:cubicBezTo>
                  <a:cubicBezTo>
                    <a:pt x="17665" y="113300"/>
                    <a:pt x="17626" y="113025"/>
                    <a:pt x="17508" y="112789"/>
                  </a:cubicBezTo>
                  <a:cubicBezTo>
                    <a:pt x="17312" y="110905"/>
                    <a:pt x="17116" y="109021"/>
                    <a:pt x="16919" y="107097"/>
                  </a:cubicBezTo>
                  <a:cubicBezTo>
                    <a:pt x="16017" y="97715"/>
                    <a:pt x="15349" y="88254"/>
                    <a:pt x="15192" y="78833"/>
                  </a:cubicBezTo>
                  <a:cubicBezTo>
                    <a:pt x="14996" y="66977"/>
                    <a:pt x="15703" y="55083"/>
                    <a:pt x="17940" y="43502"/>
                  </a:cubicBezTo>
                  <a:cubicBezTo>
                    <a:pt x="23434" y="42618"/>
                    <a:pt x="28985" y="42176"/>
                    <a:pt x="34532" y="42176"/>
                  </a:cubicBezTo>
                  <a:close/>
                  <a:moveTo>
                    <a:pt x="53467" y="114399"/>
                  </a:moveTo>
                  <a:cubicBezTo>
                    <a:pt x="59473" y="115891"/>
                    <a:pt x="63084" y="121151"/>
                    <a:pt x="65008" y="126765"/>
                  </a:cubicBezTo>
                  <a:cubicBezTo>
                    <a:pt x="66460" y="130847"/>
                    <a:pt x="66578" y="135362"/>
                    <a:pt x="66029" y="139758"/>
                  </a:cubicBezTo>
                  <a:cubicBezTo>
                    <a:pt x="65911" y="139248"/>
                    <a:pt x="65832" y="138777"/>
                    <a:pt x="65715" y="138267"/>
                  </a:cubicBezTo>
                  <a:cubicBezTo>
                    <a:pt x="65698" y="138138"/>
                    <a:pt x="65610" y="138082"/>
                    <a:pt x="65514" y="138082"/>
                  </a:cubicBezTo>
                  <a:cubicBezTo>
                    <a:pt x="65375" y="138082"/>
                    <a:pt x="65220" y="138199"/>
                    <a:pt x="65243" y="138384"/>
                  </a:cubicBezTo>
                  <a:lnTo>
                    <a:pt x="65400" y="139170"/>
                  </a:lnTo>
                  <a:cubicBezTo>
                    <a:pt x="64812" y="138698"/>
                    <a:pt x="64144" y="138384"/>
                    <a:pt x="63438" y="138227"/>
                  </a:cubicBezTo>
                  <a:lnTo>
                    <a:pt x="63438" y="137442"/>
                  </a:lnTo>
                  <a:cubicBezTo>
                    <a:pt x="63595" y="137521"/>
                    <a:pt x="63791" y="137560"/>
                    <a:pt x="64027" y="137599"/>
                  </a:cubicBezTo>
                  <a:cubicBezTo>
                    <a:pt x="64341" y="137599"/>
                    <a:pt x="64301" y="137089"/>
                    <a:pt x="64027" y="137089"/>
                  </a:cubicBezTo>
                  <a:cubicBezTo>
                    <a:pt x="63830" y="137089"/>
                    <a:pt x="63634" y="137010"/>
                    <a:pt x="63477" y="136893"/>
                  </a:cubicBezTo>
                  <a:cubicBezTo>
                    <a:pt x="63438" y="136853"/>
                    <a:pt x="63438" y="136853"/>
                    <a:pt x="63398" y="136853"/>
                  </a:cubicBezTo>
                  <a:cubicBezTo>
                    <a:pt x="63359" y="136422"/>
                    <a:pt x="63281" y="136029"/>
                    <a:pt x="63202" y="135636"/>
                  </a:cubicBezTo>
                  <a:cubicBezTo>
                    <a:pt x="63170" y="135508"/>
                    <a:pt x="63072" y="135452"/>
                    <a:pt x="62973" y="135452"/>
                  </a:cubicBezTo>
                  <a:cubicBezTo>
                    <a:pt x="62830" y="135452"/>
                    <a:pt x="62685" y="135569"/>
                    <a:pt x="62731" y="135754"/>
                  </a:cubicBezTo>
                  <a:cubicBezTo>
                    <a:pt x="62888" y="136461"/>
                    <a:pt x="62927" y="137128"/>
                    <a:pt x="62927" y="137835"/>
                  </a:cubicBezTo>
                  <a:cubicBezTo>
                    <a:pt x="62810" y="137639"/>
                    <a:pt x="62731" y="137442"/>
                    <a:pt x="62613" y="137246"/>
                  </a:cubicBezTo>
                  <a:cubicBezTo>
                    <a:pt x="62535" y="136029"/>
                    <a:pt x="61828" y="134930"/>
                    <a:pt x="60729" y="134380"/>
                  </a:cubicBezTo>
                  <a:cubicBezTo>
                    <a:pt x="60709" y="134361"/>
                    <a:pt x="60680" y="134351"/>
                    <a:pt x="60646" y="134351"/>
                  </a:cubicBezTo>
                  <a:cubicBezTo>
                    <a:pt x="60611" y="134351"/>
                    <a:pt x="60572" y="134361"/>
                    <a:pt x="60533" y="134380"/>
                  </a:cubicBezTo>
                  <a:cubicBezTo>
                    <a:pt x="60219" y="134027"/>
                    <a:pt x="59865" y="133674"/>
                    <a:pt x="59551" y="133320"/>
                  </a:cubicBezTo>
                  <a:lnTo>
                    <a:pt x="59551" y="133320"/>
                  </a:lnTo>
                  <a:cubicBezTo>
                    <a:pt x="60140" y="133399"/>
                    <a:pt x="60690" y="133674"/>
                    <a:pt x="61161" y="134027"/>
                  </a:cubicBezTo>
                  <a:cubicBezTo>
                    <a:pt x="61209" y="134067"/>
                    <a:pt x="61263" y="134084"/>
                    <a:pt x="61315" y="134084"/>
                  </a:cubicBezTo>
                  <a:cubicBezTo>
                    <a:pt x="61517" y="134084"/>
                    <a:pt x="61701" y="133830"/>
                    <a:pt x="61514" y="133674"/>
                  </a:cubicBezTo>
                  <a:cubicBezTo>
                    <a:pt x="60925" y="133203"/>
                    <a:pt x="60258" y="132928"/>
                    <a:pt x="59512" y="132810"/>
                  </a:cubicBezTo>
                  <a:cubicBezTo>
                    <a:pt x="59473" y="132535"/>
                    <a:pt x="59394" y="132221"/>
                    <a:pt x="59316" y="131946"/>
                  </a:cubicBezTo>
                  <a:lnTo>
                    <a:pt x="59316" y="131946"/>
                  </a:lnTo>
                  <a:cubicBezTo>
                    <a:pt x="59787" y="131986"/>
                    <a:pt x="60219" y="132103"/>
                    <a:pt x="60611" y="132300"/>
                  </a:cubicBezTo>
                  <a:cubicBezTo>
                    <a:pt x="60646" y="132315"/>
                    <a:pt x="60681" y="132321"/>
                    <a:pt x="60713" y="132321"/>
                  </a:cubicBezTo>
                  <a:cubicBezTo>
                    <a:pt x="60938" y="132321"/>
                    <a:pt x="61087" y="132005"/>
                    <a:pt x="60847" y="131868"/>
                  </a:cubicBezTo>
                  <a:cubicBezTo>
                    <a:pt x="60611" y="131750"/>
                    <a:pt x="60376" y="131672"/>
                    <a:pt x="60140" y="131593"/>
                  </a:cubicBezTo>
                  <a:lnTo>
                    <a:pt x="60493" y="131083"/>
                  </a:lnTo>
                  <a:cubicBezTo>
                    <a:pt x="60628" y="130894"/>
                    <a:pt x="60467" y="130742"/>
                    <a:pt x="60289" y="130742"/>
                  </a:cubicBezTo>
                  <a:cubicBezTo>
                    <a:pt x="60207" y="130742"/>
                    <a:pt x="60123" y="130774"/>
                    <a:pt x="60062" y="130847"/>
                  </a:cubicBezTo>
                  <a:lnTo>
                    <a:pt x="59630" y="131475"/>
                  </a:lnTo>
                  <a:cubicBezTo>
                    <a:pt x="59512" y="131475"/>
                    <a:pt x="59355" y="131475"/>
                    <a:pt x="59237" y="131436"/>
                  </a:cubicBezTo>
                  <a:lnTo>
                    <a:pt x="59159" y="131436"/>
                  </a:lnTo>
                  <a:cubicBezTo>
                    <a:pt x="59159" y="131358"/>
                    <a:pt x="59120" y="131279"/>
                    <a:pt x="59080" y="131200"/>
                  </a:cubicBezTo>
                  <a:cubicBezTo>
                    <a:pt x="59159" y="131161"/>
                    <a:pt x="59198" y="131122"/>
                    <a:pt x="59237" y="131043"/>
                  </a:cubicBezTo>
                  <a:cubicBezTo>
                    <a:pt x="59394" y="130533"/>
                    <a:pt x="59708" y="130101"/>
                    <a:pt x="60140" y="129827"/>
                  </a:cubicBezTo>
                  <a:cubicBezTo>
                    <a:pt x="60374" y="129693"/>
                    <a:pt x="60210" y="129361"/>
                    <a:pt x="60011" y="129361"/>
                  </a:cubicBezTo>
                  <a:cubicBezTo>
                    <a:pt x="59976" y="129361"/>
                    <a:pt x="59940" y="129371"/>
                    <a:pt x="59905" y="129395"/>
                  </a:cubicBezTo>
                  <a:cubicBezTo>
                    <a:pt x="59434" y="129709"/>
                    <a:pt x="59080" y="130180"/>
                    <a:pt x="58845" y="130690"/>
                  </a:cubicBezTo>
                  <a:cubicBezTo>
                    <a:pt x="58766" y="130533"/>
                    <a:pt x="58688" y="130415"/>
                    <a:pt x="58609" y="130258"/>
                  </a:cubicBezTo>
                  <a:cubicBezTo>
                    <a:pt x="58563" y="130189"/>
                    <a:pt x="58500" y="130161"/>
                    <a:pt x="58437" y="130161"/>
                  </a:cubicBezTo>
                  <a:cubicBezTo>
                    <a:pt x="58286" y="130161"/>
                    <a:pt x="58133" y="130327"/>
                    <a:pt x="58217" y="130494"/>
                  </a:cubicBezTo>
                  <a:cubicBezTo>
                    <a:pt x="58609" y="131200"/>
                    <a:pt x="58884" y="131986"/>
                    <a:pt x="59002" y="132810"/>
                  </a:cubicBezTo>
                  <a:cubicBezTo>
                    <a:pt x="58845" y="132653"/>
                    <a:pt x="58688" y="132496"/>
                    <a:pt x="58491" y="132339"/>
                  </a:cubicBezTo>
                  <a:cubicBezTo>
                    <a:pt x="58491" y="132300"/>
                    <a:pt x="58491" y="132260"/>
                    <a:pt x="58491" y="132221"/>
                  </a:cubicBezTo>
                  <a:cubicBezTo>
                    <a:pt x="57999" y="130478"/>
                    <a:pt x="56701" y="128918"/>
                    <a:pt x="54775" y="128918"/>
                  </a:cubicBezTo>
                  <a:cubicBezTo>
                    <a:pt x="54706" y="128918"/>
                    <a:pt x="54637" y="128920"/>
                    <a:pt x="54566" y="128924"/>
                  </a:cubicBezTo>
                  <a:cubicBezTo>
                    <a:pt x="54527" y="128806"/>
                    <a:pt x="54527" y="128688"/>
                    <a:pt x="54487" y="128610"/>
                  </a:cubicBezTo>
                  <a:cubicBezTo>
                    <a:pt x="54448" y="128531"/>
                    <a:pt x="54409" y="128492"/>
                    <a:pt x="54370" y="128453"/>
                  </a:cubicBezTo>
                  <a:cubicBezTo>
                    <a:pt x="54487" y="128439"/>
                    <a:pt x="54606" y="128433"/>
                    <a:pt x="54725" y="128433"/>
                  </a:cubicBezTo>
                  <a:cubicBezTo>
                    <a:pt x="55322" y="128433"/>
                    <a:pt x="55927" y="128596"/>
                    <a:pt x="56450" y="128924"/>
                  </a:cubicBezTo>
                  <a:cubicBezTo>
                    <a:pt x="56495" y="128953"/>
                    <a:pt x="56539" y="128966"/>
                    <a:pt x="56581" y="128966"/>
                  </a:cubicBezTo>
                  <a:cubicBezTo>
                    <a:pt x="56761" y="128966"/>
                    <a:pt x="56892" y="128729"/>
                    <a:pt x="56764" y="128570"/>
                  </a:cubicBezTo>
                  <a:cubicBezTo>
                    <a:pt x="56764" y="128531"/>
                    <a:pt x="56764" y="128531"/>
                    <a:pt x="56764" y="128492"/>
                  </a:cubicBezTo>
                  <a:cubicBezTo>
                    <a:pt x="56803" y="127903"/>
                    <a:pt x="56646" y="127353"/>
                    <a:pt x="56372" y="126843"/>
                  </a:cubicBezTo>
                  <a:cubicBezTo>
                    <a:pt x="56322" y="126756"/>
                    <a:pt x="56245" y="126721"/>
                    <a:pt x="56168" y="126721"/>
                  </a:cubicBezTo>
                  <a:cubicBezTo>
                    <a:pt x="56001" y="126721"/>
                    <a:pt x="55832" y="126890"/>
                    <a:pt x="55940" y="127079"/>
                  </a:cubicBezTo>
                  <a:cubicBezTo>
                    <a:pt x="56136" y="127432"/>
                    <a:pt x="56254" y="127864"/>
                    <a:pt x="56254" y="128256"/>
                  </a:cubicBezTo>
                  <a:cubicBezTo>
                    <a:pt x="55790" y="128053"/>
                    <a:pt x="55262" y="127936"/>
                    <a:pt x="54717" y="127936"/>
                  </a:cubicBezTo>
                  <a:cubicBezTo>
                    <a:pt x="54524" y="127936"/>
                    <a:pt x="54329" y="127951"/>
                    <a:pt x="54134" y="127981"/>
                  </a:cubicBezTo>
                  <a:cubicBezTo>
                    <a:pt x="53898" y="128021"/>
                    <a:pt x="53938" y="128374"/>
                    <a:pt x="54134" y="128453"/>
                  </a:cubicBezTo>
                  <a:cubicBezTo>
                    <a:pt x="54016" y="128492"/>
                    <a:pt x="53938" y="128610"/>
                    <a:pt x="54016" y="128727"/>
                  </a:cubicBezTo>
                  <a:cubicBezTo>
                    <a:pt x="54134" y="129081"/>
                    <a:pt x="54213" y="129434"/>
                    <a:pt x="54252" y="129827"/>
                  </a:cubicBezTo>
                  <a:lnTo>
                    <a:pt x="53820" y="129669"/>
                  </a:lnTo>
                  <a:cubicBezTo>
                    <a:pt x="53820" y="129591"/>
                    <a:pt x="53820" y="129552"/>
                    <a:pt x="53820" y="129512"/>
                  </a:cubicBezTo>
                  <a:cubicBezTo>
                    <a:pt x="53349" y="128138"/>
                    <a:pt x="52603" y="126922"/>
                    <a:pt x="51582" y="125901"/>
                  </a:cubicBezTo>
                  <a:cubicBezTo>
                    <a:pt x="51661" y="125548"/>
                    <a:pt x="51700" y="125234"/>
                    <a:pt x="51779" y="124880"/>
                  </a:cubicBezTo>
                  <a:cubicBezTo>
                    <a:pt x="52250" y="125312"/>
                    <a:pt x="52642" y="125822"/>
                    <a:pt x="52878" y="126411"/>
                  </a:cubicBezTo>
                  <a:cubicBezTo>
                    <a:pt x="52923" y="126501"/>
                    <a:pt x="52996" y="126540"/>
                    <a:pt x="53072" y="126540"/>
                  </a:cubicBezTo>
                  <a:cubicBezTo>
                    <a:pt x="53195" y="126540"/>
                    <a:pt x="53325" y="126439"/>
                    <a:pt x="53349" y="126293"/>
                  </a:cubicBezTo>
                  <a:cubicBezTo>
                    <a:pt x="53427" y="126293"/>
                    <a:pt x="53506" y="126215"/>
                    <a:pt x="53545" y="126136"/>
                  </a:cubicBezTo>
                  <a:cubicBezTo>
                    <a:pt x="53545" y="126058"/>
                    <a:pt x="53545" y="126019"/>
                    <a:pt x="53584" y="125940"/>
                  </a:cubicBezTo>
                  <a:cubicBezTo>
                    <a:pt x="54134" y="126293"/>
                    <a:pt x="54566" y="126804"/>
                    <a:pt x="54880" y="127393"/>
                  </a:cubicBezTo>
                  <a:cubicBezTo>
                    <a:pt x="54917" y="127479"/>
                    <a:pt x="54985" y="127515"/>
                    <a:pt x="55056" y="127515"/>
                  </a:cubicBezTo>
                  <a:cubicBezTo>
                    <a:pt x="55211" y="127515"/>
                    <a:pt x="55380" y="127345"/>
                    <a:pt x="55272" y="127157"/>
                  </a:cubicBezTo>
                  <a:cubicBezTo>
                    <a:pt x="54919" y="126450"/>
                    <a:pt x="54409" y="125862"/>
                    <a:pt x="53702" y="125469"/>
                  </a:cubicBezTo>
                  <a:lnTo>
                    <a:pt x="53898" y="124880"/>
                  </a:lnTo>
                  <a:cubicBezTo>
                    <a:pt x="53945" y="124692"/>
                    <a:pt x="53782" y="124561"/>
                    <a:pt x="53626" y="124561"/>
                  </a:cubicBezTo>
                  <a:cubicBezTo>
                    <a:pt x="53521" y="124561"/>
                    <a:pt x="53420" y="124620"/>
                    <a:pt x="53388" y="124762"/>
                  </a:cubicBezTo>
                  <a:lnTo>
                    <a:pt x="53113" y="125783"/>
                  </a:lnTo>
                  <a:cubicBezTo>
                    <a:pt x="52996" y="125626"/>
                    <a:pt x="52917" y="125469"/>
                    <a:pt x="52799" y="125351"/>
                  </a:cubicBezTo>
                  <a:cubicBezTo>
                    <a:pt x="52878" y="125312"/>
                    <a:pt x="52917" y="125273"/>
                    <a:pt x="52917" y="125234"/>
                  </a:cubicBezTo>
                  <a:cubicBezTo>
                    <a:pt x="53113" y="124605"/>
                    <a:pt x="53231" y="123938"/>
                    <a:pt x="53231" y="123271"/>
                  </a:cubicBezTo>
                  <a:cubicBezTo>
                    <a:pt x="53231" y="123094"/>
                    <a:pt x="53104" y="123006"/>
                    <a:pt x="52976" y="123006"/>
                  </a:cubicBezTo>
                  <a:cubicBezTo>
                    <a:pt x="52848" y="123006"/>
                    <a:pt x="52721" y="123094"/>
                    <a:pt x="52721" y="123271"/>
                  </a:cubicBezTo>
                  <a:cubicBezTo>
                    <a:pt x="52721" y="123820"/>
                    <a:pt x="52642" y="124370"/>
                    <a:pt x="52485" y="124919"/>
                  </a:cubicBezTo>
                  <a:cubicBezTo>
                    <a:pt x="52289" y="124684"/>
                    <a:pt x="52093" y="124488"/>
                    <a:pt x="51857" y="124291"/>
                  </a:cubicBezTo>
                  <a:cubicBezTo>
                    <a:pt x="52053" y="123271"/>
                    <a:pt x="52210" y="122211"/>
                    <a:pt x="52407" y="121190"/>
                  </a:cubicBezTo>
                  <a:cubicBezTo>
                    <a:pt x="53702" y="121465"/>
                    <a:pt x="54919" y="122015"/>
                    <a:pt x="55979" y="122839"/>
                  </a:cubicBezTo>
                  <a:cubicBezTo>
                    <a:pt x="56017" y="122864"/>
                    <a:pt x="56055" y="122875"/>
                    <a:pt x="56090" y="122875"/>
                  </a:cubicBezTo>
                  <a:cubicBezTo>
                    <a:pt x="56278" y="122875"/>
                    <a:pt x="56412" y="122572"/>
                    <a:pt x="56215" y="122407"/>
                  </a:cubicBezTo>
                  <a:cubicBezTo>
                    <a:pt x="55115" y="121543"/>
                    <a:pt x="53859" y="120994"/>
                    <a:pt x="52485" y="120680"/>
                  </a:cubicBezTo>
                  <a:cubicBezTo>
                    <a:pt x="52839" y="118599"/>
                    <a:pt x="53153" y="116519"/>
                    <a:pt x="53467" y="114399"/>
                  </a:cubicBezTo>
                  <a:close/>
                  <a:moveTo>
                    <a:pt x="63438" y="138698"/>
                  </a:moveTo>
                  <a:lnTo>
                    <a:pt x="63438" y="138698"/>
                  </a:lnTo>
                  <a:cubicBezTo>
                    <a:pt x="64262" y="138934"/>
                    <a:pt x="65008" y="139366"/>
                    <a:pt x="65597" y="139994"/>
                  </a:cubicBezTo>
                  <a:lnTo>
                    <a:pt x="65675" y="140347"/>
                  </a:lnTo>
                  <a:cubicBezTo>
                    <a:pt x="65675" y="140462"/>
                    <a:pt x="65759" y="140535"/>
                    <a:pt x="65851" y="140535"/>
                  </a:cubicBezTo>
                  <a:cubicBezTo>
                    <a:pt x="65884" y="140535"/>
                    <a:pt x="65918" y="140525"/>
                    <a:pt x="65950" y="140504"/>
                  </a:cubicBezTo>
                  <a:lnTo>
                    <a:pt x="65950" y="140504"/>
                  </a:lnTo>
                  <a:cubicBezTo>
                    <a:pt x="65911" y="140622"/>
                    <a:pt x="65911" y="140701"/>
                    <a:pt x="65872" y="140818"/>
                  </a:cubicBezTo>
                  <a:cubicBezTo>
                    <a:pt x="65322" y="140229"/>
                    <a:pt x="64615" y="139798"/>
                    <a:pt x="63830" y="139523"/>
                  </a:cubicBezTo>
                  <a:cubicBezTo>
                    <a:pt x="63712" y="139248"/>
                    <a:pt x="63595" y="138973"/>
                    <a:pt x="63438" y="138698"/>
                  </a:cubicBezTo>
                  <a:close/>
                  <a:moveTo>
                    <a:pt x="64105" y="140151"/>
                  </a:moveTo>
                  <a:lnTo>
                    <a:pt x="64105" y="140151"/>
                  </a:lnTo>
                  <a:cubicBezTo>
                    <a:pt x="64772" y="140465"/>
                    <a:pt x="65322" y="140897"/>
                    <a:pt x="65793" y="141446"/>
                  </a:cubicBezTo>
                  <a:lnTo>
                    <a:pt x="65715" y="141839"/>
                  </a:lnTo>
                  <a:cubicBezTo>
                    <a:pt x="65400" y="141603"/>
                    <a:pt x="65008" y="141446"/>
                    <a:pt x="64615" y="141407"/>
                  </a:cubicBezTo>
                  <a:cubicBezTo>
                    <a:pt x="64458" y="140975"/>
                    <a:pt x="64301" y="140583"/>
                    <a:pt x="64105" y="140151"/>
                  </a:cubicBezTo>
                  <a:close/>
                  <a:moveTo>
                    <a:pt x="16174" y="114320"/>
                  </a:moveTo>
                  <a:cubicBezTo>
                    <a:pt x="16409" y="116479"/>
                    <a:pt x="16684" y="118599"/>
                    <a:pt x="16998" y="120758"/>
                  </a:cubicBezTo>
                  <a:cubicBezTo>
                    <a:pt x="15467" y="121072"/>
                    <a:pt x="13897" y="122368"/>
                    <a:pt x="12719" y="123271"/>
                  </a:cubicBezTo>
                  <a:cubicBezTo>
                    <a:pt x="11188" y="124370"/>
                    <a:pt x="9932" y="125783"/>
                    <a:pt x="8990" y="127393"/>
                  </a:cubicBezTo>
                  <a:cubicBezTo>
                    <a:pt x="8906" y="127587"/>
                    <a:pt x="9078" y="127781"/>
                    <a:pt x="9242" y="127781"/>
                  </a:cubicBezTo>
                  <a:cubicBezTo>
                    <a:pt x="9309" y="127781"/>
                    <a:pt x="9376" y="127748"/>
                    <a:pt x="9422" y="127667"/>
                  </a:cubicBezTo>
                  <a:cubicBezTo>
                    <a:pt x="10246" y="126215"/>
                    <a:pt x="11306" y="124998"/>
                    <a:pt x="12601" y="123977"/>
                  </a:cubicBezTo>
                  <a:cubicBezTo>
                    <a:pt x="13740" y="123074"/>
                    <a:pt x="15545" y="121543"/>
                    <a:pt x="17116" y="121229"/>
                  </a:cubicBezTo>
                  <a:cubicBezTo>
                    <a:pt x="17233" y="122132"/>
                    <a:pt x="17391" y="123074"/>
                    <a:pt x="17548" y="124017"/>
                  </a:cubicBezTo>
                  <a:cubicBezTo>
                    <a:pt x="17391" y="124174"/>
                    <a:pt x="17273" y="124331"/>
                    <a:pt x="17155" y="124527"/>
                  </a:cubicBezTo>
                  <a:cubicBezTo>
                    <a:pt x="17116" y="124252"/>
                    <a:pt x="17155" y="124017"/>
                    <a:pt x="17194" y="123742"/>
                  </a:cubicBezTo>
                  <a:cubicBezTo>
                    <a:pt x="17218" y="123574"/>
                    <a:pt x="17053" y="123451"/>
                    <a:pt x="16902" y="123451"/>
                  </a:cubicBezTo>
                  <a:cubicBezTo>
                    <a:pt x="16805" y="123451"/>
                    <a:pt x="16715" y="123501"/>
                    <a:pt x="16684" y="123624"/>
                  </a:cubicBezTo>
                  <a:cubicBezTo>
                    <a:pt x="16605" y="124056"/>
                    <a:pt x="16605" y="124488"/>
                    <a:pt x="16684" y="124919"/>
                  </a:cubicBezTo>
                  <a:cubicBezTo>
                    <a:pt x="16684" y="124959"/>
                    <a:pt x="16684" y="124998"/>
                    <a:pt x="16723" y="125037"/>
                  </a:cubicBezTo>
                  <a:cubicBezTo>
                    <a:pt x="16488" y="125391"/>
                    <a:pt x="16213" y="125744"/>
                    <a:pt x="16017" y="126176"/>
                  </a:cubicBezTo>
                  <a:cubicBezTo>
                    <a:pt x="15936" y="126364"/>
                    <a:pt x="16095" y="126534"/>
                    <a:pt x="16253" y="126534"/>
                  </a:cubicBezTo>
                  <a:cubicBezTo>
                    <a:pt x="16326" y="126534"/>
                    <a:pt x="16399" y="126498"/>
                    <a:pt x="16448" y="126411"/>
                  </a:cubicBezTo>
                  <a:cubicBezTo>
                    <a:pt x="16762" y="125783"/>
                    <a:pt x="17155" y="125194"/>
                    <a:pt x="17626" y="124645"/>
                  </a:cubicBezTo>
                  <a:lnTo>
                    <a:pt x="17822" y="125705"/>
                  </a:lnTo>
                  <a:cubicBezTo>
                    <a:pt x="17773" y="125655"/>
                    <a:pt x="17710" y="125633"/>
                    <a:pt x="17647" y="125633"/>
                  </a:cubicBezTo>
                  <a:cubicBezTo>
                    <a:pt x="17561" y="125633"/>
                    <a:pt x="17475" y="125675"/>
                    <a:pt x="17430" y="125744"/>
                  </a:cubicBezTo>
                  <a:lnTo>
                    <a:pt x="17273" y="125979"/>
                  </a:lnTo>
                  <a:cubicBezTo>
                    <a:pt x="17133" y="126175"/>
                    <a:pt x="17312" y="126351"/>
                    <a:pt x="17483" y="126351"/>
                  </a:cubicBezTo>
                  <a:cubicBezTo>
                    <a:pt x="17552" y="126351"/>
                    <a:pt x="17620" y="126322"/>
                    <a:pt x="17665" y="126254"/>
                  </a:cubicBezTo>
                  <a:lnTo>
                    <a:pt x="17862" y="125979"/>
                  </a:lnTo>
                  <a:cubicBezTo>
                    <a:pt x="17862" y="125979"/>
                    <a:pt x="17862" y="125979"/>
                    <a:pt x="17862" y="125940"/>
                  </a:cubicBezTo>
                  <a:cubicBezTo>
                    <a:pt x="17940" y="126333"/>
                    <a:pt x="17979" y="126725"/>
                    <a:pt x="18058" y="127118"/>
                  </a:cubicBezTo>
                  <a:cubicBezTo>
                    <a:pt x="17587" y="127824"/>
                    <a:pt x="17233" y="128649"/>
                    <a:pt x="17037" y="129512"/>
                  </a:cubicBezTo>
                  <a:cubicBezTo>
                    <a:pt x="16802" y="129591"/>
                    <a:pt x="16527" y="129709"/>
                    <a:pt x="16252" y="129787"/>
                  </a:cubicBezTo>
                  <a:cubicBezTo>
                    <a:pt x="16331" y="129355"/>
                    <a:pt x="16448" y="128924"/>
                    <a:pt x="16645" y="128531"/>
                  </a:cubicBezTo>
                  <a:cubicBezTo>
                    <a:pt x="16725" y="128343"/>
                    <a:pt x="16548" y="128173"/>
                    <a:pt x="16391" y="128173"/>
                  </a:cubicBezTo>
                  <a:cubicBezTo>
                    <a:pt x="16318" y="128173"/>
                    <a:pt x="16250" y="128209"/>
                    <a:pt x="16213" y="128296"/>
                  </a:cubicBezTo>
                  <a:cubicBezTo>
                    <a:pt x="15938" y="128845"/>
                    <a:pt x="15781" y="129434"/>
                    <a:pt x="15703" y="130023"/>
                  </a:cubicBezTo>
                  <a:cubicBezTo>
                    <a:pt x="15467" y="130141"/>
                    <a:pt x="15192" y="130258"/>
                    <a:pt x="14957" y="130376"/>
                  </a:cubicBezTo>
                  <a:cubicBezTo>
                    <a:pt x="15035" y="129709"/>
                    <a:pt x="15271" y="129120"/>
                    <a:pt x="15585" y="128531"/>
                  </a:cubicBezTo>
                  <a:cubicBezTo>
                    <a:pt x="15692" y="128343"/>
                    <a:pt x="15524" y="128173"/>
                    <a:pt x="15356" y="128173"/>
                  </a:cubicBezTo>
                  <a:cubicBezTo>
                    <a:pt x="15279" y="128173"/>
                    <a:pt x="15202" y="128209"/>
                    <a:pt x="15153" y="128296"/>
                  </a:cubicBezTo>
                  <a:cubicBezTo>
                    <a:pt x="14760" y="129002"/>
                    <a:pt x="14525" y="129748"/>
                    <a:pt x="14446" y="130533"/>
                  </a:cubicBezTo>
                  <a:cubicBezTo>
                    <a:pt x="14407" y="130572"/>
                    <a:pt x="14407" y="130612"/>
                    <a:pt x="14446" y="130651"/>
                  </a:cubicBezTo>
                  <a:cubicBezTo>
                    <a:pt x="13465" y="131161"/>
                    <a:pt x="12562" y="131789"/>
                    <a:pt x="11738" y="132496"/>
                  </a:cubicBezTo>
                  <a:cubicBezTo>
                    <a:pt x="12091" y="131632"/>
                    <a:pt x="12641" y="130808"/>
                    <a:pt x="13347" y="130180"/>
                  </a:cubicBezTo>
                  <a:cubicBezTo>
                    <a:pt x="13528" y="129999"/>
                    <a:pt x="13362" y="129749"/>
                    <a:pt x="13168" y="129749"/>
                  </a:cubicBezTo>
                  <a:cubicBezTo>
                    <a:pt x="13110" y="129749"/>
                    <a:pt x="13049" y="129772"/>
                    <a:pt x="12994" y="129827"/>
                  </a:cubicBezTo>
                  <a:cubicBezTo>
                    <a:pt x="12052" y="130729"/>
                    <a:pt x="11384" y="131829"/>
                    <a:pt x="11031" y="133085"/>
                  </a:cubicBezTo>
                  <a:cubicBezTo>
                    <a:pt x="11031" y="133124"/>
                    <a:pt x="11031" y="133124"/>
                    <a:pt x="11031" y="133163"/>
                  </a:cubicBezTo>
                  <a:cubicBezTo>
                    <a:pt x="10756" y="133438"/>
                    <a:pt x="10481" y="133713"/>
                    <a:pt x="10246" y="133988"/>
                  </a:cubicBezTo>
                  <a:cubicBezTo>
                    <a:pt x="10560" y="132339"/>
                    <a:pt x="11306" y="130808"/>
                    <a:pt x="12366" y="129552"/>
                  </a:cubicBezTo>
                  <a:cubicBezTo>
                    <a:pt x="12547" y="129371"/>
                    <a:pt x="12380" y="129121"/>
                    <a:pt x="12205" y="129121"/>
                  </a:cubicBezTo>
                  <a:cubicBezTo>
                    <a:pt x="12151" y="129121"/>
                    <a:pt x="12097" y="129144"/>
                    <a:pt x="12052" y="129198"/>
                  </a:cubicBezTo>
                  <a:cubicBezTo>
                    <a:pt x="11110" y="130298"/>
                    <a:pt x="10403" y="131554"/>
                    <a:pt x="10010" y="132928"/>
                  </a:cubicBezTo>
                  <a:cubicBezTo>
                    <a:pt x="9597" y="132652"/>
                    <a:pt x="9154" y="132528"/>
                    <a:pt x="8681" y="132528"/>
                  </a:cubicBezTo>
                  <a:cubicBezTo>
                    <a:pt x="8614" y="132528"/>
                    <a:pt x="8547" y="132530"/>
                    <a:pt x="8479" y="132535"/>
                  </a:cubicBezTo>
                  <a:cubicBezTo>
                    <a:pt x="8177" y="132573"/>
                    <a:pt x="8166" y="133048"/>
                    <a:pt x="8446" y="133048"/>
                  </a:cubicBezTo>
                  <a:cubicBezTo>
                    <a:pt x="8457" y="133048"/>
                    <a:pt x="8468" y="133047"/>
                    <a:pt x="8479" y="133046"/>
                  </a:cubicBezTo>
                  <a:cubicBezTo>
                    <a:pt x="8581" y="133030"/>
                    <a:pt x="8682" y="133022"/>
                    <a:pt x="8781" y="133022"/>
                  </a:cubicBezTo>
                  <a:cubicBezTo>
                    <a:pt x="9175" y="133022"/>
                    <a:pt x="9539" y="133148"/>
                    <a:pt x="9853" y="133399"/>
                  </a:cubicBezTo>
                  <a:cubicBezTo>
                    <a:pt x="9814" y="133595"/>
                    <a:pt x="9775" y="133791"/>
                    <a:pt x="9736" y="133988"/>
                  </a:cubicBezTo>
                  <a:cubicBezTo>
                    <a:pt x="9265" y="133791"/>
                    <a:pt x="8754" y="133674"/>
                    <a:pt x="8283" y="133674"/>
                  </a:cubicBezTo>
                  <a:cubicBezTo>
                    <a:pt x="7930" y="133674"/>
                    <a:pt x="7930" y="134184"/>
                    <a:pt x="8283" y="134184"/>
                  </a:cubicBezTo>
                  <a:cubicBezTo>
                    <a:pt x="8344" y="134179"/>
                    <a:pt x="8405" y="134176"/>
                    <a:pt x="8466" y="134176"/>
                  </a:cubicBezTo>
                  <a:cubicBezTo>
                    <a:pt x="8875" y="134176"/>
                    <a:pt x="9281" y="134288"/>
                    <a:pt x="9657" y="134459"/>
                  </a:cubicBezTo>
                  <a:cubicBezTo>
                    <a:pt x="9618" y="134498"/>
                    <a:pt x="9618" y="134537"/>
                    <a:pt x="9657" y="134577"/>
                  </a:cubicBezTo>
                  <a:cubicBezTo>
                    <a:pt x="9539" y="134694"/>
                    <a:pt x="9422" y="134812"/>
                    <a:pt x="9343" y="134969"/>
                  </a:cubicBezTo>
                  <a:lnTo>
                    <a:pt x="9108" y="134851"/>
                  </a:lnTo>
                  <a:cubicBezTo>
                    <a:pt x="9084" y="134845"/>
                    <a:pt x="9061" y="134843"/>
                    <a:pt x="9039" y="134843"/>
                  </a:cubicBezTo>
                  <a:cubicBezTo>
                    <a:pt x="8778" y="134843"/>
                    <a:pt x="8697" y="135253"/>
                    <a:pt x="8951" y="135362"/>
                  </a:cubicBezTo>
                  <a:lnTo>
                    <a:pt x="9029" y="135362"/>
                  </a:lnTo>
                  <a:lnTo>
                    <a:pt x="8911" y="135479"/>
                  </a:lnTo>
                  <a:lnTo>
                    <a:pt x="8519" y="135990"/>
                  </a:lnTo>
                  <a:cubicBezTo>
                    <a:pt x="8289" y="135932"/>
                    <a:pt x="8059" y="135896"/>
                    <a:pt x="7814" y="135896"/>
                  </a:cubicBezTo>
                  <a:cubicBezTo>
                    <a:pt x="7724" y="135896"/>
                    <a:pt x="7632" y="135901"/>
                    <a:pt x="7537" y="135911"/>
                  </a:cubicBezTo>
                  <a:cubicBezTo>
                    <a:pt x="7236" y="135987"/>
                    <a:pt x="7368" y="136424"/>
                    <a:pt x="7658" y="136424"/>
                  </a:cubicBezTo>
                  <a:cubicBezTo>
                    <a:pt x="7670" y="136424"/>
                    <a:pt x="7682" y="136423"/>
                    <a:pt x="7694" y="136422"/>
                  </a:cubicBezTo>
                  <a:cubicBezTo>
                    <a:pt x="7773" y="136402"/>
                    <a:pt x="7861" y="136392"/>
                    <a:pt x="7949" y="136392"/>
                  </a:cubicBezTo>
                  <a:cubicBezTo>
                    <a:pt x="8038" y="136392"/>
                    <a:pt x="8126" y="136402"/>
                    <a:pt x="8205" y="136422"/>
                  </a:cubicBezTo>
                  <a:lnTo>
                    <a:pt x="7773" y="137010"/>
                  </a:lnTo>
                  <a:lnTo>
                    <a:pt x="7302" y="136971"/>
                  </a:lnTo>
                  <a:cubicBezTo>
                    <a:pt x="7289" y="136970"/>
                    <a:pt x="7277" y="136969"/>
                    <a:pt x="7266" y="136969"/>
                  </a:cubicBezTo>
                  <a:cubicBezTo>
                    <a:pt x="6988" y="136969"/>
                    <a:pt x="7000" y="137405"/>
                    <a:pt x="7302" y="137442"/>
                  </a:cubicBezTo>
                  <a:lnTo>
                    <a:pt x="7498" y="137481"/>
                  </a:lnTo>
                  <a:cubicBezTo>
                    <a:pt x="6399" y="139091"/>
                    <a:pt x="5496" y="140858"/>
                    <a:pt x="4789" y="142663"/>
                  </a:cubicBezTo>
                  <a:cubicBezTo>
                    <a:pt x="4789" y="139876"/>
                    <a:pt x="5260" y="137089"/>
                    <a:pt x="6203" y="134459"/>
                  </a:cubicBezTo>
                  <a:cubicBezTo>
                    <a:pt x="6272" y="134273"/>
                    <a:pt x="6136" y="134156"/>
                    <a:pt x="5989" y="134156"/>
                  </a:cubicBezTo>
                  <a:cubicBezTo>
                    <a:pt x="5887" y="134156"/>
                    <a:pt x="5780" y="134212"/>
                    <a:pt x="5732" y="134341"/>
                  </a:cubicBezTo>
                  <a:cubicBezTo>
                    <a:pt x="4789" y="137010"/>
                    <a:pt x="4318" y="139798"/>
                    <a:pt x="4358" y="142624"/>
                  </a:cubicBezTo>
                  <a:cubicBezTo>
                    <a:pt x="2316" y="131946"/>
                    <a:pt x="5339" y="118207"/>
                    <a:pt x="16174" y="114320"/>
                  </a:cubicBezTo>
                  <a:close/>
                  <a:moveTo>
                    <a:pt x="35544" y="113154"/>
                  </a:moveTo>
                  <a:cubicBezTo>
                    <a:pt x="36511" y="113154"/>
                    <a:pt x="36194" y="115996"/>
                    <a:pt x="36194" y="116479"/>
                  </a:cubicBezTo>
                  <a:lnTo>
                    <a:pt x="36194" y="120876"/>
                  </a:lnTo>
                  <a:lnTo>
                    <a:pt x="36194" y="128727"/>
                  </a:lnTo>
                  <a:lnTo>
                    <a:pt x="36194" y="137050"/>
                  </a:lnTo>
                  <a:lnTo>
                    <a:pt x="36194" y="140504"/>
                  </a:lnTo>
                  <a:cubicBezTo>
                    <a:pt x="36155" y="141093"/>
                    <a:pt x="36194" y="142153"/>
                    <a:pt x="36155" y="143017"/>
                  </a:cubicBezTo>
                  <a:cubicBezTo>
                    <a:pt x="35921" y="143075"/>
                    <a:pt x="35682" y="143106"/>
                    <a:pt x="35445" y="143106"/>
                  </a:cubicBezTo>
                  <a:cubicBezTo>
                    <a:pt x="35046" y="143106"/>
                    <a:pt x="34655" y="143017"/>
                    <a:pt x="34310" y="142820"/>
                  </a:cubicBezTo>
                  <a:cubicBezTo>
                    <a:pt x="34310" y="142624"/>
                    <a:pt x="34349" y="142428"/>
                    <a:pt x="34349" y="142310"/>
                  </a:cubicBezTo>
                  <a:cubicBezTo>
                    <a:pt x="34349" y="141015"/>
                    <a:pt x="34310" y="139719"/>
                    <a:pt x="34310" y="138424"/>
                  </a:cubicBezTo>
                  <a:cubicBezTo>
                    <a:pt x="34271" y="135715"/>
                    <a:pt x="34271" y="132967"/>
                    <a:pt x="34231" y="130258"/>
                  </a:cubicBezTo>
                  <a:cubicBezTo>
                    <a:pt x="34192" y="127667"/>
                    <a:pt x="34192" y="125116"/>
                    <a:pt x="34192" y="122525"/>
                  </a:cubicBezTo>
                  <a:cubicBezTo>
                    <a:pt x="34192" y="120955"/>
                    <a:pt x="33250" y="114242"/>
                    <a:pt x="35173" y="113221"/>
                  </a:cubicBezTo>
                  <a:cubicBezTo>
                    <a:pt x="35213" y="113221"/>
                    <a:pt x="35291" y="113182"/>
                    <a:pt x="35370" y="113182"/>
                  </a:cubicBezTo>
                  <a:cubicBezTo>
                    <a:pt x="35432" y="113163"/>
                    <a:pt x="35490" y="113154"/>
                    <a:pt x="35544" y="113154"/>
                  </a:cubicBezTo>
                  <a:close/>
                  <a:moveTo>
                    <a:pt x="64812" y="141957"/>
                  </a:moveTo>
                  <a:lnTo>
                    <a:pt x="64812" y="141957"/>
                  </a:lnTo>
                  <a:cubicBezTo>
                    <a:pt x="65126" y="142035"/>
                    <a:pt x="65400" y="142192"/>
                    <a:pt x="65597" y="142389"/>
                  </a:cubicBezTo>
                  <a:cubicBezTo>
                    <a:pt x="65518" y="142820"/>
                    <a:pt x="65479" y="143174"/>
                    <a:pt x="65361" y="143566"/>
                  </a:cubicBezTo>
                  <a:lnTo>
                    <a:pt x="65361" y="143605"/>
                  </a:lnTo>
                  <a:cubicBezTo>
                    <a:pt x="65204" y="143056"/>
                    <a:pt x="65008" y="142506"/>
                    <a:pt x="64812" y="141957"/>
                  </a:cubicBezTo>
                  <a:close/>
                  <a:moveTo>
                    <a:pt x="34310" y="143331"/>
                  </a:moveTo>
                  <a:cubicBezTo>
                    <a:pt x="34689" y="143493"/>
                    <a:pt x="35106" y="143581"/>
                    <a:pt x="35522" y="143581"/>
                  </a:cubicBezTo>
                  <a:cubicBezTo>
                    <a:pt x="35708" y="143581"/>
                    <a:pt x="35894" y="143563"/>
                    <a:pt x="36076" y="143527"/>
                  </a:cubicBezTo>
                  <a:lnTo>
                    <a:pt x="36076" y="143527"/>
                  </a:lnTo>
                  <a:cubicBezTo>
                    <a:pt x="36076" y="143566"/>
                    <a:pt x="36076" y="143645"/>
                    <a:pt x="36037" y="143723"/>
                  </a:cubicBezTo>
                  <a:cubicBezTo>
                    <a:pt x="35652" y="143877"/>
                    <a:pt x="35182" y="144032"/>
                    <a:pt x="34804" y="144032"/>
                  </a:cubicBezTo>
                  <a:cubicBezTo>
                    <a:pt x="34605" y="144032"/>
                    <a:pt x="34432" y="143989"/>
                    <a:pt x="34310" y="143880"/>
                  </a:cubicBezTo>
                  <a:cubicBezTo>
                    <a:pt x="34271" y="143684"/>
                    <a:pt x="34271" y="143488"/>
                    <a:pt x="34310" y="143331"/>
                  </a:cubicBezTo>
                  <a:close/>
                  <a:moveTo>
                    <a:pt x="35841" y="144312"/>
                  </a:moveTo>
                  <a:lnTo>
                    <a:pt x="35841" y="144312"/>
                  </a:lnTo>
                  <a:cubicBezTo>
                    <a:pt x="35918" y="144777"/>
                    <a:pt x="35826" y="145004"/>
                    <a:pt x="35574" y="145004"/>
                  </a:cubicBezTo>
                  <a:cubicBezTo>
                    <a:pt x="35444" y="145004"/>
                    <a:pt x="35270" y="144943"/>
                    <a:pt x="35056" y="144822"/>
                  </a:cubicBezTo>
                  <a:cubicBezTo>
                    <a:pt x="34957" y="144838"/>
                    <a:pt x="34869" y="144845"/>
                    <a:pt x="34791" y="144845"/>
                  </a:cubicBezTo>
                  <a:cubicBezTo>
                    <a:pt x="34465" y="144845"/>
                    <a:pt x="34317" y="144708"/>
                    <a:pt x="34349" y="144391"/>
                  </a:cubicBezTo>
                  <a:lnTo>
                    <a:pt x="34349" y="144391"/>
                  </a:lnTo>
                  <a:cubicBezTo>
                    <a:pt x="34467" y="144469"/>
                    <a:pt x="34585" y="144508"/>
                    <a:pt x="34702" y="144508"/>
                  </a:cubicBezTo>
                  <a:cubicBezTo>
                    <a:pt x="34770" y="144515"/>
                    <a:pt x="34837" y="144518"/>
                    <a:pt x="34904" y="144518"/>
                  </a:cubicBezTo>
                  <a:cubicBezTo>
                    <a:pt x="35228" y="144518"/>
                    <a:pt x="35548" y="144442"/>
                    <a:pt x="35841" y="144312"/>
                  </a:cubicBezTo>
                  <a:close/>
                  <a:moveTo>
                    <a:pt x="26812" y="137599"/>
                  </a:moveTo>
                  <a:cubicBezTo>
                    <a:pt x="27401" y="137678"/>
                    <a:pt x="27990" y="137756"/>
                    <a:pt x="28578" y="137796"/>
                  </a:cubicBezTo>
                  <a:cubicBezTo>
                    <a:pt x="27676" y="140818"/>
                    <a:pt x="26733" y="143841"/>
                    <a:pt x="25752" y="146864"/>
                  </a:cubicBezTo>
                  <a:cubicBezTo>
                    <a:pt x="25124" y="146707"/>
                    <a:pt x="24496" y="146510"/>
                    <a:pt x="23868" y="146314"/>
                  </a:cubicBezTo>
                  <a:cubicBezTo>
                    <a:pt x="24928" y="143409"/>
                    <a:pt x="25909" y="140504"/>
                    <a:pt x="26812" y="137599"/>
                  </a:cubicBezTo>
                  <a:close/>
                  <a:moveTo>
                    <a:pt x="43260" y="137167"/>
                  </a:moveTo>
                  <a:cubicBezTo>
                    <a:pt x="44316" y="140139"/>
                    <a:pt x="45255" y="143111"/>
                    <a:pt x="46116" y="146083"/>
                  </a:cubicBezTo>
                  <a:lnTo>
                    <a:pt x="46116" y="146083"/>
                  </a:lnTo>
                  <a:cubicBezTo>
                    <a:pt x="45451" y="146356"/>
                    <a:pt x="44748" y="146590"/>
                    <a:pt x="44045" y="146785"/>
                  </a:cubicBezTo>
                  <a:cubicBezTo>
                    <a:pt x="43849" y="146236"/>
                    <a:pt x="43692" y="145725"/>
                    <a:pt x="43574" y="145176"/>
                  </a:cubicBezTo>
                  <a:cubicBezTo>
                    <a:pt x="43526" y="145047"/>
                    <a:pt x="43419" y="144991"/>
                    <a:pt x="43314" y="144991"/>
                  </a:cubicBezTo>
                  <a:cubicBezTo>
                    <a:pt x="43163" y="144991"/>
                    <a:pt x="43017" y="145108"/>
                    <a:pt x="43064" y="145293"/>
                  </a:cubicBezTo>
                  <a:cubicBezTo>
                    <a:pt x="43221" y="145843"/>
                    <a:pt x="43378" y="146353"/>
                    <a:pt x="43574" y="146903"/>
                  </a:cubicBezTo>
                  <a:cubicBezTo>
                    <a:pt x="42711" y="147139"/>
                    <a:pt x="41847" y="147335"/>
                    <a:pt x="40983" y="147492"/>
                  </a:cubicBezTo>
                  <a:cubicBezTo>
                    <a:pt x="40709" y="146118"/>
                    <a:pt x="40434" y="144744"/>
                    <a:pt x="40080" y="143370"/>
                  </a:cubicBezTo>
                  <a:cubicBezTo>
                    <a:pt x="40050" y="143247"/>
                    <a:pt x="39959" y="143196"/>
                    <a:pt x="39865" y="143196"/>
                  </a:cubicBezTo>
                  <a:cubicBezTo>
                    <a:pt x="39718" y="143196"/>
                    <a:pt x="39562" y="143320"/>
                    <a:pt x="39609" y="143488"/>
                  </a:cubicBezTo>
                  <a:cubicBezTo>
                    <a:pt x="39923" y="144862"/>
                    <a:pt x="40237" y="146196"/>
                    <a:pt x="40473" y="147570"/>
                  </a:cubicBezTo>
                  <a:cubicBezTo>
                    <a:pt x="39806" y="147688"/>
                    <a:pt x="39099" y="147767"/>
                    <a:pt x="38432" y="147845"/>
                  </a:cubicBezTo>
                  <a:cubicBezTo>
                    <a:pt x="38118" y="146079"/>
                    <a:pt x="37843" y="144312"/>
                    <a:pt x="37529" y="142506"/>
                  </a:cubicBezTo>
                  <a:cubicBezTo>
                    <a:pt x="37529" y="142035"/>
                    <a:pt x="37529" y="141643"/>
                    <a:pt x="37529" y="141289"/>
                  </a:cubicBezTo>
                  <a:cubicBezTo>
                    <a:pt x="37607" y="140151"/>
                    <a:pt x="37607" y="139052"/>
                    <a:pt x="37647" y="137913"/>
                  </a:cubicBezTo>
                  <a:lnTo>
                    <a:pt x="38314" y="137874"/>
                  </a:lnTo>
                  <a:cubicBezTo>
                    <a:pt x="38392" y="138659"/>
                    <a:pt x="38549" y="139405"/>
                    <a:pt x="38746" y="140151"/>
                  </a:cubicBezTo>
                  <a:cubicBezTo>
                    <a:pt x="38793" y="140293"/>
                    <a:pt x="38898" y="140353"/>
                    <a:pt x="39000" y="140353"/>
                  </a:cubicBezTo>
                  <a:cubicBezTo>
                    <a:pt x="39153" y="140353"/>
                    <a:pt x="39303" y="140221"/>
                    <a:pt x="39256" y="140033"/>
                  </a:cubicBezTo>
                  <a:cubicBezTo>
                    <a:pt x="39021" y="139327"/>
                    <a:pt x="38903" y="138581"/>
                    <a:pt x="38824" y="137835"/>
                  </a:cubicBezTo>
                  <a:cubicBezTo>
                    <a:pt x="39492" y="137756"/>
                    <a:pt x="40198" y="137678"/>
                    <a:pt x="40866" y="137560"/>
                  </a:cubicBezTo>
                  <a:cubicBezTo>
                    <a:pt x="41415" y="139366"/>
                    <a:pt x="41886" y="141172"/>
                    <a:pt x="42357" y="143017"/>
                  </a:cubicBezTo>
                  <a:cubicBezTo>
                    <a:pt x="42387" y="143137"/>
                    <a:pt x="42475" y="143188"/>
                    <a:pt x="42567" y="143188"/>
                  </a:cubicBezTo>
                  <a:cubicBezTo>
                    <a:pt x="42715" y="143188"/>
                    <a:pt x="42877" y="143054"/>
                    <a:pt x="42828" y="142860"/>
                  </a:cubicBezTo>
                  <a:cubicBezTo>
                    <a:pt x="42397" y="141093"/>
                    <a:pt x="41886" y="139287"/>
                    <a:pt x="41376" y="137521"/>
                  </a:cubicBezTo>
                  <a:cubicBezTo>
                    <a:pt x="42004" y="137403"/>
                    <a:pt x="42632" y="137285"/>
                    <a:pt x="43260" y="137167"/>
                  </a:cubicBezTo>
                  <a:close/>
                  <a:moveTo>
                    <a:pt x="37372" y="144469"/>
                  </a:moveTo>
                  <a:cubicBezTo>
                    <a:pt x="37568" y="145647"/>
                    <a:pt x="37764" y="146785"/>
                    <a:pt x="37961" y="147924"/>
                  </a:cubicBezTo>
                  <a:cubicBezTo>
                    <a:pt x="37136" y="148041"/>
                    <a:pt x="36312" y="148081"/>
                    <a:pt x="35487" y="148081"/>
                  </a:cubicBezTo>
                  <a:lnTo>
                    <a:pt x="35487" y="148041"/>
                  </a:lnTo>
                  <a:cubicBezTo>
                    <a:pt x="35448" y="147884"/>
                    <a:pt x="35448" y="147688"/>
                    <a:pt x="35487" y="147492"/>
                  </a:cubicBezTo>
                  <a:lnTo>
                    <a:pt x="35527" y="147492"/>
                  </a:lnTo>
                  <a:cubicBezTo>
                    <a:pt x="36704" y="147099"/>
                    <a:pt x="37175" y="145843"/>
                    <a:pt x="37372" y="144469"/>
                  </a:cubicBezTo>
                  <a:close/>
                  <a:moveTo>
                    <a:pt x="29010" y="137874"/>
                  </a:moveTo>
                  <a:cubicBezTo>
                    <a:pt x="29560" y="137913"/>
                    <a:pt x="30149" y="137953"/>
                    <a:pt x="30698" y="137992"/>
                  </a:cubicBezTo>
                  <a:cubicBezTo>
                    <a:pt x="30580" y="138541"/>
                    <a:pt x="30423" y="139091"/>
                    <a:pt x="30306" y="139641"/>
                  </a:cubicBezTo>
                  <a:cubicBezTo>
                    <a:pt x="30258" y="139833"/>
                    <a:pt x="30416" y="139952"/>
                    <a:pt x="30563" y="139952"/>
                  </a:cubicBezTo>
                  <a:cubicBezTo>
                    <a:pt x="30657" y="139952"/>
                    <a:pt x="30746" y="139904"/>
                    <a:pt x="30777" y="139798"/>
                  </a:cubicBezTo>
                  <a:cubicBezTo>
                    <a:pt x="30934" y="139209"/>
                    <a:pt x="31091" y="138620"/>
                    <a:pt x="31209" y="138031"/>
                  </a:cubicBezTo>
                  <a:cubicBezTo>
                    <a:pt x="31758" y="138070"/>
                    <a:pt x="32269" y="138110"/>
                    <a:pt x="32779" y="138149"/>
                  </a:cubicBezTo>
                  <a:lnTo>
                    <a:pt x="32779" y="139366"/>
                  </a:lnTo>
                  <a:lnTo>
                    <a:pt x="32465" y="141682"/>
                  </a:lnTo>
                  <a:cubicBezTo>
                    <a:pt x="32465" y="141827"/>
                    <a:pt x="32573" y="141908"/>
                    <a:pt x="32693" y="141908"/>
                  </a:cubicBezTo>
                  <a:cubicBezTo>
                    <a:pt x="32734" y="141908"/>
                    <a:pt x="32778" y="141898"/>
                    <a:pt x="32818" y="141878"/>
                  </a:cubicBezTo>
                  <a:cubicBezTo>
                    <a:pt x="32818" y="142663"/>
                    <a:pt x="32857" y="143448"/>
                    <a:pt x="32857" y="144234"/>
                  </a:cubicBezTo>
                  <a:cubicBezTo>
                    <a:pt x="32895" y="145560"/>
                    <a:pt x="33262" y="147618"/>
                    <a:pt x="34771" y="147618"/>
                  </a:cubicBezTo>
                  <a:cubicBezTo>
                    <a:pt x="34825" y="147618"/>
                    <a:pt x="34881" y="147615"/>
                    <a:pt x="34938" y="147610"/>
                  </a:cubicBezTo>
                  <a:cubicBezTo>
                    <a:pt x="34938" y="147767"/>
                    <a:pt x="34938" y="147963"/>
                    <a:pt x="34938" y="148120"/>
                  </a:cubicBezTo>
                  <a:cubicBezTo>
                    <a:pt x="33996" y="148120"/>
                    <a:pt x="33014" y="148081"/>
                    <a:pt x="32033" y="148002"/>
                  </a:cubicBezTo>
                  <a:lnTo>
                    <a:pt x="32033" y="147963"/>
                  </a:lnTo>
                  <a:cubicBezTo>
                    <a:pt x="32111" y="146982"/>
                    <a:pt x="32269" y="146000"/>
                    <a:pt x="32426" y="145019"/>
                  </a:cubicBezTo>
                  <a:cubicBezTo>
                    <a:pt x="32449" y="144833"/>
                    <a:pt x="32294" y="144716"/>
                    <a:pt x="32147" y="144716"/>
                  </a:cubicBezTo>
                  <a:cubicBezTo>
                    <a:pt x="32045" y="144716"/>
                    <a:pt x="31947" y="144772"/>
                    <a:pt x="31915" y="144901"/>
                  </a:cubicBezTo>
                  <a:cubicBezTo>
                    <a:pt x="31758" y="145922"/>
                    <a:pt x="31601" y="146942"/>
                    <a:pt x="31523" y="147963"/>
                  </a:cubicBezTo>
                  <a:cubicBezTo>
                    <a:pt x="30620" y="147884"/>
                    <a:pt x="29678" y="147727"/>
                    <a:pt x="28775" y="147570"/>
                  </a:cubicBezTo>
                  <a:lnTo>
                    <a:pt x="29756" y="143723"/>
                  </a:lnTo>
                  <a:cubicBezTo>
                    <a:pt x="29803" y="143511"/>
                    <a:pt x="29652" y="143384"/>
                    <a:pt x="29507" y="143384"/>
                  </a:cubicBezTo>
                  <a:cubicBezTo>
                    <a:pt x="29411" y="143384"/>
                    <a:pt x="29316" y="143441"/>
                    <a:pt x="29285" y="143566"/>
                  </a:cubicBezTo>
                  <a:cubicBezTo>
                    <a:pt x="28932" y="144901"/>
                    <a:pt x="28618" y="146196"/>
                    <a:pt x="28304" y="147492"/>
                  </a:cubicBezTo>
                  <a:cubicBezTo>
                    <a:pt x="27597" y="147374"/>
                    <a:pt x="26890" y="147217"/>
                    <a:pt x="26145" y="147021"/>
                  </a:cubicBezTo>
                  <a:cubicBezTo>
                    <a:pt x="27165" y="143998"/>
                    <a:pt x="28107" y="140936"/>
                    <a:pt x="29010" y="137874"/>
                  </a:cubicBezTo>
                  <a:close/>
                  <a:moveTo>
                    <a:pt x="35625" y="0"/>
                  </a:moveTo>
                  <a:cubicBezTo>
                    <a:pt x="35460" y="0"/>
                    <a:pt x="35298" y="54"/>
                    <a:pt x="35173" y="163"/>
                  </a:cubicBezTo>
                  <a:cubicBezTo>
                    <a:pt x="35134" y="158"/>
                    <a:pt x="35094" y="156"/>
                    <a:pt x="35056" y="156"/>
                  </a:cubicBezTo>
                  <a:cubicBezTo>
                    <a:pt x="34791" y="156"/>
                    <a:pt x="34565" y="271"/>
                    <a:pt x="34428" y="477"/>
                  </a:cubicBezTo>
                  <a:cubicBezTo>
                    <a:pt x="12601" y="30155"/>
                    <a:pt x="12012" y="68587"/>
                    <a:pt x="15153" y="103760"/>
                  </a:cubicBezTo>
                  <a:cubicBezTo>
                    <a:pt x="15428" y="106783"/>
                    <a:pt x="15703" y="109806"/>
                    <a:pt x="16017" y="112789"/>
                  </a:cubicBezTo>
                  <a:cubicBezTo>
                    <a:pt x="2827" y="117304"/>
                    <a:pt x="0" y="134969"/>
                    <a:pt x="3886" y="146785"/>
                  </a:cubicBezTo>
                  <a:cubicBezTo>
                    <a:pt x="3939" y="147208"/>
                    <a:pt x="4268" y="147401"/>
                    <a:pt x="4605" y="147401"/>
                  </a:cubicBezTo>
                  <a:cubicBezTo>
                    <a:pt x="5019" y="147401"/>
                    <a:pt x="5443" y="147109"/>
                    <a:pt x="5378" y="146589"/>
                  </a:cubicBezTo>
                  <a:cubicBezTo>
                    <a:pt x="5771" y="143017"/>
                    <a:pt x="8008" y="139209"/>
                    <a:pt x="10128" y="136422"/>
                  </a:cubicBezTo>
                  <a:cubicBezTo>
                    <a:pt x="12366" y="133477"/>
                    <a:pt x="15271" y="131318"/>
                    <a:pt x="18843" y="130612"/>
                  </a:cubicBezTo>
                  <a:cubicBezTo>
                    <a:pt x="19196" y="132103"/>
                    <a:pt x="19550" y="133634"/>
                    <a:pt x="19981" y="135165"/>
                  </a:cubicBezTo>
                  <a:cubicBezTo>
                    <a:pt x="20082" y="135467"/>
                    <a:pt x="20353" y="135654"/>
                    <a:pt x="20650" y="135654"/>
                  </a:cubicBezTo>
                  <a:cubicBezTo>
                    <a:pt x="20702" y="135654"/>
                    <a:pt x="20754" y="135648"/>
                    <a:pt x="20806" y="135636"/>
                  </a:cubicBezTo>
                  <a:cubicBezTo>
                    <a:pt x="22219" y="136422"/>
                    <a:pt x="23750" y="137010"/>
                    <a:pt x="25359" y="137324"/>
                  </a:cubicBezTo>
                  <a:cubicBezTo>
                    <a:pt x="24417" y="140426"/>
                    <a:pt x="23357" y="143527"/>
                    <a:pt x="22219" y="146550"/>
                  </a:cubicBezTo>
                  <a:cubicBezTo>
                    <a:pt x="22101" y="146942"/>
                    <a:pt x="22298" y="147335"/>
                    <a:pt x="22690" y="147453"/>
                  </a:cubicBezTo>
                  <a:lnTo>
                    <a:pt x="23789" y="147845"/>
                  </a:lnTo>
                  <a:cubicBezTo>
                    <a:pt x="21748" y="155736"/>
                    <a:pt x="19785" y="163626"/>
                    <a:pt x="17901" y="171556"/>
                  </a:cubicBezTo>
                  <a:cubicBezTo>
                    <a:pt x="17940" y="171634"/>
                    <a:pt x="17940" y="171713"/>
                    <a:pt x="17901" y="171791"/>
                  </a:cubicBezTo>
                  <a:cubicBezTo>
                    <a:pt x="17783" y="172027"/>
                    <a:pt x="17665" y="172263"/>
                    <a:pt x="17587" y="172498"/>
                  </a:cubicBezTo>
                  <a:cubicBezTo>
                    <a:pt x="17587" y="172616"/>
                    <a:pt x="17548" y="172694"/>
                    <a:pt x="17548" y="172812"/>
                  </a:cubicBezTo>
                  <a:lnTo>
                    <a:pt x="17548" y="172851"/>
                  </a:lnTo>
                  <a:cubicBezTo>
                    <a:pt x="17548" y="172891"/>
                    <a:pt x="17548" y="172891"/>
                    <a:pt x="17548" y="172930"/>
                  </a:cubicBezTo>
                  <a:cubicBezTo>
                    <a:pt x="17548" y="173087"/>
                    <a:pt x="17508" y="173205"/>
                    <a:pt x="17508" y="173362"/>
                  </a:cubicBezTo>
                  <a:cubicBezTo>
                    <a:pt x="17508" y="173440"/>
                    <a:pt x="17469" y="173519"/>
                    <a:pt x="17430" y="173558"/>
                  </a:cubicBezTo>
                  <a:cubicBezTo>
                    <a:pt x="15977" y="179682"/>
                    <a:pt x="14525" y="185806"/>
                    <a:pt x="13151" y="191930"/>
                  </a:cubicBezTo>
                  <a:cubicBezTo>
                    <a:pt x="13308" y="192008"/>
                    <a:pt x="13426" y="192126"/>
                    <a:pt x="13583" y="192205"/>
                  </a:cubicBezTo>
                  <a:cubicBezTo>
                    <a:pt x="15035" y="185884"/>
                    <a:pt x="16488" y="179564"/>
                    <a:pt x="18019" y="173244"/>
                  </a:cubicBezTo>
                  <a:cubicBezTo>
                    <a:pt x="17979" y="173205"/>
                    <a:pt x="17979" y="173165"/>
                    <a:pt x="18019" y="173126"/>
                  </a:cubicBezTo>
                  <a:cubicBezTo>
                    <a:pt x="18058" y="172773"/>
                    <a:pt x="18136" y="172420"/>
                    <a:pt x="18215" y="172106"/>
                  </a:cubicBezTo>
                  <a:cubicBezTo>
                    <a:pt x="18254" y="172066"/>
                    <a:pt x="18254" y="172027"/>
                    <a:pt x="18293" y="171988"/>
                  </a:cubicBezTo>
                  <a:cubicBezTo>
                    <a:pt x="20256" y="163979"/>
                    <a:pt x="22219" y="155971"/>
                    <a:pt x="24300" y="148002"/>
                  </a:cubicBezTo>
                  <a:cubicBezTo>
                    <a:pt x="25477" y="148355"/>
                    <a:pt x="26694" y="148670"/>
                    <a:pt x="27911" y="148905"/>
                  </a:cubicBezTo>
                  <a:cubicBezTo>
                    <a:pt x="27165" y="150986"/>
                    <a:pt x="26890" y="153263"/>
                    <a:pt x="27087" y="155461"/>
                  </a:cubicBezTo>
                  <a:cubicBezTo>
                    <a:pt x="27107" y="155622"/>
                    <a:pt x="27242" y="155711"/>
                    <a:pt x="27367" y="155711"/>
                  </a:cubicBezTo>
                  <a:cubicBezTo>
                    <a:pt x="27486" y="155711"/>
                    <a:pt x="27597" y="155632"/>
                    <a:pt x="27597" y="155461"/>
                  </a:cubicBezTo>
                  <a:cubicBezTo>
                    <a:pt x="27362" y="153263"/>
                    <a:pt x="27636" y="151064"/>
                    <a:pt x="28382" y="148984"/>
                  </a:cubicBezTo>
                  <a:cubicBezTo>
                    <a:pt x="29481" y="149180"/>
                    <a:pt x="30580" y="149337"/>
                    <a:pt x="31680" y="149455"/>
                  </a:cubicBezTo>
                  <a:cubicBezTo>
                    <a:pt x="31523" y="150279"/>
                    <a:pt x="31523" y="151182"/>
                    <a:pt x="31680" y="152046"/>
                  </a:cubicBezTo>
                  <a:cubicBezTo>
                    <a:pt x="31710" y="152166"/>
                    <a:pt x="31797" y="152217"/>
                    <a:pt x="31891" y="152217"/>
                  </a:cubicBezTo>
                  <a:cubicBezTo>
                    <a:pt x="32044" y="152217"/>
                    <a:pt x="32214" y="152083"/>
                    <a:pt x="32190" y="151889"/>
                  </a:cubicBezTo>
                  <a:cubicBezTo>
                    <a:pt x="32033" y="151103"/>
                    <a:pt x="32033" y="150279"/>
                    <a:pt x="32190" y="149494"/>
                  </a:cubicBezTo>
                  <a:cubicBezTo>
                    <a:pt x="33064" y="149545"/>
                    <a:pt x="33938" y="149574"/>
                    <a:pt x="34812" y="149574"/>
                  </a:cubicBezTo>
                  <a:cubicBezTo>
                    <a:pt x="35940" y="149574"/>
                    <a:pt x="37068" y="149526"/>
                    <a:pt x="38196" y="149415"/>
                  </a:cubicBezTo>
                  <a:lnTo>
                    <a:pt x="38196" y="149415"/>
                  </a:lnTo>
                  <a:cubicBezTo>
                    <a:pt x="38118" y="150475"/>
                    <a:pt x="38000" y="151535"/>
                    <a:pt x="37804" y="152556"/>
                  </a:cubicBezTo>
                  <a:cubicBezTo>
                    <a:pt x="37780" y="152741"/>
                    <a:pt x="37935" y="152858"/>
                    <a:pt x="38082" y="152858"/>
                  </a:cubicBezTo>
                  <a:cubicBezTo>
                    <a:pt x="38184" y="152858"/>
                    <a:pt x="38282" y="152802"/>
                    <a:pt x="38314" y="152674"/>
                  </a:cubicBezTo>
                  <a:cubicBezTo>
                    <a:pt x="38510" y="151574"/>
                    <a:pt x="38628" y="150475"/>
                    <a:pt x="38706" y="149337"/>
                  </a:cubicBezTo>
                  <a:cubicBezTo>
                    <a:pt x="39688" y="149258"/>
                    <a:pt x="40669" y="149101"/>
                    <a:pt x="41611" y="148905"/>
                  </a:cubicBezTo>
                  <a:lnTo>
                    <a:pt x="41611" y="148905"/>
                  </a:lnTo>
                  <a:cubicBezTo>
                    <a:pt x="42711" y="152831"/>
                    <a:pt x="42554" y="157031"/>
                    <a:pt x="41180" y="160917"/>
                  </a:cubicBezTo>
                  <a:cubicBezTo>
                    <a:pt x="41109" y="161083"/>
                    <a:pt x="41251" y="161192"/>
                    <a:pt x="41402" y="161192"/>
                  </a:cubicBezTo>
                  <a:cubicBezTo>
                    <a:pt x="41501" y="161192"/>
                    <a:pt x="41604" y="161144"/>
                    <a:pt x="41651" y="161035"/>
                  </a:cubicBezTo>
                  <a:cubicBezTo>
                    <a:pt x="43064" y="157070"/>
                    <a:pt x="43182" y="152831"/>
                    <a:pt x="42043" y="148787"/>
                  </a:cubicBezTo>
                  <a:cubicBezTo>
                    <a:pt x="43299" y="148552"/>
                    <a:pt x="44556" y="148198"/>
                    <a:pt x="45773" y="147806"/>
                  </a:cubicBezTo>
                  <a:cubicBezTo>
                    <a:pt x="47892" y="155971"/>
                    <a:pt x="49934" y="164136"/>
                    <a:pt x="51896" y="172341"/>
                  </a:cubicBezTo>
                  <a:lnTo>
                    <a:pt x="51896" y="172380"/>
                  </a:lnTo>
                  <a:cubicBezTo>
                    <a:pt x="51896" y="172420"/>
                    <a:pt x="51896" y="172498"/>
                    <a:pt x="51896" y="172537"/>
                  </a:cubicBezTo>
                  <a:cubicBezTo>
                    <a:pt x="51936" y="172577"/>
                    <a:pt x="51975" y="172655"/>
                    <a:pt x="51975" y="172734"/>
                  </a:cubicBezTo>
                  <a:cubicBezTo>
                    <a:pt x="52014" y="172812"/>
                    <a:pt x="52014" y="172891"/>
                    <a:pt x="52014" y="172969"/>
                  </a:cubicBezTo>
                  <a:cubicBezTo>
                    <a:pt x="52014" y="172969"/>
                    <a:pt x="52053" y="173008"/>
                    <a:pt x="52053" y="173008"/>
                  </a:cubicBezTo>
                  <a:cubicBezTo>
                    <a:pt x="53584" y="179407"/>
                    <a:pt x="55076" y="185767"/>
                    <a:pt x="56529" y="192165"/>
                  </a:cubicBezTo>
                  <a:cubicBezTo>
                    <a:pt x="56686" y="192126"/>
                    <a:pt x="56843" y="192048"/>
                    <a:pt x="56960" y="191930"/>
                  </a:cubicBezTo>
                  <a:cubicBezTo>
                    <a:pt x="55586" y="185845"/>
                    <a:pt x="54173" y="179800"/>
                    <a:pt x="52721" y="173715"/>
                  </a:cubicBezTo>
                  <a:cubicBezTo>
                    <a:pt x="52525" y="173087"/>
                    <a:pt x="52485" y="172459"/>
                    <a:pt x="52368" y="171870"/>
                  </a:cubicBezTo>
                  <a:lnTo>
                    <a:pt x="52289" y="171909"/>
                  </a:lnTo>
                  <a:cubicBezTo>
                    <a:pt x="50326" y="163783"/>
                    <a:pt x="48324" y="155696"/>
                    <a:pt x="46283" y="147649"/>
                  </a:cubicBezTo>
                  <a:lnTo>
                    <a:pt x="47264" y="147296"/>
                  </a:lnTo>
                  <a:cubicBezTo>
                    <a:pt x="47618" y="147178"/>
                    <a:pt x="47853" y="146785"/>
                    <a:pt x="47735" y="146393"/>
                  </a:cubicBezTo>
                  <a:cubicBezTo>
                    <a:pt x="46832" y="143174"/>
                    <a:pt x="45812" y="140033"/>
                    <a:pt x="44713" y="136893"/>
                  </a:cubicBezTo>
                  <a:cubicBezTo>
                    <a:pt x="46204" y="136539"/>
                    <a:pt x="47657" y="136108"/>
                    <a:pt x="49070" y="135636"/>
                  </a:cubicBezTo>
                  <a:cubicBezTo>
                    <a:pt x="49266" y="135558"/>
                    <a:pt x="49423" y="135440"/>
                    <a:pt x="49502" y="135283"/>
                  </a:cubicBezTo>
                  <a:cubicBezTo>
                    <a:pt x="49698" y="135205"/>
                    <a:pt x="49816" y="135008"/>
                    <a:pt x="49855" y="134812"/>
                  </a:cubicBezTo>
                  <a:cubicBezTo>
                    <a:pt x="50169" y="133360"/>
                    <a:pt x="50483" y="131868"/>
                    <a:pt x="50758" y="130415"/>
                  </a:cubicBezTo>
                  <a:cubicBezTo>
                    <a:pt x="59002" y="131475"/>
                    <a:pt x="63124" y="139444"/>
                    <a:pt x="64694" y="146824"/>
                  </a:cubicBezTo>
                  <a:cubicBezTo>
                    <a:pt x="64792" y="147178"/>
                    <a:pt x="65086" y="147354"/>
                    <a:pt x="65386" y="147354"/>
                  </a:cubicBezTo>
                  <a:cubicBezTo>
                    <a:pt x="65685" y="147354"/>
                    <a:pt x="65989" y="147178"/>
                    <a:pt x="66107" y="146824"/>
                  </a:cubicBezTo>
                  <a:cubicBezTo>
                    <a:pt x="68031" y="139680"/>
                    <a:pt x="68698" y="131829"/>
                    <a:pt x="65950" y="124880"/>
                  </a:cubicBezTo>
                  <a:cubicBezTo>
                    <a:pt x="63752" y="119306"/>
                    <a:pt x="59787" y="114320"/>
                    <a:pt x="53702" y="112946"/>
                  </a:cubicBezTo>
                  <a:cubicBezTo>
                    <a:pt x="55272" y="101758"/>
                    <a:pt x="56097" y="90531"/>
                    <a:pt x="56254" y="79225"/>
                  </a:cubicBezTo>
                  <a:cubicBezTo>
                    <a:pt x="56450" y="61285"/>
                    <a:pt x="54527" y="43109"/>
                    <a:pt x="48717" y="26033"/>
                  </a:cubicBezTo>
                  <a:cubicBezTo>
                    <a:pt x="45694" y="16965"/>
                    <a:pt x="41494" y="8328"/>
                    <a:pt x="36273" y="359"/>
                  </a:cubicBezTo>
                  <a:cubicBezTo>
                    <a:pt x="36131" y="123"/>
                    <a:pt x="35875" y="0"/>
                    <a:pt x="3562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4213473" y="7448000"/>
              <a:ext cx="42898" cy="28598"/>
            </a:xfrm>
            <a:custGeom>
              <a:avLst/>
              <a:gdLst/>
              <a:ahLst/>
              <a:cxnLst/>
              <a:rect l="l" t="t" r="r" b="b"/>
              <a:pathLst>
                <a:path w="708" h="472" extrusionOk="0">
                  <a:moveTo>
                    <a:pt x="315" y="1"/>
                  </a:moveTo>
                  <a:cubicBezTo>
                    <a:pt x="1" y="1"/>
                    <a:pt x="1" y="472"/>
                    <a:pt x="315" y="472"/>
                  </a:cubicBezTo>
                  <a:lnTo>
                    <a:pt x="393" y="472"/>
                  </a:lnTo>
                  <a:cubicBezTo>
                    <a:pt x="707" y="472"/>
                    <a:pt x="707"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3216585" y="5566619"/>
              <a:ext cx="175893" cy="327004"/>
            </a:xfrm>
            <a:custGeom>
              <a:avLst/>
              <a:gdLst/>
              <a:ahLst/>
              <a:cxnLst/>
              <a:rect l="l" t="t" r="r" b="b"/>
              <a:pathLst>
                <a:path w="2903" h="5397" extrusionOk="0">
                  <a:moveTo>
                    <a:pt x="2601" y="1"/>
                  </a:moveTo>
                  <a:cubicBezTo>
                    <a:pt x="2496" y="1"/>
                    <a:pt x="2384" y="48"/>
                    <a:pt x="2321" y="157"/>
                  </a:cubicBezTo>
                  <a:cubicBezTo>
                    <a:pt x="1693" y="1845"/>
                    <a:pt x="948" y="3455"/>
                    <a:pt x="84" y="5025"/>
                  </a:cubicBezTo>
                  <a:cubicBezTo>
                    <a:pt x="0" y="5221"/>
                    <a:pt x="195" y="5396"/>
                    <a:pt x="371" y="5396"/>
                  </a:cubicBezTo>
                  <a:cubicBezTo>
                    <a:pt x="442" y="5396"/>
                    <a:pt x="510" y="5368"/>
                    <a:pt x="555" y="5300"/>
                  </a:cubicBezTo>
                  <a:cubicBezTo>
                    <a:pt x="1419" y="3690"/>
                    <a:pt x="2164" y="2002"/>
                    <a:pt x="2832" y="275"/>
                  </a:cubicBezTo>
                  <a:cubicBezTo>
                    <a:pt x="2903" y="109"/>
                    <a:pt x="2760" y="1"/>
                    <a:pt x="2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2773975" y="5772019"/>
              <a:ext cx="765797" cy="869709"/>
            </a:xfrm>
            <a:custGeom>
              <a:avLst/>
              <a:gdLst/>
              <a:ahLst/>
              <a:cxnLst/>
              <a:rect l="l" t="t" r="r" b="b"/>
              <a:pathLst>
                <a:path w="12639" h="14354" extrusionOk="0">
                  <a:moveTo>
                    <a:pt x="297" y="0"/>
                  </a:moveTo>
                  <a:cubicBezTo>
                    <a:pt x="152" y="0"/>
                    <a:pt x="1" y="127"/>
                    <a:pt x="48" y="339"/>
                  </a:cubicBezTo>
                  <a:cubicBezTo>
                    <a:pt x="1304" y="5521"/>
                    <a:pt x="3856" y="10311"/>
                    <a:pt x="7428" y="14275"/>
                  </a:cubicBezTo>
                  <a:cubicBezTo>
                    <a:pt x="7467" y="14354"/>
                    <a:pt x="7546" y="14354"/>
                    <a:pt x="7624" y="14354"/>
                  </a:cubicBezTo>
                  <a:cubicBezTo>
                    <a:pt x="7664" y="14354"/>
                    <a:pt x="7742" y="14354"/>
                    <a:pt x="7781" y="14275"/>
                  </a:cubicBezTo>
                  <a:cubicBezTo>
                    <a:pt x="9666" y="11881"/>
                    <a:pt x="11275" y="9290"/>
                    <a:pt x="12531" y="6503"/>
                  </a:cubicBezTo>
                  <a:cubicBezTo>
                    <a:pt x="12639" y="6314"/>
                    <a:pt x="12470" y="6145"/>
                    <a:pt x="12315" y="6145"/>
                  </a:cubicBezTo>
                  <a:cubicBezTo>
                    <a:pt x="12244" y="6145"/>
                    <a:pt x="12176" y="6181"/>
                    <a:pt x="12139" y="6267"/>
                  </a:cubicBezTo>
                  <a:cubicBezTo>
                    <a:pt x="10922" y="8937"/>
                    <a:pt x="9391" y="11410"/>
                    <a:pt x="7624" y="13726"/>
                  </a:cubicBezTo>
                  <a:cubicBezTo>
                    <a:pt x="4170" y="9879"/>
                    <a:pt x="1736" y="5207"/>
                    <a:pt x="519" y="182"/>
                  </a:cubicBezTo>
                  <a:cubicBezTo>
                    <a:pt x="488" y="57"/>
                    <a:pt x="394" y="0"/>
                    <a:pt x="2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3535591" y="6080362"/>
              <a:ext cx="30961" cy="33325"/>
            </a:xfrm>
            <a:custGeom>
              <a:avLst/>
              <a:gdLst/>
              <a:ahLst/>
              <a:cxnLst/>
              <a:rect l="l" t="t" r="r" b="b"/>
              <a:pathLst>
                <a:path w="511"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387326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grpSp>
        <p:nvGrpSpPr>
          <p:cNvPr id="1840" name="Google Shape;1840;p43"/>
          <p:cNvGrpSpPr/>
          <p:nvPr/>
        </p:nvGrpSpPr>
        <p:grpSpPr>
          <a:xfrm>
            <a:off x="-1337338" y="2658205"/>
            <a:ext cx="4996282" cy="4996609"/>
            <a:chOff x="-2113750" y="596808"/>
            <a:chExt cx="9144000" cy="9144600"/>
          </a:xfrm>
        </p:grpSpPr>
        <p:sp>
          <p:nvSpPr>
            <p:cNvPr id="1841" name="Google Shape;1841;p43"/>
            <p:cNvSpPr/>
            <p:nvPr/>
          </p:nvSpPr>
          <p:spPr>
            <a:xfrm rot="10800000">
              <a:off x="-2113750" y="596808"/>
              <a:ext cx="9144000" cy="91446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rot="10800000">
              <a:off x="-436262" y="2274828"/>
              <a:ext cx="5789100" cy="57891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rot="10800000">
              <a:off x="-812875" y="1851643"/>
              <a:ext cx="6635400" cy="66354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rot="10800000">
              <a:off x="-1272015" y="1439077"/>
              <a:ext cx="7460700" cy="74607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rot="10800000">
              <a:off x="-1669972" y="1040757"/>
              <a:ext cx="8256600" cy="82569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43"/>
          <p:cNvSpPr txBox="1">
            <a:spLocks noGrp="1"/>
          </p:cNvSpPr>
          <p:nvPr>
            <p:ph type="title"/>
          </p:nvPr>
        </p:nvSpPr>
        <p:spPr>
          <a:xfrm>
            <a:off x="386394" y="539500"/>
            <a:ext cx="843407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Identify the </a:t>
            </a:r>
            <a:r>
              <a:rPr lang="en" dirty="0" smtClean="0">
                <a:solidFill>
                  <a:srgbClr val="D41CC7"/>
                </a:solidFill>
              </a:rPr>
              <a:t>noun phrase </a:t>
            </a:r>
            <a:r>
              <a:rPr lang="en" dirty="0" smtClean="0"/>
              <a:t>in my </a:t>
            </a:r>
            <a:r>
              <a:rPr lang="en" dirty="0" smtClean="0">
                <a:solidFill>
                  <a:schemeClr val="accent2">
                    <a:lumMod val="60000"/>
                    <a:lumOff val="40000"/>
                  </a:schemeClr>
                </a:solidFill>
              </a:rPr>
              <a:t>sentences.</a:t>
            </a:r>
            <a:endParaRPr dirty="0">
              <a:solidFill>
                <a:schemeClr val="accent2">
                  <a:lumMod val="60000"/>
                  <a:lumOff val="40000"/>
                </a:schemeClr>
              </a:solidFill>
            </a:endParaRPr>
          </a:p>
        </p:txBody>
      </p:sp>
      <p:sp>
        <p:nvSpPr>
          <p:cNvPr id="1847" name="Google Shape;1847;p43"/>
          <p:cNvSpPr txBox="1">
            <a:spLocks noGrp="1"/>
          </p:cNvSpPr>
          <p:nvPr>
            <p:ph type="subTitle" idx="1"/>
          </p:nvPr>
        </p:nvSpPr>
        <p:spPr>
          <a:xfrm>
            <a:off x="2483768" y="2450739"/>
            <a:ext cx="6408712" cy="766841"/>
          </a:xfrm>
          <a:prstGeom prst="rect">
            <a:avLst/>
          </a:prstGeom>
        </p:spPr>
        <p:txBody>
          <a:bodyPr spcFirstLastPara="1" wrap="square" lIns="91425" tIns="91425" rIns="91425" bIns="91425" anchor="ctr" anchorCtr="0">
            <a:noAutofit/>
          </a:bodyPr>
          <a:lstStyle/>
          <a:p>
            <a:pPr>
              <a:lnSpc>
                <a:spcPct val="200000"/>
              </a:lnSpc>
            </a:pPr>
            <a:r>
              <a:rPr lang="en-GB" sz="1800" dirty="0">
                <a:solidFill>
                  <a:srgbClr val="FFC000"/>
                </a:solidFill>
              </a:rPr>
              <a:t>Tim’s </a:t>
            </a:r>
            <a:r>
              <a:rPr lang="en-GB" sz="1800" dirty="0">
                <a:solidFill>
                  <a:srgbClr val="D41CC7"/>
                </a:solidFill>
              </a:rPr>
              <a:t>spiky hair </a:t>
            </a:r>
            <a:r>
              <a:rPr lang="en-GB" sz="1800" dirty="0">
                <a:solidFill>
                  <a:srgbClr val="00B0F0"/>
                </a:solidFill>
              </a:rPr>
              <a:t>stood</a:t>
            </a:r>
            <a:r>
              <a:rPr lang="en-GB" sz="1800" dirty="0"/>
              <a:t> up piercingly on top of his head. </a:t>
            </a:r>
          </a:p>
          <a:p>
            <a:pPr>
              <a:lnSpc>
                <a:spcPct val="200000"/>
              </a:lnSpc>
            </a:pPr>
            <a:r>
              <a:rPr lang="en-GB" sz="1800" dirty="0"/>
              <a:t>Lexi wore </a:t>
            </a:r>
            <a:r>
              <a:rPr lang="en-GB" sz="1800" dirty="0">
                <a:solidFill>
                  <a:srgbClr val="D41CC7"/>
                </a:solidFill>
              </a:rPr>
              <a:t>ripped jeans </a:t>
            </a:r>
            <a:r>
              <a:rPr lang="en-GB" sz="1800" dirty="0"/>
              <a:t>that </a:t>
            </a:r>
            <a:r>
              <a:rPr lang="en-GB" sz="1800" dirty="0">
                <a:solidFill>
                  <a:srgbClr val="00B0F0"/>
                </a:solidFill>
              </a:rPr>
              <a:t>hung</a:t>
            </a:r>
            <a:r>
              <a:rPr lang="en-GB" sz="1800" dirty="0"/>
              <a:t> casually from her hips. </a:t>
            </a:r>
          </a:p>
          <a:p>
            <a:pPr>
              <a:lnSpc>
                <a:spcPct val="200000"/>
              </a:lnSpc>
            </a:pPr>
            <a:r>
              <a:rPr lang="en-GB" sz="1800" dirty="0"/>
              <a:t>Lexi’s </a:t>
            </a:r>
            <a:r>
              <a:rPr lang="en-GB" sz="1800" dirty="0">
                <a:solidFill>
                  <a:srgbClr val="D41CC7"/>
                </a:solidFill>
              </a:rPr>
              <a:t>colourful, old skateboard </a:t>
            </a:r>
            <a:r>
              <a:rPr lang="en-GB" sz="1800" dirty="0">
                <a:solidFill>
                  <a:srgbClr val="00B0F0"/>
                </a:solidFill>
              </a:rPr>
              <a:t>flew</a:t>
            </a:r>
            <a:r>
              <a:rPr lang="en-GB" sz="1800" dirty="0"/>
              <a:t> through the city in a flash. </a:t>
            </a:r>
          </a:p>
        </p:txBody>
      </p:sp>
      <p:grpSp>
        <p:nvGrpSpPr>
          <p:cNvPr id="1848" name="Google Shape;1848;p43"/>
          <p:cNvGrpSpPr/>
          <p:nvPr/>
        </p:nvGrpSpPr>
        <p:grpSpPr>
          <a:xfrm>
            <a:off x="185351" y="1120773"/>
            <a:ext cx="1702668" cy="4649337"/>
            <a:chOff x="921616" y="-3836106"/>
            <a:chExt cx="4616777" cy="12606663"/>
          </a:xfrm>
        </p:grpSpPr>
        <p:sp>
          <p:nvSpPr>
            <p:cNvPr id="1849" name="Google Shape;1849;p43"/>
            <p:cNvSpPr/>
            <p:nvPr/>
          </p:nvSpPr>
          <p:spPr>
            <a:xfrm>
              <a:off x="3228763" y="4103794"/>
              <a:ext cx="1577037" cy="4666763"/>
            </a:xfrm>
            <a:custGeom>
              <a:avLst/>
              <a:gdLst/>
              <a:ahLst/>
              <a:cxnLst/>
              <a:rect l="l" t="t" r="r" b="b"/>
              <a:pathLst>
                <a:path w="26028" h="77022" extrusionOk="0">
                  <a:moveTo>
                    <a:pt x="1" y="0"/>
                  </a:moveTo>
                  <a:lnTo>
                    <a:pt x="1" y="77021"/>
                  </a:lnTo>
                  <a:lnTo>
                    <a:pt x="26027" y="77021"/>
                  </a:lnTo>
                  <a:lnTo>
                    <a:pt x="6674"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1654210" y="4103794"/>
              <a:ext cx="1574613" cy="4666763"/>
            </a:xfrm>
            <a:custGeom>
              <a:avLst/>
              <a:gdLst/>
              <a:ahLst/>
              <a:cxnLst/>
              <a:rect l="l" t="t" r="r" b="b"/>
              <a:pathLst>
                <a:path w="25988" h="77022" extrusionOk="0">
                  <a:moveTo>
                    <a:pt x="19353" y="0"/>
                  </a:moveTo>
                  <a:lnTo>
                    <a:pt x="0" y="77021"/>
                  </a:lnTo>
                  <a:lnTo>
                    <a:pt x="25988" y="77021"/>
                  </a:lnTo>
                  <a:lnTo>
                    <a:pt x="25988"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2598445" y="4841478"/>
              <a:ext cx="1244034" cy="1800250"/>
            </a:xfrm>
            <a:custGeom>
              <a:avLst/>
              <a:gdLst/>
              <a:ahLst/>
              <a:cxnLst/>
              <a:rect l="l" t="t" r="r" b="b"/>
              <a:pathLst>
                <a:path w="20532" h="29712" extrusionOk="0">
                  <a:moveTo>
                    <a:pt x="6924" y="1"/>
                  </a:moveTo>
                  <a:cubicBezTo>
                    <a:pt x="5897" y="1"/>
                    <a:pt x="4710" y="1345"/>
                    <a:pt x="3455" y="5373"/>
                  </a:cubicBezTo>
                  <a:cubicBezTo>
                    <a:pt x="1" y="16404"/>
                    <a:pt x="8598" y="27553"/>
                    <a:pt x="10168" y="29437"/>
                  </a:cubicBezTo>
                  <a:lnTo>
                    <a:pt x="10168" y="29712"/>
                  </a:lnTo>
                  <a:lnTo>
                    <a:pt x="10286" y="29594"/>
                  </a:lnTo>
                  <a:lnTo>
                    <a:pt x="10404" y="29712"/>
                  </a:lnTo>
                  <a:lnTo>
                    <a:pt x="10404" y="29437"/>
                  </a:lnTo>
                  <a:cubicBezTo>
                    <a:pt x="11974" y="27514"/>
                    <a:pt x="20532" y="16404"/>
                    <a:pt x="17116" y="5373"/>
                  </a:cubicBezTo>
                  <a:cubicBezTo>
                    <a:pt x="15862" y="1345"/>
                    <a:pt x="14675" y="1"/>
                    <a:pt x="13647" y="1"/>
                  </a:cubicBezTo>
                  <a:cubicBezTo>
                    <a:pt x="11942" y="1"/>
                    <a:pt x="10678" y="3706"/>
                    <a:pt x="10286" y="4980"/>
                  </a:cubicBezTo>
                  <a:cubicBezTo>
                    <a:pt x="9894" y="3706"/>
                    <a:pt x="8630" y="1"/>
                    <a:pt x="6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2986161" y="4998103"/>
              <a:ext cx="487689" cy="882493"/>
            </a:xfrm>
            <a:custGeom>
              <a:avLst/>
              <a:gdLst/>
              <a:ahLst/>
              <a:cxnLst/>
              <a:rect l="l" t="t" r="r" b="b"/>
              <a:pathLst>
                <a:path w="8049" h="14565" extrusionOk="0">
                  <a:moveTo>
                    <a:pt x="707" y="1"/>
                  </a:moveTo>
                  <a:lnTo>
                    <a:pt x="825" y="472"/>
                  </a:lnTo>
                  <a:cubicBezTo>
                    <a:pt x="1" y="7891"/>
                    <a:pt x="4005" y="14565"/>
                    <a:pt x="4005" y="14565"/>
                  </a:cubicBezTo>
                  <a:cubicBezTo>
                    <a:pt x="4005" y="14565"/>
                    <a:pt x="8048" y="7891"/>
                    <a:pt x="7184" y="472"/>
                  </a:cubicBezTo>
                  <a:lnTo>
                    <a:pt x="7302" y="1"/>
                  </a:lnTo>
                  <a:lnTo>
                    <a:pt x="4005" y="1964"/>
                  </a:lnTo>
                  <a:lnTo>
                    <a:pt x="7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2500956" y="4187045"/>
              <a:ext cx="1455675" cy="1032332"/>
            </a:xfrm>
            <a:custGeom>
              <a:avLst/>
              <a:gdLst/>
              <a:ahLst/>
              <a:cxnLst/>
              <a:rect l="l" t="t" r="r" b="b"/>
              <a:pathLst>
                <a:path w="24025" h="17038" extrusionOk="0">
                  <a:moveTo>
                    <a:pt x="12013" y="0"/>
                  </a:moveTo>
                  <a:lnTo>
                    <a:pt x="4004" y="1688"/>
                  </a:lnTo>
                  <a:lnTo>
                    <a:pt x="0" y="14250"/>
                  </a:lnTo>
                  <a:cubicBezTo>
                    <a:pt x="0" y="14250"/>
                    <a:pt x="4554" y="17038"/>
                    <a:pt x="12013" y="17038"/>
                  </a:cubicBezTo>
                  <a:cubicBezTo>
                    <a:pt x="19471" y="17038"/>
                    <a:pt x="24025" y="14250"/>
                    <a:pt x="24025" y="14250"/>
                  </a:cubicBezTo>
                  <a:lnTo>
                    <a:pt x="20021" y="1688"/>
                  </a:lnTo>
                  <a:lnTo>
                    <a:pt x="1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3228763" y="4239394"/>
              <a:ext cx="525739" cy="979983"/>
            </a:xfrm>
            <a:custGeom>
              <a:avLst/>
              <a:gdLst/>
              <a:ahLst/>
              <a:cxnLst/>
              <a:rect l="l" t="t" r="r" b="b"/>
              <a:pathLst>
                <a:path w="8677" h="16174" extrusionOk="0">
                  <a:moveTo>
                    <a:pt x="4044" y="0"/>
                  </a:moveTo>
                  <a:lnTo>
                    <a:pt x="1" y="1099"/>
                  </a:lnTo>
                  <a:lnTo>
                    <a:pt x="1" y="16174"/>
                  </a:lnTo>
                  <a:cubicBezTo>
                    <a:pt x="2945" y="16174"/>
                    <a:pt x="5850" y="15703"/>
                    <a:pt x="8676" y="14800"/>
                  </a:cubicBezTo>
                  <a:lnTo>
                    <a:pt x="5182" y="236"/>
                  </a:lnTo>
                  <a:lnTo>
                    <a:pt x="4044"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921616" y="3016809"/>
              <a:ext cx="2280850" cy="2038429"/>
            </a:xfrm>
            <a:custGeom>
              <a:avLst/>
              <a:gdLst/>
              <a:ahLst/>
              <a:cxnLst/>
              <a:rect l="l" t="t" r="r" b="b"/>
              <a:pathLst>
                <a:path w="37644" h="33643" extrusionOk="0">
                  <a:moveTo>
                    <a:pt x="20335" y="0"/>
                  </a:moveTo>
                  <a:cubicBezTo>
                    <a:pt x="0" y="6360"/>
                    <a:pt x="7577" y="33643"/>
                    <a:pt x="7577" y="33643"/>
                  </a:cubicBezTo>
                  <a:cubicBezTo>
                    <a:pt x="7577" y="33643"/>
                    <a:pt x="11210" y="16404"/>
                    <a:pt x="23952" y="16404"/>
                  </a:cubicBezTo>
                  <a:cubicBezTo>
                    <a:pt x="24322" y="16404"/>
                    <a:pt x="24700" y="16419"/>
                    <a:pt x="25085" y="16449"/>
                  </a:cubicBezTo>
                  <a:cubicBezTo>
                    <a:pt x="25485" y="16480"/>
                    <a:pt x="25858" y="16495"/>
                    <a:pt x="26204" y="16495"/>
                  </a:cubicBezTo>
                  <a:cubicBezTo>
                    <a:pt x="37643" y="16495"/>
                    <a:pt x="20335" y="0"/>
                    <a:pt x="20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1299819" y="3480625"/>
              <a:ext cx="1538380" cy="1574613"/>
            </a:xfrm>
            <a:custGeom>
              <a:avLst/>
              <a:gdLst/>
              <a:ahLst/>
              <a:cxnLst/>
              <a:rect l="l" t="t" r="r" b="b"/>
              <a:pathLst>
                <a:path w="25390" h="25988" extrusionOk="0">
                  <a:moveTo>
                    <a:pt x="15153" y="0"/>
                  </a:moveTo>
                  <a:cubicBezTo>
                    <a:pt x="5103" y="2434"/>
                    <a:pt x="0" y="15192"/>
                    <a:pt x="1296" y="25988"/>
                  </a:cubicBezTo>
                  <a:cubicBezTo>
                    <a:pt x="1296" y="25988"/>
                    <a:pt x="4966" y="8749"/>
                    <a:pt x="17674" y="8749"/>
                  </a:cubicBezTo>
                  <a:cubicBezTo>
                    <a:pt x="18043" y="8749"/>
                    <a:pt x="18419" y="8764"/>
                    <a:pt x="18804" y="8794"/>
                  </a:cubicBezTo>
                  <a:cubicBezTo>
                    <a:pt x="19201" y="8824"/>
                    <a:pt x="19571" y="8839"/>
                    <a:pt x="19915" y="8839"/>
                  </a:cubicBezTo>
                  <a:cubicBezTo>
                    <a:pt x="25390" y="8839"/>
                    <a:pt x="24331" y="5130"/>
                    <a:pt x="21709" y="1178"/>
                  </a:cubicBezTo>
                  <a:lnTo>
                    <a:pt x="15153"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3257544" y="3016809"/>
              <a:ext cx="2280850" cy="2038429"/>
            </a:xfrm>
            <a:custGeom>
              <a:avLst/>
              <a:gdLst/>
              <a:ahLst/>
              <a:cxnLst/>
              <a:rect l="l" t="t" r="r" b="b"/>
              <a:pathLst>
                <a:path w="37644" h="33643" extrusionOk="0">
                  <a:moveTo>
                    <a:pt x="17309" y="0"/>
                  </a:moveTo>
                  <a:cubicBezTo>
                    <a:pt x="17309" y="0"/>
                    <a:pt x="0" y="16495"/>
                    <a:pt x="11440" y="16495"/>
                  </a:cubicBezTo>
                  <a:cubicBezTo>
                    <a:pt x="11786" y="16495"/>
                    <a:pt x="12158" y="16480"/>
                    <a:pt x="12559" y="16449"/>
                  </a:cubicBezTo>
                  <a:cubicBezTo>
                    <a:pt x="12943" y="16419"/>
                    <a:pt x="13320" y="16404"/>
                    <a:pt x="13688" y="16404"/>
                  </a:cubicBezTo>
                  <a:cubicBezTo>
                    <a:pt x="26397" y="16404"/>
                    <a:pt x="30067" y="33643"/>
                    <a:pt x="30067" y="33643"/>
                  </a:cubicBezTo>
                  <a:cubicBezTo>
                    <a:pt x="30067" y="33643"/>
                    <a:pt x="37643" y="6360"/>
                    <a:pt x="17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3621750" y="3480625"/>
              <a:ext cx="1538441" cy="1574613"/>
            </a:xfrm>
            <a:custGeom>
              <a:avLst/>
              <a:gdLst/>
              <a:ahLst/>
              <a:cxnLst/>
              <a:rect l="l" t="t" r="r" b="b"/>
              <a:pathLst>
                <a:path w="25391" h="25988" extrusionOk="0">
                  <a:moveTo>
                    <a:pt x="10198" y="0"/>
                  </a:moveTo>
                  <a:lnTo>
                    <a:pt x="3643" y="1178"/>
                  </a:lnTo>
                  <a:cubicBezTo>
                    <a:pt x="1057" y="5130"/>
                    <a:pt x="1" y="8839"/>
                    <a:pt x="5475" y="8839"/>
                  </a:cubicBezTo>
                  <a:cubicBezTo>
                    <a:pt x="5820" y="8839"/>
                    <a:pt x="6190" y="8824"/>
                    <a:pt x="6587" y="8794"/>
                  </a:cubicBezTo>
                  <a:cubicBezTo>
                    <a:pt x="6971" y="8764"/>
                    <a:pt x="7348" y="8749"/>
                    <a:pt x="7717" y="8749"/>
                  </a:cubicBezTo>
                  <a:cubicBezTo>
                    <a:pt x="20423" y="8749"/>
                    <a:pt x="24056" y="25988"/>
                    <a:pt x="24056" y="25988"/>
                  </a:cubicBezTo>
                  <a:cubicBezTo>
                    <a:pt x="25390" y="15192"/>
                    <a:pt x="20287" y="2434"/>
                    <a:pt x="10198"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1711286" y="-1291930"/>
              <a:ext cx="3035014" cy="5754959"/>
            </a:xfrm>
            <a:custGeom>
              <a:avLst/>
              <a:gdLst/>
              <a:ahLst/>
              <a:cxnLst/>
              <a:rect l="l" t="t" r="r" b="b"/>
              <a:pathLst>
                <a:path w="50091" h="94982" extrusionOk="0">
                  <a:moveTo>
                    <a:pt x="25065" y="1"/>
                  </a:moveTo>
                  <a:cubicBezTo>
                    <a:pt x="19177" y="1"/>
                    <a:pt x="13289" y="452"/>
                    <a:pt x="7459" y="1355"/>
                  </a:cubicBezTo>
                  <a:lnTo>
                    <a:pt x="7459" y="1316"/>
                  </a:lnTo>
                  <a:lnTo>
                    <a:pt x="7459" y="1316"/>
                  </a:lnTo>
                  <a:cubicBezTo>
                    <a:pt x="0" y="43791"/>
                    <a:pt x="10835" y="92469"/>
                    <a:pt x="10835" y="92469"/>
                  </a:cubicBezTo>
                  <a:cubicBezTo>
                    <a:pt x="10835" y="92469"/>
                    <a:pt x="14878" y="94981"/>
                    <a:pt x="25046" y="94981"/>
                  </a:cubicBezTo>
                  <a:cubicBezTo>
                    <a:pt x="35252" y="94981"/>
                    <a:pt x="39296" y="92469"/>
                    <a:pt x="39296" y="92469"/>
                  </a:cubicBezTo>
                  <a:cubicBezTo>
                    <a:pt x="39296" y="92469"/>
                    <a:pt x="50091" y="43791"/>
                    <a:pt x="42672" y="1355"/>
                  </a:cubicBezTo>
                  <a:cubicBezTo>
                    <a:pt x="36842" y="452"/>
                    <a:pt x="30954" y="1"/>
                    <a:pt x="250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2163227" y="-3771577"/>
              <a:ext cx="2133556" cy="2559382"/>
            </a:xfrm>
            <a:custGeom>
              <a:avLst/>
              <a:gdLst/>
              <a:ahLst/>
              <a:cxnLst/>
              <a:rect l="l" t="t" r="r" b="b"/>
              <a:pathLst>
                <a:path w="35213" h="42241" extrusionOk="0">
                  <a:moveTo>
                    <a:pt x="17587" y="1"/>
                  </a:moveTo>
                  <a:cubicBezTo>
                    <a:pt x="8126" y="11267"/>
                    <a:pt x="2787" y="26342"/>
                    <a:pt x="0" y="42241"/>
                  </a:cubicBezTo>
                  <a:cubicBezTo>
                    <a:pt x="5830" y="41338"/>
                    <a:pt x="11718" y="40886"/>
                    <a:pt x="17606" y="40886"/>
                  </a:cubicBezTo>
                  <a:cubicBezTo>
                    <a:pt x="23495" y="40886"/>
                    <a:pt x="29383" y="41338"/>
                    <a:pt x="35213" y="42241"/>
                  </a:cubicBezTo>
                  <a:cubicBezTo>
                    <a:pt x="32425" y="26342"/>
                    <a:pt x="27047" y="11267"/>
                    <a:pt x="17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2657945" y="-396410"/>
              <a:ext cx="1141758" cy="1141758"/>
            </a:xfrm>
            <a:custGeom>
              <a:avLst/>
              <a:gdLst/>
              <a:ahLst/>
              <a:cxnLst/>
              <a:rect l="l" t="t" r="r" b="b"/>
              <a:pathLst>
                <a:path w="18844" h="18844" extrusionOk="0">
                  <a:moveTo>
                    <a:pt x="9422" y="1"/>
                  </a:moveTo>
                  <a:cubicBezTo>
                    <a:pt x="4240" y="1"/>
                    <a:pt x="0" y="4201"/>
                    <a:pt x="0" y="9422"/>
                  </a:cubicBezTo>
                  <a:cubicBezTo>
                    <a:pt x="0" y="14604"/>
                    <a:pt x="4240" y="18844"/>
                    <a:pt x="9422" y="18844"/>
                  </a:cubicBezTo>
                  <a:cubicBezTo>
                    <a:pt x="14643" y="18844"/>
                    <a:pt x="18843" y="14604"/>
                    <a:pt x="18843" y="9422"/>
                  </a:cubicBezTo>
                  <a:cubicBezTo>
                    <a:pt x="18843" y="4201"/>
                    <a:pt x="14643" y="1"/>
                    <a:pt x="9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2700721" y="-396410"/>
              <a:ext cx="1255364" cy="1139637"/>
            </a:xfrm>
            <a:custGeom>
              <a:avLst/>
              <a:gdLst/>
              <a:ahLst/>
              <a:cxnLst/>
              <a:rect l="l" t="t" r="r" b="b"/>
              <a:pathLst>
                <a:path w="20719" h="18809" extrusionOk="0">
                  <a:moveTo>
                    <a:pt x="8768" y="0"/>
                  </a:moveTo>
                  <a:cubicBezTo>
                    <a:pt x="8751" y="0"/>
                    <a:pt x="8733" y="0"/>
                    <a:pt x="8716" y="1"/>
                  </a:cubicBezTo>
                  <a:lnTo>
                    <a:pt x="8402" y="1"/>
                  </a:lnTo>
                  <a:cubicBezTo>
                    <a:pt x="15703" y="1"/>
                    <a:pt x="20061" y="8087"/>
                    <a:pt x="16096" y="14211"/>
                  </a:cubicBezTo>
                  <a:cubicBezTo>
                    <a:pt x="14253" y="17030"/>
                    <a:pt x="11321" y="18393"/>
                    <a:pt x="8405" y="18393"/>
                  </a:cubicBezTo>
                  <a:cubicBezTo>
                    <a:pt x="4986" y="18393"/>
                    <a:pt x="1590" y="16518"/>
                    <a:pt x="1" y="12916"/>
                  </a:cubicBezTo>
                  <a:lnTo>
                    <a:pt x="1" y="12916"/>
                  </a:lnTo>
                  <a:cubicBezTo>
                    <a:pt x="1538" y="16770"/>
                    <a:pt x="5117" y="18808"/>
                    <a:pt x="8729" y="18808"/>
                  </a:cubicBezTo>
                  <a:cubicBezTo>
                    <a:pt x="11667" y="18808"/>
                    <a:pt x="14626" y="17460"/>
                    <a:pt x="16528" y="14643"/>
                  </a:cubicBezTo>
                  <a:cubicBezTo>
                    <a:pt x="20718" y="8416"/>
                    <a:pt x="16274" y="0"/>
                    <a:pt x="8768"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2826809" y="-229908"/>
              <a:ext cx="806392" cy="806392"/>
            </a:xfrm>
            <a:custGeom>
              <a:avLst/>
              <a:gdLst/>
              <a:ahLst/>
              <a:cxnLst/>
              <a:rect l="l" t="t" r="r" b="b"/>
              <a:pathLst>
                <a:path w="13309" h="13309" extrusionOk="0">
                  <a:moveTo>
                    <a:pt x="6635" y="1"/>
                  </a:moveTo>
                  <a:cubicBezTo>
                    <a:pt x="2984" y="1"/>
                    <a:pt x="0" y="2984"/>
                    <a:pt x="0" y="6674"/>
                  </a:cubicBezTo>
                  <a:cubicBezTo>
                    <a:pt x="0" y="10325"/>
                    <a:pt x="2984" y="13308"/>
                    <a:pt x="6635" y="13308"/>
                  </a:cubicBezTo>
                  <a:cubicBezTo>
                    <a:pt x="10325" y="13308"/>
                    <a:pt x="13308" y="10325"/>
                    <a:pt x="13308" y="6674"/>
                  </a:cubicBezTo>
                  <a:cubicBezTo>
                    <a:pt x="13308" y="2984"/>
                    <a:pt x="10325" y="1"/>
                    <a:pt x="6635" y="1"/>
                  </a:cubicBezTo>
                  <a:close/>
                </a:path>
              </a:pathLst>
            </a:custGeom>
            <a:solidFill>
              <a:srgbClr val="84D3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2826809" y="-229908"/>
              <a:ext cx="941932" cy="807846"/>
            </a:xfrm>
            <a:custGeom>
              <a:avLst/>
              <a:gdLst/>
              <a:ahLst/>
              <a:cxnLst/>
              <a:rect l="l" t="t" r="r" b="b"/>
              <a:pathLst>
                <a:path w="15546" h="13333" extrusionOk="0">
                  <a:moveTo>
                    <a:pt x="6478" y="1"/>
                  </a:moveTo>
                  <a:cubicBezTo>
                    <a:pt x="11973" y="158"/>
                    <a:pt x="14643" y="6831"/>
                    <a:pt x="10757" y="10757"/>
                  </a:cubicBezTo>
                  <a:cubicBezTo>
                    <a:pt x="9469" y="12031"/>
                    <a:pt x="7886" y="12605"/>
                    <a:pt x="6334" y="12605"/>
                  </a:cubicBezTo>
                  <a:cubicBezTo>
                    <a:pt x="3154" y="12605"/>
                    <a:pt x="106" y="10197"/>
                    <a:pt x="0" y="6478"/>
                  </a:cubicBezTo>
                  <a:lnTo>
                    <a:pt x="0" y="6674"/>
                  </a:lnTo>
                  <a:cubicBezTo>
                    <a:pt x="0" y="10687"/>
                    <a:pt x="3292" y="13332"/>
                    <a:pt x="6710" y="13332"/>
                  </a:cubicBezTo>
                  <a:cubicBezTo>
                    <a:pt x="8341" y="13332"/>
                    <a:pt x="10001" y="12729"/>
                    <a:pt x="11345" y="11385"/>
                  </a:cubicBezTo>
                  <a:cubicBezTo>
                    <a:pt x="15546" y="7184"/>
                    <a:pt x="12562" y="1"/>
                    <a:pt x="6635"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2893397" y="-170469"/>
              <a:ext cx="544765" cy="547128"/>
            </a:xfrm>
            <a:custGeom>
              <a:avLst/>
              <a:gdLst/>
              <a:ahLst/>
              <a:cxnLst/>
              <a:rect l="l" t="t" r="r" b="b"/>
              <a:pathLst>
                <a:path w="8991" h="9030" extrusionOk="0">
                  <a:moveTo>
                    <a:pt x="4476" y="1"/>
                  </a:moveTo>
                  <a:cubicBezTo>
                    <a:pt x="2003" y="1"/>
                    <a:pt x="1" y="2042"/>
                    <a:pt x="1" y="4515"/>
                  </a:cubicBezTo>
                  <a:cubicBezTo>
                    <a:pt x="1" y="6989"/>
                    <a:pt x="2003" y="9030"/>
                    <a:pt x="4476" y="9030"/>
                  </a:cubicBezTo>
                  <a:cubicBezTo>
                    <a:pt x="6988" y="9030"/>
                    <a:pt x="8990" y="6989"/>
                    <a:pt x="8990" y="4515"/>
                  </a:cubicBezTo>
                  <a:cubicBezTo>
                    <a:pt x="8990" y="2042"/>
                    <a:pt x="6988" y="1"/>
                    <a:pt x="4476" y="1"/>
                  </a:cubicBezTo>
                  <a:close/>
                </a:path>
              </a:pathLst>
            </a:custGeom>
            <a:solidFill>
              <a:srgbClr val="BBE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3228763" y="-3771577"/>
              <a:ext cx="1517537" cy="8208430"/>
            </a:xfrm>
            <a:custGeom>
              <a:avLst/>
              <a:gdLst/>
              <a:ahLst/>
              <a:cxnLst/>
              <a:rect l="l" t="t" r="r" b="b"/>
              <a:pathLst>
                <a:path w="25046" h="135475" extrusionOk="0">
                  <a:moveTo>
                    <a:pt x="1" y="1"/>
                  </a:moveTo>
                  <a:cubicBezTo>
                    <a:pt x="14486" y="33801"/>
                    <a:pt x="15036" y="87503"/>
                    <a:pt x="6674" y="135474"/>
                  </a:cubicBezTo>
                  <a:cubicBezTo>
                    <a:pt x="12013" y="134768"/>
                    <a:pt x="14251" y="133394"/>
                    <a:pt x="14251" y="133394"/>
                  </a:cubicBezTo>
                  <a:cubicBezTo>
                    <a:pt x="14251" y="133394"/>
                    <a:pt x="25046" y="84716"/>
                    <a:pt x="17627" y="42280"/>
                  </a:cubicBezTo>
                  <a:cubicBezTo>
                    <a:pt x="14839" y="26342"/>
                    <a:pt x="9461" y="11267"/>
                    <a:pt x="1"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3169324" y="3016809"/>
              <a:ext cx="991858" cy="1443799"/>
            </a:xfrm>
            <a:custGeom>
              <a:avLst/>
              <a:gdLst/>
              <a:ahLst/>
              <a:cxnLst/>
              <a:rect l="l" t="t" r="r" b="b"/>
              <a:pathLst>
                <a:path w="16370" h="23829" extrusionOk="0">
                  <a:moveTo>
                    <a:pt x="2473" y="0"/>
                  </a:moveTo>
                  <a:lnTo>
                    <a:pt x="982" y="8323"/>
                  </a:lnTo>
                  <a:cubicBezTo>
                    <a:pt x="982" y="8323"/>
                    <a:pt x="0" y="23829"/>
                    <a:pt x="982" y="23829"/>
                  </a:cubicBezTo>
                  <a:cubicBezTo>
                    <a:pt x="11188" y="23829"/>
                    <a:pt x="15232" y="21316"/>
                    <a:pt x="15232" y="21316"/>
                  </a:cubicBezTo>
                  <a:cubicBezTo>
                    <a:pt x="15232" y="21316"/>
                    <a:pt x="15703" y="19197"/>
                    <a:pt x="16370" y="15507"/>
                  </a:cubicBezTo>
                  <a:cubicBezTo>
                    <a:pt x="12994" y="9343"/>
                    <a:pt x="8244" y="4044"/>
                    <a:pt x="2473"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3114672" y="2971548"/>
              <a:ext cx="225940" cy="2077146"/>
            </a:xfrm>
            <a:custGeom>
              <a:avLst/>
              <a:gdLst/>
              <a:ahLst/>
              <a:cxnLst/>
              <a:rect l="l" t="t" r="r" b="b"/>
              <a:pathLst>
                <a:path w="3729" h="34282" extrusionOk="0">
                  <a:moveTo>
                    <a:pt x="1817" y="0"/>
                  </a:moveTo>
                  <a:cubicBezTo>
                    <a:pt x="826" y="0"/>
                    <a:pt x="0" y="848"/>
                    <a:pt x="39" y="1847"/>
                  </a:cubicBezTo>
                  <a:lnTo>
                    <a:pt x="39" y="32545"/>
                  </a:lnTo>
                  <a:cubicBezTo>
                    <a:pt x="98" y="33703"/>
                    <a:pt x="991" y="34282"/>
                    <a:pt x="1884" y="34282"/>
                  </a:cubicBezTo>
                  <a:cubicBezTo>
                    <a:pt x="2777" y="34282"/>
                    <a:pt x="3670" y="33703"/>
                    <a:pt x="3729" y="32545"/>
                  </a:cubicBezTo>
                  <a:lnTo>
                    <a:pt x="3729" y="1847"/>
                  </a:lnTo>
                  <a:cubicBezTo>
                    <a:pt x="3729" y="826"/>
                    <a:pt x="2904" y="1"/>
                    <a:pt x="1884" y="1"/>
                  </a:cubicBezTo>
                  <a:cubicBezTo>
                    <a:pt x="1861" y="1"/>
                    <a:pt x="1839" y="0"/>
                    <a:pt x="1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2615532" y="-446336"/>
              <a:ext cx="1264998" cy="1240641"/>
            </a:xfrm>
            <a:custGeom>
              <a:avLst/>
              <a:gdLst/>
              <a:ahLst/>
              <a:cxnLst/>
              <a:rect l="l" t="t" r="r" b="b"/>
              <a:pathLst>
                <a:path w="20878" h="20476" extrusionOk="0">
                  <a:moveTo>
                    <a:pt x="9850" y="1492"/>
                  </a:moveTo>
                  <a:cubicBezTo>
                    <a:pt x="14371" y="1492"/>
                    <a:pt x="18407" y="4739"/>
                    <a:pt x="18719" y="9461"/>
                  </a:cubicBezTo>
                  <a:cubicBezTo>
                    <a:pt x="19033" y="13779"/>
                    <a:pt x="15657" y="18765"/>
                    <a:pt x="11025" y="19000"/>
                  </a:cubicBezTo>
                  <a:cubicBezTo>
                    <a:pt x="10891" y="19006"/>
                    <a:pt x="10757" y="19008"/>
                    <a:pt x="10623" y="19008"/>
                  </a:cubicBezTo>
                  <a:cubicBezTo>
                    <a:pt x="5975" y="19008"/>
                    <a:pt x="1525" y="15720"/>
                    <a:pt x="1525" y="10874"/>
                  </a:cubicBezTo>
                  <a:cubicBezTo>
                    <a:pt x="1525" y="6046"/>
                    <a:pt x="4351" y="2002"/>
                    <a:pt x="9140" y="1531"/>
                  </a:cubicBezTo>
                  <a:lnTo>
                    <a:pt x="9415" y="1492"/>
                  </a:lnTo>
                  <a:lnTo>
                    <a:pt x="9768" y="1492"/>
                  </a:lnTo>
                  <a:cubicBezTo>
                    <a:pt x="9796" y="1492"/>
                    <a:pt x="9823" y="1492"/>
                    <a:pt x="9850" y="1492"/>
                  </a:cubicBezTo>
                  <a:close/>
                  <a:moveTo>
                    <a:pt x="10318" y="0"/>
                  </a:moveTo>
                  <a:cubicBezTo>
                    <a:pt x="9611" y="0"/>
                    <a:pt x="8944" y="39"/>
                    <a:pt x="8277" y="157"/>
                  </a:cubicBezTo>
                  <a:lnTo>
                    <a:pt x="8198" y="157"/>
                  </a:lnTo>
                  <a:cubicBezTo>
                    <a:pt x="3134" y="1021"/>
                    <a:pt x="111" y="5575"/>
                    <a:pt x="72" y="10874"/>
                  </a:cubicBezTo>
                  <a:cubicBezTo>
                    <a:pt x="0" y="16418"/>
                    <a:pt x="5110" y="20476"/>
                    <a:pt x="10439" y="20476"/>
                  </a:cubicBezTo>
                  <a:cubicBezTo>
                    <a:pt x="10922" y="20476"/>
                    <a:pt x="11406" y="20443"/>
                    <a:pt x="11888" y="20374"/>
                  </a:cubicBezTo>
                  <a:cubicBezTo>
                    <a:pt x="17266" y="19628"/>
                    <a:pt x="20878" y="13661"/>
                    <a:pt x="20093" y="8519"/>
                  </a:cubicBezTo>
                  <a:cubicBezTo>
                    <a:pt x="19347" y="3612"/>
                    <a:pt x="15264" y="432"/>
                    <a:pt x="10632" y="79"/>
                  </a:cubicBezTo>
                  <a:cubicBezTo>
                    <a:pt x="10553" y="39"/>
                    <a:pt x="10436" y="0"/>
                    <a:pt x="10318"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1466745" y="4223399"/>
              <a:ext cx="46230" cy="32658"/>
            </a:xfrm>
            <a:custGeom>
              <a:avLst/>
              <a:gdLst/>
              <a:ahLst/>
              <a:cxnLst/>
              <a:rect l="l" t="t" r="r" b="b"/>
              <a:pathLst>
                <a:path w="763" h="539" extrusionOk="0">
                  <a:moveTo>
                    <a:pt x="295" y="1"/>
                  </a:moveTo>
                  <a:cubicBezTo>
                    <a:pt x="124" y="1"/>
                    <a:pt x="1" y="203"/>
                    <a:pt x="150" y="382"/>
                  </a:cubicBezTo>
                  <a:lnTo>
                    <a:pt x="229" y="460"/>
                  </a:lnTo>
                  <a:cubicBezTo>
                    <a:pt x="283" y="515"/>
                    <a:pt x="344" y="538"/>
                    <a:pt x="403" y="538"/>
                  </a:cubicBezTo>
                  <a:cubicBezTo>
                    <a:pt x="597" y="538"/>
                    <a:pt x="763" y="288"/>
                    <a:pt x="582" y="107"/>
                  </a:cubicBezTo>
                  <a:lnTo>
                    <a:pt x="464" y="68"/>
                  </a:lnTo>
                  <a:cubicBezTo>
                    <a:pt x="408" y="21"/>
                    <a:pt x="349" y="1"/>
                    <a:pt x="29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1485346" y="4156144"/>
              <a:ext cx="45200" cy="30961"/>
            </a:xfrm>
            <a:custGeom>
              <a:avLst/>
              <a:gdLst/>
              <a:ahLst/>
              <a:cxnLst/>
              <a:rect l="l" t="t" r="r" b="b"/>
              <a:pathLst>
                <a:path w="746" h="511" extrusionOk="0">
                  <a:moveTo>
                    <a:pt x="314" y="0"/>
                  </a:moveTo>
                  <a:cubicBezTo>
                    <a:pt x="0" y="0"/>
                    <a:pt x="0" y="510"/>
                    <a:pt x="314" y="510"/>
                  </a:cubicBezTo>
                  <a:lnTo>
                    <a:pt x="432" y="510"/>
                  </a:lnTo>
                  <a:cubicBezTo>
                    <a:pt x="746" y="510"/>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2108514" y="3865917"/>
              <a:ext cx="40474" cy="28598"/>
            </a:xfrm>
            <a:custGeom>
              <a:avLst/>
              <a:gdLst/>
              <a:ahLst/>
              <a:cxnLst/>
              <a:rect l="l" t="t" r="r" b="b"/>
              <a:pathLst>
                <a:path w="668" h="472" extrusionOk="0">
                  <a:moveTo>
                    <a:pt x="353" y="1"/>
                  </a:moveTo>
                  <a:cubicBezTo>
                    <a:pt x="0" y="1"/>
                    <a:pt x="0" y="472"/>
                    <a:pt x="353" y="472"/>
                  </a:cubicBezTo>
                  <a:cubicBezTo>
                    <a:pt x="667" y="472"/>
                    <a:pt x="667" y="1"/>
                    <a:pt x="35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1955161" y="3867796"/>
              <a:ext cx="99792" cy="51077"/>
            </a:xfrm>
            <a:custGeom>
              <a:avLst/>
              <a:gdLst/>
              <a:ahLst/>
              <a:cxnLst/>
              <a:rect l="l" t="t" r="r" b="b"/>
              <a:pathLst>
                <a:path w="1647" h="843" extrusionOk="0">
                  <a:moveTo>
                    <a:pt x="1304" y="0"/>
                  </a:moveTo>
                  <a:cubicBezTo>
                    <a:pt x="1282" y="0"/>
                    <a:pt x="1260" y="3"/>
                    <a:pt x="1236" y="9"/>
                  </a:cubicBezTo>
                  <a:lnTo>
                    <a:pt x="254" y="323"/>
                  </a:lnTo>
                  <a:cubicBezTo>
                    <a:pt x="0" y="432"/>
                    <a:pt x="82" y="842"/>
                    <a:pt x="343" y="842"/>
                  </a:cubicBezTo>
                  <a:cubicBezTo>
                    <a:pt x="365" y="842"/>
                    <a:pt x="387" y="839"/>
                    <a:pt x="411" y="833"/>
                  </a:cubicBezTo>
                  <a:lnTo>
                    <a:pt x="1393" y="519"/>
                  </a:lnTo>
                  <a:cubicBezTo>
                    <a:pt x="1647" y="411"/>
                    <a:pt x="1565" y="0"/>
                    <a:pt x="1304"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1940135" y="3745646"/>
              <a:ext cx="101064" cy="119665"/>
            </a:xfrm>
            <a:custGeom>
              <a:avLst/>
              <a:gdLst/>
              <a:ahLst/>
              <a:cxnLst/>
              <a:rect l="l" t="t" r="r" b="b"/>
              <a:pathLst>
                <a:path w="1668" h="1975" extrusionOk="0">
                  <a:moveTo>
                    <a:pt x="1296" y="1"/>
                  </a:moveTo>
                  <a:cubicBezTo>
                    <a:pt x="1240" y="1"/>
                    <a:pt x="1182" y="19"/>
                    <a:pt x="1130" y="62"/>
                  </a:cubicBezTo>
                  <a:cubicBezTo>
                    <a:pt x="620" y="494"/>
                    <a:pt x="267" y="1044"/>
                    <a:pt x="70" y="1672"/>
                  </a:cubicBezTo>
                  <a:cubicBezTo>
                    <a:pt x="1" y="1857"/>
                    <a:pt x="137" y="1974"/>
                    <a:pt x="284" y="1974"/>
                  </a:cubicBezTo>
                  <a:cubicBezTo>
                    <a:pt x="386" y="1974"/>
                    <a:pt x="493" y="1918"/>
                    <a:pt x="542" y="1790"/>
                  </a:cubicBezTo>
                  <a:cubicBezTo>
                    <a:pt x="738" y="1279"/>
                    <a:pt x="1052" y="769"/>
                    <a:pt x="1484" y="416"/>
                  </a:cubicBezTo>
                  <a:cubicBezTo>
                    <a:pt x="1667" y="232"/>
                    <a:pt x="1493" y="1"/>
                    <a:pt x="129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1930501" y="3712564"/>
              <a:ext cx="61075" cy="57076"/>
            </a:xfrm>
            <a:custGeom>
              <a:avLst/>
              <a:gdLst/>
              <a:ahLst/>
              <a:cxnLst/>
              <a:rect l="l" t="t" r="r" b="b"/>
              <a:pathLst>
                <a:path w="1008" h="942" extrusionOk="0">
                  <a:moveTo>
                    <a:pt x="669" y="0"/>
                  </a:moveTo>
                  <a:cubicBezTo>
                    <a:pt x="597" y="0"/>
                    <a:pt x="523" y="29"/>
                    <a:pt x="465" y="98"/>
                  </a:cubicBezTo>
                  <a:cubicBezTo>
                    <a:pt x="347" y="255"/>
                    <a:pt x="229" y="412"/>
                    <a:pt x="112" y="608"/>
                  </a:cubicBezTo>
                  <a:cubicBezTo>
                    <a:pt x="1" y="775"/>
                    <a:pt x="164" y="941"/>
                    <a:pt x="339" y="941"/>
                  </a:cubicBezTo>
                  <a:cubicBezTo>
                    <a:pt x="412" y="941"/>
                    <a:pt x="486" y="913"/>
                    <a:pt x="544" y="844"/>
                  </a:cubicBezTo>
                  <a:lnTo>
                    <a:pt x="897" y="333"/>
                  </a:lnTo>
                  <a:cubicBezTo>
                    <a:pt x="1008" y="167"/>
                    <a:pt x="844" y="0"/>
                    <a:pt x="669"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4353799" y="3880217"/>
              <a:ext cx="31022" cy="33325"/>
            </a:xfrm>
            <a:custGeom>
              <a:avLst/>
              <a:gdLst/>
              <a:ahLst/>
              <a:cxnLst/>
              <a:rect l="l" t="t" r="r" b="b"/>
              <a:pathLst>
                <a:path w="512"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4294360" y="3557332"/>
              <a:ext cx="30961" cy="35142"/>
            </a:xfrm>
            <a:custGeom>
              <a:avLst/>
              <a:gdLst/>
              <a:ahLst/>
              <a:cxnLst/>
              <a:rect l="l" t="t" r="r" b="b"/>
              <a:pathLst>
                <a:path w="511" h="580" extrusionOk="0">
                  <a:moveTo>
                    <a:pt x="255" y="0"/>
                  </a:moveTo>
                  <a:cubicBezTo>
                    <a:pt x="128" y="0"/>
                    <a:pt x="0" y="89"/>
                    <a:pt x="0" y="265"/>
                  </a:cubicBezTo>
                  <a:lnTo>
                    <a:pt x="0" y="344"/>
                  </a:lnTo>
                  <a:cubicBezTo>
                    <a:pt x="0" y="501"/>
                    <a:pt x="128" y="579"/>
                    <a:pt x="255" y="579"/>
                  </a:cubicBezTo>
                  <a:cubicBezTo>
                    <a:pt x="383" y="579"/>
                    <a:pt x="511" y="501"/>
                    <a:pt x="511" y="344"/>
                  </a:cubicBezTo>
                  <a:lnTo>
                    <a:pt x="511" y="265"/>
                  </a:lnTo>
                  <a:cubicBezTo>
                    <a:pt x="511" y="89"/>
                    <a:pt x="383" y="0"/>
                    <a:pt x="25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4367977" y="3687722"/>
              <a:ext cx="98883" cy="85311"/>
            </a:xfrm>
            <a:custGeom>
              <a:avLst/>
              <a:gdLst/>
              <a:ahLst/>
              <a:cxnLst/>
              <a:rect l="l" t="t" r="r" b="b"/>
              <a:pathLst>
                <a:path w="1632" h="1408" extrusionOk="0">
                  <a:moveTo>
                    <a:pt x="346" y="1"/>
                  </a:moveTo>
                  <a:cubicBezTo>
                    <a:pt x="135" y="1"/>
                    <a:pt x="1" y="304"/>
                    <a:pt x="199" y="469"/>
                  </a:cubicBezTo>
                  <a:cubicBezTo>
                    <a:pt x="552" y="665"/>
                    <a:pt x="866" y="979"/>
                    <a:pt x="1062" y="1293"/>
                  </a:cubicBezTo>
                  <a:cubicBezTo>
                    <a:pt x="1121" y="1375"/>
                    <a:pt x="1200" y="1408"/>
                    <a:pt x="1277" y="1408"/>
                  </a:cubicBezTo>
                  <a:cubicBezTo>
                    <a:pt x="1460" y="1408"/>
                    <a:pt x="1632" y="1223"/>
                    <a:pt x="1494" y="1058"/>
                  </a:cubicBezTo>
                  <a:cubicBezTo>
                    <a:pt x="1219" y="665"/>
                    <a:pt x="866" y="312"/>
                    <a:pt x="473" y="37"/>
                  </a:cubicBezTo>
                  <a:cubicBezTo>
                    <a:pt x="429" y="12"/>
                    <a:pt x="386" y="1"/>
                    <a:pt x="34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4824765" y="4172745"/>
              <a:ext cx="30961" cy="33385"/>
            </a:xfrm>
            <a:custGeom>
              <a:avLst/>
              <a:gdLst/>
              <a:ahLst/>
              <a:cxnLst/>
              <a:rect l="l" t="t" r="r" b="b"/>
              <a:pathLst>
                <a:path w="511" h="551" extrusionOk="0">
                  <a:moveTo>
                    <a:pt x="256" y="1"/>
                  </a:moveTo>
                  <a:cubicBezTo>
                    <a:pt x="128" y="1"/>
                    <a:pt x="0" y="79"/>
                    <a:pt x="0" y="236"/>
                  </a:cubicBezTo>
                  <a:lnTo>
                    <a:pt x="0" y="315"/>
                  </a:lnTo>
                  <a:cubicBezTo>
                    <a:pt x="0" y="472"/>
                    <a:pt x="128" y="550"/>
                    <a:pt x="256" y="550"/>
                  </a:cubicBezTo>
                  <a:cubicBezTo>
                    <a:pt x="383" y="550"/>
                    <a:pt x="511" y="472"/>
                    <a:pt x="511" y="315"/>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4865179" y="4191771"/>
              <a:ext cx="28598" cy="35748"/>
            </a:xfrm>
            <a:custGeom>
              <a:avLst/>
              <a:gdLst/>
              <a:ahLst/>
              <a:cxnLst/>
              <a:rect l="l" t="t" r="r" b="b"/>
              <a:pathLst>
                <a:path w="472" h="590" extrusionOk="0">
                  <a:moveTo>
                    <a:pt x="236" y="1"/>
                  </a:moveTo>
                  <a:cubicBezTo>
                    <a:pt x="118" y="1"/>
                    <a:pt x="1" y="79"/>
                    <a:pt x="1" y="236"/>
                  </a:cubicBezTo>
                  <a:lnTo>
                    <a:pt x="1" y="354"/>
                  </a:lnTo>
                  <a:cubicBezTo>
                    <a:pt x="1" y="511"/>
                    <a:pt x="118" y="590"/>
                    <a:pt x="236" y="590"/>
                  </a:cubicBezTo>
                  <a:cubicBezTo>
                    <a:pt x="354" y="590"/>
                    <a:pt x="472" y="51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4638815" y="3985886"/>
              <a:ext cx="57318" cy="47018"/>
            </a:xfrm>
            <a:custGeom>
              <a:avLst/>
              <a:gdLst/>
              <a:ahLst/>
              <a:cxnLst/>
              <a:rect l="l" t="t" r="r" b="b"/>
              <a:pathLst>
                <a:path w="946" h="776" extrusionOk="0">
                  <a:moveTo>
                    <a:pt x="600" y="0"/>
                  </a:moveTo>
                  <a:cubicBezTo>
                    <a:pt x="547" y="0"/>
                    <a:pt x="491" y="19"/>
                    <a:pt x="439" y="62"/>
                  </a:cubicBezTo>
                  <a:lnTo>
                    <a:pt x="125" y="376"/>
                  </a:lnTo>
                  <a:cubicBezTo>
                    <a:pt x="0" y="564"/>
                    <a:pt x="149" y="776"/>
                    <a:pt x="333" y="776"/>
                  </a:cubicBezTo>
                  <a:cubicBezTo>
                    <a:pt x="380" y="776"/>
                    <a:pt x="430" y="762"/>
                    <a:pt x="478" y="730"/>
                  </a:cubicBezTo>
                  <a:lnTo>
                    <a:pt x="793" y="415"/>
                  </a:lnTo>
                  <a:cubicBezTo>
                    <a:pt x="946" y="232"/>
                    <a:pt x="788" y="0"/>
                    <a:pt x="600"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4530783" y="3606713"/>
              <a:ext cx="46412" cy="34657"/>
            </a:xfrm>
            <a:custGeom>
              <a:avLst/>
              <a:gdLst/>
              <a:ahLst/>
              <a:cxnLst/>
              <a:rect l="l" t="t" r="r" b="b"/>
              <a:pathLst>
                <a:path w="766" h="572" extrusionOk="0">
                  <a:moveTo>
                    <a:pt x="360" y="1"/>
                  </a:moveTo>
                  <a:cubicBezTo>
                    <a:pt x="166" y="1"/>
                    <a:pt x="0" y="251"/>
                    <a:pt x="181" y="432"/>
                  </a:cubicBezTo>
                  <a:lnTo>
                    <a:pt x="259" y="510"/>
                  </a:lnTo>
                  <a:cubicBezTo>
                    <a:pt x="311" y="553"/>
                    <a:pt x="367" y="572"/>
                    <a:pt x="420" y="572"/>
                  </a:cubicBezTo>
                  <a:cubicBezTo>
                    <a:pt x="609" y="572"/>
                    <a:pt x="766" y="341"/>
                    <a:pt x="613" y="157"/>
                  </a:cubicBezTo>
                  <a:lnTo>
                    <a:pt x="534" y="78"/>
                  </a:lnTo>
                  <a:cubicBezTo>
                    <a:pt x="479" y="24"/>
                    <a:pt x="418" y="1"/>
                    <a:pt x="36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4900685" y="4053625"/>
              <a:ext cx="152929" cy="361116"/>
            </a:xfrm>
            <a:custGeom>
              <a:avLst/>
              <a:gdLst/>
              <a:ahLst/>
              <a:cxnLst/>
              <a:rect l="l" t="t" r="r" b="b"/>
              <a:pathLst>
                <a:path w="2524" h="5960" extrusionOk="0">
                  <a:moveTo>
                    <a:pt x="340" y="1"/>
                  </a:moveTo>
                  <a:cubicBezTo>
                    <a:pt x="181" y="1"/>
                    <a:pt x="1" y="180"/>
                    <a:pt x="82" y="397"/>
                  </a:cubicBezTo>
                  <a:cubicBezTo>
                    <a:pt x="867" y="2124"/>
                    <a:pt x="1535" y="3930"/>
                    <a:pt x="2006" y="5775"/>
                  </a:cubicBezTo>
                  <a:cubicBezTo>
                    <a:pt x="2038" y="5903"/>
                    <a:pt x="2136" y="5959"/>
                    <a:pt x="2235" y="5959"/>
                  </a:cubicBezTo>
                  <a:cubicBezTo>
                    <a:pt x="2378" y="5959"/>
                    <a:pt x="2523" y="5842"/>
                    <a:pt x="2477" y="5657"/>
                  </a:cubicBezTo>
                  <a:cubicBezTo>
                    <a:pt x="1966" y="3773"/>
                    <a:pt x="1338" y="1928"/>
                    <a:pt x="514" y="122"/>
                  </a:cubicBezTo>
                  <a:cubicBezTo>
                    <a:pt x="477" y="37"/>
                    <a:pt x="411" y="1"/>
                    <a:pt x="34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2678363" y="-256750"/>
              <a:ext cx="1128428" cy="842807"/>
            </a:xfrm>
            <a:custGeom>
              <a:avLst/>
              <a:gdLst/>
              <a:ahLst/>
              <a:cxnLst/>
              <a:rect l="l" t="t" r="r" b="b"/>
              <a:pathLst>
                <a:path w="18624" h="13910" extrusionOk="0">
                  <a:moveTo>
                    <a:pt x="15248" y="8884"/>
                  </a:moveTo>
                  <a:lnTo>
                    <a:pt x="15248" y="8884"/>
                  </a:lnTo>
                  <a:cubicBezTo>
                    <a:pt x="15130" y="9198"/>
                    <a:pt x="15012" y="9512"/>
                    <a:pt x="14895" y="9787"/>
                  </a:cubicBezTo>
                  <a:lnTo>
                    <a:pt x="14620" y="9590"/>
                  </a:lnTo>
                  <a:cubicBezTo>
                    <a:pt x="14777" y="9315"/>
                    <a:pt x="15012" y="9080"/>
                    <a:pt x="15248" y="8884"/>
                  </a:cubicBezTo>
                  <a:close/>
                  <a:moveTo>
                    <a:pt x="13442" y="11239"/>
                  </a:moveTo>
                  <a:cubicBezTo>
                    <a:pt x="13521" y="11318"/>
                    <a:pt x="13599" y="11396"/>
                    <a:pt x="13678" y="11475"/>
                  </a:cubicBezTo>
                  <a:cubicBezTo>
                    <a:pt x="13560" y="11632"/>
                    <a:pt x="13442" y="11749"/>
                    <a:pt x="13324" y="11828"/>
                  </a:cubicBezTo>
                  <a:cubicBezTo>
                    <a:pt x="13364" y="11632"/>
                    <a:pt x="13364" y="11435"/>
                    <a:pt x="13442" y="11239"/>
                  </a:cubicBezTo>
                  <a:close/>
                  <a:moveTo>
                    <a:pt x="9016" y="478"/>
                  </a:moveTo>
                  <a:cubicBezTo>
                    <a:pt x="10503" y="478"/>
                    <a:pt x="12032" y="999"/>
                    <a:pt x="13207" y="1935"/>
                  </a:cubicBezTo>
                  <a:cubicBezTo>
                    <a:pt x="13167" y="2014"/>
                    <a:pt x="13128" y="2092"/>
                    <a:pt x="13089" y="2171"/>
                  </a:cubicBezTo>
                  <a:cubicBezTo>
                    <a:pt x="13041" y="2336"/>
                    <a:pt x="13194" y="2445"/>
                    <a:pt x="13348" y="2445"/>
                  </a:cubicBezTo>
                  <a:cubicBezTo>
                    <a:pt x="13450" y="2445"/>
                    <a:pt x="13552" y="2398"/>
                    <a:pt x="13599" y="2289"/>
                  </a:cubicBezTo>
                  <a:cubicBezTo>
                    <a:pt x="13638" y="2328"/>
                    <a:pt x="13678" y="2367"/>
                    <a:pt x="13756" y="2446"/>
                  </a:cubicBezTo>
                  <a:cubicBezTo>
                    <a:pt x="13678" y="2446"/>
                    <a:pt x="13638" y="2485"/>
                    <a:pt x="13599" y="2524"/>
                  </a:cubicBezTo>
                  <a:cubicBezTo>
                    <a:pt x="13560" y="2603"/>
                    <a:pt x="13481" y="2681"/>
                    <a:pt x="13442" y="2760"/>
                  </a:cubicBezTo>
                  <a:cubicBezTo>
                    <a:pt x="13308" y="2948"/>
                    <a:pt x="13468" y="3118"/>
                    <a:pt x="13645" y="3118"/>
                  </a:cubicBezTo>
                  <a:cubicBezTo>
                    <a:pt x="13727" y="3118"/>
                    <a:pt x="13812" y="3082"/>
                    <a:pt x="13874" y="2995"/>
                  </a:cubicBezTo>
                  <a:lnTo>
                    <a:pt x="14031" y="2760"/>
                  </a:lnTo>
                  <a:cubicBezTo>
                    <a:pt x="14149" y="2877"/>
                    <a:pt x="14227" y="2995"/>
                    <a:pt x="14306" y="3113"/>
                  </a:cubicBezTo>
                  <a:cubicBezTo>
                    <a:pt x="14227" y="3113"/>
                    <a:pt x="14188" y="3152"/>
                    <a:pt x="14149" y="3231"/>
                  </a:cubicBezTo>
                  <a:lnTo>
                    <a:pt x="13874" y="3780"/>
                  </a:lnTo>
                  <a:cubicBezTo>
                    <a:pt x="13766" y="3969"/>
                    <a:pt x="13935" y="4138"/>
                    <a:pt x="14102" y="4138"/>
                  </a:cubicBezTo>
                  <a:cubicBezTo>
                    <a:pt x="14179" y="4138"/>
                    <a:pt x="14256" y="4102"/>
                    <a:pt x="14306" y="4016"/>
                  </a:cubicBezTo>
                  <a:lnTo>
                    <a:pt x="14580" y="3506"/>
                  </a:lnTo>
                  <a:lnTo>
                    <a:pt x="14738" y="3741"/>
                  </a:lnTo>
                  <a:cubicBezTo>
                    <a:pt x="14345" y="4448"/>
                    <a:pt x="14031" y="5194"/>
                    <a:pt x="13835" y="5979"/>
                  </a:cubicBezTo>
                  <a:cubicBezTo>
                    <a:pt x="13788" y="6164"/>
                    <a:pt x="13934" y="6281"/>
                    <a:pt x="14077" y="6281"/>
                  </a:cubicBezTo>
                  <a:cubicBezTo>
                    <a:pt x="14176" y="6281"/>
                    <a:pt x="14274" y="6225"/>
                    <a:pt x="14306" y="6096"/>
                  </a:cubicBezTo>
                  <a:cubicBezTo>
                    <a:pt x="14502" y="5468"/>
                    <a:pt x="14698" y="4879"/>
                    <a:pt x="15012" y="4291"/>
                  </a:cubicBezTo>
                  <a:cubicBezTo>
                    <a:pt x="15405" y="5154"/>
                    <a:pt x="15601" y="6096"/>
                    <a:pt x="15562" y="7078"/>
                  </a:cubicBezTo>
                  <a:lnTo>
                    <a:pt x="15483" y="7078"/>
                  </a:lnTo>
                  <a:lnTo>
                    <a:pt x="15052" y="7431"/>
                  </a:lnTo>
                  <a:cubicBezTo>
                    <a:pt x="14973" y="7117"/>
                    <a:pt x="15012" y="6764"/>
                    <a:pt x="15130" y="6450"/>
                  </a:cubicBezTo>
                  <a:cubicBezTo>
                    <a:pt x="15176" y="6264"/>
                    <a:pt x="15031" y="6147"/>
                    <a:pt x="14880" y="6147"/>
                  </a:cubicBezTo>
                  <a:cubicBezTo>
                    <a:pt x="14775" y="6147"/>
                    <a:pt x="14668" y="6203"/>
                    <a:pt x="14620" y="6332"/>
                  </a:cubicBezTo>
                  <a:cubicBezTo>
                    <a:pt x="14463" y="6764"/>
                    <a:pt x="14463" y="7274"/>
                    <a:pt x="14580" y="7745"/>
                  </a:cubicBezTo>
                  <a:lnTo>
                    <a:pt x="14227" y="7981"/>
                  </a:lnTo>
                  <a:cubicBezTo>
                    <a:pt x="14034" y="8142"/>
                    <a:pt x="14158" y="8463"/>
                    <a:pt x="14361" y="8463"/>
                  </a:cubicBezTo>
                  <a:cubicBezTo>
                    <a:pt x="14405" y="8463"/>
                    <a:pt x="14453" y="8447"/>
                    <a:pt x="14502" y="8413"/>
                  </a:cubicBezTo>
                  <a:cubicBezTo>
                    <a:pt x="14816" y="8177"/>
                    <a:pt x="15169" y="7902"/>
                    <a:pt x="15523" y="7667"/>
                  </a:cubicBezTo>
                  <a:lnTo>
                    <a:pt x="15523" y="7667"/>
                  </a:lnTo>
                  <a:cubicBezTo>
                    <a:pt x="15483" y="7863"/>
                    <a:pt x="15444" y="8059"/>
                    <a:pt x="15405" y="8256"/>
                  </a:cubicBezTo>
                  <a:cubicBezTo>
                    <a:pt x="15326" y="8256"/>
                    <a:pt x="15287" y="8256"/>
                    <a:pt x="15209" y="8295"/>
                  </a:cubicBezTo>
                  <a:cubicBezTo>
                    <a:pt x="14816" y="8530"/>
                    <a:pt x="14463" y="8884"/>
                    <a:pt x="14227" y="9276"/>
                  </a:cubicBezTo>
                  <a:lnTo>
                    <a:pt x="14149" y="9198"/>
                  </a:lnTo>
                  <a:cubicBezTo>
                    <a:pt x="14100" y="9157"/>
                    <a:pt x="14047" y="9140"/>
                    <a:pt x="13995" y="9140"/>
                  </a:cubicBezTo>
                  <a:cubicBezTo>
                    <a:pt x="13794" y="9140"/>
                    <a:pt x="13616" y="9395"/>
                    <a:pt x="13835" y="9551"/>
                  </a:cubicBezTo>
                  <a:lnTo>
                    <a:pt x="14620" y="10258"/>
                  </a:lnTo>
                  <a:cubicBezTo>
                    <a:pt x="14580" y="10336"/>
                    <a:pt x="14541" y="10415"/>
                    <a:pt x="14463" y="10493"/>
                  </a:cubicBezTo>
                  <a:cubicBezTo>
                    <a:pt x="14149" y="10218"/>
                    <a:pt x="13795" y="9944"/>
                    <a:pt x="13403" y="9747"/>
                  </a:cubicBezTo>
                  <a:cubicBezTo>
                    <a:pt x="13362" y="9724"/>
                    <a:pt x="13321" y="9713"/>
                    <a:pt x="13284" y="9713"/>
                  </a:cubicBezTo>
                  <a:cubicBezTo>
                    <a:pt x="13069" y="9713"/>
                    <a:pt x="12934" y="10046"/>
                    <a:pt x="13167" y="10179"/>
                  </a:cubicBezTo>
                  <a:cubicBezTo>
                    <a:pt x="13521" y="10375"/>
                    <a:pt x="13874" y="10611"/>
                    <a:pt x="14188" y="10886"/>
                  </a:cubicBezTo>
                  <a:cubicBezTo>
                    <a:pt x="14149" y="10964"/>
                    <a:pt x="14070" y="11043"/>
                    <a:pt x="13992" y="11121"/>
                  </a:cubicBezTo>
                  <a:cubicBezTo>
                    <a:pt x="13678" y="10807"/>
                    <a:pt x="13324" y="10493"/>
                    <a:pt x="12932" y="10218"/>
                  </a:cubicBezTo>
                  <a:cubicBezTo>
                    <a:pt x="12891" y="10194"/>
                    <a:pt x="12850" y="10183"/>
                    <a:pt x="12811" y="10183"/>
                  </a:cubicBezTo>
                  <a:cubicBezTo>
                    <a:pt x="12664" y="10183"/>
                    <a:pt x="12547" y="10338"/>
                    <a:pt x="12578" y="10493"/>
                  </a:cubicBezTo>
                  <a:cubicBezTo>
                    <a:pt x="12539" y="10493"/>
                    <a:pt x="12500" y="10532"/>
                    <a:pt x="12461" y="10572"/>
                  </a:cubicBezTo>
                  <a:cubicBezTo>
                    <a:pt x="12225" y="10846"/>
                    <a:pt x="12068" y="11200"/>
                    <a:pt x="12068" y="11553"/>
                  </a:cubicBezTo>
                  <a:cubicBezTo>
                    <a:pt x="12048" y="11710"/>
                    <a:pt x="12166" y="11789"/>
                    <a:pt x="12294" y="11789"/>
                  </a:cubicBezTo>
                  <a:cubicBezTo>
                    <a:pt x="12421" y="11789"/>
                    <a:pt x="12559" y="11710"/>
                    <a:pt x="12578" y="11553"/>
                  </a:cubicBezTo>
                  <a:cubicBezTo>
                    <a:pt x="12578" y="11318"/>
                    <a:pt x="12657" y="11121"/>
                    <a:pt x="12814" y="10925"/>
                  </a:cubicBezTo>
                  <a:cubicBezTo>
                    <a:pt x="12814" y="10886"/>
                    <a:pt x="12853" y="10846"/>
                    <a:pt x="12853" y="10807"/>
                  </a:cubicBezTo>
                  <a:lnTo>
                    <a:pt x="13010" y="10925"/>
                  </a:lnTo>
                  <a:cubicBezTo>
                    <a:pt x="12892" y="11318"/>
                    <a:pt x="12814" y="11749"/>
                    <a:pt x="12814" y="12181"/>
                  </a:cubicBezTo>
                  <a:cubicBezTo>
                    <a:pt x="12814" y="12181"/>
                    <a:pt x="12814" y="12220"/>
                    <a:pt x="12814" y="12260"/>
                  </a:cubicBezTo>
                  <a:cubicBezTo>
                    <a:pt x="12500" y="12495"/>
                    <a:pt x="12147" y="12691"/>
                    <a:pt x="11793" y="12849"/>
                  </a:cubicBezTo>
                  <a:cubicBezTo>
                    <a:pt x="11793" y="12809"/>
                    <a:pt x="11754" y="12770"/>
                    <a:pt x="11715" y="12731"/>
                  </a:cubicBezTo>
                  <a:cubicBezTo>
                    <a:pt x="11676" y="12652"/>
                    <a:pt x="11636" y="12574"/>
                    <a:pt x="11636" y="12456"/>
                  </a:cubicBezTo>
                  <a:cubicBezTo>
                    <a:pt x="11606" y="12349"/>
                    <a:pt x="11516" y="12302"/>
                    <a:pt x="11421" y="12302"/>
                  </a:cubicBezTo>
                  <a:cubicBezTo>
                    <a:pt x="11269" y="12302"/>
                    <a:pt x="11102" y="12421"/>
                    <a:pt x="11126" y="12613"/>
                  </a:cubicBezTo>
                  <a:cubicBezTo>
                    <a:pt x="11165" y="12770"/>
                    <a:pt x="11244" y="12888"/>
                    <a:pt x="11322" y="13006"/>
                  </a:cubicBezTo>
                  <a:cubicBezTo>
                    <a:pt x="11244" y="13045"/>
                    <a:pt x="11165" y="13084"/>
                    <a:pt x="11087" y="13123"/>
                  </a:cubicBezTo>
                  <a:cubicBezTo>
                    <a:pt x="11047" y="12966"/>
                    <a:pt x="11008" y="12849"/>
                    <a:pt x="10969" y="12731"/>
                  </a:cubicBezTo>
                  <a:cubicBezTo>
                    <a:pt x="10937" y="12602"/>
                    <a:pt x="10839" y="12546"/>
                    <a:pt x="10740" y="12546"/>
                  </a:cubicBezTo>
                  <a:cubicBezTo>
                    <a:pt x="10597" y="12546"/>
                    <a:pt x="10452" y="12663"/>
                    <a:pt x="10498" y="12849"/>
                  </a:cubicBezTo>
                  <a:cubicBezTo>
                    <a:pt x="10537" y="12966"/>
                    <a:pt x="10576" y="13123"/>
                    <a:pt x="10616" y="13241"/>
                  </a:cubicBezTo>
                  <a:lnTo>
                    <a:pt x="10223" y="13320"/>
                  </a:lnTo>
                  <a:cubicBezTo>
                    <a:pt x="10302" y="13241"/>
                    <a:pt x="10302" y="13123"/>
                    <a:pt x="10262" y="13045"/>
                  </a:cubicBezTo>
                  <a:lnTo>
                    <a:pt x="10223" y="12927"/>
                  </a:lnTo>
                  <a:cubicBezTo>
                    <a:pt x="10173" y="12828"/>
                    <a:pt x="10096" y="12787"/>
                    <a:pt x="10019" y="12787"/>
                  </a:cubicBezTo>
                  <a:cubicBezTo>
                    <a:pt x="9852" y="12787"/>
                    <a:pt x="9684" y="12975"/>
                    <a:pt x="9791" y="13163"/>
                  </a:cubicBezTo>
                  <a:lnTo>
                    <a:pt x="9831" y="13280"/>
                  </a:lnTo>
                  <a:cubicBezTo>
                    <a:pt x="9870" y="13320"/>
                    <a:pt x="9870" y="13320"/>
                    <a:pt x="9909" y="13359"/>
                  </a:cubicBezTo>
                  <a:cubicBezTo>
                    <a:pt x="9659" y="13389"/>
                    <a:pt x="9409" y="13403"/>
                    <a:pt x="9160" y="13403"/>
                  </a:cubicBezTo>
                  <a:cubicBezTo>
                    <a:pt x="7104" y="13403"/>
                    <a:pt x="5128" y="12409"/>
                    <a:pt x="3903" y="10729"/>
                  </a:cubicBezTo>
                  <a:cubicBezTo>
                    <a:pt x="2254" y="8334"/>
                    <a:pt x="2647" y="5037"/>
                    <a:pt x="4492" y="2877"/>
                  </a:cubicBezTo>
                  <a:cubicBezTo>
                    <a:pt x="4531" y="2838"/>
                    <a:pt x="4531" y="2799"/>
                    <a:pt x="4570" y="2799"/>
                  </a:cubicBezTo>
                  <a:cubicBezTo>
                    <a:pt x="4609" y="2720"/>
                    <a:pt x="4649" y="2681"/>
                    <a:pt x="4727" y="2603"/>
                  </a:cubicBezTo>
                  <a:cubicBezTo>
                    <a:pt x="4806" y="2485"/>
                    <a:pt x="4924" y="2367"/>
                    <a:pt x="5081" y="2249"/>
                  </a:cubicBezTo>
                  <a:cubicBezTo>
                    <a:pt x="5120" y="2210"/>
                    <a:pt x="5159" y="2132"/>
                    <a:pt x="5159" y="2053"/>
                  </a:cubicBezTo>
                  <a:cubicBezTo>
                    <a:pt x="6165" y="970"/>
                    <a:pt x="7571" y="478"/>
                    <a:pt x="9016" y="478"/>
                  </a:cubicBezTo>
                  <a:close/>
                  <a:moveTo>
                    <a:pt x="9103" y="1"/>
                  </a:moveTo>
                  <a:cubicBezTo>
                    <a:pt x="7277" y="1"/>
                    <a:pt x="5483" y="718"/>
                    <a:pt x="4335" y="2249"/>
                  </a:cubicBezTo>
                  <a:cubicBezTo>
                    <a:pt x="0" y="6545"/>
                    <a:pt x="3085" y="13909"/>
                    <a:pt x="9145" y="13909"/>
                  </a:cubicBezTo>
                  <a:cubicBezTo>
                    <a:pt x="9177" y="13909"/>
                    <a:pt x="9210" y="13909"/>
                    <a:pt x="9242" y="13908"/>
                  </a:cubicBezTo>
                  <a:cubicBezTo>
                    <a:pt x="16072" y="13751"/>
                    <a:pt x="18624" y="4958"/>
                    <a:pt x="12971" y="1150"/>
                  </a:cubicBezTo>
                  <a:cubicBezTo>
                    <a:pt x="11833" y="397"/>
                    <a:pt x="10459" y="1"/>
                    <a:pt x="910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2485505" y="-1169357"/>
              <a:ext cx="41262" cy="32597"/>
            </a:xfrm>
            <a:custGeom>
              <a:avLst/>
              <a:gdLst/>
              <a:ahLst/>
              <a:cxnLst/>
              <a:rect l="l" t="t" r="r" b="b"/>
              <a:pathLst>
                <a:path w="681" h="538" extrusionOk="0">
                  <a:moveTo>
                    <a:pt x="346" y="0"/>
                  </a:moveTo>
                  <a:cubicBezTo>
                    <a:pt x="291" y="0"/>
                    <a:pt x="232" y="23"/>
                    <a:pt x="177" y="78"/>
                  </a:cubicBezTo>
                  <a:lnTo>
                    <a:pt x="98" y="156"/>
                  </a:lnTo>
                  <a:cubicBezTo>
                    <a:pt x="0" y="320"/>
                    <a:pt x="147" y="538"/>
                    <a:pt x="313" y="538"/>
                  </a:cubicBezTo>
                  <a:cubicBezTo>
                    <a:pt x="346" y="538"/>
                    <a:pt x="380" y="529"/>
                    <a:pt x="412" y="510"/>
                  </a:cubicBezTo>
                  <a:lnTo>
                    <a:pt x="530" y="431"/>
                  </a:lnTo>
                  <a:cubicBezTo>
                    <a:pt x="681" y="250"/>
                    <a:pt x="531" y="0"/>
                    <a:pt x="34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2737621" y="-1193532"/>
              <a:ext cx="44291" cy="32658"/>
            </a:xfrm>
            <a:custGeom>
              <a:avLst/>
              <a:gdLst/>
              <a:ahLst/>
              <a:cxnLst/>
              <a:rect l="l" t="t" r="r" b="b"/>
              <a:pathLst>
                <a:path w="731" h="539" extrusionOk="0">
                  <a:moveTo>
                    <a:pt x="343" y="1"/>
                  </a:moveTo>
                  <a:cubicBezTo>
                    <a:pt x="155" y="1"/>
                    <a:pt x="0" y="222"/>
                    <a:pt x="177" y="398"/>
                  </a:cubicBezTo>
                  <a:lnTo>
                    <a:pt x="255" y="477"/>
                  </a:lnTo>
                  <a:cubicBezTo>
                    <a:pt x="308" y="521"/>
                    <a:pt x="362" y="539"/>
                    <a:pt x="414" y="539"/>
                  </a:cubicBezTo>
                  <a:cubicBezTo>
                    <a:pt x="592" y="539"/>
                    <a:pt x="731" y="315"/>
                    <a:pt x="609" y="163"/>
                  </a:cubicBezTo>
                  <a:lnTo>
                    <a:pt x="530" y="84"/>
                  </a:lnTo>
                  <a:cubicBezTo>
                    <a:pt x="471" y="25"/>
                    <a:pt x="405"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2978769" y="-1213587"/>
              <a:ext cx="54895" cy="34355"/>
            </a:xfrm>
            <a:custGeom>
              <a:avLst/>
              <a:gdLst/>
              <a:ahLst/>
              <a:cxnLst/>
              <a:rect l="l" t="t" r="r" b="b"/>
              <a:pathLst>
                <a:path w="906" h="567" extrusionOk="0">
                  <a:moveTo>
                    <a:pt x="374" y="1"/>
                  </a:moveTo>
                  <a:cubicBezTo>
                    <a:pt x="149" y="1"/>
                    <a:pt x="1" y="317"/>
                    <a:pt x="240" y="454"/>
                  </a:cubicBezTo>
                  <a:lnTo>
                    <a:pt x="397" y="533"/>
                  </a:lnTo>
                  <a:cubicBezTo>
                    <a:pt x="444" y="557"/>
                    <a:pt x="490" y="567"/>
                    <a:pt x="532" y="567"/>
                  </a:cubicBezTo>
                  <a:cubicBezTo>
                    <a:pt x="771" y="567"/>
                    <a:pt x="906" y="235"/>
                    <a:pt x="672" y="101"/>
                  </a:cubicBezTo>
                  <a:lnTo>
                    <a:pt x="476" y="23"/>
                  </a:lnTo>
                  <a:cubicBezTo>
                    <a:pt x="441" y="8"/>
                    <a:pt x="407" y="1"/>
                    <a:pt x="374"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3233550" y="-1228917"/>
              <a:ext cx="45261" cy="31022"/>
            </a:xfrm>
            <a:custGeom>
              <a:avLst/>
              <a:gdLst/>
              <a:ahLst/>
              <a:cxnLst/>
              <a:rect l="l" t="t" r="r" b="b"/>
              <a:pathLst>
                <a:path w="747" h="512" extrusionOk="0">
                  <a:moveTo>
                    <a:pt x="353" y="1"/>
                  </a:moveTo>
                  <a:cubicBezTo>
                    <a:pt x="0" y="1"/>
                    <a:pt x="0" y="511"/>
                    <a:pt x="353" y="511"/>
                  </a:cubicBezTo>
                  <a:lnTo>
                    <a:pt x="432" y="511"/>
                  </a:lnTo>
                  <a:cubicBezTo>
                    <a:pt x="746" y="511"/>
                    <a:pt x="746" y="1"/>
                    <a:pt x="432"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3721118" y="-1214011"/>
              <a:ext cx="28598" cy="35142"/>
            </a:xfrm>
            <a:custGeom>
              <a:avLst/>
              <a:gdLst/>
              <a:ahLst/>
              <a:cxnLst/>
              <a:rect l="l" t="t" r="r" b="b"/>
              <a:pathLst>
                <a:path w="472" h="580" extrusionOk="0">
                  <a:moveTo>
                    <a:pt x="236" y="0"/>
                  </a:moveTo>
                  <a:cubicBezTo>
                    <a:pt x="118" y="0"/>
                    <a:pt x="1" y="89"/>
                    <a:pt x="1" y="265"/>
                  </a:cubicBezTo>
                  <a:lnTo>
                    <a:pt x="1" y="344"/>
                  </a:lnTo>
                  <a:cubicBezTo>
                    <a:pt x="1" y="501"/>
                    <a:pt x="118" y="579"/>
                    <a:pt x="236" y="579"/>
                  </a:cubicBezTo>
                  <a:cubicBezTo>
                    <a:pt x="354" y="579"/>
                    <a:pt x="472" y="501"/>
                    <a:pt x="472" y="344"/>
                  </a:cubicBezTo>
                  <a:lnTo>
                    <a:pt x="472" y="265"/>
                  </a:lnTo>
                  <a:cubicBezTo>
                    <a:pt x="472" y="8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3949482" y="-1183716"/>
              <a:ext cx="28598" cy="33385"/>
            </a:xfrm>
            <a:custGeom>
              <a:avLst/>
              <a:gdLst/>
              <a:ahLst/>
              <a:cxnLst/>
              <a:rect l="l" t="t" r="r" b="b"/>
              <a:pathLst>
                <a:path w="472" h="551" extrusionOk="0">
                  <a:moveTo>
                    <a:pt x="236" y="1"/>
                  </a:moveTo>
                  <a:cubicBezTo>
                    <a:pt x="118" y="1"/>
                    <a:pt x="0" y="79"/>
                    <a:pt x="0" y="236"/>
                  </a:cubicBezTo>
                  <a:lnTo>
                    <a:pt x="0" y="315"/>
                  </a:lnTo>
                  <a:cubicBezTo>
                    <a:pt x="0" y="472"/>
                    <a:pt x="118" y="550"/>
                    <a:pt x="236" y="550"/>
                  </a:cubicBezTo>
                  <a:cubicBezTo>
                    <a:pt x="354" y="550"/>
                    <a:pt x="471" y="472"/>
                    <a:pt x="471" y="315"/>
                  </a:cubicBezTo>
                  <a:lnTo>
                    <a:pt x="471" y="236"/>
                  </a:lnTo>
                  <a:cubicBezTo>
                    <a:pt x="471"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4146884" y="-1159905"/>
              <a:ext cx="28598" cy="35748"/>
            </a:xfrm>
            <a:custGeom>
              <a:avLst/>
              <a:gdLst/>
              <a:ahLst/>
              <a:cxnLst/>
              <a:rect l="l" t="t" r="r" b="b"/>
              <a:pathLst>
                <a:path w="472" h="590" extrusionOk="0">
                  <a:moveTo>
                    <a:pt x="236" y="0"/>
                  </a:moveTo>
                  <a:cubicBezTo>
                    <a:pt x="118" y="0"/>
                    <a:pt x="0" y="79"/>
                    <a:pt x="0" y="236"/>
                  </a:cubicBezTo>
                  <a:lnTo>
                    <a:pt x="0" y="354"/>
                  </a:lnTo>
                  <a:cubicBezTo>
                    <a:pt x="0" y="511"/>
                    <a:pt x="118" y="589"/>
                    <a:pt x="236" y="589"/>
                  </a:cubicBezTo>
                  <a:cubicBezTo>
                    <a:pt x="354" y="589"/>
                    <a:pt x="472" y="511"/>
                    <a:pt x="472" y="354"/>
                  </a:cubicBezTo>
                  <a:lnTo>
                    <a:pt x="472" y="236"/>
                  </a:lnTo>
                  <a:cubicBezTo>
                    <a:pt x="472"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2272592" y="-1338282"/>
              <a:ext cx="31022" cy="35688"/>
            </a:xfrm>
            <a:custGeom>
              <a:avLst/>
              <a:gdLst/>
              <a:ahLst/>
              <a:cxnLst/>
              <a:rect l="l" t="t" r="r" b="b"/>
              <a:pathLst>
                <a:path w="512" h="589" extrusionOk="0">
                  <a:moveTo>
                    <a:pt x="256" y="0"/>
                  </a:moveTo>
                  <a:cubicBezTo>
                    <a:pt x="128" y="0"/>
                    <a:pt x="1" y="79"/>
                    <a:pt x="1" y="236"/>
                  </a:cubicBezTo>
                  <a:lnTo>
                    <a:pt x="1" y="353"/>
                  </a:lnTo>
                  <a:cubicBezTo>
                    <a:pt x="1" y="510"/>
                    <a:pt x="128" y="589"/>
                    <a:pt x="256" y="589"/>
                  </a:cubicBezTo>
                  <a:cubicBezTo>
                    <a:pt x="384" y="589"/>
                    <a:pt x="511" y="510"/>
                    <a:pt x="511" y="353"/>
                  </a:cubicBezTo>
                  <a:lnTo>
                    <a:pt x="511" y="236"/>
                  </a:lnTo>
                  <a:cubicBezTo>
                    <a:pt x="511" y="79"/>
                    <a:pt x="384"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2491443" y="-1352581"/>
              <a:ext cx="45261" cy="28598"/>
            </a:xfrm>
            <a:custGeom>
              <a:avLst/>
              <a:gdLst/>
              <a:ahLst/>
              <a:cxnLst/>
              <a:rect l="l" t="t" r="r" b="b"/>
              <a:pathLst>
                <a:path w="747" h="472" extrusionOk="0">
                  <a:moveTo>
                    <a:pt x="314" y="1"/>
                  </a:moveTo>
                  <a:cubicBezTo>
                    <a:pt x="0" y="1"/>
                    <a:pt x="0" y="472"/>
                    <a:pt x="314" y="472"/>
                  </a:cubicBezTo>
                  <a:lnTo>
                    <a:pt x="393" y="472"/>
                  </a:lnTo>
                  <a:cubicBezTo>
                    <a:pt x="746" y="472"/>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2753071" y="-1373363"/>
              <a:ext cx="30961" cy="35142"/>
            </a:xfrm>
            <a:custGeom>
              <a:avLst/>
              <a:gdLst/>
              <a:ahLst/>
              <a:cxnLst/>
              <a:rect l="l" t="t" r="r" b="b"/>
              <a:pathLst>
                <a:path w="511" h="580" extrusionOk="0">
                  <a:moveTo>
                    <a:pt x="256" y="0"/>
                  </a:moveTo>
                  <a:cubicBezTo>
                    <a:pt x="128" y="0"/>
                    <a:pt x="0" y="88"/>
                    <a:pt x="0" y="265"/>
                  </a:cubicBezTo>
                  <a:lnTo>
                    <a:pt x="0" y="344"/>
                  </a:lnTo>
                  <a:cubicBezTo>
                    <a:pt x="0"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2984707" y="-1379362"/>
              <a:ext cx="53077" cy="31810"/>
            </a:xfrm>
            <a:custGeom>
              <a:avLst/>
              <a:gdLst/>
              <a:ahLst/>
              <a:cxnLst/>
              <a:rect l="l" t="t" r="r" b="b"/>
              <a:pathLst>
                <a:path w="876" h="525" extrusionOk="0">
                  <a:moveTo>
                    <a:pt x="456" y="1"/>
                  </a:moveTo>
                  <a:cubicBezTo>
                    <a:pt x="368" y="1"/>
                    <a:pt x="280" y="30"/>
                    <a:pt x="221" y="89"/>
                  </a:cubicBezTo>
                  <a:cubicBezTo>
                    <a:pt x="1" y="273"/>
                    <a:pt x="192" y="525"/>
                    <a:pt x="410" y="525"/>
                  </a:cubicBezTo>
                  <a:cubicBezTo>
                    <a:pt x="426" y="525"/>
                    <a:pt x="441" y="524"/>
                    <a:pt x="456" y="521"/>
                  </a:cubicBezTo>
                  <a:cubicBezTo>
                    <a:pt x="469" y="524"/>
                    <a:pt x="482" y="525"/>
                    <a:pt x="495" y="525"/>
                  </a:cubicBezTo>
                  <a:cubicBezTo>
                    <a:pt x="682" y="525"/>
                    <a:pt x="875" y="273"/>
                    <a:pt x="692" y="89"/>
                  </a:cubicBezTo>
                  <a:cubicBezTo>
                    <a:pt x="633" y="30"/>
                    <a:pt x="545" y="1"/>
                    <a:pt x="4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3224037" y="-1388268"/>
              <a:ext cx="45261" cy="31022"/>
            </a:xfrm>
            <a:custGeom>
              <a:avLst/>
              <a:gdLst/>
              <a:ahLst/>
              <a:cxnLst/>
              <a:rect l="l" t="t" r="r" b="b"/>
              <a:pathLst>
                <a:path w="747" h="512" extrusionOk="0">
                  <a:moveTo>
                    <a:pt x="314" y="1"/>
                  </a:moveTo>
                  <a:cubicBezTo>
                    <a:pt x="0" y="1"/>
                    <a:pt x="0" y="511"/>
                    <a:pt x="314" y="511"/>
                  </a:cubicBezTo>
                  <a:lnTo>
                    <a:pt x="393" y="511"/>
                  </a:lnTo>
                  <a:cubicBezTo>
                    <a:pt x="746" y="511"/>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3483302" y="-1383482"/>
              <a:ext cx="42837" cy="30961"/>
            </a:xfrm>
            <a:custGeom>
              <a:avLst/>
              <a:gdLst/>
              <a:ahLst/>
              <a:cxnLst/>
              <a:rect l="l" t="t" r="r" b="b"/>
              <a:pathLst>
                <a:path w="707" h="511" extrusionOk="0">
                  <a:moveTo>
                    <a:pt x="314" y="0"/>
                  </a:moveTo>
                  <a:cubicBezTo>
                    <a:pt x="0" y="0"/>
                    <a:pt x="0" y="511"/>
                    <a:pt x="314" y="511"/>
                  </a:cubicBezTo>
                  <a:lnTo>
                    <a:pt x="393" y="511"/>
                  </a:lnTo>
                  <a:cubicBezTo>
                    <a:pt x="707" y="511"/>
                    <a:pt x="707" y="0"/>
                    <a:pt x="39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3918581" y="-1336343"/>
              <a:ext cx="46836" cy="32779"/>
            </a:xfrm>
            <a:custGeom>
              <a:avLst/>
              <a:gdLst/>
              <a:ahLst/>
              <a:cxnLst/>
              <a:rect l="l" t="t" r="r" b="b"/>
              <a:pathLst>
                <a:path w="773" h="541" extrusionOk="0">
                  <a:moveTo>
                    <a:pt x="361" y="0"/>
                  </a:moveTo>
                  <a:cubicBezTo>
                    <a:pt x="167" y="0"/>
                    <a:pt x="1" y="213"/>
                    <a:pt x="157" y="400"/>
                  </a:cubicBezTo>
                  <a:lnTo>
                    <a:pt x="235" y="478"/>
                  </a:lnTo>
                  <a:cubicBezTo>
                    <a:pt x="287" y="522"/>
                    <a:pt x="345" y="540"/>
                    <a:pt x="401" y="540"/>
                  </a:cubicBezTo>
                  <a:cubicBezTo>
                    <a:pt x="598" y="540"/>
                    <a:pt x="772" y="309"/>
                    <a:pt x="589" y="125"/>
                  </a:cubicBezTo>
                  <a:lnTo>
                    <a:pt x="510" y="47"/>
                  </a:lnTo>
                  <a:cubicBezTo>
                    <a:pt x="462" y="14"/>
                    <a:pt x="411" y="0"/>
                    <a:pt x="361"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2902910" y="4767376"/>
              <a:ext cx="38111" cy="28659"/>
            </a:xfrm>
            <a:custGeom>
              <a:avLst/>
              <a:gdLst/>
              <a:ahLst/>
              <a:cxnLst/>
              <a:rect l="l" t="t" r="r" b="b"/>
              <a:pathLst>
                <a:path w="629" h="473" extrusionOk="0">
                  <a:moveTo>
                    <a:pt x="315" y="1"/>
                  </a:moveTo>
                  <a:cubicBezTo>
                    <a:pt x="1" y="1"/>
                    <a:pt x="1" y="472"/>
                    <a:pt x="315" y="472"/>
                  </a:cubicBezTo>
                  <a:cubicBezTo>
                    <a:pt x="629" y="472"/>
                    <a:pt x="629" y="1"/>
                    <a:pt x="31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2921935" y="4687155"/>
              <a:ext cx="30961" cy="35142"/>
            </a:xfrm>
            <a:custGeom>
              <a:avLst/>
              <a:gdLst/>
              <a:ahLst/>
              <a:cxnLst/>
              <a:rect l="l" t="t" r="r" b="b"/>
              <a:pathLst>
                <a:path w="511" h="580" extrusionOk="0">
                  <a:moveTo>
                    <a:pt x="256" y="0"/>
                  </a:moveTo>
                  <a:cubicBezTo>
                    <a:pt x="128" y="0"/>
                    <a:pt x="1" y="88"/>
                    <a:pt x="1" y="265"/>
                  </a:cubicBezTo>
                  <a:lnTo>
                    <a:pt x="1" y="344"/>
                  </a:lnTo>
                  <a:cubicBezTo>
                    <a:pt x="1"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3050629" y="4826936"/>
              <a:ext cx="46473" cy="34657"/>
            </a:xfrm>
            <a:custGeom>
              <a:avLst/>
              <a:gdLst/>
              <a:ahLst/>
              <a:cxnLst/>
              <a:rect l="l" t="t" r="r" b="b"/>
              <a:pathLst>
                <a:path w="767" h="572" extrusionOk="0">
                  <a:moveTo>
                    <a:pt x="406" y="0"/>
                  </a:moveTo>
                  <a:cubicBezTo>
                    <a:pt x="348" y="0"/>
                    <a:pt x="287" y="23"/>
                    <a:pt x="232" y="78"/>
                  </a:cubicBezTo>
                  <a:lnTo>
                    <a:pt x="154" y="156"/>
                  </a:lnTo>
                  <a:cubicBezTo>
                    <a:pt x="0" y="340"/>
                    <a:pt x="158" y="571"/>
                    <a:pt x="346" y="571"/>
                  </a:cubicBezTo>
                  <a:cubicBezTo>
                    <a:pt x="399" y="571"/>
                    <a:pt x="455" y="553"/>
                    <a:pt x="507" y="510"/>
                  </a:cubicBezTo>
                  <a:lnTo>
                    <a:pt x="585" y="431"/>
                  </a:lnTo>
                  <a:cubicBezTo>
                    <a:pt x="766" y="250"/>
                    <a:pt x="600" y="0"/>
                    <a:pt x="40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3486574" y="4767436"/>
              <a:ext cx="46170" cy="34415"/>
            </a:xfrm>
            <a:custGeom>
              <a:avLst/>
              <a:gdLst/>
              <a:ahLst/>
              <a:cxnLst/>
              <a:rect l="l" t="t" r="r" b="b"/>
              <a:pathLst>
                <a:path w="762" h="568" extrusionOk="0">
                  <a:moveTo>
                    <a:pt x="343" y="1"/>
                  </a:moveTo>
                  <a:cubicBezTo>
                    <a:pt x="167" y="1"/>
                    <a:pt x="1" y="251"/>
                    <a:pt x="182" y="432"/>
                  </a:cubicBezTo>
                  <a:lnTo>
                    <a:pt x="221" y="510"/>
                  </a:lnTo>
                  <a:cubicBezTo>
                    <a:pt x="269" y="551"/>
                    <a:pt x="323" y="568"/>
                    <a:pt x="375" y="568"/>
                  </a:cubicBezTo>
                  <a:cubicBezTo>
                    <a:pt x="577" y="568"/>
                    <a:pt x="761" y="313"/>
                    <a:pt x="574" y="157"/>
                  </a:cubicBezTo>
                  <a:lnTo>
                    <a:pt x="496" y="78"/>
                  </a:lnTo>
                  <a:cubicBezTo>
                    <a:pt x="450" y="24"/>
                    <a:pt x="396"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3815093" y="2229502"/>
              <a:ext cx="109426" cy="913394"/>
            </a:xfrm>
            <a:custGeom>
              <a:avLst/>
              <a:gdLst/>
              <a:ahLst/>
              <a:cxnLst/>
              <a:rect l="l" t="t" r="r" b="b"/>
              <a:pathLst>
                <a:path w="1806" h="15075" extrusionOk="0">
                  <a:moveTo>
                    <a:pt x="1566" y="1"/>
                  </a:moveTo>
                  <a:cubicBezTo>
                    <a:pt x="1443" y="1"/>
                    <a:pt x="1315" y="79"/>
                    <a:pt x="1315" y="236"/>
                  </a:cubicBezTo>
                  <a:cubicBezTo>
                    <a:pt x="1001" y="5104"/>
                    <a:pt x="569" y="10011"/>
                    <a:pt x="20" y="14839"/>
                  </a:cubicBezTo>
                  <a:cubicBezTo>
                    <a:pt x="0" y="14996"/>
                    <a:pt x="108" y="15075"/>
                    <a:pt x="226" y="15075"/>
                  </a:cubicBezTo>
                  <a:cubicBezTo>
                    <a:pt x="344" y="15075"/>
                    <a:pt x="471" y="14996"/>
                    <a:pt x="491" y="14839"/>
                  </a:cubicBezTo>
                  <a:cubicBezTo>
                    <a:pt x="1080" y="10011"/>
                    <a:pt x="1512" y="5104"/>
                    <a:pt x="1786" y="236"/>
                  </a:cubicBezTo>
                  <a:cubicBezTo>
                    <a:pt x="1806" y="79"/>
                    <a:pt x="1688" y="1"/>
                    <a:pt x="156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3797219" y="3204698"/>
              <a:ext cx="47624" cy="28598"/>
            </a:xfrm>
            <a:custGeom>
              <a:avLst/>
              <a:gdLst/>
              <a:ahLst/>
              <a:cxnLst/>
              <a:rect l="l" t="t" r="r" b="b"/>
              <a:pathLst>
                <a:path w="786" h="472" extrusionOk="0">
                  <a:moveTo>
                    <a:pt x="315" y="1"/>
                  </a:moveTo>
                  <a:cubicBezTo>
                    <a:pt x="1" y="1"/>
                    <a:pt x="1" y="472"/>
                    <a:pt x="315" y="472"/>
                  </a:cubicBezTo>
                  <a:lnTo>
                    <a:pt x="433" y="472"/>
                  </a:lnTo>
                  <a:cubicBezTo>
                    <a:pt x="786" y="472"/>
                    <a:pt x="786" y="1"/>
                    <a:pt x="43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3809155" y="3255230"/>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3667314" y="3367140"/>
              <a:ext cx="157534" cy="832688"/>
            </a:xfrm>
            <a:custGeom>
              <a:avLst/>
              <a:gdLst/>
              <a:ahLst/>
              <a:cxnLst/>
              <a:rect l="l" t="t" r="r" b="b"/>
              <a:pathLst>
                <a:path w="2600" h="13743" extrusionOk="0">
                  <a:moveTo>
                    <a:pt x="2298" y="1"/>
                  </a:moveTo>
                  <a:cubicBezTo>
                    <a:pt x="2196" y="1"/>
                    <a:pt x="2098" y="57"/>
                    <a:pt x="2066" y="185"/>
                  </a:cubicBezTo>
                  <a:lnTo>
                    <a:pt x="25" y="13415"/>
                  </a:lnTo>
                  <a:cubicBezTo>
                    <a:pt x="1" y="13609"/>
                    <a:pt x="171" y="13743"/>
                    <a:pt x="324" y="13743"/>
                  </a:cubicBezTo>
                  <a:cubicBezTo>
                    <a:pt x="418" y="13743"/>
                    <a:pt x="505" y="13692"/>
                    <a:pt x="535" y="13572"/>
                  </a:cubicBezTo>
                  <a:cubicBezTo>
                    <a:pt x="1203" y="9136"/>
                    <a:pt x="1909" y="4739"/>
                    <a:pt x="2577" y="303"/>
                  </a:cubicBezTo>
                  <a:cubicBezTo>
                    <a:pt x="2600" y="118"/>
                    <a:pt x="2445" y="1"/>
                    <a:pt x="2298"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3899495" y="2125469"/>
              <a:ext cx="28598" cy="37505"/>
            </a:xfrm>
            <a:custGeom>
              <a:avLst/>
              <a:gdLst/>
              <a:ahLst/>
              <a:cxnLst/>
              <a:rect l="l" t="t" r="r" b="b"/>
              <a:pathLst>
                <a:path w="472" h="619" extrusionOk="0">
                  <a:moveTo>
                    <a:pt x="236" y="0"/>
                  </a:moveTo>
                  <a:cubicBezTo>
                    <a:pt x="119" y="0"/>
                    <a:pt x="1" y="88"/>
                    <a:pt x="1" y="265"/>
                  </a:cubicBezTo>
                  <a:lnTo>
                    <a:pt x="1" y="383"/>
                  </a:lnTo>
                  <a:cubicBezTo>
                    <a:pt x="1" y="540"/>
                    <a:pt x="119" y="618"/>
                    <a:pt x="236" y="618"/>
                  </a:cubicBezTo>
                  <a:cubicBezTo>
                    <a:pt x="354" y="618"/>
                    <a:pt x="472" y="540"/>
                    <a:pt x="472" y="383"/>
                  </a:cubicBezTo>
                  <a:lnTo>
                    <a:pt x="472" y="265"/>
                  </a:lnTo>
                  <a:cubicBezTo>
                    <a:pt x="472" y="88"/>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3918520" y="1627722"/>
              <a:ext cx="41686" cy="259325"/>
            </a:xfrm>
            <a:custGeom>
              <a:avLst/>
              <a:gdLst/>
              <a:ahLst/>
              <a:cxnLst/>
              <a:rect l="l" t="t" r="r" b="b"/>
              <a:pathLst>
                <a:path w="688" h="4280" extrusionOk="0">
                  <a:moveTo>
                    <a:pt x="443" y="1"/>
                  </a:moveTo>
                  <a:cubicBezTo>
                    <a:pt x="315" y="1"/>
                    <a:pt x="178" y="79"/>
                    <a:pt x="158" y="236"/>
                  </a:cubicBezTo>
                  <a:cubicBezTo>
                    <a:pt x="40" y="1492"/>
                    <a:pt x="1" y="2788"/>
                    <a:pt x="40" y="4044"/>
                  </a:cubicBezTo>
                  <a:cubicBezTo>
                    <a:pt x="40" y="4201"/>
                    <a:pt x="168" y="4280"/>
                    <a:pt x="295" y="4280"/>
                  </a:cubicBezTo>
                  <a:cubicBezTo>
                    <a:pt x="423" y="4280"/>
                    <a:pt x="550" y="4201"/>
                    <a:pt x="550" y="4044"/>
                  </a:cubicBezTo>
                  <a:cubicBezTo>
                    <a:pt x="472" y="2788"/>
                    <a:pt x="511" y="1492"/>
                    <a:pt x="668" y="236"/>
                  </a:cubicBezTo>
                  <a:cubicBezTo>
                    <a:pt x="688" y="79"/>
                    <a:pt x="570" y="1"/>
                    <a:pt x="4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3845994" y="-1136153"/>
              <a:ext cx="78525" cy="608990"/>
            </a:xfrm>
            <a:custGeom>
              <a:avLst/>
              <a:gdLst/>
              <a:ahLst/>
              <a:cxnLst/>
              <a:rect l="l" t="t" r="r" b="b"/>
              <a:pathLst>
                <a:path w="1296" h="10051" extrusionOk="0">
                  <a:moveTo>
                    <a:pt x="226" y="1"/>
                  </a:moveTo>
                  <a:cubicBezTo>
                    <a:pt x="109" y="1"/>
                    <a:pt x="1" y="79"/>
                    <a:pt x="20" y="236"/>
                  </a:cubicBezTo>
                  <a:cubicBezTo>
                    <a:pt x="334" y="3416"/>
                    <a:pt x="609" y="6596"/>
                    <a:pt x="805" y="9815"/>
                  </a:cubicBezTo>
                  <a:cubicBezTo>
                    <a:pt x="805" y="9972"/>
                    <a:pt x="933" y="10050"/>
                    <a:pt x="1056" y="10050"/>
                  </a:cubicBezTo>
                  <a:cubicBezTo>
                    <a:pt x="1178" y="10050"/>
                    <a:pt x="1296" y="9972"/>
                    <a:pt x="1276" y="9815"/>
                  </a:cubicBezTo>
                  <a:cubicBezTo>
                    <a:pt x="1080" y="6596"/>
                    <a:pt x="845" y="3416"/>
                    <a:pt x="491" y="236"/>
                  </a:cubicBezTo>
                  <a:cubicBezTo>
                    <a:pt x="472" y="79"/>
                    <a:pt x="344" y="1"/>
                    <a:pt x="22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3901919" y="-446336"/>
              <a:ext cx="45200" cy="30961"/>
            </a:xfrm>
            <a:custGeom>
              <a:avLst/>
              <a:gdLst/>
              <a:ahLst/>
              <a:cxnLst/>
              <a:rect l="l" t="t" r="r" b="b"/>
              <a:pathLst>
                <a:path w="746" h="511" extrusionOk="0">
                  <a:moveTo>
                    <a:pt x="314" y="0"/>
                  </a:moveTo>
                  <a:cubicBezTo>
                    <a:pt x="0" y="0"/>
                    <a:pt x="0" y="511"/>
                    <a:pt x="314" y="511"/>
                  </a:cubicBezTo>
                  <a:lnTo>
                    <a:pt x="432" y="511"/>
                  </a:lnTo>
                  <a:cubicBezTo>
                    <a:pt x="746" y="511"/>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3942332" y="-37232"/>
              <a:ext cx="30961" cy="37505"/>
            </a:xfrm>
            <a:custGeom>
              <a:avLst/>
              <a:gdLst/>
              <a:ahLst/>
              <a:cxnLst/>
              <a:rect l="l" t="t" r="r" b="b"/>
              <a:pathLst>
                <a:path w="511" h="619" extrusionOk="0">
                  <a:moveTo>
                    <a:pt x="256" y="0"/>
                  </a:moveTo>
                  <a:cubicBezTo>
                    <a:pt x="128" y="0"/>
                    <a:pt x="0" y="79"/>
                    <a:pt x="0" y="236"/>
                  </a:cubicBezTo>
                  <a:lnTo>
                    <a:pt x="0" y="354"/>
                  </a:lnTo>
                  <a:cubicBezTo>
                    <a:pt x="0" y="530"/>
                    <a:pt x="128" y="619"/>
                    <a:pt x="256" y="619"/>
                  </a:cubicBezTo>
                  <a:cubicBezTo>
                    <a:pt x="383" y="619"/>
                    <a:pt x="511" y="530"/>
                    <a:pt x="511" y="35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3549345" y="-2780688"/>
              <a:ext cx="197039" cy="706782"/>
            </a:xfrm>
            <a:custGeom>
              <a:avLst/>
              <a:gdLst/>
              <a:ahLst/>
              <a:cxnLst/>
              <a:rect l="l" t="t" r="r" b="b"/>
              <a:pathLst>
                <a:path w="3252" h="11665" extrusionOk="0">
                  <a:moveTo>
                    <a:pt x="313" y="0"/>
                  </a:moveTo>
                  <a:cubicBezTo>
                    <a:pt x="157" y="0"/>
                    <a:pt x="1" y="124"/>
                    <a:pt x="48" y="292"/>
                  </a:cubicBezTo>
                  <a:cubicBezTo>
                    <a:pt x="1265" y="3942"/>
                    <a:pt x="2168" y="7672"/>
                    <a:pt x="2718" y="11480"/>
                  </a:cubicBezTo>
                  <a:cubicBezTo>
                    <a:pt x="2750" y="11608"/>
                    <a:pt x="2848" y="11664"/>
                    <a:pt x="2950" y="11664"/>
                  </a:cubicBezTo>
                  <a:cubicBezTo>
                    <a:pt x="3097" y="11664"/>
                    <a:pt x="3251" y="11547"/>
                    <a:pt x="3228" y="11362"/>
                  </a:cubicBezTo>
                  <a:cubicBezTo>
                    <a:pt x="2639" y="7554"/>
                    <a:pt x="1736" y="3825"/>
                    <a:pt x="559" y="174"/>
                  </a:cubicBezTo>
                  <a:cubicBezTo>
                    <a:pt x="513" y="51"/>
                    <a:pt x="413" y="0"/>
                    <a:pt x="31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4268731" y="431371"/>
              <a:ext cx="81796" cy="58227"/>
            </a:xfrm>
            <a:custGeom>
              <a:avLst/>
              <a:gdLst/>
              <a:ahLst/>
              <a:cxnLst/>
              <a:rect l="l" t="t" r="r" b="b"/>
              <a:pathLst>
                <a:path w="1350" h="961" extrusionOk="0">
                  <a:moveTo>
                    <a:pt x="992" y="0"/>
                  </a:moveTo>
                  <a:cubicBezTo>
                    <a:pt x="933" y="0"/>
                    <a:pt x="871" y="23"/>
                    <a:pt x="816" y="78"/>
                  </a:cubicBezTo>
                  <a:lnTo>
                    <a:pt x="188" y="549"/>
                  </a:lnTo>
                  <a:cubicBezTo>
                    <a:pt x="1" y="705"/>
                    <a:pt x="185" y="960"/>
                    <a:pt x="387" y="960"/>
                  </a:cubicBezTo>
                  <a:cubicBezTo>
                    <a:pt x="439" y="960"/>
                    <a:pt x="493" y="943"/>
                    <a:pt x="541" y="903"/>
                  </a:cubicBezTo>
                  <a:lnTo>
                    <a:pt x="1169" y="392"/>
                  </a:lnTo>
                  <a:cubicBezTo>
                    <a:pt x="1349" y="242"/>
                    <a:pt x="1185" y="0"/>
                    <a:pt x="99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4344286" y="386111"/>
              <a:ext cx="30961" cy="38111"/>
            </a:xfrm>
            <a:custGeom>
              <a:avLst/>
              <a:gdLst/>
              <a:ahLst/>
              <a:cxnLst/>
              <a:rect l="l" t="t" r="r" b="b"/>
              <a:pathLst>
                <a:path w="511" h="629" extrusionOk="0">
                  <a:moveTo>
                    <a:pt x="256" y="1"/>
                  </a:moveTo>
                  <a:cubicBezTo>
                    <a:pt x="128" y="1"/>
                    <a:pt x="1" y="79"/>
                    <a:pt x="1" y="236"/>
                  </a:cubicBezTo>
                  <a:lnTo>
                    <a:pt x="1" y="393"/>
                  </a:lnTo>
                  <a:cubicBezTo>
                    <a:pt x="1" y="550"/>
                    <a:pt x="128" y="629"/>
                    <a:pt x="256" y="629"/>
                  </a:cubicBezTo>
                  <a:cubicBezTo>
                    <a:pt x="383" y="629"/>
                    <a:pt x="511" y="550"/>
                    <a:pt x="511" y="393"/>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4322898" y="973652"/>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1" y="530"/>
                    <a:pt x="471" y="353"/>
                  </a:cubicBezTo>
                  <a:lnTo>
                    <a:pt x="471" y="236"/>
                  </a:lnTo>
                  <a:cubicBezTo>
                    <a:pt x="471"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4203960" y="2712344"/>
              <a:ext cx="28598" cy="38111"/>
            </a:xfrm>
            <a:custGeom>
              <a:avLst/>
              <a:gdLst/>
              <a:ahLst/>
              <a:cxnLst/>
              <a:rect l="l" t="t" r="r" b="b"/>
              <a:pathLst>
                <a:path w="472" h="629" extrusionOk="0">
                  <a:moveTo>
                    <a:pt x="236" y="1"/>
                  </a:moveTo>
                  <a:cubicBezTo>
                    <a:pt x="118" y="1"/>
                    <a:pt x="1" y="79"/>
                    <a:pt x="1" y="236"/>
                  </a:cubicBezTo>
                  <a:lnTo>
                    <a:pt x="1" y="393"/>
                  </a:lnTo>
                  <a:cubicBezTo>
                    <a:pt x="1" y="550"/>
                    <a:pt x="118" y="629"/>
                    <a:pt x="236" y="629"/>
                  </a:cubicBezTo>
                  <a:cubicBezTo>
                    <a:pt x="354" y="629"/>
                    <a:pt x="472" y="550"/>
                    <a:pt x="472" y="393"/>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4196810" y="3114298"/>
              <a:ext cx="28598" cy="37566"/>
            </a:xfrm>
            <a:custGeom>
              <a:avLst/>
              <a:gdLst/>
              <a:ahLst/>
              <a:cxnLst/>
              <a:rect l="l" t="t" r="r" b="b"/>
              <a:pathLst>
                <a:path w="472" h="620" extrusionOk="0">
                  <a:moveTo>
                    <a:pt x="236" y="1"/>
                  </a:moveTo>
                  <a:cubicBezTo>
                    <a:pt x="119" y="1"/>
                    <a:pt x="1" y="79"/>
                    <a:pt x="1" y="236"/>
                  </a:cubicBezTo>
                  <a:lnTo>
                    <a:pt x="1" y="354"/>
                  </a:lnTo>
                  <a:cubicBezTo>
                    <a:pt x="1" y="531"/>
                    <a:pt x="119" y="619"/>
                    <a:pt x="236" y="619"/>
                  </a:cubicBezTo>
                  <a:cubicBezTo>
                    <a:pt x="354" y="619"/>
                    <a:pt x="472" y="53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3065170" y="5541111"/>
              <a:ext cx="90340" cy="166380"/>
            </a:xfrm>
            <a:custGeom>
              <a:avLst/>
              <a:gdLst/>
              <a:ahLst/>
              <a:cxnLst/>
              <a:rect l="l" t="t" r="r" b="b"/>
              <a:pathLst>
                <a:path w="1491" h="2746" extrusionOk="0">
                  <a:moveTo>
                    <a:pt x="301" y="1"/>
                  </a:moveTo>
                  <a:cubicBezTo>
                    <a:pt x="151" y="1"/>
                    <a:pt x="1" y="118"/>
                    <a:pt x="71" y="303"/>
                  </a:cubicBezTo>
                  <a:cubicBezTo>
                    <a:pt x="345" y="1049"/>
                    <a:pt x="659" y="1834"/>
                    <a:pt x="934" y="2580"/>
                  </a:cubicBezTo>
                  <a:cubicBezTo>
                    <a:pt x="982" y="2692"/>
                    <a:pt x="1089" y="2745"/>
                    <a:pt x="1193" y="2745"/>
                  </a:cubicBezTo>
                  <a:cubicBezTo>
                    <a:pt x="1344" y="2745"/>
                    <a:pt x="1491" y="2633"/>
                    <a:pt x="1444" y="2423"/>
                  </a:cubicBezTo>
                  <a:lnTo>
                    <a:pt x="542" y="186"/>
                  </a:lnTo>
                  <a:cubicBezTo>
                    <a:pt x="509" y="57"/>
                    <a:pt x="405"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2650795" y="6801080"/>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2" y="530"/>
                    <a:pt x="472" y="353"/>
                  </a:cubicBezTo>
                  <a:lnTo>
                    <a:pt x="472" y="236"/>
                  </a:lnTo>
                  <a:cubicBezTo>
                    <a:pt x="472" y="79"/>
                    <a:pt x="354"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3102736" y="7655521"/>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2563182" y="7612138"/>
              <a:ext cx="48654" cy="35688"/>
            </a:xfrm>
            <a:custGeom>
              <a:avLst/>
              <a:gdLst/>
              <a:ahLst/>
              <a:cxnLst/>
              <a:rect l="l" t="t" r="r" b="b"/>
              <a:pathLst>
                <a:path w="803" h="589" extrusionOk="0">
                  <a:moveTo>
                    <a:pt x="463" y="1"/>
                  </a:moveTo>
                  <a:cubicBezTo>
                    <a:pt x="409" y="1"/>
                    <a:pt x="354" y="24"/>
                    <a:pt x="308" y="79"/>
                  </a:cubicBezTo>
                  <a:lnTo>
                    <a:pt x="151" y="197"/>
                  </a:lnTo>
                  <a:cubicBezTo>
                    <a:pt x="1" y="347"/>
                    <a:pt x="172" y="589"/>
                    <a:pt x="349" y="589"/>
                  </a:cubicBezTo>
                  <a:cubicBezTo>
                    <a:pt x="403" y="589"/>
                    <a:pt x="458" y="566"/>
                    <a:pt x="504" y="511"/>
                  </a:cubicBezTo>
                  <a:lnTo>
                    <a:pt x="622" y="393"/>
                  </a:lnTo>
                  <a:cubicBezTo>
                    <a:pt x="802" y="243"/>
                    <a:pt x="638"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2201278" y="7448000"/>
              <a:ext cx="45200" cy="28598"/>
            </a:xfrm>
            <a:custGeom>
              <a:avLst/>
              <a:gdLst/>
              <a:ahLst/>
              <a:cxnLst/>
              <a:rect l="l" t="t" r="r" b="b"/>
              <a:pathLst>
                <a:path w="746" h="472" extrusionOk="0">
                  <a:moveTo>
                    <a:pt x="314" y="1"/>
                  </a:moveTo>
                  <a:cubicBezTo>
                    <a:pt x="0" y="1"/>
                    <a:pt x="0" y="472"/>
                    <a:pt x="314" y="472"/>
                  </a:cubicBezTo>
                  <a:lnTo>
                    <a:pt x="393" y="472"/>
                  </a:lnTo>
                  <a:cubicBezTo>
                    <a:pt x="746" y="472"/>
                    <a:pt x="746"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2786395" y="7417099"/>
              <a:ext cx="47624" cy="30961"/>
            </a:xfrm>
            <a:custGeom>
              <a:avLst/>
              <a:gdLst/>
              <a:ahLst/>
              <a:cxnLst/>
              <a:rect l="l" t="t" r="r" b="b"/>
              <a:pathLst>
                <a:path w="786" h="511" extrusionOk="0">
                  <a:moveTo>
                    <a:pt x="314" y="0"/>
                  </a:moveTo>
                  <a:cubicBezTo>
                    <a:pt x="0" y="0"/>
                    <a:pt x="0" y="511"/>
                    <a:pt x="314" y="511"/>
                  </a:cubicBezTo>
                  <a:lnTo>
                    <a:pt x="432" y="511"/>
                  </a:lnTo>
                  <a:cubicBezTo>
                    <a:pt x="785" y="511"/>
                    <a:pt x="785"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1104780" y="-3836106"/>
              <a:ext cx="4162412" cy="11645701"/>
            </a:xfrm>
            <a:custGeom>
              <a:avLst/>
              <a:gdLst/>
              <a:ahLst/>
              <a:cxnLst/>
              <a:rect l="l" t="t" r="r" b="b"/>
              <a:pathLst>
                <a:path w="68698" h="192205" extrusionOk="0">
                  <a:moveTo>
                    <a:pt x="35370" y="1694"/>
                  </a:moveTo>
                  <a:cubicBezTo>
                    <a:pt x="40551" y="9663"/>
                    <a:pt x="44634" y="18299"/>
                    <a:pt x="47578" y="27368"/>
                  </a:cubicBezTo>
                  <a:lnTo>
                    <a:pt x="47343" y="27368"/>
                  </a:lnTo>
                  <a:cubicBezTo>
                    <a:pt x="46989" y="27368"/>
                    <a:pt x="46989" y="27878"/>
                    <a:pt x="47343" y="27878"/>
                  </a:cubicBezTo>
                  <a:lnTo>
                    <a:pt x="47735" y="27878"/>
                  </a:lnTo>
                  <a:cubicBezTo>
                    <a:pt x="47892" y="28271"/>
                    <a:pt x="48010" y="28663"/>
                    <a:pt x="48128" y="29056"/>
                  </a:cubicBezTo>
                  <a:lnTo>
                    <a:pt x="47421" y="28859"/>
                  </a:lnTo>
                  <a:cubicBezTo>
                    <a:pt x="47387" y="28846"/>
                    <a:pt x="47355" y="28841"/>
                    <a:pt x="47325" y="28841"/>
                  </a:cubicBezTo>
                  <a:cubicBezTo>
                    <a:pt x="47087" y="28841"/>
                    <a:pt x="47024" y="29226"/>
                    <a:pt x="47304" y="29330"/>
                  </a:cubicBezTo>
                  <a:lnTo>
                    <a:pt x="48324" y="29644"/>
                  </a:lnTo>
                  <a:cubicBezTo>
                    <a:pt x="48599" y="30587"/>
                    <a:pt x="48874" y="31490"/>
                    <a:pt x="49149" y="32392"/>
                  </a:cubicBezTo>
                  <a:cubicBezTo>
                    <a:pt x="48795" y="32392"/>
                    <a:pt x="48481" y="32510"/>
                    <a:pt x="48206" y="32667"/>
                  </a:cubicBezTo>
                  <a:cubicBezTo>
                    <a:pt x="47981" y="32829"/>
                    <a:pt x="48126" y="33149"/>
                    <a:pt x="48316" y="33149"/>
                  </a:cubicBezTo>
                  <a:cubicBezTo>
                    <a:pt x="48357" y="33149"/>
                    <a:pt x="48400" y="33134"/>
                    <a:pt x="48442" y="33099"/>
                  </a:cubicBezTo>
                  <a:cubicBezTo>
                    <a:pt x="48637" y="32969"/>
                    <a:pt x="48859" y="32893"/>
                    <a:pt x="49108" y="32893"/>
                  </a:cubicBezTo>
                  <a:cubicBezTo>
                    <a:pt x="49160" y="32893"/>
                    <a:pt x="49212" y="32896"/>
                    <a:pt x="49266" y="32903"/>
                  </a:cubicBezTo>
                  <a:cubicBezTo>
                    <a:pt x="49306" y="33099"/>
                    <a:pt x="49345" y="33295"/>
                    <a:pt x="49423" y="33492"/>
                  </a:cubicBezTo>
                  <a:cubicBezTo>
                    <a:pt x="48992" y="33492"/>
                    <a:pt x="48560" y="33609"/>
                    <a:pt x="48167" y="33806"/>
                  </a:cubicBezTo>
                  <a:cubicBezTo>
                    <a:pt x="47934" y="33906"/>
                    <a:pt x="48068" y="34232"/>
                    <a:pt x="48307" y="34232"/>
                  </a:cubicBezTo>
                  <a:cubicBezTo>
                    <a:pt x="48349" y="34232"/>
                    <a:pt x="48395" y="34222"/>
                    <a:pt x="48442" y="34198"/>
                  </a:cubicBezTo>
                  <a:cubicBezTo>
                    <a:pt x="48795" y="34041"/>
                    <a:pt x="49149" y="33963"/>
                    <a:pt x="49541" y="33963"/>
                  </a:cubicBezTo>
                  <a:cubicBezTo>
                    <a:pt x="49777" y="34866"/>
                    <a:pt x="50012" y="35729"/>
                    <a:pt x="50248" y="36632"/>
                  </a:cubicBezTo>
                  <a:cubicBezTo>
                    <a:pt x="49698" y="36240"/>
                    <a:pt x="49188" y="35808"/>
                    <a:pt x="48756" y="35297"/>
                  </a:cubicBezTo>
                  <a:cubicBezTo>
                    <a:pt x="48701" y="35243"/>
                    <a:pt x="48640" y="35220"/>
                    <a:pt x="48582" y="35220"/>
                  </a:cubicBezTo>
                  <a:cubicBezTo>
                    <a:pt x="48388" y="35220"/>
                    <a:pt x="48222" y="35470"/>
                    <a:pt x="48403" y="35651"/>
                  </a:cubicBezTo>
                  <a:cubicBezTo>
                    <a:pt x="48952" y="36318"/>
                    <a:pt x="49659" y="36868"/>
                    <a:pt x="50405" y="37299"/>
                  </a:cubicBezTo>
                  <a:cubicBezTo>
                    <a:pt x="50483" y="37574"/>
                    <a:pt x="50562" y="37849"/>
                    <a:pt x="50601" y="38163"/>
                  </a:cubicBezTo>
                  <a:cubicBezTo>
                    <a:pt x="49698" y="37535"/>
                    <a:pt x="48874" y="36828"/>
                    <a:pt x="48128" y="36043"/>
                  </a:cubicBezTo>
                  <a:cubicBezTo>
                    <a:pt x="48073" y="35988"/>
                    <a:pt x="48013" y="35965"/>
                    <a:pt x="47956" y="35965"/>
                  </a:cubicBezTo>
                  <a:cubicBezTo>
                    <a:pt x="47773" y="35965"/>
                    <a:pt x="47624" y="36207"/>
                    <a:pt x="47775" y="36357"/>
                  </a:cubicBezTo>
                  <a:cubicBezTo>
                    <a:pt x="48128" y="36750"/>
                    <a:pt x="48481" y="37103"/>
                    <a:pt x="48913" y="37456"/>
                  </a:cubicBezTo>
                  <a:cubicBezTo>
                    <a:pt x="48717" y="37810"/>
                    <a:pt x="48638" y="38242"/>
                    <a:pt x="48677" y="38634"/>
                  </a:cubicBezTo>
                  <a:cubicBezTo>
                    <a:pt x="48697" y="38791"/>
                    <a:pt x="48825" y="38870"/>
                    <a:pt x="48947" y="38870"/>
                  </a:cubicBezTo>
                  <a:cubicBezTo>
                    <a:pt x="49070" y="38870"/>
                    <a:pt x="49188" y="38791"/>
                    <a:pt x="49188" y="38634"/>
                  </a:cubicBezTo>
                  <a:cubicBezTo>
                    <a:pt x="49149" y="38359"/>
                    <a:pt x="49188" y="38045"/>
                    <a:pt x="49306" y="37810"/>
                  </a:cubicBezTo>
                  <a:cubicBezTo>
                    <a:pt x="49737" y="38163"/>
                    <a:pt x="50248" y="38516"/>
                    <a:pt x="50758" y="38830"/>
                  </a:cubicBezTo>
                  <a:cubicBezTo>
                    <a:pt x="51072" y="40283"/>
                    <a:pt x="51386" y="41696"/>
                    <a:pt x="51700" y="43149"/>
                  </a:cubicBezTo>
                  <a:cubicBezTo>
                    <a:pt x="45973" y="42201"/>
                    <a:pt x="40193" y="41730"/>
                    <a:pt x="34415" y="41730"/>
                  </a:cubicBezTo>
                  <a:cubicBezTo>
                    <a:pt x="28947" y="41730"/>
                    <a:pt x="23479" y="42152"/>
                    <a:pt x="18058" y="42992"/>
                  </a:cubicBezTo>
                  <a:cubicBezTo>
                    <a:pt x="19157" y="37339"/>
                    <a:pt x="20649" y="31764"/>
                    <a:pt x="22572" y="26308"/>
                  </a:cubicBezTo>
                  <a:cubicBezTo>
                    <a:pt x="25634" y="17514"/>
                    <a:pt x="29952" y="9231"/>
                    <a:pt x="35370" y="1694"/>
                  </a:cubicBezTo>
                  <a:close/>
                  <a:moveTo>
                    <a:pt x="52996" y="50725"/>
                  </a:moveTo>
                  <a:cubicBezTo>
                    <a:pt x="53113" y="51353"/>
                    <a:pt x="53192" y="52021"/>
                    <a:pt x="53270" y="52688"/>
                  </a:cubicBezTo>
                  <a:cubicBezTo>
                    <a:pt x="53231" y="52688"/>
                    <a:pt x="53192" y="52727"/>
                    <a:pt x="53153" y="52766"/>
                  </a:cubicBezTo>
                  <a:cubicBezTo>
                    <a:pt x="53113" y="52884"/>
                    <a:pt x="53074" y="52963"/>
                    <a:pt x="53035" y="53080"/>
                  </a:cubicBezTo>
                  <a:cubicBezTo>
                    <a:pt x="52996" y="52609"/>
                    <a:pt x="52956" y="52138"/>
                    <a:pt x="52996" y="51707"/>
                  </a:cubicBezTo>
                  <a:cubicBezTo>
                    <a:pt x="52956" y="51432"/>
                    <a:pt x="52956" y="51078"/>
                    <a:pt x="52996" y="50725"/>
                  </a:cubicBezTo>
                  <a:close/>
                  <a:moveTo>
                    <a:pt x="54723" y="71609"/>
                  </a:moveTo>
                  <a:lnTo>
                    <a:pt x="54762" y="72198"/>
                  </a:lnTo>
                  <a:lnTo>
                    <a:pt x="53663" y="73533"/>
                  </a:lnTo>
                  <a:cubicBezTo>
                    <a:pt x="53506" y="73376"/>
                    <a:pt x="53388" y="73219"/>
                    <a:pt x="53270" y="73023"/>
                  </a:cubicBezTo>
                  <a:cubicBezTo>
                    <a:pt x="53663" y="72473"/>
                    <a:pt x="54173" y="72002"/>
                    <a:pt x="54723" y="71609"/>
                  </a:cubicBezTo>
                  <a:close/>
                  <a:moveTo>
                    <a:pt x="54762" y="72944"/>
                  </a:moveTo>
                  <a:cubicBezTo>
                    <a:pt x="54801" y="73494"/>
                    <a:pt x="54801" y="74004"/>
                    <a:pt x="54801" y="74554"/>
                  </a:cubicBezTo>
                  <a:cubicBezTo>
                    <a:pt x="54527" y="74318"/>
                    <a:pt x="54252" y="74122"/>
                    <a:pt x="54016" y="73886"/>
                  </a:cubicBezTo>
                  <a:lnTo>
                    <a:pt x="54762" y="72944"/>
                  </a:lnTo>
                  <a:close/>
                  <a:moveTo>
                    <a:pt x="54723" y="80678"/>
                  </a:moveTo>
                  <a:cubicBezTo>
                    <a:pt x="54762" y="81031"/>
                    <a:pt x="54762" y="81424"/>
                    <a:pt x="54723" y="81777"/>
                  </a:cubicBezTo>
                  <a:cubicBezTo>
                    <a:pt x="54723" y="81424"/>
                    <a:pt x="54723" y="81031"/>
                    <a:pt x="54723" y="80678"/>
                  </a:cubicBezTo>
                  <a:close/>
                  <a:moveTo>
                    <a:pt x="54370" y="91277"/>
                  </a:moveTo>
                  <a:cubicBezTo>
                    <a:pt x="54252" y="93279"/>
                    <a:pt x="54095" y="95281"/>
                    <a:pt x="53938" y="97283"/>
                  </a:cubicBezTo>
                  <a:cubicBezTo>
                    <a:pt x="53231" y="95320"/>
                    <a:pt x="53388" y="93161"/>
                    <a:pt x="54370" y="91277"/>
                  </a:cubicBezTo>
                  <a:close/>
                  <a:moveTo>
                    <a:pt x="51229" y="128099"/>
                  </a:moveTo>
                  <a:cubicBezTo>
                    <a:pt x="51543" y="128413"/>
                    <a:pt x="51779" y="128767"/>
                    <a:pt x="52014" y="129159"/>
                  </a:cubicBezTo>
                  <a:cubicBezTo>
                    <a:pt x="51700" y="129081"/>
                    <a:pt x="51386" y="129002"/>
                    <a:pt x="51072" y="128963"/>
                  </a:cubicBezTo>
                  <a:lnTo>
                    <a:pt x="51229" y="128099"/>
                  </a:lnTo>
                  <a:close/>
                  <a:moveTo>
                    <a:pt x="18215" y="127824"/>
                  </a:moveTo>
                  <a:cubicBezTo>
                    <a:pt x="18333" y="128256"/>
                    <a:pt x="18411" y="128727"/>
                    <a:pt x="18490" y="129159"/>
                  </a:cubicBezTo>
                  <a:cubicBezTo>
                    <a:pt x="18215" y="129238"/>
                    <a:pt x="17901" y="129277"/>
                    <a:pt x="17587" y="129355"/>
                  </a:cubicBezTo>
                  <a:cubicBezTo>
                    <a:pt x="17744" y="128806"/>
                    <a:pt x="17940" y="128296"/>
                    <a:pt x="18215" y="127824"/>
                  </a:cubicBezTo>
                  <a:close/>
                  <a:moveTo>
                    <a:pt x="51543" y="126529"/>
                  </a:moveTo>
                  <a:cubicBezTo>
                    <a:pt x="52328" y="127353"/>
                    <a:pt x="52956" y="128374"/>
                    <a:pt x="53349" y="129512"/>
                  </a:cubicBezTo>
                  <a:cubicBezTo>
                    <a:pt x="53113" y="129434"/>
                    <a:pt x="52878" y="129355"/>
                    <a:pt x="52642" y="129277"/>
                  </a:cubicBezTo>
                  <a:cubicBezTo>
                    <a:pt x="52642" y="129238"/>
                    <a:pt x="52642" y="129198"/>
                    <a:pt x="52642" y="129198"/>
                  </a:cubicBezTo>
                  <a:cubicBezTo>
                    <a:pt x="52289" y="128570"/>
                    <a:pt x="51857" y="127981"/>
                    <a:pt x="51347" y="127510"/>
                  </a:cubicBezTo>
                  <a:cubicBezTo>
                    <a:pt x="51425" y="127157"/>
                    <a:pt x="51465" y="126843"/>
                    <a:pt x="51543" y="126529"/>
                  </a:cubicBezTo>
                  <a:close/>
                  <a:moveTo>
                    <a:pt x="54723" y="129434"/>
                  </a:moveTo>
                  <a:cubicBezTo>
                    <a:pt x="56293" y="129434"/>
                    <a:pt x="57353" y="130494"/>
                    <a:pt x="57903" y="131829"/>
                  </a:cubicBezTo>
                  <a:cubicBezTo>
                    <a:pt x="56960" y="131122"/>
                    <a:pt x="55901" y="130533"/>
                    <a:pt x="54841" y="130062"/>
                  </a:cubicBezTo>
                  <a:cubicBezTo>
                    <a:pt x="54841" y="129827"/>
                    <a:pt x="54762" y="129630"/>
                    <a:pt x="54723" y="129434"/>
                  </a:cubicBezTo>
                  <a:close/>
                  <a:moveTo>
                    <a:pt x="34532" y="42176"/>
                  </a:moveTo>
                  <a:cubicBezTo>
                    <a:pt x="40320" y="42176"/>
                    <a:pt x="46105" y="42658"/>
                    <a:pt x="51818" y="43620"/>
                  </a:cubicBezTo>
                  <a:cubicBezTo>
                    <a:pt x="52014" y="44719"/>
                    <a:pt x="52210" y="45818"/>
                    <a:pt x="52407" y="46917"/>
                  </a:cubicBezTo>
                  <a:lnTo>
                    <a:pt x="51739" y="46014"/>
                  </a:lnTo>
                  <a:cubicBezTo>
                    <a:pt x="51681" y="45933"/>
                    <a:pt x="51602" y="45900"/>
                    <a:pt x="51525" y="45900"/>
                  </a:cubicBezTo>
                  <a:cubicBezTo>
                    <a:pt x="51342" y="45900"/>
                    <a:pt x="51170" y="46084"/>
                    <a:pt x="51308" y="46250"/>
                  </a:cubicBezTo>
                  <a:lnTo>
                    <a:pt x="52132" y="47349"/>
                  </a:lnTo>
                  <a:cubicBezTo>
                    <a:pt x="51975" y="47585"/>
                    <a:pt x="51857" y="47820"/>
                    <a:pt x="51739" y="48056"/>
                  </a:cubicBezTo>
                  <a:cubicBezTo>
                    <a:pt x="51268" y="47467"/>
                    <a:pt x="50915" y="46839"/>
                    <a:pt x="50680" y="46171"/>
                  </a:cubicBezTo>
                  <a:cubicBezTo>
                    <a:pt x="50633" y="46062"/>
                    <a:pt x="50530" y="46015"/>
                    <a:pt x="50428" y="46015"/>
                  </a:cubicBezTo>
                  <a:cubicBezTo>
                    <a:pt x="50274" y="46015"/>
                    <a:pt x="50122" y="46124"/>
                    <a:pt x="50169" y="46289"/>
                  </a:cubicBezTo>
                  <a:cubicBezTo>
                    <a:pt x="50483" y="47114"/>
                    <a:pt x="50915" y="47859"/>
                    <a:pt x="51504" y="48527"/>
                  </a:cubicBezTo>
                  <a:cubicBezTo>
                    <a:pt x="51386" y="48762"/>
                    <a:pt x="51347" y="48998"/>
                    <a:pt x="51268" y="49233"/>
                  </a:cubicBezTo>
                  <a:cubicBezTo>
                    <a:pt x="51220" y="49427"/>
                    <a:pt x="51381" y="49562"/>
                    <a:pt x="51539" y="49562"/>
                  </a:cubicBezTo>
                  <a:cubicBezTo>
                    <a:pt x="51637" y="49562"/>
                    <a:pt x="51734" y="49510"/>
                    <a:pt x="51779" y="49390"/>
                  </a:cubicBezTo>
                  <a:cubicBezTo>
                    <a:pt x="51779" y="49233"/>
                    <a:pt x="51857" y="49037"/>
                    <a:pt x="51896" y="48880"/>
                  </a:cubicBezTo>
                  <a:cubicBezTo>
                    <a:pt x="52132" y="48880"/>
                    <a:pt x="52250" y="48645"/>
                    <a:pt x="52093" y="48488"/>
                  </a:cubicBezTo>
                  <a:cubicBezTo>
                    <a:pt x="52210" y="48173"/>
                    <a:pt x="52368" y="47899"/>
                    <a:pt x="52564" y="47663"/>
                  </a:cubicBezTo>
                  <a:cubicBezTo>
                    <a:pt x="52642" y="48252"/>
                    <a:pt x="52760" y="48880"/>
                    <a:pt x="52839" y="49508"/>
                  </a:cubicBezTo>
                  <a:cubicBezTo>
                    <a:pt x="52642" y="49901"/>
                    <a:pt x="52564" y="50333"/>
                    <a:pt x="52564" y="50764"/>
                  </a:cubicBezTo>
                  <a:cubicBezTo>
                    <a:pt x="52485" y="51667"/>
                    <a:pt x="52525" y="52609"/>
                    <a:pt x="52603" y="53512"/>
                  </a:cubicBezTo>
                  <a:cubicBezTo>
                    <a:pt x="52642" y="53591"/>
                    <a:pt x="52682" y="53669"/>
                    <a:pt x="52799" y="53709"/>
                  </a:cubicBezTo>
                  <a:cubicBezTo>
                    <a:pt x="52721" y="53905"/>
                    <a:pt x="52642" y="54101"/>
                    <a:pt x="52564" y="54297"/>
                  </a:cubicBezTo>
                  <a:cubicBezTo>
                    <a:pt x="52171" y="53630"/>
                    <a:pt x="51896" y="52884"/>
                    <a:pt x="51818" y="52138"/>
                  </a:cubicBezTo>
                  <a:cubicBezTo>
                    <a:pt x="51798" y="51981"/>
                    <a:pt x="51661" y="51903"/>
                    <a:pt x="51533" y="51903"/>
                  </a:cubicBezTo>
                  <a:cubicBezTo>
                    <a:pt x="51406" y="51903"/>
                    <a:pt x="51288" y="51981"/>
                    <a:pt x="51308" y="52138"/>
                  </a:cubicBezTo>
                  <a:cubicBezTo>
                    <a:pt x="51425" y="53080"/>
                    <a:pt x="51739" y="53983"/>
                    <a:pt x="52250" y="54769"/>
                  </a:cubicBezTo>
                  <a:cubicBezTo>
                    <a:pt x="52289" y="54808"/>
                    <a:pt x="52328" y="54847"/>
                    <a:pt x="52368" y="54847"/>
                  </a:cubicBezTo>
                  <a:cubicBezTo>
                    <a:pt x="52014" y="55907"/>
                    <a:pt x="51739" y="57006"/>
                    <a:pt x="51504" y="58105"/>
                  </a:cubicBezTo>
                  <a:cubicBezTo>
                    <a:pt x="51480" y="58273"/>
                    <a:pt x="51646" y="58397"/>
                    <a:pt x="51796" y="58397"/>
                  </a:cubicBezTo>
                  <a:cubicBezTo>
                    <a:pt x="51893" y="58397"/>
                    <a:pt x="51984" y="58346"/>
                    <a:pt x="52014" y="58223"/>
                  </a:cubicBezTo>
                  <a:cubicBezTo>
                    <a:pt x="52289" y="56614"/>
                    <a:pt x="52760" y="55004"/>
                    <a:pt x="53427" y="53512"/>
                  </a:cubicBezTo>
                  <a:cubicBezTo>
                    <a:pt x="53467" y="53787"/>
                    <a:pt x="53506" y="54062"/>
                    <a:pt x="53545" y="54376"/>
                  </a:cubicBezTo>
                  <a:cubicBezTo>
                    <a:pt x="52878" y="55868"/>
                    <a:pt x="52603" y="57516"/>
                    <a:pt x="52721" y="59165"/>
                  </a:cubicBezTo>
                  <a:cubicBezTo>
                    <a:pt x="52721" y="59322"/>
                    <a:pt x="52839" y="59401"/>
                    <a:pt x="52956" y="59401"/>
                  </a:cubicBezTo>
                  <a:cubicBezTo>
                    <a:pt x="53074" y="59401"/>
                    <a:pt x="53192" y="59322"/>
                    <a:pt x="53192" y="59165"/>
                  </a:cubicBezTo>
                  <a:cubicBezTo>
                    <a:pt x="53113" y="57870"/>
                    <a:pt x="53270" y="56614"/>
                    <a:pt x="53663" y="55397"/>
                  </a:cubicBezTo>
                  <a:cubicBezTo>
                    <a:pt x="53938" y="57752"/>
                    <a:pt x="54134" y="60147"/>
                    <a:pt x="54330" y="62502"/>
                  </a:cubicBezTo>
                  <a:cubicBezTo>
                    <a:pt x="54095" y="62149"/>
                    <a:pt x="53938" y="61717"/>
                    <a:pt x="53859" y="61285"/>
                  </a:cubicBezTo>
                  <a:cubicBezTo>
                    <a:pt x="53844" y="61162"/>
                    <a:pt x="53763" y="61112"/>
                    <a:pt x="53672" y="61112"/>
                  </a:cubicBezTo>
                  <a:cubicBezTo>
                    <a:pt x="53530" y="61112"/>
                    <a:pt x="53364" y="61235"/>
                    <a:pt x="53388" y="61403"/>
                  </a:cubicBezTo>
                  <a:cubicBezTo>
                    <a:pt x="53506" y="62188"/>
                    <a:pt x="53859" y="62855"/>
                    <a:pt x="54370" y="63444"/>
                  </a:cubicBezTo>
                  <a:cubicBezTo>
                    <a:pt x="54370" y="63797"/>
                    <a:pt x="54409" y="64190"/>
                    <a:pt x="54409" y="64543"/>
                  </a:cubicBezTo>
                  <a:cubicBezTo>
                    <a:pt x="53663" y="63719"/>
                    <a:pt x="53074" y="62777"/>
                    <a:pt x="52642" y="61756"/>
                  </a:cubicBezTo>
                  <a:cubicBezTo>
                    <a:pt x="52596" y="61647"/>
                    <a:pt x="52493" y="61600"/>
                    <a:pt x="52394" y="61600"/>
                  </a:cubicBezTo>
                  <a:cubicBezTo>
                    <a:pt x="52243" y="61600"/>
                    <a:pt x="52100" y="61708"/>
                    <a:pt x="52171" y="61874"/>
                  </a:cubicBezTo>
                  <a:cubicBezTo>
                    <a:pt x="52682" y="63169"/>
                    <a:pt x="53467" y="64308"/>
                    <a:pt x="54448" y="65250"/>
                  </a:cubicBezTo>
                  <a:lnTo>
                    <a:pt x="54527" y="66742"/>
                  </a:lnTo>
                  <a:lnTo>
                    <a:pt x="54527" y="66742"/>
                  </a:lnTo>
                  <a:lnTo>
                    <a:pt x="53859" y="66114"/>
                  </a:lnTo>
                  <a:cubicBezTo>
                    <a:pt x="53804" y="66059"/>
                    <a:pt x="53746" y="66036"/>
                    <a:pt x="53690" y="66036"/>
                  </a:cubicBezTo>
                  <a:cubicBezTo>
                    <a:pt x="53505" y="66036"/>
                    <a:pt x="53355" y="66286"/>
                    <a:pt x="53506" y="66467"/>
                  </a:cubicBezTo>
                  <a:lnTo>
                    <a:pt x="54370" y="67252"/>
                  </a:lnTo>
                  <a:lnTo>
                    <a:pt x="53977" y="67488"/>
                  </a:lnTo>
                  <a:lnTo>
                    <a:pt x="53153" y="66820"/>
                  </a:lnTo>
                  <a:cubicBezTo>
                    <a:pt x="53097" y="66765"/>
                    <a:pt x="53038" y="66742"/>
                    <a:pt x="52982" y="66742"/>
                  </a:cubicBezTo>
                  <a:cubicBezTo>
                    <a:pt x="52800" y="66742"/>
                    <a:pt x="52658" y="66984"/>
                    <a:pt x="52839" y="67134"/>
                  </a:cubicBezTo>
                  <a:lnTo>
                    <a:pt x="53545" y="67762"/>
                  </a:lnTo>
                  <a:cubicBezTo>
                    <a:pt x="53074" y="68076"/>
                    <a:pt x="52642" y="68430"/>
                    <a:pt x="52210" y="68744"/>
                  </a:cubicBezTo>
                  <a:cubicBezTo>
                    <a:pt x="52027" y="68927"/>
                    <a:pt x="52201" y="69159"/>
                    <a:pt x="52399" y="69159"/>
                  </a:cubicBezTo>
                  <a:cubicBezTo>
                    <a:pt x="52454" y="69159"/>
                    <a:pt x="52512" y="69140"/>
                    <a:pt x="52564" y="69097"/>
                  </a:cubicBezTo>
                  <a:cubicBezTo>
                    <a:pt x="53192" y="68587"/>
                    <a:pt x="53859" y="68116"/>
                    <a:pt x="54566" y="67684"/>
                  </a:cubicBezTo>
                  <a:cubicBezTo>
                    <a:pt x="54644" y="68783"/>
                    <a:pt x="54684" y="69882"/>
                    <a:pt x="54723" y="71021"/>
                  </a:cubicBezTo>
                  <a:cubicBezTo>
                    <a:pt x="54016" y="71452"/>
                    <a:pt x="53427" y="72002"/>
                    <a:pt x="52956" y="72630"/>
                  </a:cubicBezTo>
                  <a:cubicBezTo>
                    <a:pt x="52799" y="72434"/>
                    <a:pt x="52642" y="72198"/>
                    <a:pt x="52485" y="71963"/>
                  </a:cubicBezTo>
                  <a:cubicBezTo>
                    <a:pt x="52441" y="71907"/>
                    <a:pt x="52375" y="71883"/>
                    <a:pt x="52306" y="71883"/>
                  </a:cubicBezTo>
                  <a:cubicBezTo>
                    <a:pt x="52132" y="71883"/>
                    <a:pt x="51941" y="72040"/>
                    <a:pt x="52053" y="72238"/>
                  </a:cubicBezTo>
                  <a:cubicBezTo>
                    <a:pt x="52760" y="73376"/>
                    <a:pt x="53702" y="74357"/>
                    <a:pt x="54801" y="75143"/>
                  </a:cubicBezTo>
                  <a:lnTo>
                    <a:pt x="54801" y="76359"/>
                  </a:lnTo>
                  <a:cubicBezTo>
                    <a:pt x="53702" y="75535"/>
                    <a:pt x="52721" y="74514"/>
                    <a:pt x="51857" y="73415"/>
                  </a:cubicBezTo>
                  <a:cubicBezTo>
                    <a:pt x="51812" y="73347"/>
                    <a:pt x="51744" y="73319"/>
                    <a:pt x="51675" y="73319"/>
                  </a:cubicBezTo>
                  <a:cubicBezTo>
                    <a:pt x="51504" y="73319"/>
                    <a:pt x="51325" y="73494"/>
                    <a:pt x="51465" y="73690"/>
                  </a:cubicBezTo>
                  <a:cubicBezTo>
                    <a:pt x="51936" y="74318"/>
                    <a:pt x="52485" y="74946"/>
                    <a:pt x="53074" y="75535"/>
                  </a:cubicBezTo>
                  <a:cubicBezTo>
                    <a:pt x="52446" y="76870"/>
                    <a:pt x="52053" y="78322"/>
                    <a:pt x="51857" y="79853"/>
                  </a:cubicBezTo>
                  <a:cubicBezTo>
                    <a:pt x="51838" y="80005"/>
                    <a:pt x="51948" y="80074"/>
                    <a:pt x="52070" y="80074"/>
                  </a:cubicBezTo>
                  <a:cubicBezTo>
                    <a:pt x="52201" y="80074"/>
                    <a:pt x="52347" y="79995"/>
                    <a:pt x="52368" y="79853"/>
                  </a:cubicBezTo>
                  <a:cubicBezTo>
                    <a:pt x="52525" y="78479"/>
                    <a:pt x="52878" y="77145"/>
                    <a:pt x="53467" y="75928"/>
                  </a:cubicBezTo>
                  <a:cubicBezTo>
                    <a:pt x="53663" y="76085"/>
                    <a:pt x="53859" y="76242"/>
                    <a:pt x="54056" y="76399"/>
                  </a:cubicBezTo>
                  <a:cubicBezTo>
                    <a:pt x="53702" y="77105"/>
                    <a:pt x="53427" y="77812"/>
                    <a:pt x="53231" y="78558"/>
                  </a:cubicBezTo>
                  <a:cubicBezTo>
                    <a:pt x="53183" y="78752"/>
                    <a:pt x="53344" y="78886"/>
                    <a:pt x="53502" y="78886"/>
                  </a:cubicBezTo>
                  <a:cubicBezTo>
                    <a:pt x="53600" y="78886"/>
                    <a:pt x="53696" y="78835"/>
                    <a:pt x="53741" y="78715"/>
                  </a:cubicBezTo>
                  <a:cubicBezTo>
                    <a:pt x="53898" y="78047"/>
                    <a:pt x="54134" y="77380"/>
                    <a:pt x="54448" y="76752"/>
                  </a:cubicBezTo>
                  <a:cubicBezTo>
                    <a:pt x="54566" y="76831"/>
                    <a:pt x="54684" y="76909"/>
                    <a:pt x="54801" y="76988"/>
                  </a:cubicBezTo>
                  <a:lnTo>
                    <a:pt x="54801" y="78205"/>
                  </a:lnTo>
                  <a:cubicBezTo>
                    <a:pt x="54801" y="78205"/>
                    <a:pt x="54762" y="78205"/>
                    <a:pt x="54762" y="78244"/>
                  </a:cubicBezTo>
                  <a:cubicBezTo>
                    <a:pt x="54095" y="80207"/>
                    <a:pt x="54095" y="82326"/>
                    <a:pt x="54684" y="84328"/>
                  </a:cubicBezTo>
                  <a:lnTo>
                    <a:pt x="54644" y="86056"/>
                  </a:lnTo>
                  <a:cubicBezTo>
                    <a:pt x="53702" y="84760"/>
                    <a:pt x="53310" y="83190"/>
                    <a:pt x="53506" y="81581"/>
                  </a:cubicBezTo>
                  <a:cubicBezTo>
                    <a:pt x="53525" y="81429"/>
                    <a:pt x="53415" y="81359"/>
                    <a:pt x="53293" y="81359"/>
                  </a:cubicBezTo>
                  <a:cubicBezTo>
                    <a:pt x="53162" y="81359"/>
                    <a:pt x="53016" y="81439"/>
                    <a:pt x="52996" y="81581"/>
                  </a:cubicBezTo>
                  <a:cubicBezTo>
                    <a:pt x="52799" y="83504"/>
                    <a:pt x="53388" y="85388"/>
                    <a:pt x="54605" y="86841"/>
                  </a:cubicBezTo>
                  <a:cubicBezTo>
                    <a:pt x="54605" y="87194"/>
                    <a:pt x="54566" y="87547"/>
                    <a:pt x="54566" y="87901"/>
                  </a:cubicBezTo>
                  <a:cubicBezTo>
                    <a:pt x="53663" y="87037"/>
                    <a:pt x="52996" y="85938"/>
                    <a:pt x="52642" y="84721"/>
                  </a:cubicBezTo>
                  <a:cubicBezTo>
                    <a:pt x="52610" y="84592"/>
                    <a:pt x="52512" y="84536"/>
                    <a:pt x="52413" y="84536"/>
                  </a:cubicBezTo>
                  <a:cubicBezTo>
                    <a:pt x="52270" y="84536"/>
                    <a:pt x="52125" y="84653"/>
                    <a:pt x="52171" y="84839"/>
                  </a:cubicBezTo>
                  <a:cubicBezTo>
                    <a:pt x="52407" y="85702"/>
                    <a:pt x="52799" y="86488"/>
                    <a:pt x="53310" y="87233"/>
                  </a:cubicBezTo>
                  <a:cubicBezTo>
                    <a:pt x="52996" y="87665"/>
                    <a:pt x="52760" y="88136"/>
                    <a:pt x="52642" y="88647"/>
                  </a:cubicBezTo>
                  <a:cubicBezTo>
                    <a:pt x="52572" y="88834"/>
                    <a:pt x="52726" y="88966"/>
                    <a:pt x="52878" y="88966"/>
                  </a:cubicBezTo>
                  <a:cubicBezTo>
                    <a:pt x="52980" y="88966"/>
                    <a:pt x="53082" y="88907"/>
                    <a:pt x="53113" y="88764"/>
                  </a:cubicBezTo>
                  <a:cubicBezTo>
                    <a:pt x="53231" y="88372"/>
                    <a:pt x="53388" y="87979"/>
                    <a:pt x="53624" y="87626"/>
                  </a:cubicBezTo>
                  <a:cubicBezTo>
                    <a:pt x="53741" y="87783"/>
                    <a:pt x="53859" y="87901"/>
                    <a:pt x="53977" y="88019"/>
                  </a:cubicBezTo>
                  <a:cubicBezTo>
                    <a:pt x="53938" y="88058"/>
                    <a:pt x="53898" y="88097"/>
                    <a:pt x="53859" y="88136"/>
                  </a:cubicBezTo>
                  <a:cubicBezTo>
                    <a:pt x="53781" y="88372"/>
                    <a:pt x="53702" y="88568"/>
                    <a:pt x="53624" y="88764"/>
                  </a:cubicBezTo>
                  <a:cubicBezTo>
                    <a:pt x="53552" y="88932"/>
                    <a:pt x="53699" y="89056"/>
                    <a:pt x="53851" y="89056"/>
                  </a:cubicBezTo>
                  <a:cubicBezTo>
                    <a:pt x="53949" y="89056"/>
                    <a:pt x="54049" y="89005"/>
                    <a:pt x="54095" y="88882"/>
                  </a:cubicBezTo>
                  <a:lnTo>
                    <a:pt x="54330" y="88372"/>
                  </a:lnTo>
                  <a:cubicBezTo>
                    <a:pt x="54358" y="88400"/>
                    <a:pt x="54405" y="88427"/>
                    <a:pt x="54459" y="88427"/>
                  </a:cubicBezTo>
                  <a:cubicBezTo>
                    <a:pt x="54481" y="88427"/>
                    <a:pt x="54504" y="88423"/>
                    <a:pt x="54527" y="88411"/>
                  </a:cubicBezTo>
                  <a:lnTo>
                    <a:pt x="54527" y="88411"/>
                  </a:lnTo>
                  <a:cubicBezTo>
                    <a:pt x="54527" y="89039"/>
                    <a:pt x="54487" y="89667"/>
                    <a:pt x="54448" y="90295"/>
                  </a:cubicBezTo>
                  <a:cubicBezTo>
                    <a:pt x="54409" y="90295"/>
                    <a:pt x="54370" y="90335"/>
                    <a:pt x="54370" y="90374"/>
                  </a:cubicBezTo>
                  <a:cubicBezTo>
                    <a:pt x="52642" y="92926"/>
                    <a:pt x="52760" y="95713"/>
                    <a:pt x="53859" y="98461"/>
                  </a:cubicBezTo>
                  <a:cubicBezTo>
                    <a:pt x="53859" y="98775"/>
                    <a:pt x="53820" y="99128"/>
                    <a:pt x="53781" y="99442"/>
                  </a:cubicBezTo>
                  <a:cubicBezTo>
                    <a:pt x="53270" y="98264"/>
                    <a:pt x="52917" y="96969"/>
                    <a:pt x="52799" y="95674"/>
                  </a:cubicBezTo>
                  <a:cubicBezTo>
                    <a:pt x="52780" y="95517"/>
                    <a:pt x="52652" y="95438"/>
                    <a:pt x="52534" y="95438"/>
                  </a:cubicBezTo>
                  <a:cubicBezTo>
                    <a:pt x="52417" y="95438"/>
                    <a:pt x="52309" y="95517"/>
                    <a:pt x="52328" y="95674"/>
                  </a:cubicBezTo>
                  <a:cubicBezTo>
                    <a:pt x="52407" y="96694"/>
                    <a:pt x="52642" y="97676"/>
                    <a:pt x="52956" y="98618"/>
                  </a:cubicBezTo>
                  <a:cubicBezTo>
                    <a:pt x="52603" y="98736"/>
                    <a:pt x="52250" y="98893"/>
                    <a:pt x="51975" y="99167"/>
                  </a:cubicBezTo>
                  <a:cubicBezTo>
                    <a:pt x="51794" y="99348"/>
                    <a:pt x="51960" y="99598"/>
                    <a:pt x="52154" y="99598"/>
                  </a:cubicBezTo>
                  <a:cubicBezTo>
                    <a:pt x="52212" y="99598"/>
                    <a:pt x="52274" y="99575"/>
                    <a:pt x="52328" y="99521"/>
                  </a:cubicBezTo>
                  <a:cubicBezTo>
                    <a:pt x="52525" y="99324"/>
                    <a:pt x="52799" y="99167"/>
                    <a:pt x="53074" y="99089"/>
                  </a:cubicBezTo>
                  <a:lnTo>
                    <a:pt x="53113" y="99089"/>
                  </a:lnTo>
                  <a:cubicBezTo>
                    <a:pt x="53231" y="99403"/>
                    <a:pt x="53388" y="99678"/>
                    <a:pt x="53506" y="99992"/>
                  </a:cubicBezTo>
                  <a:cubicBezTo>
                    <a:pt x="52996" y="100110"/>
                    <a:pt x="52485" y="100306"/>
                    <a:pt x="52053" y="100620"/>
                  </a:cubicBezTo>
                  <a:cubicBezTo>
                    <a:pt x="51828" y="100781"/>
                    <a:pt x="51973" y="101102"/>
                    <a:pt x="52163" y="101102"/>
                  </a:cubicBezTo>
                  <a:cubicBezTo>
                    <a:pt x="52204" y="101102"/>
                    <a:pt x="52247" y="101087"/>
                    <a:pt x="52289" y="101052"/>
                  </a:cubicBezTo>
                  <a:cubicBezTo>
                    <a:pt x="52721" y="100738"/>
                    <a:pt x="53192" y="100541"/>
                    <a:pt x="53702" y="100424"/>
                  </a:cubicBezTo>
                  <a:lnTo>
                    <a:pt x="53702" y="100424"/>
                  </a:lnTo>
                  <a:cubicBezTo>
                    <a:pt x="53702" y="100738"/>
                    <a:pt x="53663" y="101052"/>
                    <a:pt x="53624" y="101326"/>
                  </a:cubicBezTo>
                  <a:cubicBezTo>
                    <a:pt x="53192" y="101444"/>
                    <a:pt x="52799" y="101641"/>
                    <a:pt x="52407" y="101837"/>
                  </a:cubicBezTo>
                  <a:cubicBezTo>
                    <a:pt x="52133" y="101974"/>
                    <a:pt x="52307" y="102290"/>
                    <a:pt x="52539" y="102290"/>
                  </a:cubicBezTo>
                  <a:cubicBezTo>
                    <a:pt x="52572" y="102290"/>
                    <a:pt x="52607" y="102284"/>
                    <a:pt x="52642" y="102269"/>
                  </a:cubicBezTo>
                  <a:cubicBezTo>
                    <a:pt x="52917" y="102112"/>
                    <a:pt x="53270" y="101955"/>
                    <a:pt x="53584" y="101876"/>
                  </a:cubicBezTo>
                  <a:lnTo>
                    <a:pt x="53584" y="101876"/>
                  </a:lnTo>
                  <a:cubicBezTo>
                    <a:pt x="53545" y="102269"/>
                    <a:pt x="53506" y="102661"/>
                    <a:pt x="53467" y="103054"/>
                  </a:cubicBezTo>
                  <a:cubicBezTo>
                    <a:pt x="53467" y="103211"/>
                    <a:pt x="53427" y="103368"/>
                    <a:pt x="53427" y="103525"/>
                  </a:cubicBezTo>
                  <a:cubicBezTo>
                    <a:pt x="53153" y="103407"/>
                    <a:pt x="52917" y="103289"/>
                    <a:pt x="52721" y="103093"/>
                  </a:cubicBezTo>
                  <a:cubicBezTo>
                    <a:pt x="52672" y="103053"/>
                    <a:pt x="52619" y="103035"/>
                    <a:pt x="52567" y="103035"/>
                  </a:cubicBezTo>
                  <a:cubicBezTo>
                    <a:pt x="52365" y="103035"/>
                    <a:pt x="52180" y="103290"/>
                    <a:pt x="52368" y="103446"/>
                  </a:cubicBezTo>
                  <a:cubicBezTo>
                    <a:pt x="52446" y="103525"/>
                    <a:pt x="52564" y="103564"/>
                    <a:pt x="52642" y="103643"/>
                  </a:cubicBezTo>
                  <a:cubicBezTo>
                    <a:pt x="52053" y="104742"/>
                    <a:pt x="51661" y="105959"/>
                    <a:pt x="51504" y="107215"/>
                  </a:cubicBezTo>
                  <a:cubicBezTo>
                    <a:pt x="51484" y="107372"/>
                    <a:pt x="51602" y="107450"/>
                    <a:pt x="51730" y="107450"/>
                  </a:cubicBezTo>
                  <a:cubicBezTo>
                    <a:pt x="51857" y="107450"/>
                    <a:pt x="51995" y="107372"/>
                    <a:pt x="52014" y="107215"/>
                  </a:cubicBezTo>
                  <a:cubicBezTo>
                    <a:pt x="52132" y="106076"/>
                    <a:pt x="52485" y="104938"/>
                    <a:pt x="53035" y="103878"/>
                  </a:cubicBezTo>
                  <a:lnTo>
                    <a:pt x="53349" y="104035"/>
                  </a:lnTo>
                  <a:cubicBezTo>
                    <a:pt x="53074" y="106783"/>
                    <a:pt x="52760" y="109570"/>
                    <a:pt x="52368" y="112318"/>
                  </a:cubicBezTo>
                  <a:cubicBezTo>
                    <a:pt x="51896" y="111533"/>
                    <a:pt x="51661" y="110591"/>
                    <a:pt x="51661" y="109688"/>
                  </a:cubicBezTo>
                  <a:cubicBezTo>
                    <a:pt x="51661" y="109511"/>
                    <a:pt x="51543" y="109423"/>
                    <a:pt x="51425" y="109423"/>
                  </a:cubicBezTo>
                  <a:cubicBezTo>
                    <a:pt x="51308" y="109423"/>
                    <a:pt x="51190" y="109511"/>
                    <a:pt x="51190" y="109688"/>
                  </a:cubicBezTo>
                  <a:cubicBezTo>
                    <a:pt x="51190" y="110512"/>
                    <a:pt x="51347" y="111376"/>
                    <a:pt x="51739" y="112122"/>
                  </a:cubicBezTo>
                  <a:cubicBezTo>
                    <a:pt x="51661" y="112122"/>
                    <a:pt x="51582" y="112122"/>
                    <a:pt x="51504" y="112200"/>
                  </a:cubicBezTo>
                  <a:cubicBezTo>
                    <a:pt x="51151" y="112514"/>
                    <a:pt x="50915" y="112946"/>
                    <a:pt x="50837" y="113417"/>
                  </a:cubicBezTo>
                  <a:cubicBezTo>
                    <a:pt x="50789" y="113585"/>
                    <a:pt x="50945" y="113709"/>
                    <a:pt x="51092" y="113709"/>
                  </a:cubicBezTo>
                  <a:cubicBezTo>
                    <a:pt x="51186" y="113709"/>
                    <a:pt x="51277" y="113658"/>
                    <a:pt x="51308" y="113535"/>
                  </a:cubicBezTo>
                  <a:cubicBezTo>
                    <a:pt x="51386" y="113143"/>
                    <a:pt x="51582" y="112829"/>
                    <a:pt x="51857" y="112554"/>
                  </a:cubicBezTo>
                  <a:cubicBezTo>
                    <a:pt x="51896" y="112514"/>
                    <a:pt x="51896" y="112514"/>
                    <a:pt x="51936" y="112475"/>
                  </a:cubicBezTo>
                  <a:cubicBezTo>
                    <a:pt x="52014" y="112632"/>
                    <a:pt x="52093" y="112789"/>
                    <a:pt x="52210" y="112907"/>
                  </a:cubicBezTo>
                  <a:lnTo>
                    <a:pt x="51465" y="113967"/>
                  </a:lnTo>
                  <a:cubicBezTo>
                    <a:pt x="51357" y="114156"/>
                    <a:pt x="51527" y="114308"/>
                    <a:pt x="51695" y="114308"/>
                  </a:cubicBezTo>
                  <a:cubicBezTo>
                    <a:pt x="51771" y="114308"/>
                    <a:pt x="51847" y="114276"/>
                    <a:pt x="51896" y="114203"/>
                  </a:cubicBezTo>
                  <a:cubicBezTo>
                    <a:pt x="52014" y="114085"/>
                    <a:pt x="52093" y="113928"/>
                    <a:pt x="52210" y="113810"/>
                  </a:cubicBezTo>
                  <a:lnTo>
                    <a:pt x="52210" y="113810"/>
                  </a:lnTo>
                  <a:cubicBezTo>
                    <a:pt x="52053" y="114831"/>
                    <a:pt x="51896" y="115851"/>
                    <a:pt x="51739" y="116911"/>
                  </a:cubicBezTo>
                  <a:cubicBezTo>
                    <a:pt x="51386" y="116872"/>
                    <a:pt x="51033" y="116754"/>
                    <a:pt x="50719" y="116597"/>
                  </a:cubicBezTo>
                  <a:cubicBezTo>
                    <a:pt x="50677" y="116573"/>
                    <a:pt x="50637" y="116563"/>
                    <a:pt x="50599" y="116563"/>
                  </a:cubicBezTo>
                  <a:cubicBezTo>
                    <a:pt x="50385" y="116563"/>
                    <a:pt x="50250" y="116890"/>
                    <a:pt x="50483" y="116990"/>
                  </a:cubicBezTo>
                  <a:cubicBezTo>
                    <a:pt x="50837" y="117225"/>
                    <a:pt x="51229" y="117343"/>
                    <a:pt x="51661" y="117382"/>
                  </a:cubicBezTo>
                  <a:cubicBezTo>
                    <a:pt x="51622" y="117618"/>
                    <a:pt x="51582" y="117814"/>
                    <a:pt x="51582" y="118010"/>
                  </a:cubicBezTo>
                  <a:cubicBezTo>
                    <a:pt x="51308" y="117932"/>
                    <a:pt x="51072" y="117814"/>
                    <a:pt x="50837" y="117696"/>
                  </a:cubicBezTo>
                  <a:cubicBezTo>
                    <a:pt x="50794" y="117661"/>
                    <a:pt x="50752" y="117646"/>
                    <a:pt x="50713" y="117646"/>
                  </a:cubicBezTo>
                  <a:cubicBezTo>
                    <a:pt x="50532" y="117646"/>
                    <a:pt x="50408" y="117960"/>
                    <a:pt x="50601" y="118089"/>
                  </a:cubicBezTo>
                  <a:cubicBezTo>
                    <a:pt x="50876" y="118285"/>
                    <a:pt x="51190" y="118442"/>
                    <a:pt x="51504" y="118521"/>
                  </a:cubicBezTo>
                  <a:cubicBezTo>
                    <a:pt x="51465" y="118795"/>
                    <a:pt x="51425" y="119031"/>
                    <a:pt x="51386" y="119306"/>
                  </a:cubicBezTo>
                  <a:cubicBezTo>
                    <a:pt x="50640" y="120091"/>
                    <a:pt x="50169" y="121072"/>
                    <a:pt x="50012" y="122093"/>
                  </a:cubicBezTo>
                  <a:cubicBezTo>
                    <a:pt x="49988" y="122287"/>
                    <a:pt x="50159" y="122421"/>
                    <a:pt x="50302" y="122421"/>
                  </a:cubicBezTo>
                  <a:cubicBezTo>
                    <a:pt x="50390" y="122421"/>
                    <a:pt x="50468" y="122370"/>
                    <a:pt x="50483" y="122250"/>
                  </a:cubicBezTo>
                  <a:cubicBezTo>
                    <a:pt x="50601" y="121583"/>
                    <a:pt x="50837" y="120915"/>
                    <a:pt x="51229" y="120326"/>
                  </a:cubicBezTo>
                  <a:lnTo>
                    <a:pt x="51229" y="120326"/>
                  </a:lnTo>
                  <a:cubicBezTo>
                    <a:pt x="50876" y="121779"/>
                    <a:pt x="50640" y="123231"/>
                    <a:pt x="50365" y="124684"/>
                  </a:cubicBezTo>
                  <a:cubicBezTo>
                    <a:pt x="50331" y="124667"/>
                    <a:pt x="50297" y="124659"/>
                    <a:pt x="50264" y="124659"/>
                  </a:cubicBezTo>
                  <a:cubicBezTo>
                    <a:pt x="50147" y="124659"/>
                    <a:pt x="50051" y="124758"/>
                    <a:pt x="50051" y="124880"/>
                  </a:cubicBezTo>
                  <a:lnTo>
                    <a:pt x="50051" y="125391"/>
                  </a:lnTo>
                  <a:cubicBezTo>
                    <a:pt x="50012" y="125508"/>
                    <a:pt x="50091" y="125587"/>
                    <a:pt x="50208" y="125626"/>
                  </a:cubicBezTo>
                  <a:cubicBezTo>
                    <a:pt x="49659" y="128492"/>
                    <a:pt x="49070" y="131397"/>
                    <a:pt x="48481" y="134302"/>
                  </a:cubicBezTo>
                  <a:cubicBezTo>
                    <a:pt x="44987" y="135479"/>
                    <a:pt x="41337" y="136186"/>
                    <a:pt x="37686" y="136461"/>
                  </a:cubicBezTo>
                  <a:cubicBezTo>
                    <a:pt x="37686" y="133713"/>
                    <a:pt x="37607" y="130965"/>
                    <a:pt x="37607" y="128217"/>
                  </a:cubicBezTo>
                  <a:cubicBezTo>
                    <a:pt x="37607" y="123977"/>
                    <a:pt x="37647" y="119738"/>
                    <a:pt x="37607" y="115498"/>
                  </a:cubicBezTo>
                  <a:cubicBezTo>
                    <a:pt x="37647" y="114831"/>
                    <a:pt x="37568" y="114203"/>
                    <a:pt x="37490" y="113535"/>
                  </a:cubicBezTo>
                  <a:lnTo>
                    <a:pt x="37490" y="113535"/>
                  </a:lnTo>
                  <a:cubicBezTo>
                    <a:pt x="38432" y="114203"/>
                    <a:pt x="39335" y="115027"/>
                    <a:pt x="40080" y="115930"/>
                  </a:cubicBezTo>
                  <a:cubicBezTo>
                    <a:pt x="40126" y="115985"/>
                    <a:pt x="40178" y="116007"/>
                    <a:pt x="40228" y="116007"/>
                  </a:cubicBezTo>
                  <a:cubicBezTo>
                    <a:pt x="40395" y="116007"/>
                    <a:pt x="40545" y="115757"/>
                    <a:pt x="40394" y="115576"/>
                  </a:cubicBezTo>
                  <a:cubicBezTo>
                    <a:pt x="39531" y="114517"/>
                    <a:pt x="38471" y="113574"/>
                    <a:pt x="37333" y="112868"/>
                  </a:cubicBezTo>
                  <a:cubicBezTo>
                    <a:pt x="37134" y="112140"/>
                    <a:pt x="36462" y="111635"/>
                    <a:pt x="35739" y="111635"/>
                  </a:cubicBezTo>
                  <a:cubicBezTo>
                    <a:pt x="35603" y="111635"/>
                    <a:pt x="35466" y="111653"/>
                    <a:pt x="35330" y="111690"/>
                  </a:cubicBezTo>
                  <a:cubicBezTo>
                    <a:pt x="35272" y="111670"/>
                    <a:pt x="35213" y="111661"/>
                    <a:pt x="35154" y="111661"/>
                  </a:cubicBezTo>
                  <a:cubicBezTo>
                    <a:pt x="35095" y="111661"/>
                    <a:pt x="35036" y="111670"/>
                    <a:pt x="34977" y="111690"/>
                  </a:cubicBezTo>
                  <a:cubicBezTo>
                    <a:pt x="31915" y="112554"/>
                    <a:pt x="32622" y="116205"/>
                    <a:pt x="32622" y="118678"/>
                  </a:cubicBezTo>
                  <a:lnTo>
                    <a:pt x="32779" y="131200"/>
                  </a:lnTo>
                  <a:cubicBezTo>
                    <a:pt x="32779" y="133006"/>
                    <a:pt x="32779" y="134812"/>
                    <a:pt x="32818" y="136657"/>
                  </a:cubicBezTo>
                  <a:cubicBezTo>
                    <a:pt x="28892" y="136343"/>
                    <a:pt x="24692" y="136304"/>
                    <a:pt x="21238" y="134184"/>
                  </a:cubicBezTo>
                  <a:cubicBezTo>
                    <a:pt x="19393" y="127432"/>
                    <a:pt x="18372" y="120523"/>
                    <a:pt x="17587" y="113535"/>
                  </a:cubicBezTo>
                  <a:cubicBezTo>
                    <a:pt x="17665" y="113300"/>
                    <a:pt x="17626" y="113025"/>
                    <a:pt x="17508" y="112789"/>
                  </a:cubicBezTo>
                  <a:cubicBezTo>
                    <a:pt x="17312" y="110905"/>
                    <a:pt x="17116" y="109021"/>
                    <a:pt x="16919" y="107097"/>
                  </a:cubicBezTo>
                  <a:cubicBezTo>
                    <a:pt x="16017" y="97715"/>
                    <a:pt x="15349" y="88254"/>
                    <a:pt x="15192" y="78833"/>
                  </a:cubicBezTo>
                  <a:cubicBezTo>
                    <a:pt x="14996" y="66977"/>
                    <a:pt x="15703" y="55083"/>
                    <a:pt x="17940" y="43502"/>
                  </a:cubicBezTo>
                  <a:cubicBezTo>
                    <a:pt x="23434" y="42618"/>
                    <a:pt x="28985" y="42176"/>
                    <a:pt x="34532" y="42176"/>
                  </a:cubicBezTo>
                  <a:close/>
                  <a:moveTo>
                    <a:pt x="53467" y="114399"/>
                  </a:moveTo>
                  <a:cubicBezTo>
                    <a:pt x="59473" y="115891"/>
                    <a:pt x="63084" y="121151"/>
                    <a:pt x="65008" y="126765"/>
                  </a:cubicBezTo>
                  <a:cubicBezTo>
                    <a:pt x="66460" y="130847"/>
                    <a:pt x="66578" y="135362"/>
                    <a:pt x="66029" y="139758"/>
                  </a:cubicBezTo>
                  <a:cubicBezTo>
                    <a:pt x="65911" y="139248"/>
                    <a:pt x="65832" y="138777"/>
                    <a:pt x="65715" y="138267"/>
                  </a:cubicBezTo>
                  <a:cubicBezTo>
                    <a:pt x="65698" y="138138"/>
                    <a:pt x="65610" y="138082"/>
                    <a:pt x="65514" y="138082"/>
                  </a:cubicBezTo>
                  <a:cubicBezTo>
                    <a:pt x="65375" y="138082"/>
                    <a:pt x="65220" y="138199"/>
                    <a:pt x="65243" y="138384"/>
                  </a:cubicBezTo>
                  <a:lnTo>
                    <a:pt x="65400" y="139170"/>
                  </a:lnTo>
                  <a:cubicBezTo>
                    <a:pt x="64812" y="138698"/>
                    <a:pt x="64144" y="138384"/>
                    <a:pt x="63438" y="138227"/>
                  </a:cubicBezTo>
                  <a:lnTo>
                    <a:pt x="63438" y="137442"/>
                  </a:lnTo>
                  <a:cubicBezTo>
                    <a:pt x="63595" y="137521"/>
                    <a:pt x="63791" y="137560"/>
                    <a:pt x="64027" y="137599"/>
                  </a:cubicBezTo>
                  <a:cubicBezTo>
                    <a:pt x="64341" y="137599"/>
                    <a:pt x="64301" y="137089"/>
                    <a:pt x="64027" y="137089"/>
                  </a:cubicBezTo>
                  <a:cubicBezTo>
                    <a:pt x="63830" y="137089"/>
                    <a:pt x="63634" y="137010"/>
                    <a:pt x="63477" y="136893"/>
                  </a:cubicBezTo>
                  <a:cubicBezTo>
                    <a:pt x="63438" y="136853"/>
                    <a:pt x="63438" y="136853"/>
                    <a:pt x="63398" y="136853"/>
                  </a:cubicBezTo>
                  <a:cubicBezTo>
                    <a:pt x="63359" y="136422"/>
                    <a:pt x="63281" y="136029"/>
                    <a:pt x="63202" y="135636"/>
                  </a:cubicBezTo>
                  <a:cubicBezTo>
                    <a:pt x="63170" y="135508"/>
                    <a:pt x="63072" y="135452"/>
                    <a:pt x="62973" y="135452"/>
                  </a:cubicBezTo>
                  <a:cubicBezTo>
                    <a:pt x="62830" y="135452"/>
                    <a:pt x="62685" y="135569"/>
                    <a:pt x="62731" y="135754"/>
                  </a:cubicBezTo>
                  <a:cubicBezTo>
                    <a:pt x="62888" y="136461"/>
                    <a:pt x="62927" y="137128"/>
                    <a:pt x="62927" y="137835"/>
                  </a:cubicBezTo>
                  <a:cubicBezTo>
                    <a:pt x="62810" y="137639"/>
                    <a:pt x="62731" y="137442"/>
                    <a:pt x="62613" y="137246"/>
                  </a:cubicBezTo>
                  <a:cubicBezTo>
                    <a:pt x="62535" y="136029"/>
                    <a:pt x="61828" y="134930"/>
                    <a:pt x="60729" y="134380"/>
                  </a:cubicBezTo>
                  <a:cubicBezTo>
                    <a:pt x="60709" y="134361"/>
                    <a:pt x="60680" y="134351"/>
                    <a:pt x="60646" y="134351"/>
                  </a:cubicBezTo>
                  <a:cubicBezTo>
                    <a:pt x="60611" y="134351"/>
                    <a:pt x="60572" y="134361"/>
                    <a:pt x="60533" y="134380"/>
                  </a:cubicBezTo>
                  <a:cubicBezTo>
                    <a:pt x="60219" y="134027"/>
                    <a:pt x="59865" y="133674"/>
                    <a:pt x="59551" y="133320"/>
                  </a:cubicBezTo>
                  <a:lnTo>
                    <a:pt x="59551" y="133320"/>
                  </a:lnTo>
                  <a:cubicBezTo>
                    <a:pt x="60140" y="133399"/>
                    <a:pt x="60690" y="133674"/>
                    <a:pt x="61161" y="134027"/>
                  </a:cubicBezTo>
                  <a:cubicBezTo>
                    <a:pt x="61209" y="134067"/>
                    <a:pt x="61263" y="134084"/>
                    <a:pt x="61315" y="134084"/>
                  </a:cubicBezTo>
                  <a:cubicBezTo>
                    <a:pt x="61517" y="134084"/>
                    <a:pt x="61701" y="133830"/>
                    <a:pt x="61514" y="133674"/>
                  </a:cubicBezTo>
                  <a:cubicBezTo>
                    <a:pt x="60925" y="133203"/>
                    <a:pt x="60258" y="132928"/>
                    <a:pt x="59512" y="132810"/>
                  </a:cubicBezTo>
                  <a:cubicBezTo>
                    <a:pt x="59473" y="132535"/>
                    <a:pt x="59394" y="132221"/>
                    <a:pt x="59316" y="131946"/>
                  </a:cubicBezTo>
                  <a:lnTo>
                    <a:pt x="59316" y="131946"/>
                  </a:lnTo>
                  <a:cubicBezTo>
                    <a:pt x="59787" y="131986"/>
                    <a:pt x="60219" y="132103"/>
                    <a:pt x="60611" y="132300"/>
                  </a:cubicBezTo>
                  <a:cubicBezTo>
                    <a:pt x="60646" y="132315"/>
                    <a:pt x="60681" y="132321"/>
                    <a:pt x="60713" y="132321"/>
                  </a:cubicBezTo>
                  <a:cubicBezTo>
                    <a:pt x="60938" y="132321"/>
                    <a:pt x="61087" y="132005"/>
                    <a:pt x="60847" y="131868"/>
                  </a:cubicBezTo>
                  <a:cubicBezTo>
                    <a:pt x="60611" y="131750"/>
                    <a:pt x="60376" y="131672"/>
                    <a:pt x="60140" y="131593"/>
                  </a:cubicBezTo>
                  <a:lnTo>
                    <a:pt x="60493" y="131083"/>
                  </a:lnTo>
                  <a:cubicBezTo>
                    <a:pt x="60628" y="130894"/>
                    <a:pt x="60467" y="130742"/>
                    <a:pt x="60289" y="130742"/>
                  </a:cubicBezTo>
                  <a:cubicBezTo>
                    <a:pt x="60207" y="130742"/>
                    <a:pt x="60123" y="130774"/>
                    <a:pt x="60062" y="130847"/>
                  </a:cubicBezTo>
                  <a:lnTo>
                    <a:pt x="59630" y="131475"/>
                  </a:lnTo>
                  <a:cubicBezTo>
                    <a:pt x="59512" y="131475"/>
                    <a:pt x="59355" y="131475"/>
                    <a:pt x="59237" y="131436"/>
                  </a:cubicBezTo>
                  <a:lnTo>
                    <a:pt x="59159" y="131436"/>
                  </a:lnTo>
                  <a:cubicBezTo>
                    <a:pt x="59159" y="131358"/>
                    <a:pt x="59120" y="131279"/>
                    <a:pt x="59080" y="131200"/>
                  </a:cubicBezTo>
                  <a:cubicBezTo>
                    <a:pt x="59159" y="131161"/>
                    <a:pt x="59198" y="131122"/>
                    <a:pt x="59237" y="131043"/>
                  </a:cubicBezTo>
                  <a:cubicBezTo>
                    <a:pt x="59394" y="130533"/>
                    <a:pt x="59708" y="130101"/>
                    <a:pt x="60140" y="129827"/>
                  </a:cubicBezTo>
                  <a:cubicBezTo>
                    <a:pt x="60374" y="129693"/>
                    <a:pt x="60210" y="129361"/>
                    <a:pt x="60011" y="129361"/>
                  </a:cubicBezTo>
                  <a:cubicBezTo>
                    <a:pt x="59976" y="129361"/>
                    <a:pt x="59940" y="129371"/>
                    <a:pt x="59905" y="129395"/>
                  </a:cubicBezTo>
                  <a:cubicBezTo>
                    <a:pt x="59434" y="129709"/>
                    <a:pt x="59080" y="130180"/>
                    <a:pt x="58845" y="130690"/>
                  </a:cubicBezTo>
                  <a:cubicBezTo>
                    <a:pt x="58766" y="130533"/>
                    <a:pt x="58688" y="130415"/>
                    <a:pt x="58609" y="130258"/>
                  </a:cubicBezTo>
                  <a:cubicBezTo>
                    <a:pt x="58563" y="130189"/>
                    <a:pt x="58500" y="130161"/>
                    <a:pt x="58437" y="130161"/>
                  </a:cubicBezTo>
                  <a:cubicBezTo>
                    <a:pt x="58286" y="130161"/>
                    <a:pt x="58133" y="130327"/>
                    <a:pt x="58217" y="130494"/>
                  </a:cubicBezTo>
                  <a:cubicBezTo>
                    <a:pt x="58609" y="131200"/>
                    <a:pt x="58884" y="131986"/>
                    <a:pt x="59002" y="132810"/>
                  </a:cubicBezTo>
                  <a:cubicBezTo>
                    <a:pt x="58845" y="132653"/>
                    <a:pt x="58688" y="132496"/>
                    <a:pt x="58491" y="132339"/>
                  </a:cubicBezTo>
                  <a:cubicBezTo>
                    <a:pt x="58491" y="132300"/>
                    <a:pt x="58491" y="132260"/>
                    <a:pt x="58491" y="132221"/>
                  </a:cubicBezTo>
                  <a:cubicBezTo>
                    <a:pt x="57999" y="130478"/>
                    <a:pt x="56701" y="128918"/>
                    <a:pt x="54775" y="128918"/>
                  </a:cubicBezTo>
                  <a:cubicBezTo>
                    <a:pt x="54706" y="128918"/>
                    <a:pt x="54637" y="128920"/>
                    <a:pt x="54566" y="128924"/>
                  </a:cubicBezTo>
                  <a:cubicBezTo>
                    <a:pt x="54527" y="128806"/>
                    <a:pt x="54527" y="128688"/>
                    <a:pt x="54487" y="128610"/>
                  </a:cubicBezTo>
                  <a:cubicBezTo>
                    <a:pt x="54448" y="128531"/>
                    <a:pt x="54409" y="128492"/>
                    <a:pt x="54370" y="128453"/>
                  </a:cubicBezTo>
                  <a:cubicBezTo>
                    <a:pt x="54487" y="128439"/>
                    <a:pt x="54606" y="128433"/>
                    <a:pt x="54725" y="128433"/>
                  </a:cubicBezTo>
                  <a:cubicBezTo>
                    <a:pt x="55322" y="128433"/>
                    <a:pt x="55927" y="128596"/>
                    <a:pt x="56450" y="128924"/>
                  </a:cubicBezTo>
                  <a:cubicBezTo>
                    <a:pt x="56495" y="128953"/>
                    <a:pt x="56539" y="128966"/>
                    <a:pt x="56581" y="128966"/>
                  </a:cubicBezTo>
                  <a:cubicBezTo>
                    <a:pt x="56761" y="128966"/>
                    <a:pt x="56892" y="128729"/>
                    <a:pt x="56764" y="128570"/>
                  </a:cubicBezTo>
                  <a:cubicBezTo>
                    <a:pt x="56764" y="128531"/>
                    <a:pt x="56764" y="128531"/>
                    <a:pt x="56764" y="128492"/>
                  </a:cubicBezTo>
                  <a:cubicBezTo>
                    <a:pt x="56803" y="127903"/>
                    <a:pt x="56646" y="127353"/>
                    <a:pt x="56372" y="126843"/>
                  </a:cubicBezTo>
                  <a:cubicBezTo>
                    <a:pt x="56322" y="126756"/>
                    <a:pt x="56245" y="126721"/>
                    <a:pt x="56168" y="126721"/>
                  </a:cubicBezTo>
                  <a:cubicBezTo>
                    <a:pt x="56001" y="126721"/>
                    <a:pt x="55832" y="126890"/>
                    <a:pt x="55940" y="127079"/>
                  </a:cubicBezTo>
                  <a:cubicBezTo>
                    <a:pt x="56136" y="127432"/>
                    <a:pt x="56254" y="127864"/>
                    <a:pt x="56254" y="128256"/>
                  </a:cubicBezTo>
                  <a:cubicBezTo>
                    <a:pt x="55790" y="128053"/>
                    <a:pt x="55262" y="127936"/>
                    <a:pt x="54717" y="127936"/>
                  </a:cubicBezTo>
                  <a:cubicBezTo>
                    <a:pt x="54524" y="127936"/>
                    <a:pt x="54329" y="127951"/>
                    <a:pt x="54134" y="127981"/>
                  </a:cubicBezTo>
                  <a:cubicBezTo>
                    <a:pt x="53898" y="128021"/>
                    <a:pt x="53938" y="128374"/>
                    <a:pt x="54134" y="128453"/>
                  </a:cubicBezTo>
                  <a:cubicBezTo>
                    <a:pt x="54016" y="128492"/>
                    <a:pt x="53938" y="128610"/>
                    <a:pt x="54016" y="128727"/>
                  </a:cubicBezTo>
                  <a:cubicBezTo>
                    <a:pt x="54134" y="129081"/>
                    <a:pt x="54213" y="129434"/>
                    <a:pt x="54252" y="129827"/>
                  </a:cubicBezTo>
                  <a:lnTo>
                    <a:pt x="53820" y="129669"/>
                  </a:lnTo>
                  <a:cubicBezTo>
                    <a:pt x="53820" y="129591"/>
                    <a:pt x="53820" y="129552"/>
                    <a:pt x="53820" y="129512"/>
                  </a:cubicBezTo>
                  <a:cubicBezTo>
                    <a:pt x="53349" y="128138"/>
                    <a:pt x="52603" y="126922"/>
                    <a:pt x="51582" y="125901"/>
                  </a:cubicBezTo>
                  <a:cubicBezTo>
                    <a:pt x="51661" y="125548"/>
                    <a:pt x="51700" y="125234"/>
                    <a:pt x="51779" y="124880"/>
                  </a:cubicBezTo>
                  <a:cubicBezTo>
                    <a:pt x="52250" y="125312"/>
                    <a:pt x="52642" y="125822"/>
                    <a:pt x="52878" y="126411"/>
                  </a:cubicBezTo>
                  <a:cubicBezTo>
                    <a:pt x="52923" y="126501"/>
                    <a:pt x="52996" y="126540"/>
                    <a:pt x="53072" y="126540"/>
                  </a:cubicBezTo>
                  <a:cubicBezTo>
                    <a:pt x="53195" y="126540"/>
                    <a:pt x="53325" y="126439"/>
                    <a:pt x="53349" y="126293"/>
                  </a:cubicBezTo>
                  <a:cubicBezTo>
                    <a:pt x="53427" y="126293"/>
                    <a:pt x="53506" y="126215"/>
                    <a:pt x="53545" y="126136"/>
                  </a:cubicBezTo>
                  <a:cubicBezTo>
                    <a:pt x="53545" y="126058"/>
                    <a:pt x="53545" y="126019"/>
                    <a:pt x="53584" y="125940"/>
                  </a:cubicBezTo>
                  <a:cubicBezTo>
                    <a:pt x="54134" y="126293"/>
                    <a:pt x="54566" y="126804"/>
                    <a:pt x="54880" y="127393"/>
                  </a:cubicBezTo>
                  <a:cubicBezTo>
                    <a:pt x="54917" y="127479"/>
                    <a:pt x="54985" y="127515"/>
                    <a:pt x="55056" y="127515"/>
                  </a:cubicBezTo>
                  <a:cubicBezTo>
                    <a:pt x="55211" y="127515"/>
                    <a:pt x="55380" y="127345"/>
                    <a:pt x="55272" y="127157"/>
                  </a:cubicBezTo>
                  <a:cubicBezTo>
                    <a:pt x="54919" y="126450"/>
                    <a:pt x="54409" y="125862"/>
                    <a:pt x="53702" y="125469"/>
                  </a:cubicBezTo>
                  <a:lnTo>
                    <a:pt x="53898" y="124880"/>
                  </a:lnTo>
                  <a:cubicBezTo>
                    <a:pt x="53945" y="124692"/>
                    <a:pt x="53782" y="124561"/>
                    <a:pt x="53626" y="124561"/>
                  </a:cubicBezTo>
                  <a:cubicBezTo>
                    <a:pt x="53521" y="124561"/>
                    <a:pt x="53420" y="124620"/>
                    <a:pt x="53388" y="124762"/>
                  </a:cubicBezTo>
                  <a:lnTo>
                    <a:pt x="53113" y="125783"/>
                  </a:lnTo>
                  <a:cubicBezTo>
                    <a:pt x="52996" y="125626"/>
                    <a:pt x="52917" y="125469"/>
                    <a:pt x="52799" y="125351"/>
                  </a:cubicBezTo>
                  <a:cubicBezTo>
                    <a:pt x="52878" y="125312"/>
                    <a:pt x="52917" y="125273"/>
                    <a:pt x="52917" y="125234"/>
                  </a:cubicBezTo>
                  <a:cubicBezTo>
                    <a:pt x="53113" y="124605"/>
                    <a:pt x="53231" y="123938"/>
                    <a:pt x="53231" y="123271"/>
                  </a:cubicBezTo>
                  <a:cubicBezTo>
                    <a:pt x="53231" y="123094"/>
                    <a:pt x="53104" y="123006"/>
                    <a:pt x="52976" y="123006"/>
                  </a:cubicBezTo>
                  <a:cubicBezTo>
                    <a:pt x="52848" y="123006"/>
                    <a:pt x="52721" y="123094"/>
                    <a:pt x="52721" y="123271"/>
                  </a:cubicBezTo>
                  <a:cubicBezTo>
                    <a:pt x="52721" y="123820"/>
                    <a:pt x="52642" y="124370"/>
                    <a:pt x="52485" y="124919"/>
                  </a:cubicBezTo>
                  <a:cubicBezTo>
                    <a:pt x="52289" y="124684"/>
                    <a:pt x="52093" y="124488"/>
                    <a:pt x="51857" y="124291"/>
                  </a:cubicBezTo>
                  <a:cubicBezTo>
                    <a:pt x="52053" y="123271"/>
                    <a:pt x="52210" y="122211"/>
                    <a:pt x="52407" y="121190"/>
                  </a:cubicBezTo>
                  <a:cubicBezTo>
                    <a:pt x="53702" y="121465"/>
                    <a:pt x="54919" y="122015"/>
                    <a:pt x="55979" y="122839"/>
                  </a:cubicBezTo>
                  <a:cubicBezTo>
                    <a:pt x="56017" y="122864"/>
                    <a:pt x="56055" y="122875"/>
                    <a:pt x="56090" y="122875"/>
                  </a:cubicBezTo>
                  <a:cubicBezTo>
                    <a:pt x="56278" y="122875"/>
                    <a:pt x="56412" y="122572"/>
                    <a:pt x="56215" y="122407"/>
                  </a:cubicBezTo>
                  <a:cubicBezTo>
                    <a:pt x="55115" y="121543"/>
                    <a:pt x="53859" y="120994"/>
                    <a:pt x="52485" y="120680"/>
                  </a:cubicBezTo>
                  <a:cubicBezTo>
                    <a:pt x="52839" y="118599"/>
                    <a:pt x="53153" y="116519"/>
                    <a:pt x="53467" y="114399"/>
                  </a:cubicBezTo>
                  <a:close/>
                  <a:moveTo>
                    <a:pt x="63438" y="138698"/>
                  </a:moveTo>
                  <a:lnTo>
                    <a:pt x="63438" y="138698"/>
                  </a:lnTo>
                  <a:cubicBezTo>
                    <a:pt x="64262" y="138934"/>
                    <a:pt x="65008" y="139366"/>
                    <a:pt x="65597" y="139994"/>
                  </a:cubicBezTo>
                  <a:lnTo>
                    <a:pt x="65675" y="140347"/>
                  </a:lnTo>
                  <a:cubicBezTo>
                    <a:pt x="65675" y="140462"/>
                    <a:pt x="65759" y="140535"/>
                    <a:pt x="65851" y="140535"/>
                  </a:cubicBezTo>
                  <a:cubicBezTo>
                    <a:pt x="65884" y="140535"/>
                    <a:pt x="65918" y="140525"/>
                    <a:pt x="65950" y="140504"/>
                  </a:cubicBezTo>
                  <a:lnTo>
                    <a:pt x="65950" y="140504"/>
                  </a:lnTo>
                  <a:cubicBezTo>
                    <a:pt x="65911" y="140622"/>
                    <a:pt x="65911" y="140701"/>
                    <a:pt x="65872" y="140818"/>
                  </a:cubicBezTo>
                  <a:cubicBezTo>
                    <a:pt x="65322" y="140229"/>
                    <a:pt x="64615" y="139798"/>
                    <a:pt x="63830" y="139523"/>
                  </a:cubicBezTo>
                  <a:cubicBezTo>
                    <a:pt x="63712" y="139248"/>
                    <a:pt x="63595" y="138973"/>
                    <a:pt x="63438" y="138698"/>
                  </a:cubicBezTo>
                  <a:close/>
                  <a:moveTo>
                    <a:pt x="64105" y="140151"/>
                  </a:moveTo>
                  <a:lnTo>
                    <a:pt x="64105" y="140151"/>
                  </a:lnTo>
                  <a:cubicBezTo>
                    <a:pt x="64772" y="140465"/>
                    <a:pt x="65322" y="140897"/>
                    <a:pt x="65793" y="141446"/>
                  </a:cubicBezTo>
                  <a:lnTo>
                    <a:pt x="65715" y="141839"/>
                  </a:lnTo>
                  <a:cubicBezTo>
                    <a:pt x="65400" y="141603"/>
                    <a:pt x="65008" y="141446"/>
                    <a:pt x="64615" y="141407"/>
                  </a:cubicBezTo>
                  <a:cubicBezTo>
                    <a:pt x="64458" y="140975"/>
                    <a:pt x="64301" y="140583"/>
                    <a:pt x="64105" y="140151"/>
                  </a:cubicBezTo>
                  <a:close/>
                  <a:moveTo>
                    <a:pt x="16174" y="114320"/>
                  </a:moveTo>
                  <a:cubicBezTo>
                    <a:pt x="16409" y="116479"/>
                    <a:pt x="16684" y="118599"/>
                    <a:pt x="16998" y="120758"/>
                  </a:cubicBezTo>
                  <a:cubicBezTo>
                    <a:pt x="15467" y="121072"/>
                    <a:pt x="13897" y="122368"/>
                    <a:pt x="12719" y="123271"/>
                  </a:cubicBezTo>
                  <a:cubicBezTo>
                    <a:pt x="11188" y="124370"/>
                    <a:pt x="9932" y="125783"/>
                    <a:pt x="8990" y="127393"/>
                  </a:cubicBezTo>
                  <a:cubicBezTo>
                    <a:pt x="8906" y="127587"/>
                    <a:pt x="9078" y="127781"/>
                    <a:pt x="9242" y="127781"/>
                  </a:cubicBezTo>
                  <a:cubicBezTo>
                    <a:pt x="9309" y="127781"/>
                    <a:pt x="9376" y="127748"/>
                    <a:pt x="9422" y="127667"/>
                  </a:cubicBezTo>
                  <a:cubicBezTo>
                    <a:pt x="10246" y="126215"/>
                    <a:pt x="11306" y="124998"/>
                    <a:pt x="12601" y="123977"/>
                  </a:cubicBezTo>
                  <a:cubicBezTo>
                    <a:pt x="13740" y="123074"/>
                    <a:pt x="15545" y="121543"/>
                    <a:pt x="17116" y="121229"/>
                  </a:cubicBezTo>
                  <a:cubicBezTo>
                    <a:pt x="17233" y="122132"/>
                    <a:pt x="17391" y="123074"/>
                    <a:pt x="17548" y="124017"/>
                  </a:cubicBezTo>
                  <a:cubicBezTo>
                    <a:pt x="17391" y="124174"/>
                    <a:pt x="17273" y="124331"/>
                    <a:pt x="17155" y="124527"/>
                  </a:cubicBezTo>
                  <a:cubicBezTo>
                    <a:pt x="17116" y="124252"/>
                    <a:pt x="17155" y="124017"/>
                    <a:pt x="17194" y="123742"/>
                  </a:cubicBezTo>
                  <a:cubicBezTo>
                    <a:pt x="17218" y="123574"/>
                    <a:pt x="17053" y="123451"/>
                    <a:pt x="16902" y="123451"/>
                  </a:cubicBezTo>
                  <a:cubicBezTo>
                    <a:pt x="16805" y="123451"/>
                    <a:pt x="16715" y="123501"/>
                    <a:pt x="16684" y="123624"/>
                  </a:cubicBezTo>
                  <a:cubicBezTo>
                    <a:pt x="16605" y="124056"/>
                    <a:pt x="16605" y="124488"/>
                    <a:pt x="16684" y="124919"/>
                  </a:cubicBezTo>
                  <a:cubicBezTo>
                    <a:pt x="16684" y="124959"/>
                    <a:pt x="16684" y="124998"/>
                    <a:pt x="16723" y="125037"/>
                  </a:cubicBezTo>
                  <a:cubicBezTo>
                    <a:pt x="16488" y="125391"/>
                    <a:pt x="16213" y="125744"/>
                    <a:pt x="16017" y="126176"/>
                  </a:cubicBezTo>
                  <a:cubicBezTo>
                    <a:pt x="15936" y="126364"/>
                    <a:pt x="16095" y="126534"/>
                    <a:pt x="16253" y="126534"/>
                  </a:cubicBezTo>
                  <a:cubicBezTo>
                    <a:pt x="16326" y="126534"/>
                    <a:pt x="16399" y="126498"/>
                    <a:pt x="16448" y="126411"/>
                  </a:cubicBezTo>
                  <a:cubicBezTo>
                    <a:pt x="16762" y="125783"/>
                    <a:pt x="17155" y="125194"/>
                    <a:pt x="17626" y="124645"/>
                  </a:cubicBezTo>
                  <a:lnTo>
                    <a:pt x="17822" y="125705"/>
                  </a:lnTo>
                  <a:cubicBezTo>
                    <a:pt x="17773" y="125655"/>
                    <a:pt x="17710" y="125633"/>
                    <a:pt x="17647" y="125633"/>
                  </a:cubicBezTo>
                  <a:cubicBezTo>
                    <a:pt x="17561" y="125633"/>
                    <a:pt x="17475" y="125675"/>
                    <a:pt x="17430" y="125744"/>
                  </a:cubicBezTo>
                  <a:lnTo>
                    <a:pt x="17273" y="125979"/>
                  </a:lnTo>
                  <a:cubicBezTo>
                    <a:pt x="17133" y="126175"/>
                    <a:pt x="17312" y="126351"/>
                    <a:pt x="17483" y="126351"/>
                  </a:cubicBezTo>
                  <a:cubicBezTo>
                    <a:pt x="17552" y="126351"/>
                    <a:pt x="17620" y="126322"/>
                    <a:pt x="17665" y="126254"/>
                  </a:cubicBezTo>
                  <a:lnTo>
                    <a:pt x="17862" y="125979"/>
                  </a:lnTo>
                  <a:cubicBezTo>
                    <a:pt x="17862" y="125979"/>
                    <a:pt x="17862" y="125979"/>
                    <a:pt x="17862" y="125940"/>
                  </a:cubicBezTo>
                  <a:cubicBezTo>
                    <a:pt x="17940" y="126333"/>
                    <a:pt x="17979" y="126725"/>
                    <a:pt x="18058" y="127118"/>
                  </a:cubicBezTo>
                  <a:cubicBezTo>
                    <a:pt x="17587" y="127824"/>
                    <a:pt x="17233" y="128649"/>
                    <a:pt x="17037" y="129512"/>
                  </a:cubicBezTo>
                  <a:cubicBezTo>
                    <a:pt x="16802" y="129591"/>
                    <a:pt x="16527" y="129709"/>
                    <a:pt x="16252" y="129787"/>
                  </a:cubicBezTo>
                  <a:cubicBezTo>
                    <a:pt x="16331" y="129355"/>
                    <a:pt x="16448" y="128924"/>
                    <a:pt x="16645" y="128531"/>
                  </a:cubicBezTo>
                  <a:cubicBezTo>
                    <a:pt x="16725" y="128343"/>
                    <a:pt x="16548" y="128173"/>
                    <a:pt x="16391" y="128173"/>
                  </a:cubicBezTo>
                  <a:cubicBezTo>
                    <a:pt x="16318" y="128173"/>
                    <a:pt x="16250" y="128209"/>
                    <a:pt x="16213" y="128296"/>
                  </a:cubicBezTo>
                  <a:cubicBezTo>
                    <a:pt x="15938" y="128845"/>
                    <a:pt x="15781" y="129434"/>
                    <a:pt x="15703" y="130023"/>
                  </a:cubicBezTo>
                  <a:cubicBezTo>
                    <a:pt x="15467" y="130141"/>
                    <a:pt x="15192" y="130258"/>
                    <a:pt x="14957" y="130376"/>
                  </a:cubicBezTo>
                  <a:cubicBezTo>
                    <a:pt x="15035" y="129709"/>
                    <a:pt x="15271" y="129120"/>
                    <a:pt x="15585" y="128531"/>
                  </a:cubicBezTo>
                  <a:cubicBezTo>
                    <a:pt x="15692" y="128343"/>
                    <a:pt x="15524" y="128173"/>
                    <a:pt x="15356" y="128173"/>
                  </a:cubicBezTo>
                  <a:cubicBezTo>
                    <a:pt x="15279" y="128173"/>
                    <a:pt x="15202" y="128209"/>
                    <a:pt x="15153" y="128296"/>
                  </a:cubicBezTo>
                  <a:cubicBezTo>
                    <a:pt x="14760" y="129002"/>
                    <a:pt x="14525" y="129748"/>
                    <a:pt x="14446" y="130533"/>
                  </a:cubicBezTo>
                  <a:cubicBezTo>
                    <a:pt x="14407" y="130572"/>
                    <a:pt x="14407" y="130612"/>
                    <a:pt x="14446" y="130651"/>
                  </a:cubicBezTo>
                  <a:cubicBezTo>
                    <a:pt x="13465" y="131161"/>
                    <a:pt x="12562" y="131789"/>
                    <a:pt x="11738" y="132496"/>
                  </a:cubicBezTo>
                  <a:cubicBezTo>
                    <a:pt x="12091" y="131632"/>
                    <a:pt x="12641" y="130808"/>
                    <a:pt x="13347" y="130180"/>
                  </a:cubicBezTo>
                  <a:cubicBezTo>
                    <a:pt x="13528" y="129999"/>
                    <a:pt x="13362" y="129749"/>
                    <a:pt x="13168" y="129749"/>
                  </a:cubicBezTo>
                  <a:cubicBezTo>
                    <a:pt x="13110" y="129749"/>
                    <a:pt x="13049" y="129772"/>
                    <a:pt x="12994" y="129827"/>
                  </a:cubicBezTo>
                  <a:cubicBezTo>
                    <a:pt x="12052" y="130729"/>
                    <a:pt x="11384" y="131829"/>
                    <a:pt x="11031" y="133085"/>
                  </a:cubicBezTo>
                  <a:cubicBezTo>
                    <a:pt x="11031" y="133124"/>
                    <a:pt x="11031" y="133124"/>
                    <a:pt x="11031" y="133163"/>
                  </a:cubicBezTo>
                  <a:cubicBezTo>
                    <a:pt x="10756" y="133438"/>
                    <a:pt x="10481" y="133713"/>
                    <a:pt x="10246" y="133988"/>
                  </a:cubicBezTo>
                  <a:cubicBezTo>
                    <a:pt x="10560" y="132339"/>
                    <a:pt x="11306" y="130808"/>
                    <a:pt x="12366" y="129552"/>
                  </a:cubicBezTo>
                  <a:cubicBezTo>
                    <a:pt x="12547" y="129371"/>
                    <a:pt x="12380" y="129121"/>
                    <a:pt x="12205" y="129121"/>
                  </a:cubicBezTo>
                  <a:cubicBezTo>
                    <a:pt x="12151" y="129121"/>
                    <a:pt x="12097" y="129144"/>
                    <a:pt x="12052" y="129198"/>
                  </a:cubicBezTo>
                  <a:cubicBezTo>
                    <a:pt x="11110" y="130298"/>
                    <a:pt x="10403" y="131554"/>
                    <a:pt x="10010" y="132928"/>
                  </a:cubicBezTo>
                  <a:cubicBezTo>
                    <a:pt x="9597" y="132652"/>
                    <a:pt x="9154" y="132528"/>
                    <a:pt x="8681" y="132528"/>
                  </a:cubicBezTo>
                  <a:cubicBezTo>
                    <a:pt x="8614" y="132528"/>
                    <a:pt x="8547" y="132530"/>
                    <a:pt x="8479" y="132535"/>
                  </a:cubicBezTo>
                  <a:cubicBezTo>
                    <a:pt x="8177" y="132573"/>
                    <a:pt x="8166" y="133048"/>
                    <a:pt x="8446" y="133048"/>
                  </a:cubicBezTo>
                  <a:cubicBezTo>
                    <a:pt x="8457" y="133048"/>
                    <a:pt x="8468" y="133047"/>
                    <a:pt x="8479" y="133046"/>
                  </a:cubicBezTo>
                  <a:cubicBezTo>
                    <a:pt x="8581" y="133030"/>
                    <a:pt x="8682" y="133022"/>
                    <a:pt x="8781" y="133022"/>
                  </a:cubicBezTo>
                  <a:cubicBezTo>
                    <a:pt x="9175" y="133022"/>
                    <a:pt x="9539" y="133148"/>
                    <a:pt x="9853" y="133399"/>
                  </a:cubicBezTo>
                  <a:cubicBezTo>
                    <a:pt x="9814" y="133595"/>
                    <a:pt x="9775" y="133791"/>
                    <a:pt x="9736" y="133988"/>
                  </a:cubicBezTo>
                  <a:cubicBezTo>
                    <a:pt x="9265" y="133791"/>
                    <a:pt x="8754" y="133674"/>
                    <a:pt x="8283" y="133674"/>
                  </a:cubicBezTo>
                  <a:cubicBezTo>
                    <a:pt x="7930" y="133674"/>
                    <a:pt x="7930" y="134184"/>
                    <a:pt x="8283" y="134184"/>
                  </a:cubicBezTo>
                  <a:cubicBezTo>
                    <a:pt x="8344" y="134179"/>
                    <a:pt x="8405" y="134176"/>
                    <a:pt x="8466" y="134176"/>
                  </a:cubicBezTo>
                  <a:cubicBezTo>
                    <a:pt x="8875" y="134176"/>
                    <a:pt x="9281" y="134288"/>
                    <a:pt x="9657" y="134459"/>
                  </a:cubicBezTo>
                  <a:cubicBezTo>
                    <a:pt x="9618" y="134498"/>
                    <a:pt x="9618" y="134537"/>
                    <a:pt x="9657" y="134577"/>
                  </a:cubicBezTo>
                  <a:cubicBezTo>
                    <a:pt x="9539" y="134694"/>
                    <a:pt x="9422" y="134812"/>
                    <a:pt x="9343" y="134969"/>
                  </a:cubicBezTo>
                  <a:lnTo>
                    <a:pt x="9108" y="134851"/>
                  </a:lnTo>
                  <a:cubicBezTo>
                    <a:pt x="9084" y="134845"/>
                    <a:pt x="9061" y="134843"/>
                    <a:pt x="9039" y="134843"/>
                  </a:cubicBezTo>
                  <a:cubicBezTo>
                    <a:pt x="8778" y="134843"/>
                    <a:pt x="8697" y="135253"/>
                    <a:pt x="8951" y="135362"/>
                  </a:cubicBezTo>
                  <a:lnTo>
                    <a:pt x="9029" y="135362"/>
                  </a:lnTo>
                  <a:lnTo>
                    <a:pt x="8911" y="135479"/>
                  </a:lnTo>
                  <a:lnTo>
                    <a:pt x="8519" y="135990"/>
                  </a:lnTo>
                  <a:cubicBezTo>
                    <a:pt x="8289" y="135932"/>
                    <a:pt x="8059" y="135896"/>
                    <a:pt x="7814" y="135896"/>
                  </a:cubicBezTo>
                  <a:cubicBezTo>
                    <a:pt x="7724" y="135896"/>
                    <a:pt x="7632" y="135901"/>
                    <a:pt x="7537" y="135911"/>
                  </a:cubicBezTo>
                  <a:cubicBezTo>
                    <a:pt x="7236" y="135987"/>
                    <a:pt x="7368" y="136424"/>
                    <a:pt x="7658" y="136424"/>
                  </a:cubicBezTo>
                  <a:cubicBezTo>
                    <a:pt x="7670" y="136424"/>
                    <a:pt x="7682" y="136423"/>
                    <a:pt x="7694" y="136422"/>
                  </a:cubicBezTo>
                  <a:cubicBezTo>
                    <a:pt x="7773" y="136402"/>
                    <a:pt x="7861" y="136392"/>
                    <a:pt x="7949" y="136392"/>
                  </a:cubicBezTo>
                  <a:cubicBezTo>
                    <a:pt x="8038" y="136392"/>
                    <a:pt x="8126" y="136402"/>
                    <a:pt x="8205" y="136422"/>
                  </a:cubicBezTo>
                  <a:lnTo>
                    <a:pt x="7773" y="137010"/>
                  </a:lnTo>
                  <a:lnTo>
                    <a:pt x="7302" y="136971"/>
                  </a:lnTo>
                  <a:cubicBezTo>
                    <a:pt x="7289" y="136970"/>
                    <a:pt x="7277" y="136969"/>
                    <a:pt x="7266" y="136969"/>
                  </a:cubicBezTo>
                  <a:cubicBezTo>
                    <a:pt x="6988" y="136969"/>
                    <a:pt x="7000" y="137405"/>
                    <a:pt x="7302" y="137442"/>
                  </a:cubicBezTo>
                  <a:lnTo>
                    <a:pt x="7498" y="137481"/>
                  </a:lnTo>
                  <a:cubicBezTo>
                    <a:pt x="6399" y="139091"/>
                    <a:pt x="5496" y="140858"/>
                    <a:pt x="4789" y="142663"/>
                  </a:cubicBezTo>
                  <a:cubicBezTo>
                    <a:pt x="4789" y="139876"/>
                    <a:pt x="5260" y="137089"/>
                    <a:pt x="6203" y="134459"/>
                  </a:cubicBezTo>
                  <a:cubicBezTo>
                    <a:pt x="6272" y="134273"/>
                    <a:pt x="6136" y="134156"/>
                    <a:pt x="5989" y="134156"/>
                  </a:cubicBezTo>
                  <a:cubicBezTo>
                    <a:pt x="5887" y="134156"/>
                    <a:pt x="5780" y="134212"/>
                    <a:pt x="5732" y="134341"/>
                  </a:cubicBezTo>
                  <a:cubicBezTo>
                    <a:pt x="4789" y="137010"/>
                    <a:pt x="4318" y="139798"/>
                    <a:pt x="4358" y="142624"/>
                  </a:cubicBezTo>
                  <a:cubicBezTo>
                    <a:pt x="2316" y="131946"/>
                    <a:pt x="5339" y="118207"/>
                    <a:pt x="16174" y="114320"/>
                  </a:cubicBezTo>
                  <a:close/>
                  <a:moveTo>
                    <a:pt x="35544" y="113154"/>
                  </a:moveTo>
                  <a:cubicBezTo>
                    <a:pt x="36511" y="113154"/>
                    <a:pt x="36194" y="115996"/>
                    <a:pt x="36194" y="116479"/>
                  </a:cubicBezTo>
                  <a:lnTo>
                    <a:pt x="36194" y="120876"/>
                  </a:lnTo>
                  <a:lnTo>
                    <a:pt x="36194" y="128727"/>
                  </a:lnTo>
                  <a:lnTo>
                    <a:pt x="36194" y="137050"/>
                  </a:lnTo>
                  <a:lnTo>
                    <a:pt x="36194" y="140504"/>
                  </a:lnTo>
                  <a:cubicBezTo>
                    <a:pt x="36155" y="141093"/>
                    <a:pt x="36194" y="142153"/>
                    <a:pt x="36155" y="143017"/>
                  </a:cubicBezTo>
                  <a:cubicBezTo>
                    <a:pt x="35921" y="143075"/>
                    <a:pt x="35682" y="143106"/>
                    <a:pt x="35445" y="143106"/>
                  </a:cubicBezTo>
                  <a:cubicBezTo>
                    <a:pt x="35046" y="143106"/>
                    <a:pt x="34655" y="143017"/>
                    <a:pt x="34310" y="142820"/>
                  </a:cubicBezTo>
                  <a:cubicBezTo>
                    <a:pt x="34310" y="142624"/>
                    <a:pt x="34349" y="142428"/>
                    <a:pt x="34349" y="142310"/>
                  </a:cubicBezTo>
                  <a:cubicBezTo>
                    <a:pt x="34349" y="141015"/>
                    <a:pt x="34310" y="139719"/>
                    <a:pt x="34310" y="138424"/>
                  </a:cubicBezTo>
                  <a:cubicBezTo>
                    <a:pt x="34271" y="135715"/>
                    <a:pt x="34271" y="132967"/>
                    <a:pt x="34231" y="130258"/>
                  </a:cubicBezTo>
                  <a:cubicBezTo>
                    <a:pt x="34192" y="127667"/>
                    <a:pt x="34192" y="125116"/>
                    <a:pt x="34192" y="122525"/>
                  </a:cubicBezTo>
                  <a:cubicBezTo>
                    <a:pt x="34192" y="120955"/>
                    <a:pt x="33250" y="114242"/>
                    <a:pt x="35173" y="113221"/>
                  </a:cubicBezTo>
                  <a:cubicBezTo>
                    <a:pt x="35213" y="113221"/>
                    <a:pt x="35291" y="113182"/>
                    <a:pt x="35370" y="113182"/>
                  </a:cubicBezTo>
                  <a:cubicBezTo>
                    <a:pt x="35432" y="113163"/>
                    <a:pt x="35490" y="113154"/>
                    <a:pt x="35544" y="113154"/>
                  </a:cubicBezTo>
                  <a:close/>
                  <a:moveTo>
                    <a:pt x="64812" y="141957"/>
                  </a:moveTo>
                  <a:lnTo>
                    <a:pt x="64812" y="141957"/>
                  </a:lnTo>
                  <a:cubicBezTo>
                    <a:pt x="65126" y="142035"/>
                    <a:pt x="65400" y="142192"/>
                    <a:pt x="65597" y="142389"/>
                  </a:cubicBezTo>
                  <a:cubicBezTo>
                    <a:pt x="65518" y="142820"/>
                    <a:pt x="65479" y="143174"/>
                    <a:pt x="65361" y="143566"/>
                  </a:cubicBezTo>
                  <a:lnTo>
                    <a:pt x="65361" y="143605"/>
                  </a:lnTo>
                  <a:cubicBezTo>
                    <a:pt x="65204" y="143056"/>
                    <a:pt x="65008" y="142506"/>
                    <a:pt x="64812" y="141957"/>
                  </a:cubicBezTo>
                  <a:close/>
                  <a:moveTo>
                    <a:pt x="34310" y="143331"/>
                  </a:moveTo>
                  <a:cubicBezTo>
                    <a:pt x="34689" y="143493"/>
                    <a:pt x="35106" y="143581"/>
                    <a:pt x="35522" y="143581"/>
                  </a:cubicBezTo>
                  <a:cubicBezTo>
                    <a:pt x="35708" y="143581"/>
                    <a:pt x="35894" y="143563"/>
                    <a:pt x="36076" y="143527"/>
                  </a:cubicBezTo>
                  <a:lnTo>
                    <a:pt x="36076" y="143527"/>
                  </a:lnTo>
                  <a:cubicBezTo>
                    <a:pt x="36076" y="143566"/>
                    <a:pt x="36076" y="143645"/>
                    <a:pt x="36037" y="143723"/>
                  </a:cubicBezTo>
                  <a:cubicBezTo>
                    <a:pt x="35652" y="143877"/>
                    <a:pt x="35182" y="144032"/>
                    <a:pt x="34804" y="144032"/>
                  </a:cubicBezTo>
                  <a:cubicBezTo>
                    <a:pt x="34605" y="144032"/>
                    <a:pt x="34432" y="143989"/>
                    <a:pt x="34310" y="143880"/>
                  </a:cubicBezTo>
                  <a:cubicBezTo>
                    <a:pt x="34271" y="143684"/>
                    <a:pt x="34271" y="143488"/>
                    <a:pt x="34310" y="143331"/>
                  </a:cubicBezTo>
                  <a:close/>
                  <a:moveTo>
                    <a:pt x="35841" y="144312"/>
                  </a:moveTo>
                  <a:lnTo>
                    <a:pt x="35841" y="144312"/>
                  </a:lnTo>
                  <a:cubicBezTo>
                    <a:pt x="35918" y="144777"/>
                    <a:pt x="35826" y="145004"/>
                    <a:pt x="35574" y="145004"/>
                  </a:cubicBezTo>
                  <a:cubicBezTo>
                    <a:pt x="35444" y="145004"/>
                    <a:pt x="35270" y="144943"/>
                    <a:pt x="35056" y="144822"/>
                  </a:cubicBezTo>
                  <a:cubicBezTo>
                    <a:pt x="34957" y="144838"/>
                    <a:pt x="34869" y="144845"/>
                    <a:pt x="34791" y="144845"/>
                  </a:cubicBezTo>
                  <a:cubicBezTo>
                    <a:pt x="34465" y="144845"/>
                    <a:pt x="34317" y="144708"/>
                    <a:pt x="34349" y="144391"/>
                  </a:cubicBezTo>
                  <a:lnTo>
                    <a:pt x="34349" y="144391"/>
                  </a:lnTo>
                  <a:cubicBezTo>
                    <a:pt x="34467" y="144469"/>
                    <a:pt x="34585" y="144508"/>
                    <a:pt x="34702" y="144508"/>
                  </a:cubicBezTo>
                  <a:cubicBezTo>
                    <a:pt x="34770" y="144515"/>
                    <a:pt x="34837" y="144518"/>
                    <a:pt x="34904" y="144518"/>
                  </a:cubicBezTo>
                  <a:cubicBezTo>
                    <a:pt x="35228" y="144518"/>
                    <a:pt x="35548" y="144442"/>
                    <a:pt x="35841" y="144312"/>
                  </a:cubicBezTo>
                  <a:close/>
                  <a:moveTo>
                    <a:pt x="26812" y="137599"/>
                  </a:moveTo>
                  <a:cubicBezTo>
                    <a:pt x="27401" y="137678"/>
                    <a:pt x="27990" y="137756"/>
                    <a:pt x="28578" y="137796"/>
                  </a:cubicBezTo>
                  <a:cubicBezTo>
                    <a:pt x="27676" y="140818"/>
                    <a:pt x="26733" y="143841"/>
                    <a:pt x="25752" y="146864"/>
                  </a:cubicBezTo>
                  <a:cubicBezTo>
                    <a:pt x="25124" y="146707"/>
                    <a:pt x="24496" y="146510"/>
                    <a:pt x="23868" y="146314"/>
                  </a:cubicBezTo>
                  <a:cubicBezTo>
                    <a:pt x="24928" y="143409"/>
                    <a:pt x="25909" y="140504"/>
                    <a:pt x="26812" y="137599"/>
                  </a:cubicBezTo>
                  <a:close/>
                  <a:moveTo>
                    <a:pt x="43260" y="137167"/>
                  </a:moveTo>
                  <a:cubicBezTo>
                    <a:pt x="44316" y="140139"/>
                    <a:pt x="45255" y="143111"/>
                    <a:pt x="46116" y="146083"/>
                  </a:cubicBezTo>
                  <a:lnTo>
                    <a:pt x="46116" y="146083"/>
                  </a:lnTo>
                  <a:cubicBezTo>
                    <a:pt x="45451" y="146356"/>
                    <a:pt x="44748" y="146590"/>
                    <a:pt x="44045" y="146785"/>
                  </a:cubicBezTo>
                  <a:cubicBezTo>
                    <a:pt x="43849" y="146236"/>
                    <a:pt x="43692" y="145725"/>
                    <a:pt x="43574" y="145176"/>
                  </a:cubicBezTo>
                  <a:cubicBezTo>
                    <a:pt x="43526" y="145047"/>
                    <a:pt x="43419" y="144991"/>
                    <a:pt x="43314" y="144991"/>
                  </a:cubicBezTo>
                  <a:cubicBezTo>
                    <a:pt x="43163" y="144991"/>
                    <a:pt x="43017" y="145108"/>
                    <a:pt x="43064" y="145293"/>
                  </a:cubicBezTo>
                  <a:cubicBezTo>
                    <a:pt x="43221" y="145843"/>
                    <a:pt x="43378" y="146353"/>
                    <a:pt x="43574" y="146903"/>
                  </a:cubicBezTo>
                  <a:cubicBezTo>
                    <a:pt x="42711" y="147139"/>
                    <a:pt x="41847" y="147335"/>
                    <a:pt x="40983" y="147492"/>
                  </a:cubicBezTo>
                  <a:cubicBezTo>
                    <a:pt x="40709" y="146118"/>
                    <a:pt x="40434" y="144744"/>
                    <a:pt x="40080" y="143370"/>
                  </a:cubicBezTo>
                  <a:cubicBezTo>
                    <a:pt x="40050" y="143247"/>
                    <a:pt x="39959" y="143196"/>
                    <a:pt x="39865" y="143196"/>
                  </a:cubicBezTo>
                  <a:cubicBezTo>
                    <a:pt x="39718" y="143196"/>
                    <a:pt x="39562" y="143320"/>
                    <a:pt x="39609" y="143488"/>
                  </a:cubicBezTo>
                  <a:cubicBezTo>
                    <a:pt x="39923" y="144862"/>
                    <a:pt x="40237" y="146196"/>
                    <a:pt x="40473" y="147570"/>
                  </a:cubicBezTo>
                  <a:cubicBezTo>
                    <a:pt x="39806" y="147688"/>
                    <a:pt x="39099" y="147767"/>
                    <a:pt x="38432" y="147845"/>
                  </a:cubicBezTo>
                  <a:cubicBezTo>
                    <a:pt x="38118" y="146079"/>
                    <a:pt x="37843" y="144312"/>
                    <a:pt x="37529" y="142506"/>
                  </a:cubicBezTo>
                  <a:cubicBezTo>
                    <a:pt x="37529" y="142035"/>
                    <a:pt x="37529" y="141643"/>
                    <a:pt x="37529" y="141289"/>
                  </a:cubicBezTo>
                  <a:cubicBezTo>
                    <a:pt x="37607" y="140151"/>
                    <a:pt x="37607" y="139052"/>
                    <a:pt x="37647" y="137913"/>
                  </a:cubicBezTo>
                  <a:lnTo>
                    <a:pt x="38314" y="137874"/>
                  </a:lnTo>
                  <a:cubicBezTo>
                    <a:pt x="38392" y="138659"/>
                    <a:pt x="38549" y="139405"/>
                    <a:pt x="38746" y="140151"/>
                  </a:cubicBezTo>
                  <a:cubicBezTo>
                    <a:pt x="38793" y="140293"/>
                    <a:pt x="38898" y="140353"/>
                    <a:pt x="39000" y="140353"/>
                  </a:cubicBezTo>
                  <a:cubicBezTo>
                    <a:pt x="39153" y="140353"/>
                    <a:pt x="39303" y="140221"/>
                    <a:pt x="39256" y="140033"/>
                  </a:cubicBezTo>
                  <a:cubicBezTo>
                    <a:pt x="39021" y="139327"/>
                    <a:pt x="38903" y="138581"/>
                    <a:pt x="38824" y="137835"/>
                  </a:cubicBezTo>
                  <a:cubicBezTo>
                    <a:pt x="39492" y="137756"/>
                    <a:pt x="40198" y="137678"/>
                    <a:pt x="40866" y="137560"/>
                  </a:cubicBezTo>
                  <a:cubicBezTo>
                    <a:pt x="41415" y="139366"/>
                    <a:pt x="41886" y="141172"/>
                    <a:pt x="42357" y="143017"/>
                  </a:cubicBezTo>
                  <a:cubicBezTo>
                    <a:pt x="42387" y="143137"/>
                    <a:pt x="42475" y="143188"/>
                    <a:pt x="42567" y="143188"/>
                  </a:cubicBezTo>
                  <a:cubicBezTo>
                    <a:pt x="42715" y="143188"/>
                    <a:pt x="42877" y="143054"/>
                    <a:pt x="42828" y="142860"/>
                  </a:cubicBezTo>
                  <a:cubicBezTo>
                    <a:pt x="42397" y="141093"/>
                    <a:pt x="41886" y="139287"/>
                    <a:pt x="41376" y="137521"/>
                  </a:cubicBezTo>
                  <a:cubicBezTo>
                    <a:pt x="42004" y="137403"/>
                    <a:pt x="42632" y="137285"/>
                    <a:pt x="43260" y="137167"/>
                  </a:cubicBezTo>
                  <a:close/>
                  <a:moveTo>
                    <a:pt x="37372" y="144469"/>
                  </a:moveTo>
                  <a:cubicBezTo>
                    <a:pt x="37568" y="145647"/>
                    <a:pt x="37764" y="146785"/>
                    <a:pt x="37961" y="147924"/>
                  </a:cubicBezTo>
                  <a:cubicBezTo>
                    <a:pt x="37136" y="148041"/>
                    <a:pt x="36312" y="148081"/>
                    <a:pt x="35487" y="148081"/>
                  </a:cubicBezTo>
                  <a:lnTo>
                    <a:pt x="35487" y="148041"/>
                  </a:lnTo>
                  <a:cubicBezTo>
                    <a:pt x="35448" y="147884"/>
                    <a:pt x="35448" y="147688"/>
                    <a:pt x="35487" y="147492"/>
                  </a:cubicBezTo>
                  <a:lnTo>
                    <a:pt x="35527" y="147492"/>
                  </a:lnTo>
                  <a:cubicBezTo>
                    <a:pt x="36704" y="147099"/>
                    <a:pt x="37175" y="145843"/>
                    <a:pt x="37372" y="144469"/>
                  </a:cubicBezTo>
                  <a:close/>
                  <a:moveTo>
                    <a:pt x="29010" y="137874"/>
                  </a:moveTo>
                  <a:cubicBezTo>
                    <a:pt x="29560" y="137913"/>
                    <a:pt x="30149" y="137953"/>
                    <a:pt x="30698" y="137992"/>
                  </a:cubicBezTo>
                  <a:cubicBezTo>
                    <a:pt x="30580" y="138541"/>
                    <a:pt x="30423" y="139091"/>
                    <a:pt x="30306" y="139641"/>
                  </a:cubicBezTo>
                  <a:cubicBezTo>
                    <a:pt x="30258" y="139833"/>
                    <a:pt x="30416" y="139952"/>
                    <a:pt x="30563" y="139952"/>
                  </a:cubicBezTo>
                  <a:cubicBezTo>
                    <a:pt x="30657" y="139952"/>
                    <a:pt x="30746" y="139904"/>
                    <a:pt x="30777" y="139798"/>
                  </a:cubicBezTo>
                  <a:cubicBezTo>
                    <a:pt x="30934" y="139209"/>
                    <a:pt x="31091" y="138620"/>
                    <a:pt x="31209" y="138031"/>
                  </a:cubicBezTo>
                  <a:cubicBezTo>
                    <a:pt x="31758" y="138070"/>
                    <a:pt x="32269" y="138110"/>
                    <a:pt x="32779" y="138149"/>
                  </a:cubicBezTo>
                  <a:lnTo>
                    <a:pt x="32779" y="139366"/>
                  </a:lnTo>
                  <a:lnTo>
                    <a:pt x="32465" y="141682"/>
                  </a:lnTo>
                  <a:cubicBezTo>
                    <a:pt x="32465" y="141827"/>
                    <a:pt x="32573" y="141908"/>
                    <a:pt x="32693" y="141908"/>
                  </a:cubicBezTo>
                  <a:cubicBezTo>
                    <a:pt x="32734" y="141908"/>
                    <a:pt x="32778" y="141898"/>
                    <a:pt x="32818" y="141878"/>
                  </a:cubicBezTo>
                  <a:cubicBezTo>
                    <a:pt x="32818" y="142663"/>
                    <a:pt x="32857" y="143448"/>
                    <a:pt x="32857" y="144234"/>
                  </a:cubicBezTo>
                  <a:cubicBezTo>
                    <a:pt x="32895" y="145560"/>
                    <a:pt x="33262" y="147618"/>
                    <a:pt x="34771" y="147618"/>
                  </a:cubicBezTo>
                  <a:cubicBezTo>
                    <a:pt x="34825" y="147618"/>
                    <a:pt x="34881" y="147615"/>
                    <a:pt x="34938" y="147610"/>
                  </a:cubicBezTo>
                  <a:cubicBezTo>
                    <a:pt x="34938" y="147767"/>
                    <a:pt x="34938" y="147963"/>
                    <a:pt x="34938" y="148120"/>
                  </a:cubicBezTo>
                  <a:cubicBezTo>
                    <a:pt x="33996" y="148120"/>
                    <a:pt x="33014" y="148081"/>
                    <a:pt x="32033" y="148002"/>
                  </a:cubicBezTo>
                  <a:lnTo>
                    <a:pt x="32033" y="147963"/>
                  </a:lnTo>
                  <a:cubicBezTo>
                    <a:pt x="32111" y="146982"/>
                    <a:pt x="32269" y="146000"/>
                    <a:pt x="32426" y="145019"/>
                  </a:cubicBezTo>
                  <a:cubicBezTo>
                    <a:pt x="32449" y="144833"/>
                    <a:pt x="32294" y="144716"/>
                    <a:pt x="32147" y="144716"/>
                  </a:cubicBezTo>
                  <a:cubicBezTo>
                    <a:pt x="32045" y="144716"/>
                    <a:pt x="31947" y="144772"/>
                    <a:pt x="31915" y="144901"/>
                  </a:cubicBezTo>
                  <a:cubicBezTo>
                    <a:pt x="31758" y="145922"/>
                    <a:pt x="31601" y="146942"/>
                    <a:pt x="31523" y="147963"/>
                  </a:cubicBezTo>
                  <a:cubicBezTo>
                    <a:pt x="30620" y="147884"/>
                    <a:pt x="29678" y="147727"/>
                    <a:pt x="28775" y="147570"/>
                  </a:cubicBezTo>
                  <a:lnTo>
                    <a:pt x="29756" y="143723"/>
                  </a:lnTo>
                  <a:cubicBezTo>
                    <a:pt x="29803" y="143511"/>
                    <a:pt x="29652" y="143384"/>
                    <a:pt x="29507" y="143384"/>
                  </a:cubicBezTo>
                  <a:cubicBezTo>
                    <a:pt x="29411" y="143384"/>
                    <a:pt x="29316" y="143441"/>
                    <a:pt x="29285" y="143566"/>
                  </a:cubicBezTo>
                  <a:cubicBezTo>
                    <a:pt x="28932" y="144901"/>
                    <a:pt x="28618" y="146196"/>
                    <a:pt x="28304" y="147492"/>
                  </a:cubicBezTo>
                  <a:cubicBezTo>
                    <a:pt x="27597" y="147374"/>
                    <a:pt x="26890" y="147217"/>
                    <a:pt x="26145" y="147021"/>
                  </a:cubicBezTo>
                  <a:cubicBezTo>
                    <a:pt x="27165" y="143998"/>
                    <a:pt x="28107" y="140936"/>
                    <a:pt x="29010" y="137874"/>
                  </a:cubicBezTo>
                  <a:close/>
                  <a:moveTo>
                    <a:pt x="35625" y="0"/>
                  </a:moveTo>
                  <a:cubicBezTo>
                    <a:pt x="35460" y="0"/>
                    <a:pt x="35298" y="54"/>
                    <a:pt x="35173" y="163"/>
                  </a:cubicBezTo>
                  <a:cubicBezTo>
                    <a:pt x="35134" y="158"/>
                    <a:pt x="35094" y="156"/>
                    <a:pt x="35056" y="156"/>
                  </a:cubicBezTo>
                  <a:cubicBezTo>
                    <a:pt x="34791" y="156"/>
                    <a:pt x="34565" y="271"/>
                    <a:pt x="34428" y="477"/>
                  </a:cubicBezTo>
                  <a:cubicBezTo>
                    <a:pt x="12601" y="30155"/>
                    <a:pt x="12012" y="68587"/>
                    <a:pt x="15153" y="103760"/>
                  </a:cubicBezTo>
                  <a:cubicBezTo>
                    <a:pt x="15428" y="106783"/>
                    <a:pt x="15703" y="109806"/>
                    <a:pt x="16017" y="112789"/>
                  </a:cubicBezTo>
                  <a:cubicBezTo>
                    <a:pt x="2827" y="117304"/>
                    <a:pt x="0" y="134969"/>
                    <a:pt x="3886" y="146785"/>
                  </a:cubicBezTo>
                  <a:cubicBezTo>
                    <a:pt x="3939" y="147208"/>
                    <a:pt x="4268" y="147401"/>
                    <a:pt x="4605" y="147401"/>
                  </a:cubicBezTo>
                  <a:cubicBezTo>
                    <a:pt x="5019" y="147401"/>
                    <a:pt x="5443" y="147109"/>
                    <a:pt x="5378" y="146589"/>
                  </a:cubicBezTo>
                  <a:cubicBezTo>
                    <a:pt x="5771" y="143017"/>
                    <a:pt x="8008" y="139209"/>
                    <a:pt x="10128" y="136422"/>
                  </a:cubicBezTo>
                  <a:cubicBezTo>
                    <a:pt x="12366" y="133477"/>
                    <a:pt x="15271" y="131318"/>
                    <a:pt x="18843" y="130612"/>
                  </a:cubicBezTo>
                  <a:cubicBezTo>
                    <a:pt x="19196" y="132103"/>
                    <a:pt x="19550" y="133634"/>
                    <a:pt x="19981" y="135165"/>
                  </a:cubicBezTo>
                  <a:cubicBezTo>
                    <a:pt x="20082" y="135467"/>
                    <a:pt x="20353" y="135654"/>
                    <a:pt x="20650" y="135654"/>
                  </a:cubicBezTo>
                  <a:cubicBezTo>
                    <a:pt x="20702" y="135654"/>
                    <a:pt x="20754" y="135648"/>
                    <a:pt x="20806" y="135636"/>
                  </a:cubicBezTo>
                  <a:cubicBezTo>
                    <a:pt x="22219" y="136422"/>
                    <a:pt x="23750" y="137010"/>
                    <a:pt x="25359" y="137324"/>
                  </a:cubicBezTo>
                  <a:cubicBezTo>
                    <a:pt x="24417" y="140426"/>
                    <a:pt x="23357" y="143527"/>
                    <a:pt x="22219" y="146550"/>
                  </a:cubicBezTo>
                  <a:cubicBezTo>
                    <a:pt x="22101" y="146942"/>
                    <a:pt x="22298" y="147335"/>
                    <a:pt x="22690" y="147453"/>
                  </a:cubicBezTo>
                  <a:lnTo>
                    <a:pt x="23789" y="147845"/>
                  </a:lnTo>
                  <a:cubicBezTo>
                    <a:pt x="21748" y="155736"/>
                    <a:pt x="19785" y="163626"/>
                    <a:pt x="17901" y="171556"/>
                  </a:cubicBezTo>
                  <a:cubicBezTo>
                    <a:pt x="17940" y="171634"/>
                    <a:pt x="17940" y="171713"/>
                    <a:pt x="17901" y="171791"/>
                  </a:cubicBezTo>
                  <a:cubicBezTo>
                    <a:pt x="17783" y="172027"/>
                    <a:pt x="17665" y="172263"/>
                    <a:pt x="17587" y="172498"/>
                  </a:cubicBezTo>
                  <a:cubicBezTo>
                    <a:pt x="17587" y="172616"/>
                    <a:pt x="17548" y="172694"/>
                    <a:pt x="17548" y="172812"/>
                  </a:cubicBezTo>
                  <a:lnTo>
                    <a:pt x="17548" y="172851"/>
                  </a:lnTo>
                  <a:cubicBezTo>
                    <a:pt x="17548" y="172891"/>
                    <a:pt x="17548" y="172891"/>
                    <a:pt x="17548" y="172930"/>
                  </a:cubicBezTo>
                  <a:cubicBezTo>
                    <a:pt x="17548" y="173087"/>
                    <a:pt x="17508" y="173205"/>
                    <a:pt x="17508" y="173362"/>
                  </a:cubicBezTo>
                  <a:cubicBezTo>
                    <a:pt x="17508" y="173440"/>
                    <a:pt x="17469" y="173519"/>
                    <a:pt x="17430" y="173558"/>
                  </a:cubicBezTo>
                  <a:cubicBezTo>
                    <a:pt x="15977" y="179682"/>
                    <a:pt x="14525" y="185806"/>
                    <a:pt x="13151" y="191930"/>
                  </a:cubicBezTo>
                  <a:cubicBezTo>
                    <a:pt x="13308" y="192008"/>
                    <a:pt x="13426" y="192126"/>
                    <a:pt x="13583" y="192205"/>
                  </a:cubicBezTo>
                  <a:cubicBezTo>
                    <a:pt x="15035" y="185884"/>
                    <a:pt x="16488" y="179564"/>
                    <a:pt x="18019" y="173244"/>
                  </a:cubicBezTo>
                  <a:cubicBezTo>
                    <a:pt x="17979" y="173205"/>
                    <a:pt x="17979" y="173165"/>
                    <a:pt x="18019" y="173126"/>
                  </a:cubicBezTo>
                  <a:cubicBezTo>
                    <a:pt x="18058" y="172773"/>
                    <a:pt x="18136" y="172420"/>
                    <a:pt x="18215" y="172106"/>
                  </a:cubicBezTo>
                  <a:cubicBezTo>
                    <a:pt x="18254" y="172066"/>
                    <a:pt x="18254" y="172027"/>
                    <a:pt x="18293" y="171988"/>
                  </a:cubicBezTo>
                  <a:cubicBezTo>
                    <a:pt x="20256" y="163979"/>
                    <a:pt x="22219" y="155971"/>
                    <a:pt x="24300" y="148002"/>
                  </a:cubicBezTo>
                  <a:cubicBezTo>
                    <a:pt x="25477" y="148355"/>
                    <a:pt x="26694" y="148670"/>
                    <a:pt x="27911" y="148905"/>
                  </a:cubicBezTo>
                  <a:cubicBezTo>
                    <a:pt x="27165" y="150986"/>
                    <a:pt x="26890" y="153263"/>
                    <a:pt x="27087" y="155461"/>
                  </a:cubicBezTo>
                  <a:cubicBezTo>
                    <a:pt x="27107" y="155622"/>
                    <a:pt x="27242" y="155711"/>
                    <a:pt x="27367" y="155711"/>
                  </a:cubicBezTo>
                  <a:cubicBezTo>
                    <a:pt x="27486" y="155711"/>
                    <a:pt x="27597" y="155632"/>
                    <a:pt x="27597" y="155461"/>
                  </a:cubicBezTo>
                  <a:cubicBezTo>
                    <a:pt x="27362" y="153263"/>
                    <a:pt x="27636" y="151064"/>
                    <a:pt x="28382" y="148984"/>
                  </a:cubicBezTo>
                  <a:cubicBezTo>
                    <a:pt x="29481" y="149180"/>
                    <a:pt x="30580" y="149337"/>
                    <a:pt x="31680" y="149455"/>
                  </a:cubicBezTo>
                  <a:cubicBezTo>
                    <a:pt x="31523" y="150279"/>
                    <a:pt x="31523" y="151182"/>
                    <a:pt x="31680" y="152046"/>
                  </a:cubicBezTo>
                  <a:cubicBezTo>
                    <a:pt x="31710" y="152166"/>
                    <a:pt x="31797" y="152217"/>
                    <a:pt x="31891" y="152217"/>
                  </a:cubicBezTo>
                  <a:cubicBezTo>
                    <a:pt x="32044" y="152217"/>
                    <a:pt x="32214" y="152083"/>
                    <a:pt x="32190" y="151889"/>
                  </a:cubicBezTo>
                  <a:cubicBezTo>
                    <a:pt x="32033" y="151103"/>
                    <a:pt x="32033" y="150279"/>
                    <a:pt x="32190" y="149494"/>
                  </a:cubicBezTo>
                  <a:cubicBezTo>
                    <a:pt x="33064" y="149545"/>
                    <a:pt x="33938" y="149574"/>
                    <a:pt x="34812" y="149574"/>
                  </a:cubicBezTo>
                  <a:cubicBezTo>
                    <a:pt x="35940" y="149574"/>
                    <a:pt x="37068" y="149526"/>
                    <a:pt x="38196" y="149415"/>
                  </a:cubicBezTo>
                  <a:lnTo>
                    <a:pt x="38196" y="149415"/>
                  </a:lnTo>
                  <a:cubicBezTo>
                    <a:pt x="38118" y="150475"/>
                    <a:pt x="38000" y="151535"/>
                    <a:pt x="37804" y="152556"/>
                  </a:cubicBezTo>
                  <a:cubicBezTo>
                    <a:pt x="37780" y="152741"/>
                    <a:pt x="37935" y="152858"/>
                    <a:pt x="38082" y="152858"/>
                  </a:cubicBezTo>
                  <a:cubicBezTo>
                    <a:pt x="38184" y="152858"/>
                    <a:pt x="38282" y="152802"/>
                    <a:pt x="38314" y="152674"/>
                  </a:cubicBezTo>
                  <a:cubicBezTo>
                    <a:pt x="38510" y="151574"/>
                    <a:pt x="38628" y="150475"/>
                    <a:pt x="38706" y="149337"/>
                  </a:cubicBezTo>
                  <a:cubicBezTo>
                    <a:pt x="39688" y="149258"/>
                    <a:pt x="40669" y="149101"/>
                    <a:pt x="41611" y="148905"/>
                  </a:cubicBezTo>
                  <a:lnTo>
                    <a:pt x="41611" y="148905"/>
                  </a:lnTo>
                  <a:cubicBezTo>
                    <a:pt x="42711" y="152831"/>
                    <a:pt x="42554" y="157031"/>
                    <a:pt x="41180" y="160917"/>
                  </a:cubicBezTo>
                  <a:cubicBezTo>
                    <a:pt x="41109" y="161083"/>
                    <a:pt x="41251" y="161192"/>
                    <a:pt x="41402" y="161192"/>
                  </a:cubicBezTo>
                  <a:cubicBezTo>
                    <a:pt x="41501" y="161192"/>
                    <a:pt x="41604" y="161144"/>
                    <a:pt x="41651" y="161035"/>
                  </a:cubicBezTo>
                  <a:cubicBezTo>
                    <a:pt x="43064" y="157070"/>
                    <a:pt x="43182" y="152831"/>
                    <a:pt x="42043" y="148787"/>
                  </a:cubicBezTo>
                  <a:cubicBezTo>
                    <a:pt x="43299" y="148552"/>
                    <a:pt x="44556" y="148198"/>
                    <a:pt x="45773" y="147806"/>
                  </a:cubicBezTo>
                  <a:cubicBezTo>
                    <a:pt x="47892" y="155971"/>
                    <a:pt x="49934" y="164136"/>
                    <a:pt x="51896" y="172341"/>
                  </a:cubicBezTo>
                  <a:lnTo>
                    <a:pt x="51896" y="172380"/>
                  </a:lnTo>
                  <a:cubicBezTo>
                    <a:pt x="51896" y="172420"/>
                    <a:pt x="51896" y="172498"/>
                    <a:pt x="51896" y="172537"/>
                  </a:cubicBezTo>
                  <a:cubicBezTo>
                    <a:pt x="51936" y="172577"/>
                    <a:pt x="51975" y="172655"/>
                    <a:pt x="51975" y="172734"/>
                  </a:cubicBezTo>
                  <a:cubicBezTo>
                    <a:pt x="52014" y="172812"/>
                    <a:pt x="52014" y="172891"/>
                    <a:pt x="52014" y="172969"/>
                  </a:cubicBezTo>
                  <a:cubicBezTo>
                    <a:pt x="52014" y="172969"/>
                    <a:pt x="52053" y="173008"/>
                    <a:pt x="52053" y="173008"/>
                  </a:cubicBezTo>
                  <a:cubicBezTo>
                    <a:pt x="53584" y="179407"/>
                    <a:pt x="55076" y="185767"/>
                    <a:pt x="56529" y="192165"/>
                  </a:cubicBezTo>
                  <a:cubicBezTo>
                    <a:pt x="56686" y="192126"/>
                    <a:pt x="56843" y="192048"/>
                    <a:pt x="56960" y="191930"/>
                  </a:cubicBezTo>
                  <a:cubicBezTo>
                    <a:pt x="55586" y="185845"/>
                    <a:pt x="54173" y="179800"/>
                    <a:pt x="52721" y="173715"/>
                  </a:cubicBezTo>
                  <a:cubicBezTo>
                    <a:pt x="52525" y="173087"/>
                    <a:pt x="52485" y="172459"/>
                    <a:pt x="52368" y="171870"/>
                  </a:cubicBezTo>
                  <a:lnTo>
                    <a:pt x="52289" y="171909"/>
                  </a:lnTo>
                  <a:cubicBezTo>
                    <a:pt x="50326" y="163783"/>
                    <a:pt x="48324" y="155696"/>
                    <a:pt x="46283" y="147649"/>
                  </a:cubicBezTo>
                  <a:lnTo>
                    <a:pt x="47264" y="147296"/>
                  </a:lnTo>
                  <a:cubicBezTo>
                    <a:pt x="47618" y="147178"/>
                    <a:pt x="47853" y="146785"/>
                    <a:pt x="47735" y="146393"/>
                  </a:cubicBezTo>
                  <a:cubicBezTo>
                    <a:pt x="46832" y="143174"/>
                    <a:pt x="45812" y="140033"/>
                    <a:pt x="44713" y="136893"/>
                  </a:cubicBezTo>
                  <a:cubicBezTo>
                    <a:pt x="46204" y="136539"/>
                    <a:pt x="47657" y="136108"/>
                    <a:pt x="49070" y="135636"/>
                  </a:cubicBezTo>
                  <a:cubicBezTo>
                    <a:pt x="49266" y="135558"/>
                    <a:pt x="49423" y="135440"/>
                    <a:pt x="49502" y="135283"/>
                  </a:cubicBezTo>
                  <a:cubicBezTo>
                    <a:pt x="49698" y="135205"/>
                    <a:pt x="49816" y="135008"/>
                    <a:pt x="49855" y="134812"/>
                  </a:cubicBezTo>
                  <a:cubicBezTo>
                    <a:pt x="50169" y="133360"/>
                    <a:pt x="50483" y="131868"/>
                    <a:pt x="50758" y="130415"/>
                  </a:cubicBezTo>
                  <a:cubicBezTo>
                    <a:pt x="59002" y="131475"/>
                    <a:pt x="63124" y="139444"/>
                    <a:pt x="64694" y="146824"/>
                  </a:cubicBezTo>
                  <a:cubicBezTo>
                    <a:pt x="64792" y="147178"/>
                    <a:pt x="65086" y="147354"/>
                    <a:pt x="65386" y="147354"/>
                  </a:cubicBezTo>
                  <a:cubicBezTo>
                    <a:pt x="65685" y="147354"/>
                    <a:pt x="65989" y="147178"/>
                    <a:pt x="66107" y="146824"/>
                  </a:cubicBezTo>
                  <a:cubicBezTo>
                    <a:pt x="68031" y="139680"/>
                    <a:pt x="68698" y="131829"/>
                    <a:pt x="65950" y="124880"/>
                  </a:cubicBezTo>
                  <a:cubicBezTo>
                    <a:pt x="63752" y="119306"/>
                    <a:pt x="59787" y="114320"/>
                    <a:pt x="53702" y="112946"/>
                  </a:cubicBezTo>
                  <a:cubicBezTo>
                    <a:pt x="55272" y="101758"/>
                    <a:pt x="56097" y="90531"/>
                    <a:pt x="56254" y="79225"/>
                  </a:cubicBezTo>
                  <a:cubicBezTo>
                    <a:pt x="56450" y="61285"/>
                    <a:pt x="54527" y="43109"/>
                    <a:pt x="48717" y="26033"/>
                  </a:cubicBezTo>
                  <a:cubicBezTo>
                    <a:pt x="45694" y="16965"/>
                    <a:pt x="41494" y="8328"/>
                    <a:pt x="36273" y="359"/>
                  </a:cubicBezTo>
                  <a:cubicBezTo>
                    <a:pt x="36131" y="123"/>
                    <a:pt x="35875" y="0"/>
                    <a:pt x="3562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4213473" y="7448000"/>
              <a:ext cx="42898" cy="28598"/>
            </a:xfrm>
            <a:custGeom>
              <a:avLst/>
              <a:gdLst/>
              <a:ahLst/>
              <a:cxnLst/>
              <a:rect l="l" t="t" r="r" b="b"/>
              <a:pathLst>
                <a:path w="708" h="472" extrusionOk="0">
                  <a:moveTo>
                    <a:pt x="315" y="1"/>
                  </a:moveTo>
                  <a:cubicBezTo>
                    <a:pt x="1" y="1"/>
                    <a:pt x="1" y="472"/>
                    <a:pt x="315" y="472"/>
                  </a:cubicBezTo>
                  <a:lnTo>
                    <a:pt x="393" y="472"/>
                  </a:lnTo>
                  <a:cubicBezTo>
                    <a:pt x="707" y="472"/>
                    <a:pt x="707"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3216585" y="5566619"/>
              <a:ext cx="175893" cy="327004"/>
            </a:xfrm>
            <a:custGeom>
              <a:avLst/>
              <a:gdLst/>
              <a:ahLst/>
              <a:cxnLst/>
              <a:rect l="l" t="t" r="r" b="b"/>
              <a:pathLst>
                <a:path w="2903" h="5397" extrusionOk="0">
                  <a:moveTo>
                    <a:pt x="2601" y="1"/>
                  </a:moveTo>
                  <a:cubicBezTo>
                    <a:pt x="2496" y="1"/>
                    <a:pt x="2384" y="48"/>
                    <a:pt x="2321" y="157"/>
                  </a:cubicBezTo>
                  <a:cubicBezTo>
                    <a:pt x="1693" y="1845"/>
                    <a:pt x="948" y="3455"/>
                    <a:pt x="84" y="5025"/>
                  </a:cubicBezTo>
                  <a:cubicBezTo>
                    <a:pt x="0" y="5221"/>
                    <a:pt x="195" y="5396"/>
                    <a:pt x="371" y="5396"/>
                  </a:cubicBezTo>
                  <a:cubicBezTo>
                    <a:pt x="442" y="5396"/>
                    <a:pt x="510" y="5368"/>
                    <a:pt x="555" y="5300"/>
                  </a:cubicBezTo>
                  <a:cubicBezTo>
                    <a:pt x="1419" y="3690"/>
                    <a:pt x="2164" y="2002"/>
                    <a:pt x="2832" y="275"/>
                  </a:cubicBezTo>
                  <a:cubicBezTo>
                    <a:pt x="2903" y="109"/>
                    <a:pt x="2760" y="1"/>
                    <a:pt x="2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2773975" y="5772019"/>
              <a:ext cx="765797" cy="869709"/>
            </a:xfrm>
            <a:custGeom>
              <a:avLst/>
              <a:gdLst/>
              <a:ahLst/>
              <a:cxnLst/>
              <a:rect l="l" t="t" r="r" b="b"/>
              <a:pathLst>
                <a:path w="12639" h="14354" extrusionOk="0">
                  <a:moveTo>
                    <a:pt x="297" y="0"/>
                  </a:moveTo>
                  <a:cubicBezTo>
                    <a:pt x="152" y="0"/>
                    <a:pt x="1" y="127"/>
                    <a:pt x="48" y="339"/>
                  </a:cubicBezTo>
                  <a:cubicBezTo>
                    <a:pt x="1304" y="5521"/>
                    <a:pt x="3856" y="10311"/>
                    <a:pt x="7428" y="14275"/>
                  </a:cubicBezTo>
                  <a:cubicBezTo>
                    <a:pt x="7467" y="14354"/>
                    <a:pt x="7546" y="14354"/>
                    <a:pt x="7624" y="14354"/>
                  </a:cubicBezTo>
                  <a:cubicBezTo>
                    <a:pt x="7664" y="14354"/>
                    <a:pt x="7742" y="14354"/>
                    <a:pt x="7781" y="14275"/>
                  </a:cubicBezTo>
                  <a:cubicBezTo>
                    <a:pt x="9666" y="11881"/>
                    <a:pt x="11275" y="9290"/>
                    <a:pt x="12531" y="6503"/>
                  </a:cubicBezTo>
                  <a:cubicBezTo>
                    <a:pt x="12639" y="6314"/>
                    <a:pt x="12470" y="6145"/>
                    <a:pt x="12315" y="6145"/>
                  </a:cubicBezTo>
                  <a:cubicBezTo>
                    <a:pt x="12244" y="6145"/>
                    <a:pt x="12176" y="6181"/>
                    <a:pt x="12139" y="6267"/>
                  </a:cubicBezTo>
                  <a:cubicBezTo>
                    <a:pt x="10922" y="8937"/>
                    <a:pt x="9391" y="11410"/>
                    <a:pt x="7624" y="13726"/>
                  </a:cubicBezTo>
                  <a:cubicBezTo>
                    <a:pt x="4170" y="9879"/>
                    <a:pt x="1736" y="5207"/>
                    <a:pt x="519" y="182"/>
                  </a:cubicBezTo>
                  <a:cubicBezTo>
                    <a:pt x="488" y="57"/>
                    <a:pt x="394" y="0"/>
                    <a:pt x="2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3535591" y="6080362"/>
              <a:ext cx="30961" cy="33325"/>
            </a:xfrm>
            <a:custGeom>
              <a:avLst/>
              <a:gdLst/>
              <a:ahLst/>
              <a:cxnLst/>
              <a:rect l="l" t="t" r="r" b="b"/>
              <a:pathLst>
                <a:path w="511"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16431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grpSp>
        <p:nvGrpSpPr>
          <p:cNvPr id="1840" name="Google Shape;1840;p43"/>
          <p:cNvGrpSpPr/>
          <p:nvPr/>
        </p:nvGrpSpPr>
        <p:grpSpPr>
          <a:xfrm>
            <a:off x="-1337338" y="2658205"/>
            <a:ext cx="4996282" cy="4996609"/>
            <a:chOff x="-2113750" y="596808"/>
            <a:chExt cx="9144000" cy="9144600"/>
          </a:xfrm>
        </p:grpSpPr>
        <p:sp>
          <p:nvSpPr>
            <p:cNvPr id="1841" name="Google Shape;1841;p43"/>
            <p:cNvSpPr/>
            <p:nvPr/>
          </p:nvSpPr>
          <p:spPr>
            <a:xfrm rot="10800000">
              <a:off x="-2113750" y="596808"/>
              <a:ext cx="9144000" cy="91446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rot="10800000">
              <a:off x="-436262" y="2274828"/>
              <a:ext cx="5789100" cy="57891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rot="10800000">
              <a:off x="-812875" y="1851643"/>
              <a:ext cx="6635400" cy="66354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rot="10800000">
              <a:off x="-1272015" y="1439077"/>
              <a:ext cx="7460700" cy="74607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rot="10800000">
              <a:off x="-1669972" y="1040757"/>
              <a:ext cx="8256600" cy="82569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43"/>
          <p:cNvSpPr txBox="1">
            <a:spLocks noGrp="1"/>
          </p:cNvSpPr>
          <p:nvPr>
            <p:ph type="title"/>
          </p:nvPr>
        </p:nvSpPr>
        <p:spPr>
          <a:xfrm>
            <a:off x="386394" y="539500"/>
            <a:ext cx="843407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Identify the </a:t>
            </a:r>
            <a:r>
              <a:rPr lang="en" dirty="0" smtClean="0">
                <a:solidFill>
                  <a:srgbClr val="00B050"/>
                </a:solidFill>
              </a:rPr>
              <a:t>adverb</a:t>
            </a:r>
            <a:r>
              <a:rPr lang="en" dirty="0" smtClean="0">
                <a:solidFill>
                  <a:srgbClr val="D41CC7"/>
                </a:solidFill>
              </a:rPr>
              <a:t> </a:t>
            </a:r>
            <a:r>
              <a:rPr lang="en" dirty="0" smtClean="0"/>
              <a:t>in my </a:t>
            </a:r>
            <a:r>
              <a:rPr lang="en" dirty="0" smtClean="0">
                <a:solidFill>
                  <a:schemeClr val="accent2">
                    <a:lumMod val="60000"/>
                    <a:lumOff val="40000"/>
                  </a:schemeClr>
                </a:solidFill>
              </a:rPr>
              <a:t>sentences.</a:t>
            </a:r>
            <a:endParaRPr dirty="0">
              <a:solidFill>
                <a:schemeClr val="accent2">
                  <a:lumMod val="60000"/>
                  <a:lumOff val="40000"/>
                </a:schemeClr>
              </a:solidFill>
            </a:endParaRPr>
          </a:p>
        </p:txBody>
      </p:sp>
      <p:sp>
        <p:nvSpPr>
          <p:cNvPr id="1847" name="Google Shape;1847;p43"/>
          <p:cNvSpPr txBox="1">
            <a:spLocks noGrp="1"/>
          </p:cNvSpPr>
          <p:nvPr>
            <p:ph type="subTitle" idx="1"/>
          </p:nvPr>
        </p:nvSpPr>
        <p:spPr>
          <a:xfrm>
            <a:off x="2483768" y="2450739"/>
            <a:ext cx="6408712" cy="766841"/>
          </a:xfrm>
          <a:prstGeom prst="rect">
            <a:avLst/>
          </a:prstGeom>
        </p:spPr>
        <p:txBody>
          <a:bodyPr spcFirstLastPara="1" wrap="square" lIns="91425" tIns="91425" rIns="91425" bIns="91425" anchor="ctr" anchorCtr="0">
            <a:noAutofit/>
          </a:bodyPr>
          <a:lstStyle/>
          <a:p>
            <a:pPr>
              <a:lnSpc>
                <a:spcPct val="200000"/>
              </a:lnSpc>
            </a:pPr>
            <a:r>
              <a:rPr lang="en-GB" sz="1800" dirty="0">
                <a:solidFill>
                  <a:srgbClr val="FFC000"/>
                </a:solidFill>
              </a:rPr>
              <a:t>Tim’s </a:t>
            </a:r>
            <a:r>
              <a:rPr lang="en-GB" sz="1800" dirty="0">
                <a:solidFill>
                  <a:srgbClr val="D41CC7"/>
                </a:solidFill>
              </a:rPr>
              <a:t>spiky hair </a:t>
            </a:r>
            <a:r>
              <a:rPr lang="en-GB" sz="1800" dirty="0">
                <a:solidFill>
                  <a:srgbClr val="00B0F0"/>
                </a:solidFill>
              </a:rPr>
              <a:t>stood</a:t>
            </a:r>
            <a:r>
              <a:rPr lang="en-GB" sz="1800" dirty="0"/>
              <a:t> up piercingly on top of his head. </a:t>
            </a:r>
          </a:p>
          <a:p>
            <a:pPr>
              <a:lnSpc>
                <a:spcPct val="200000"/>
              </a:lnSpc>
            </a:pPr>
            <a:r>
              <a:rPr lang="en-GB" sz="1800" dirty="0"/>
              <a:t>Lexi wore </a:t>
            </a:r>
            <a:r>
              <a:rPr lang="en-GB" sz="1800" dirty="0">
                <a:solidFill>
                  <a:srgbClr val="D41CC7"/>
                </a:solidFill>
              </a:rPr>
              <a:t>ripped jeans </a:t>
            </a:r>
            <a:r>
              <a:rPr lang="en-GB" sz="1800" dirty="0"/>
              <a:t>that </a:t>
            </a:r>
            <a:r>
              <a:rPr lang="en-GB" sz="1800" dirty="0">
                <a:solidFill>
                  <a:srgbClr val="00B0F0"/>
                </a:solidFill>
              </a:rPr>
              <a:t>hung</a:t>
            </a:r>
            <a:r>
              <a:rPr lang="en-GB" sz="1800" dirty="0"/>
              <a:t> casually from her hips. </a:t>
            </a:r>
          </a:p>
          <a:p>
            <a:pPr>
              <a:lnSpc>
                <a:spcPct val="200000"/>
              </a:lnSpc>
            </a:pPr>
            <a:r>
              <a:rPr lang="en-GB" sz="1800" dirty="0"/>
              <a:t>Lexi’s </a:t>
            </a:r>
            <a:r>
              <a:rPr lang="en-GB" sz="1800" dirty="0">
                <a:solidFill>
                  <a:srgbClr val="D41CC7"/>
                </a:solidFill>
              </a:rPr>
              <a:t>colourful, old skateboard </a:t>
            </a:r>
            <a:r>
              <a:rPr lang="en-GB" sz="1800" dirty="0">
                <a:solidFill>
                  <a:srgbClr val="00B0F0"/>
                </a:solidFill>
              </a:rPr>
              <a:t>flew</a:t>
            </a:r>
            <a:r>
              <a:rPr lang="en-GB" sz="1800" dirty="0"/>
              <a:t> through the city in a flash. </a:t>
            </a:r>
          </a:p>
        </p:txBody>
      </p:sp>
      <p:grpSp>
        <p:nvGrpSpPr>
          <p:cNvPr id="1848" name="Google Shape;1848;p43"/>
          <p:cNvGrpSpPr/>
          <p:nvPr/>
        </p:nvGrpSpPr>
        <p:grpSpPr>
          <a:xfrm>
            <a:off x="185351" y="1120773"/>
            <a:ext cx="1702668" cy="4649337"/>
            <a:chOff x="921616" y="-3836106"/>
            <a:chExt cx="4616777" cy="12606663"/>
          </a:xfrm>
        </p:grpSpPr>
        <p:sp>
          <p:nvSpPr>
            <p:cNvPr id="1849" name="Google Shape;1849;p43"/>
            <p:cNvSpPr/>
            <p:nvPr/>
          </p:nvSpPr>
          <p:spPr>
            <a:xfrm>
              <a:off x="3228763" y="4103794"/>
              <a:ext cx="1577037" cy="4666763"/>
            </a:xfrm>
            <a:custGeom>
              <a:avLst/>
              <a:gdLst/>
              <a:ahLst/>
              <a:cxnLst/>
              <a:rect l="l" t="t" r="r" b="b"/>
              <a:pathLst>
                <a:path w="26028" h="77022" extrusionOk="0">
                  <a:moveTo>
                    <a:pt x="1" y="0"/>
                  </a:moveTo>
                  <a:lnTo>
                    <a:pt x="1" y="77021"/>
                  </a:lnTo>
                  <a:lnTo>
                    <a:pt x="26027" y="77021"/>
                  </a:lnTo>
                  <a:lnTo>
                    <a:pt x="6674"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1654210" y="4103794"/>
              <a:ext cx="1574613" cy="4666763"/>
            </a:xfrm>
            <a:custGeom>
              <a:avLst/>
              <a:gdLst/>
              <a:ahLst/>
              <a:cxnLst/>
              <a:rect l="l" t="t" r="r" b="b"/>
              <a:pathLst>
                <a:path w="25988" h="77022" extrusionOk="0">
                  <a:moveTo>
                    <a:pt x="19353" y="0"/>
                  </a:moveTo>
                  <a:lnTo>
                    <a:pt x="0" y="77021"/>
                  </a:lnTo>
                  <a:lnTo>
                    <a:pt x="25988" y="77021"/>
                  </a:lnTo>
                  <a:lnTo>
                    <a:pt x="25988"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2598445" y="4841478"/>
              <a:ext cx="1244034" cy="1800250"/>
            </a:xfrm>
            <a:custGeom>
              <a:avLst/>
              <a:gdLst/>
              <a:ahLst/>
              <a:cxnLst/>
              <a:rect l="l" t="t" r="r" b="b"/>
              <a:pathLst>
                <a:path w="20532" h="29712" extrusionOk="0">
                  <a:moveTo>
                    <a:pt x="6924" y="1"/>
                  </a:moveTo>
                  <a:cubicBezTo>
                    <a:pt x="5897" y="1"/>
                    <a:pt x="4710" y="1345"/>
                    <a:pt x="3455" y="5373"/>
                  </a:cubicBezTo>
                  <a:cubicBezTo>
                    <a:pt x="1" y="16404"/>
                    <a:pt x="8598" y="27553"/>
                    <a:pt x="10168" y="29437"/>
                  </a:cubicBezTo>
                  <a:lnTo>
                    <a:pt x="10168" y="29712"/>
                  </a:lnTo>
                  <a:lnTo>
                    <a:pt x="10286" y="29594"/>
                  </a:lnTo>
                  <a:lnTo>
                    <a:pt x="10404" y="29712"/>
                  </a:lnTo>
                  <a:lnTo>
                    <a:pt x="10404" y="29437"/>
                  </a:lnTo>
                  <a:cubicBezTo>
                    <a:pt x="11974" y="27514"/>
                    <a:pt x="20532" y="16404"/>
                    <a:pt x="17116" y="5373"/>
                  </a:cubicBezTo>
                  <a:cubicBezTo>
                    <a:pt x="15862" y="1345"/>
                    <a:pt x="14675" y="1"/>
                    <a:pt x="13647" y="1"/>
                  </a:cubicBezTo>
                  <a:cubicBezTo>
                    <a:pt x="11942" y="1"/>
                    <a:pt x="10678" y="3706"/>
                    <a:pt x="10286" y="4980"/>
                  </a:cubicBezTo>
                  <a:cubicBezTo>
                    <a:pt x="9894" y="3706"/>
                    <a:pt x="8630" y="1"/>
                    <a:pt x="6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2986161" y="4998103"/>
              <a:ext cx="487689" cy="882493"/>
            </a:xfrm>
            <a:custGeom>
              <a:avLst/>
              <a:gdLst/>
              <a:ahLst/>
              <a:cxnLst/>
              <a:rect l="l" t="t" r="r" b="b"/>
              <a:pathLst>
                <a:path w="8049" h="14565" extrusionOk="0">
                  <a:moveTo>
                    <a:pt x="707" y="1"/>
                  </a:moveTo>
                  <a:lnTo>
                    <a:pt x="825" y="472"/>
                  </a:lnTo>
                  <a:cubicBezTo>
                    <a:pt x="1" y="7891"/>
                    <a:pt x="4005" y="14565"/>
                    <a:pt x="4005" y="14565"/>
                  </a:cubicBezTo>
                  <a:cubicBezTo>
                    <a:pt x="4005" y="14565"/>
                    <a:pt x="8048" y="7891"/>
                    <a:pt x="7184" y="472"/>
                  </a:cubicBezTo>
                  <a:lnTo>
                    <a:pt x="7302" y="1"/>
                  </a:lnTo>
                  <a:lnTo>
                    <a:pt x="4005" y="1964"/>
                  </a:lnTo>
                  <a:lnTo>
                    <a:pt x="7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2500956" y="4187045"/>
              <a:ext cx="1455675" cy="1032332"/>
            </a:xfrm>
            <a:custGeom>
              <a:avLst/>
              <a:gdLst/>
              <a:ahLst/>
              <a:cxnLst/>
              <a:rect l="l" t="t" r="r" b="b"/>
              <a:pathLst>
                <a:path w="24025" h="17038" extrusionOk="0">
                  <a:moveTo>
                    <a:pt x="12013" y="0"/>
                  </a:moveTo>
                  <a:lnTo>
                    <a:pt x="4004" y="1688"/>
                  </a:lnTo>
                  <a:lnTo>
                    <a:pt x="0" y="14250"/>
                  </a:lnTo>
                  <a:cubicBezTo>
                    <a:pt x="0" y="14250"/>
                    <a:pt x="4554" y="17038"/>
                    <a:pt x="12013" y="17038"/>
                  </a:cubicBezTo>
                  <a:cubicBezTo>
                    <a:pt x="19471" y="17038"/>
                    <a:pt x="24025" y="14250"/>
                    <a:pt x="24025" y="14250"/>
                  </a:cubicBezTo>
                  <a:lnTo>
                    <a:pt x="20021" y="1688"/>
                  </a:lnTo>
                  <a:lnTo>
                    <a:pt x="1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3228763" y="4239394"/>
              <a:ext cx="525739" cy="979983"/>
            </a:xfrm>
            <a:custGeom>
              <a:avLst/>
              <a:gdLst/>
              <a:ahLst/>
              <a:cxnLst/>
              <a:rect l="l" t="t" r="r" b="b"/>
              <a:pathLst>
                <a:path w="8677" h="16174" extrusionOk="0">
                  <a:moveTo>
                    <a:pt x="4044" y="0"/>
                  </a:moveTo>
                  <a:lnTo>
                    <a:pt x="1" y="1099"/>
                  </a:lnTo>
                  <a:lnTo>
                    <a:pt x="1" y="16174"/>
                  </a:lnTo>
                  <a:cubicBezTo>
                    <a:pt x="2945" y="16174"/>
                    <a:pt x="5850" y="15703"/>
                    <a:pt x="8676" y="14800"/>
                  </a:cubicBezTo>
                  <a:lnTo>
                    <a:pt x="5182" y="236"/>
                  </a:lnTo>
                  <a:lnTo>
                    <a:pt x="4044"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921616" y="3016809"/>
              <a:ext cx="2280850" cy="2038429"/>
            </a:xfrm>
            <a:custGeom>
              <a:avLst/>
              <a:gdLst/>
              <a:ahLst/>
              <a:cxnLst/>
              <a:rect l="l" t="t" r="r" b="b"/>
              <a:pathLst>
                <a:path w="37644" h="33643" extrusionOk="0">
                  <a:moveTo>
                    <a:pt x="20335" y="0"/>
                  </a:moveTo>
                  <a:cubicBezTo>
                    <a:pt x="0" y="6360"/>
                    <a:pt x="7577" y="33643"/>
                    <a:pt x="7577" y="33643"/>
                  </a:cubicBezTo>
                  <a:cubicBezTo>
                    <a:pt x="7577" y="33643"/>
                    <a:pt x="11210" y="16404"/>
                    <a:pt x="23952" y="16404"/>
                  </a:cubicBezTo>
                  <a:cubicBezTo>
                    <a:pt x="24322" y="16404"/>
                    <a:pt x="24700" y="16419"/>
                    <a:pt x="25085" y="16449"/>
                  </a:cubicBezTo>
                  <a:cubicBezTo>
                    <a:pt x="25485" y="16480"/>
                    <a:pt x="25858" y="16495"/>
                    <a:pt x="26204" y="16495"/>
                  </a:cubicBezTo>
                  <a:cubicBezTo>
                    <a:pt x="37643" y="16495"/>
                    <a:pt x="20335" y="0"/>
                    <a:pt x="20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1299819" y="3480625"/>
              <a:ext cx="1538380" cy="1574613"/>
            </a:xfrm>
            <a:custGeom>
              <a:avLst/>
              <a:gdLst/>
              <a:ahLst/>
              <a:cxnLst/>
              <a:rect l="l" t="t" r="r" b="b"/>
              <a:pathLst>
                <a:path w="25390" h="25988" extrusionOk="0">
                  <a:moveTo>
                    <a:pt x="15153" y="0"/>
                  </a:moveTo>
                  <a:cubicBezTo>
                    <a:pt x="5103" y="2434"/>
                    <a:pt x="0" y="15192"/>
                    <a:pt x="1296" y="25988"/>
                  </a:cubicBezTo>
                  <a:cubicBezTo>
                    <a:pt x="1296" y="25988"/>
                    <a:pt x="4966" y="8749"/>
                    <a:pt x="17674" y="8749"/>
                  </a:cubicBezTo>
                  <a:cubicBezTo>
                    <a:pt x="18043" y="8749"/>
                    <a:pt x="18419" y="8764"/>
                    <a:pt x="18804" y="8794"/>
                  </a:cubicBezTo>
                  <a:cubicBezTo>
                    <a:pt x="19201" y="8824"/>
                    <a:pt x="19571" y="8839"/>
                    <a:pt x="19915" y="8839"/>
                  </a:cubicBezTo>
                  <a:cubicBezTo>
                    <a:pt x="25390" y="8839"/>
                    <a:pt x="24331" y="5130"/>
                    <a:pt x="21709" y="1178"/>
                  </a:cubicBezTo>
                  <a:lnTo>
                    <a:pt x="15153"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3257544" y="3016809"/>
              <a:ext cx="2280850" cy="2038429"/>
            </a:xfrm>
            <a:custGeom>
              <a:avLst/>
              <a:gdLst/>
              <a:ahLst/>
              <a:cxnLst/>
              <a:rect l="l" t="t" r="r" b="b"/>
              <a:pathLst>
                <a:path w="37644" h="33643" extrusionOk="0">
                  <a:moveTo>
                    <a:pt x="17309" y="0"/>
                  </a:moveTo>
                  <a:cubicBezTo>
                    <a:pt x="17309" y="0"/>
                    <a:pt x="0" y="16495"/>
                    <a:pt x="11440" y="16495"/>
                  </a:cubicBezTo>
                  <a:cubicBezTo>
                    <a:pt x="11786" y="16495"/>
                    <a:pt x="12158" y="16480"/>
                    <a:pt x="12559" y="16449"/>
                  </a:cubicBezTo>
                  <a:cubicBezTo>
                    <a:pt x="12943" y="16419"/>
                    <a:pt x="13320" y="16404"/>
                    <a:pt x="13688" y="16404"/>
                  </a:cubicBezTo>
                  <a:cubicBezTo>
                    <a:pt x="26397" y="16404"/>
                    <a:pt x="30067" y="33643"/>
                    <a:pt x="30067" y="33643"/>
                  </a:cubicBezTo>
                  <a:cubicBezTo>
                    <a:pt x="30067" y="33643"/>
                    <a:pt x="37643" y="6360"/>
                    <a:pt x="17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3621750" y="3480625"/>
              <a:ext cx="1538441" cy="1574613"/>
            </a:xfrm>
            <a:custGeom>
              <a:avLst/>
              <a:gdLst/>
              <a:ahLst/>
              <a:cxnLst/>
              <a:rect l="l" t="t" r="r" b="b"/>
              <a:pathLst>
                <a:path w="25391" h="25988" extrusionOk="0">
                  <a:moveTo>
                    <a:pt x="10198" y="0"/>
                  </a:moveTo>
                  <a:lnTo>
                    <a:pt x="3643" y="1178"/>
                  </a:lnTo>
                  <a:cubicBezTo>
                    <a:pt x="1057" y="5130"/>
                    <a:pt x="1" y="8839"/>
                    <a:pt x="5475" y="8839"/>
                  </a:cubicBezTo>
                  <a:cubicBezTo>
                    <a:pt x="5820" y="8839"/>
                    <a:pt x="6190" y="8824"/>
                    <a:pt x="6587" y="8794"/>
                  </a:cubicBezTo>
                  <a:cubicBezTo>
                    <a:pt x="6971" y="8764"/>
                    <a:pt x="7348" y="8749"/>
                    <a:pt x="7717" y="8749"/>
                  </a:cubicBezTo>
                  <a:cubicBezTo>
                    <a:pt x="20423" y="8749"/>
                    <a:pt x="24056" y="25988"/>
                    <a:pt x="24056" y="25988"/>
                  </a:cubicBezTo>
                  <a:cubicBezTo>
                    <a:pt x="25390" y="15192"/>
                    <a:pt x="20287" y="2434"/>
                    <a:pt x="10198"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1711286" y="-1291930"/>
              <a:ext cx="3035014" cy="5754959"/>
            </a:xfrm>
            <a:custGeom>
              <a:avLst/>
              <a:gdLst/>
              <a:ahLst/>
              <a:cxnLst/>
              <a:rect l="l" t="t" r="r" b="b"/>
              <a:pathLst>
                <a:path w="50091" h="94982" extrusionOk="0">
                  <a:moveTo>
                    <a:pt x="25065" y="1"/>
                  </a:moveTo>
                  <a:cubicBezTo>
                    <a:pt x="19177" y="1"/>
                    <a:pt x="13289" y="452"/>
                    <a:pt x="7459" y="1355"/>
                  </a:cubicBezTo>
                  <a:lnTo>
                    <a:pt x="7459" y="1316"/>
                  </a:lnTo>
                  <a:lnTo>
                    <a:pt x="7459" y="1316"/>
                  </a:lnTo>
                  <a:cubicBezTo>
                    <a:pt x="0" y="43791"/>
                    <a:pt x="10835" y="92469"/>
                    <a:pt x="10835" y="92469"/>
                  </a:cubicBezTo>
                  <a:cubicBezTo>
                    <a:pt x="10835" y="92469"/>
                    <a:pt x="14878" y="94981"/>
                    <a:pt x="25046" y="94981"/>
                  </a:cubicBezTo>
                  <a:cubicBezTo>
                    <a:pt x="35252" y="94981"/>
                    <a:pt x="39296" y="92469"/>
                    <a:pt x="39296" y="92469"/>
                  </a:cubicBezTo>
                  <a:cubicBezTo>
                    <a:pt x="39296" y="92469"/>
                    <a:pt x="50091" y="43791"/>
                    <a:pt x="42672" y="1355"/>
                  </a:cubicBezTo>
                  <a:cubicBezTo>
                    <a:pt x="36842" y="452"/>
                    <a:pt x="30954" y="1"/>
                    <a:pt x="250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2163227" y="-3771577"/>
              <a:ext cx="2133556" cy="2559382"/>
            </a:xfrm>
            <a:custGeom>
              <a:avLst/>
              <a:gdLst/>
              <a:ahLst/>
              <a:cxnLst/>
              <a:rect l="l" t="t" r="r" b="b"/>
              <a:pathLst>
                <a:path w="35213" h="42241" extrusionOk="0">
                  <a:moveTo>
                    <a:pt x="17587" y="1"/>
                  </a:moveTo>
                  <a:cubicBezTo>
                    <a:pt x="8126" y="11267"/>
                    <a:pt x="2787" y="26342"/>
                    <a:pt x="0" y="42241"/>
                  </a:cubicBezTo>
                  <a:cubicBezTo>
                    <a:pt x="5830" y="41338"/>
                    <a:pt x="11718" y="40886"/>
                    <a:pt x="17606" y="40886"/>
                  </a:cubicBezTo>
                  <a:cubicBezTo>
                    <a:pt x="23495" y="40886"/>
                    <a:pt x="29383" y="41338"/>
                    <a:pt x="35213" y="42241"/>
                  </a:cubicBezTo>
                  <a:cubicBezTo>
                    <a:pt x="32425" y="26342"/>
                    <a:pt x="27047" y="11267"/>
                    <a:pt x="17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2657945" y="-396410"/>
              <a:ext cx="1141758" cy="1141758"/>
            </a:xfrm>
            <a:custGeom>
              <a:avLst/>
              <a:gdLst/>
              <a:ahLst/>
              <a:cxnLst/>
              <a:rect l="l" t="t" r="r" b="b"/>
              <a:pathLst>
                <a:path w="18844" h="18844" extrusionOk="0">
                  <a:moveTo>
                    <a:pt x="9422" y="1"/>
                  </a:moveTo>
                  <a:cubicBezTo>
                    <a:pt x="4240" y="1"/>
                    <a:pt x="0" y="4201"/>
                    <a:pt x="0" y="9422"/>
                  </a:cubicBezTo>
                  <a:cubicBezTo>
                    <a:pt x="0" y="14604"/>
                    <a:pt x="4240" y="18844"/>
                    <a:pt x="9422" y="18844"/>
                  </a:cubicBezTo>
                  <a:cubicBezTo>
                    <a:pt x="14643" y="18844"/>
                    <a:pt x="18843" y="14604"/>
                    <a:pt x="18843" y="9422"/>
                  </a:cubicBezTo>
                  <a:cubicBezTo>
                    <a:pt x="18843" y="4201"/>
                    <a:pt x="14643" y="1"/>
                    <a:pt x="9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2700721" y="-396410"/>
              <a:ext cx="1255364" cy="1139637"/>
            </a:xfrm>
            <a:custGeom>
              <a:avLst/>
              <a:gdLst/>
              <a:ahLst/>
              <a:cxnLst/>
              <a:rect l="l" t="t" r="r" b="b"/>
              <a:pathLst>
                <a:path w="20719" h="18809" extrusionOk="0">
                  <a:moveTo>
                    <a:pt x="8768" y="0"/>
                  </a:moveTo>
                  <a:cubicBezTo>
                    <a:pt x="8751" y="0"/>
                    <a:pt x="8733" y="0"/>
                    <a:pt x="8716" y="1"/>
                  </a:cubicBezTo>
                  <a:lnTo>
                    <a:pt x="8402" y="1"/>
                  </a:lnTo>
                  <a:cubicBezTo>
                    <a:pt x="15703" y="1"/>
                    <a:pt x="20061" y="8087"/>
                    <a:pt x="16096" y="14211"/>
                  </a:cubicBezTo>
                  <a:cubicBezTo>
                    <a:pt x="14253" y="17030"/>
                    <a:pt x="11321" y="18393"/>
                    <a:pt x="8405" y="18393"/>
                  </a:cubicBezTo>
                  <a:cubicBezTo>
                    <a:pt x="4986" y="18393"/>
                    <a:pt x="1590" y="16518"/>
                    <a:pt x="1" y="12916"/>
                  </a:cubicBezTo>
                  <a:lnTo>
                    <a:pt x="1" y="12916"/>
                  </a:lnTo>
                  <a:cubicBezTo>
                    <a:pt x="1538" y="16770"/>
                    <a:pt x="5117" y="18808"/>
                    <a:pt x="8729" y="18808"/>
                  </a:cubicBezTo>
                  <a:cubicBezTo>
                    <a:pt x="11667" y="18808"/>
                    <a:pt x="14626" y="17460"/>
                    <a:pt x="16528" y="14643"/>
                  </a:cubicBezTo>
                  <a:cubicBezTo>
                    <a:pt x="20718" y="8416"/>
                    <a:pt x="16274" y="0"/>
                    <a:pt x="8768"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2826809" y="-229908"/>
              <a:ext cx="806392" cy="806392"/>
            </a:xfrm>
            <a:custGeom>
              <a:avLst/>
              <a:gdLst/>
              <a:ahLst/>
              <a:cxnLst/>
              <a:rect l="l" t="t" r="r" b="b"/>
              <a:pathLst>
                <a:path w="13309" h="13309" extrusionOk="0">
                  <a:moveTo>
                    <a:pt x="6635" y="1"/>
                  </a:moveTo>
                  <a:cubicBezTo>
                    <a:pt x="2984" y="1"/>
                    <a:pt x="0" y="2984"/>
                    <a:pt x="0" y="6674"/>
                  </a:cubicBezTo>
                  <a:cubicBezTo>
                    <a:pt x="0" y="10325"/>
                    <a:pt x="2984" y="13308"/>
                    <a:pt x="6635" y="13308"/>
                  </a:cubicBezTo>
                  <a:cubicBezTo>
                    <a:pt x="10325" y="13308"/>
                    <a:pt x="13308" y="10325"/>
                    <a:pt x="13308" y="6674"/>
                  </a:cubicBezTo>
                  <a:cubicBezTo>
                    <a:pt x="13308" y="2984"/>
                    <a:pt x="10325" y="1"/>
                    <a:pt x="6635" y="1"/>
                  </a:cubicBezTo>
                  <a:close/>
                </a:path>
              </a:pathLst>
            </a:custGeom>
            <a:solidFill>
              <a:srgbClr val="84D3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2826809" y="-229908"/>
              <a:ext cx="941932" cy="807846"/>
            </a:xfrm>
            <a:custGeom>
              <a:avLst/>
              <a:gdLst/>
              <a:ahLst/>
              <a:cxnLst/>
              <a:rect l="l" t="t" r="r" b="b"/>
              <a:pathLst>
                <a:path w="15546" h="13333" extrusionOk="0">
                  <a:moveTo>
                    <a:pt x="6478" y="1"/>
                  </a:moveTo>
                  <a:cubicBezTo>
                    <a:pt x="11973" y="158"/>
                    <a:pt x="14643" y="6831"/>
                    <a:pt x="10757" y="10757"/>
                  </a:cubicBezTo>
                  <a:cubicBezTo>
                    <a:pt x="9469" y="12031"/>
                    <a:pt x="7886" y="12605"/>
                    <a:pt x="6334" y="12605"/>
                  </a:cubicBezTo>
                  <a:cubicBezTo>
                    <a:pt x="3154" y="12605"/>
                    <a:pt x="106" y="10197"/>
                    <a:pt x="0" y="6478"/>
                  </a:cubicBezTo>
                  <a:lnTo>
                    <a:pt x="0" y="6674"/>
                  </a:lnTo>
                  <a:cubicBezTo>
                    <a:pt x="0" y="10687"/>
                    <a:pt x="3292" y="13332"/>
                    <a:pt x="6710" y="13332"/>
                  </a:cubicBezTo>
                  <a:cubicBezTo>
                    <a:pt x="8341" y="13332"/>
                    <a:pt x="10001" y="12729"/>
                    <a:pt x="11345" y="11385"/>
                  </a:cubicBezTo>
                  <a:cubicBezTo>
                    <a:pt x="15546" y="7184"/>
                    <a:pt x="12562" y="1"/>
                    <a:pt x="6635"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2893397" y="-170469"/>
              <a:ext cx="544765" cy="547128"/>
            </a:xfrm>
            <a:custGeom>
              <a:avLst/>
              <a:gdLst/>
              <a:ahLst/>
              <a:cxnLst/>
              <a:rect l="l" t="t" r="r" b="b"/>
              <a:pathLst>
                <a:path w="8991" h="9030" extrusionOk="0">
                  <a:moveTo>
                    <a:pt x="4476" y="1"/>
                  </a:moveTo>
                  <a:cubicBezTo>
                    <a:pt x="2003" y="1"/>
                    <a:pt x="1" y="2042"/>
                    <a:pt x="1" y="4515"/>
                  </a:cubicBezTo>
                  <a:cubicBezTo>
                    <a:pt x="1" y="6989"/>
                    <a:pt x="2003" y="9030"/>
                    <a:pt x="4476" y="9030"/>
                  </a:cubicBezTo>
                  <a:cubicBezTo>
                    <a:pt x="6988" y="9030"/>
                    <a:pt x="8990" y="6989"/>
                    <a:pt x="8990" y="4515"/>
                  </a:cubicBezTo>
                  <a:cubicBezTo>
                    <a:pt x="8990" y="2042"/>
                    <a:pt x="6988" y="1"/>
                    <a:pt x="4476" y="1"/>
                  </a:cubicBezTo>
                  <a:close/>
                </a:path>
              </a:pathLst>
            </a:custGeom>
            <a:solidFill>
              <a:srgbClr val="BBE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3228763" y="-3771577"/>
              <a:ext cx="1517537" cy="8208430"/>
            </a:xfrm>
            <a:custGeom>
              <a:avLst/>
              <a:gdLst/>
              <a:ahLst/>
              <a:cxnLst/>
              <a:rect l="l" t="t" r="r" b="b"/>
              <a:pathLst>
                <a:path w="25046" h="135475" extrusionOk="0">
                  <a:moveTo>
                    <a:pt x="1" y="1"/>
                  </a:moveTo>
                  <a:cubicBezTo>
                    <a:pt x="14486" y="33801"/>
                    <a:pt x="15036" y="87503"/>
                    <a:pt x="6674" y="135474"/>
                  </a:cubicBezTo>
                  <a:cubicBezTo>
                    <a:pt x="12013" y="134768"/>
                    <a:pt x="14251" y="133394"/>
                    <a:pt x="14251" y="133394"/>
                  </a:cubicBezTo>
                  <a:cubicBezTo>
                    <a:pt x="14251" y="133394"/>
                    <a:pt x="25046" y="84716"/>
                    <a:pt x="17627" y="42280"/>
                  </a:cubicBezTo>
                  <a:cubicBezTo>
                    <a:pt x="14839" y="26342"/>
                    <a:pt x="9461" y="11267"/>
                    <a:pt x="1"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3169324" y="3016809"/>
              <a:ext cx="991858" cy="1443799"/>
            </a:xfrm>
            <a:custGeom>
              <a:avLst/>
              <a:gdLst/>
              <a:ahLst/>
              <a:cxnLst/>
              <a:rect l="l" t="t" r="r" b="b"/>
              <a:pathLst>
                <a:path w="16370" h="23829" extrusionOk="0">
                  <a:moveTo>
                    <a:pt x="2473" y="0"/>
                  </a:moveTo>
                  <a:lnTo>
                    <a:pt x="982" y="8323"/>
                  </a:lnTo>
                  <a:cubicBezTo>
                    <a:pt x="982" y="8323"/>
                    <a:pt x="0" y="23829"/>
                    <a:pt x="982" y="23829"/>
                  </a:cubicBezTo>
                  <a:cubicBezTo>
                    <a:pt x="11188" y="23829"/>
                    <a:pt x="15232" y="21316"/>
                    <a:pt x="15232" y="21316"/>
                  </a:cubicBezTo>
                  <a:cubicBezTo>
                    <a:pt x="15232" y="21316"/>
                    <a:pt x="15703" y="19197"/>
                    <a:pt x="16370" y="15507"/>
                  </a:cubicBezTo>
                  <a:cubicBezTo>
                    <a:pt x="12994" y="9343"/>
                    <a:pt x="8244" y="4044"/>
                    <a:pt x="2473"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3114672" y="2971548"/>
              <a:ext cx="225940" cy="2077146"/>
            </a:xfrm>
            <a:custGeom>
              <a:avLst/>
              <a:gdLst/>
              <a:ahLst/>
              <a:cxnLst/>
              <a:rect l="l" t="t" r="r" b="b"/>
              <a:pathLst>
                <a:path w="3729" h="34282" extrusionOk="0">
                  <a:moveTo>
                    <a:pt x="1817" y="0"/>
                  </a:moveTo>
                  <a:cubicBezTo>
                    <a:pt x="826" y="0"/>
                    <a:pt x="0" y="848"/>
                    <a:pt x="39" y="1847"/>
                  </a:cubicBezTo>
                  <a:lnTo>
                    <a:pt x="39" y="32545"/>
                  </a:lnTo>
                  <a:cubicBezTo>
                    <a:pt x="98" y="33703"/>
                    <a:pt x="991" y="34282"/>
                    <a:pt x="1884" y="34282"/>
                  </a:cubicBezTo>
                  <a:cubicBezTo>
                    <a:pt x="2777" y="34282"/>
                    <a:pt x="3670" y="33703"/>
                    <a:pt x="3729" y="32545"/>
                  </a:cubicBezTo>
                  <a:lnTo>
                    <a:pt x="3729" y="1847"/>
                  </a:lnTo>
                  <a:cubicBezTo>
                    <a:pt x="3729" y="826"/>
                    <a:pt x="2904" y="1"/>
                    <a:pt x="1884" y="1"/>
                  </a:cubicBezTo>
                  <a:cubicBezTo>
                    <a:pt x="1861" y="1"/>
                    <a:pt x="1839" y="0"/>
                    <a:pt x="1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2615532" y="-446336"/>
              <a:ext cx="1264998" cy="1240641"/>
            </a:xfrm>
            <a:custGeom>
              <a:avLst/>
              <a:gdLst/>
              <a:ahLst/>
              <a:cxnLst/>
              <a:rect l="l" t="t" r="r" b="b"/>
              <a:pathLst>
                <a:path w="20878" h="20476" extrusionOk="0">
                  <a:moveTo>
                    <a:pt x="9850" y="1492"/>
                  </a:moveTo>
                  <a:cubicBezTo>
                    <a:pt x="14371" y="1492"/>
                    <a:pt x="18407" y="4739"/>
                    <a:pt x="18719" y="9461"/>
                  </a:cubicBezTo>
                  <a:cubicBezTo>
                    <a:pt x="19033" y="13779"/>
                    <a:pt x="15657" y="18765"/>
                    <a:pt x="11025" y="19000"/>
                  </a:cubicBezTo>
                  <a:cubicBezTo>
                    <a:pt x="10891" y="19006"/>
                    <a:pt x="10757" y="19008"/>
                    <a:pt x="10623" y="19008"/>
                  </a:cubicBezTo>
                  <a:cubicBezTo>
                    <a:pt x="5975" y="19008"/>
                    <a:pt x="1525" y="15720"/>
                    <a:pt x="1525" y="10874"/>
                  </a:cubicBezTo>
                  <a:cubicBezTo>
                    <a:pt x="1525" y="6046"/>
                    <a:pt x="4351" y="2002"/>
                    <a:pt x="9140" y="1531"/>
                  </a:cubicBezTo>
                  <a:lnTo>
                    <a:pt x="9415" y="1492"/>
                  </a:lnTo>
                  <a:lnTo>
                    <a:pt x="9768" y="1492"/>
                  </a:lnTo>
                  <a:cubicBezTo>
                    <a:pt x="9796" y="1492"/>
                    <a:pt x="9823" y="1492"/>
                    <a:pt x="9850" y="1492"/>
                  </a:cubicBezTo>
                  <a:close/>
                  <a:moveTo>
                    <a:pt x="10318" y="0"/>
                  </a:moveTo>
                  <a:cubicBezTo>
                    <a:pt x="9611" y="0"/>
                    <a:pt x="8944" y="39"/>
                    <a:pt x="8277" y="157"/>
                  </a:cubicBezTo>
                  <a:lnTo>
                    <a:pt x="8198" y="157"/>
                  </a:lnTo>
                  <a:cubicBezTo>
                    <a:pt x="3134" y="1021"/>
                    <a:pt x="111" y="5575"/>
                    <a:pt x="72" y="10874"/>
                  </a:cubicBezTo>
                  <a:cubicBezTo>
                    <a:pt x="0" y="16418"/>
                    <a:pt x="5110" y="20476"/>
                    <a:pt x="10439" y="20476"/>
                  </a:cubicBezTo>
                  <a:cubicBezTo>
                    <a:pt x="10922" y="20476"/>
                    <a:pt x="11406" y="20443"/>
                    <a:pt x="11888" y="20374"/>
                  </a:cubicBezTo>
                  <a:cubicBezTo>
                    <a:pt x="17266" y="19628"/>
                    <a:pt x="20878" y="13661"/>
                    <a:pt x="20093" y="8519"/>
                  </a:cubicBezTo>
                  <a:cubicBezTo>
                    <a:pt x="19347" y="3612"/>
                    <a:pt x="15264" y="432"/>
                    <a:pt x="10632" y="79"/>
                  </a:cubicBezTo>
                  <a:cubicBezTo>
                    <a:pt x="10553" y="39"/>
                    <a:pt x="10436" y="0"/>
                    <a:pt x="10318"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1466745" y="4223399"/>
              <a:ext cx="46230" cy="32658"/>
            </a:xfrm>
            <a:custGeom>
              <a:avLst/>
              <a:gdLst/>
              <a:ahLst/>
              <a:cxnLst/>
              <a:rect l="l" t="t" r="r" b="b"/>
              <a:pathLst>
                <a:path w="763" h="539" extrusionOk="0">
                  <a:moveTo>
                    <a:pt x="295" y="1"/>
                  </a:moveTo>
                  <a:cubicBezTo>
                    <a:pt x="124" y="1"/>
                    <a:pt x="1" y="203"/>
                    <a:pt x="150" y="382"/>
                  </a:cubicBezTo>
                  <a:lnTo>
                    <a:pt x="229" y="460"/>
                  </a:lnTo>
                  <a:cubicBezTo>
                    <a:pt x="283" y="515"/>
                    <a:pt x="344" y="538"/>
                    <a:pt x="403" y="538"/>
                  </a:cubicBezTo>
                  <a:cubicBezTo>
                    <a:pt x="597" y="538"/>
                    <a:pt x="763" y="288"/>
                    <a:pt x="582" y="107"/>
                  </a:cubicBezTo>
                  <a:lnTo>
                    <a:pt x="464" y="68"/>
                  </a:lnTo>
                  <a:cubicBezTo>
                    <a:pt x="408" y="21"/>
                    <a:pt x="349" y="1"/>
                    <a:pt x="29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1485346" y="4156144"/>
              <a:ext cx="45200" cy="30961"/>
            </a:xfrm>
            <a:custGeom>
              <a:avLst/>
              <a:gdLst/>
              <a:ahLst/>
              <a:cxnLst/>
              <a:rect l="l" t="t" r="r" b="b"/>
              <a:pathLst>
                <a:path w="746" h="511" extrusionOk="0">
                  <a:moveTo>
                    <a:pt x="314" y="0"/>
                  </a:moveTo>
                  <a:cubicBezTo>
                    <a:pt x="0" y="0"/>
                    <a:pt x="0" y="510"/>
                    <a:pt x="314" y="510"/>
                  </a:cubicBezTo>
                  <a:lnTo>
                    <a:pt x="432" y="510"/>
                  </a:lnTo>
                  <a:cubicBezTo>
                    <a:pt x="746" y="510"/>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2108514" y="3865917"/>
              <a:ext cx="40474" cy="28598"/>
            </a:xfrm>
            <a:custGeom>
              <a:avLst/>
              <a:gdLst/>
              <a:ahLst/>
              <a:cxnLst/>
              <a:rect l="l" t="t" r="r" b="b"/>
              <a:pathLst>
                <a:path w="668" h="472" extrusionOk="0">
                  <a:moveTo>
                    <a:pt x="353" y="1"/>
                  </a:moveTo>
                  <a:cubicBezTo>
                    <a:pt x="0" y="1"/>
                    <a:pt x="0" y="472"/>
                    <a:pt x="353" y="472"/>
                  </a:cubicBezTo>
                  <a:cubicBezTo>
                    <a:pt x="667" y="472"/>
                    <a:pt x="667" y="1"/>
                    <a:pt x="35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1955161" y="3867796"/>
              <a:ext cx="99792" cy="51077"/>
            </a:xfrm>
            <a:custGeom>
              <a:avLst/>
              <a:gdLst/>
              <a:ahLst/>
              <a:cxnLst/>
              <a:rect l="l" t="t" r="r" b="b"/>
              <a:pathLst>
                <a:path w="1647" h="843" extrusionOk="0">
                  <a:moveTo>
                    <a:pt x="1304" y="0"/>
                  </a:moveTo>
                  <a:cubicBezTo>
                    <a:pt x="1282" y="0"/>
                    <a:pt x="1260" y="3"/>
                    <a:pt x="1236" y="9"/>
                  </a:cubicBezTo>
                  <a:lnTo>
                    <a:pt x="254" y="323"/>
                  </a:lnTo>
                  <a:cubicBezTo>
                    <a:pt x="0" y="432"/>
                    <a:pt x="82" y="842"/>
                    <a:pt x="343" y="842"/>
                  </a:cubicBezTo>
                  <a:cubicBezTo>
                    <a:pt x="365" y="842"/>
                    <a:pt x="387" y="839"/>
                    <a:pt x="411" y="833"/>
                  </a:cubicBezTo>
                  <a:lnTo>
                    <a:pt x="1393" y="519"/>
                  </a:lnTo>
                  <a:cubicBezTo>
                    <a:pt x="1647" y="411"/>
                    <a:pt x="1565" y="0"/>
                    <a:pt x="1304"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1940135" y="3745646"/>
              <a:ext cx="101064" cy="119665"/>
            </a:xfrm>
            <a:custGeom>
              <a:avLst/>
              <a:gdLst/>
              <a:ahLst/>
              <a:cxnLst/>
              <a:rect l="l" t="t" r="r" b="b"/>
              <a:pathLst>
                <a:path w="1668" h="1975" extrusionOk="0">
                  <a:moveTo>
                    <a:pt x="1296" y="1"/>
                  </a:moveTo>
                  <a:cubicBezTo>
                    <a:pt x="1240" y="1"/>
                    <a:pt x="1182" y="19"/>
                    <a:pt x="1130" y="62"/>
                  </a:cubicBezTo>
                  <a:cubicBezTo>
                    <a:pt x="620" y="494"/>
                    <a:pt x="267" y="1044"/>
                    <a:pt x="70" y="1672"/>
                  </a:cubicBezTo>
                  <a:cubicBezTo>
                    <a:pt x="1" y="1857"/>
                    <a:pt x="137" y="1974"/>
                    <a:pt x="284" y="1974"/>
                  </a:cubicBezTo>
                  <a:cubicBezTo>
                    <a:pt x="386" y="1974"/>
                    <a:pt x="493" y="1918"/>
                    <a:pt x="542" y="1790"/>
                  </a:cubicBezTo>
                  <a:cubicBezTo>
                    <a:pt x="738" y="1279"/>
                    <a:pt x="1052" y="769"/>
                    <a:pt x="1484" y="416"/>
                  </a:cubicBezTo>
                  <a:cubicBezTo>
                    <a:pt x="1667" y="232"/>
                    <a:pt x="1493" y="1"/>
                    <a:pt x="129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1930501" y="3712564"/>
              <a:ext cx="61075" cy="57076"/>
            </a:xfrm>
            <a:custGeom>
              <a:avLst/>
              <a:gdLst/>
              <a:ahLst/>
              <a:cxnLst/>
              <a:rect l="l" t="t" r="r" b="b"/>
              <a:pathLst>
                <a:path w="1008" h="942" extrusionOk="0">
                  <a:moveTo>
                    <a:pt x="669" y="0"/>
                  </a:moveTo>
                  <a:cubicBezTo>
                    <a:pt x="597" y="0"/>
                    <a:pt x="523" y="29"/>
                    <a:pt x="465" y="98"/>
                  </a:cubicBezTo>
                  <a:cubicBezTo>
                    <a:pt x="347" y="255"/>
                    <a:pt x="229" y="412"/>
                    <a:pt x="112" y="608"/>
                  </a:cubicBezTo>
                  <a:cubicBezTo>
                    <a:pt x="1" y="775"/>
                    <a:pt x="164" y="941"/>
                    <a:pt x="339" y="941"/>
                  </a:cubicBezTo>
                  <a:cubicBezTo>
                    <a:pt x="412" y="941"/>
                    <a:pt x="486" y="913"/>
                    <a:pt x="544" y="844"/>
                  </a:cubicBezTo>
                  <a:lnTo>
                    <a:pt x="897" y="333"/>
                  </a:lnTo>
                  <a:cubicBezTo>
                    <a:pt x="1008" y="167"/>
                    <a:pt x="844" y="0"/>
                    <a:pt x="669"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4353799" y="3880217"/>
              <a:ext cx="31022" cy="33325"/>
            </a:xfrm>
            <a:custGeom>
              <a:avLst/>
              <a:gdLst/>
              <a:ahLst/>
              <a:cxnLst/>
              <a:rect l="l" t="t" r="r" b="b"/>
              <a:pathLst>
                <a:path w="512"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4294360" y="3557332"/>
              <a:ext cx="30961" cy="35142"/>
            </a:xfrm>
            <a:custGeom>
              <a:avLst/>
              <a:gdLst/>
              <a:ahLst/>
              <a:cxnLst/>
              <a:rect l="l" t="t" r="r" b="b"/>
              <a:pathLst>
                <a:path w="511" h="580" extrusionOk="0">
                  <a:moveTo>
                    <a:pt x="255" y="0"/>
                  </a:moveTo>
                  <a:cubicBezTo>
                    <a:pt x="128" y="0"/>
                    <a:pt x="0" y="89"/>
                    <a:pt x="0" y="265"/>
                  </a:cubicBezTo>
                  <a:lnTo>
                    <a:pt x="0" y="344"/>
                  </a:lnTo>
                  <a:cubicBezTo>
                    <a:pt x="0" y="501"/>
                    <a:pt x="128" y="579"/>
                    <a:pt x="255" y="579"/>
                  </a:cubicBezTo>
                  <a:cubicBezTo>
                    <a:pt x="383" y="579"/>
                    <a:pt x="511" y="501"/>
                    <a:pt x="511" y="344"/>
                  </a:cubicBezTo>
                  <a:lnTo>
                    <a:pt x="511" y="265"/>
                  </a:lnTo>
                  <a:cubicBezTo>
                    <a:pt x="511" y="89"/>
                    <a:pt x="383" y="0"/>
                    <a:pt x="25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4367977" y="3687722"/>
              <a:ext cx="98883" cy="85311"/>
            </a:xfrm>
            <a:custGeom>
              <a:avLst/>
              <a:gdLst/>
              <a:ahLst/>
              <a:cxnLst/>
              <a:rect l="l" t="t" r="r" b="b"/>
              <a:pathLst>
                <a:path w="1632" h="1408" extrusionOk="0">
                  <a:moveTo>
                    <a:pt x="346" y="1"/>
                  </a:moveTo>
                  <a:cubicBezTo>
                    <a:pt x="135" y="1"/>
                    <a:pt x="1" y="304"/>
                    <a:pt x="199" y="469"/>
                  </a:cubicBezTo>
                  <a:cubicBezTo>
                    <a:pt x="552" y="665"/>
                    <a:pt x="866" y="979"/>
                    <a:pt x="1062" y="1293"/>
                  </a:cubicBezTo>
                  <a:cubicBezTo>
                    <a:pt x="1121" y="1375"/>
                    <a:pt x="1200" y="1408"/>
                    <a:pt x="1277" y="1408"/>
                  </a:cubicBezTo>
                  <a:cubicBezTo>
                    <a:pt x="1460" y="1408"/>
                    <a:pt x="1632" y="1223"/>
                    <a:pt x="1494" y="1058"/>
                  </a:cubicBezTo>
                  <a:cubicBezTo>
                    <a:pt x="1219" y="665"/>
                    <a:pt x="866" y="312"/>
                    <a:pt x="473" y="37"/>
                  </a:cubicBezTo>
                  <a:cubicBezTo>
                    <a:pt x="429" y="12"/>
                    <a:pt x="386" y="1"/>
                    <a:pt x="34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4824765" y="4172745"/>
              <a:ext cx="30961" cy="33385"/>
            </a:xfrm>
            <a:custGeom>
              <a:avLst/>
              <a:gdLst/>
              <a:ahLst/>
              <a:cxnLst/>
              <a:rect l="l" t="t" r="r" b="b"/>
              <a:pathLst>
                <a:path w="511" h="551" extrusionOk="0">
                  <a:moveTo>
                    <a:pt x="256" y="1"/>
                  </a:moveTo>
                  <a:cubicBezTo>
                    <a:pt x="128" y="1"/>
                    <a:pt x="0" y="79"/>
                    <a:pt x="0" y="236"/>
                  </a:cubicBezTo>
                  <a:lnTo>
                    <a:pt x="0" y="315"/>
                  </a:lnTo>
                  <a:cubicBezTo>
                    <a:pt x="0" y="472"/>
                    <a:pt x="128" y="550"/>
                    <a:pt x="256" y="550"/>
                  </a:cubicBezTo>
                  <a:cubicBezTo>
                    <a:pt x="383" y="550"/>
                    <a:pt x="511" y="472"/>
                    <a:pt x="511" y="315"/>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4865179" y="4191771"/>
              <a:ext cx="28598" cy="35748"/>
            </a:xfrm>
            <a:custGeom>
              <a:avLst/>
              <a:gdLst/>
              <a:ahLst/>
              <a:cxnLst/>
              <a:rect l="l" t="t" r="r" b="b"/>
              <a:pathLst>
                <a:path w="472" h="590" extrusionOk="0">
                  <a:moveTo>
                    <a:pt x="236" y="1"/>
                  </a:moveTo>
                  <a:cubicBezTo>
                    <a:pt x="118" y="1"/>
                    <a:pt x="1" y="79"/>
                    <a:pt x="1" y="236"/>
                  </a:cubicBezTo>
                  <a:lnTo>
                    <a:pt x="1" y="354"/>
                  </a:lnTo>
                  <a:cubicBezTo>
                    <a:pt x="1" y="511"/>
                    <a:pt x="118" y="590"/>
                    <a:pt x="236" y="590"/>
                  </a:cubicBezTo>
                  <a:cubicBezTo>
                    <a:pt x="354" y="590"/>
                    <a:pt x="472" y="51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4638815" y="3985886"/>
              <a:ext cx="57318" cy="47018"/>
            </a:xfrm>
            <a:custGeom>
              <a:avLst/>
              <a:gdLst/>
              <a:ahLst/>
              <a:cxnLst/>
              <a:rect l="l" t="t" r="r" b="b"/>
              <a:pathLst>
                <a:path w="946" h="776" extrusionOk="0">
                  <a:moveTo>
                    <a:pt x="600" y="0"/>
                  </a:moveTo>
                  <a:cubicBezTo>
                    <a:pt x="547" y="0"/>
                    <a:pt x="491" y="19"/>
                    <a:pt x="439" y="62"/>
                  </a:cubicBezTo>
                  <a:lnTo>
                    <a:pt x="125" y="376"/>
                  </a:lnTo>
                  <a:cubicBezTo>
                    <a:pt x="0" y="564"/>
                    <a:pt x="149" y="776"/>
                    <a:pt x="333" y="776"/>
                  </a:cubicBezTo>
                  <a:cubicBezTo>
                    <a:pt x="380" y="776"/>
                    <a:pt x="430" y="762"/>
                    <a:pt x="478" y="730"/>
                  </a:cubicBezTo>
                  <a:lnTo>
                    <a:pt x="793" y="415"/>
                  </a:lnTo>
                  <a:cubicBezTo>
                    <a:pt x="946" y="232"/>
                    <a:pt x="788" y="0"/>
                    <a:pt x="600"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4530783" y="3606713"/>
              <a:ext cx="46412" cy="34657"/>
            </a:xfrm>
            <a:custGeom>
              <a:avLst/>
              <a:gdLst/>
              <a:ahLst/>
              <a:cxnLst/>
              <a:rect l="l" t="t" r="r" b="b"/>
              <a:pathLst>
                <a:path w="766" h="572" extrusionOk="0">
                  <a:moveTo>
                    <a:pt x="360" y="1"/>
                  </a:moveTo>
                  <a:cubicBezTo>
                    <a:pt x="166" y="1"/>
                    <a:pt x="0" y="251"/>
                    <a:pt x="181" y="432"/>
                  </a:cubicBezTo>
                  <a:lnTo>
                    <a:pt x="259" y="510"/>
                  </a:lnTo>
                  <a:cubicBezTo>
                    <a:pt x="311" y="553"/>
                    <a:pt x="367" y="572"/>
                    <a:pt x="420" y="572"/>
                  </a:cubicBezTo>
                  <a:cubicBezTo>
                    <a:pt x="609" y="572"/>
                    <a:pt x="766" y="341"/>
                    <a:pt x="613" y="157"/>
                  </a:cubicBezTo>
                  <a:lnTo>
                    <a:pt x="534" y="78"/>
                  </a:lnTo>
                  <a:cubicBezTo>
                    <a:pt x="479" y="24"/>
                    <a:pt x="418" y="1"/>
                    <a:pt x="36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4900685" y="4053625"/>
              <a:ext cx="152929" cy="361116"/>
            </a:xfrm>
            <a:custGeom>
              <a:avLst/>
              <a:gdLst/>
              <a:ahLst/>
              <a:cxnLst/>
              <a:rect l="l" t="t" r="r" b="b"/>
              <a:pathLst>
                <a:path w="2524" h="5960" extrusionOk="0">
                  <a:moveTo>
                    <a:pt x="340" y="1"/>
                  </a:moveTo>
                  <a:cubicBezTo>
                    <a:pt x="181" y="1"/>
                    <a:pt x="1" y="180"/>
                    <a:pt x="82" y="397"/>
                  </a:cubicBezTo>
                  <a:cubicBezTo>
                    <a:pt x="867" y="2124"/>
                    <a:pt x="1535" y="3930"/>
                    <a:pt x="2006" y="5775"/>
                  </a:cubicBezTo>
                  <a:cubicBezTo>
                    <a:pt x="2038" y="5903"/>
                    <a:pt x="2136" y="5959"/>
                    <a:pt x="2235" y="5959"/>
                  </a:cubicBezTo>
                  <a:cubicBezTo>
                    <a:pt x="2378" y="5959"/>
                    <a:pt x="2523" y="5842"/>
                    <a:pt x="2477" y="5657"/>
                  </a:cubicBezTo>
                  <a:cubicBezTo>
                    <a:pt x="1966" y="3773"/>
                    <a:pt x="1338" y="1928"/>
                    <a:pt x="514" y="122"/>
                  </a:cubicBezTo>
                  <a:cubicBezTo>
                    <a:pt x="477" y="37"/>
                    <a:pt x="411" y="1"/>
                    <a:pt x="34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2678363" y="-256750"/>
              <a:ext cx="1128428" cy="842807"/>
            </a:xfrm>
            <a:custGeom>
              <a:avLst/>
              <a:gdLst/>
              <a:ahLst/>
              <a:cxnLst/>
              <a:rect l="l" t="t" r="r" b="b"/>
              <a:pathLst>
                <a:path w="18624" h="13910" extrusionOk="0">
                  <a:moveTo>
                    <a:pt x="15248" y="8884"/>
                  </a:moveTo>
                  <a:lnTo>
                    <a:pt x="15248" y="8884"/>
                  </a:lnTo>
                  <a:cubicBezTo>
                    <a:pt x="15130" y="9198"/>
                    <a:pt x="15012" y="9512"/>
                    <a:pt x="14895" y="9787"/>
                  </a:cubicBezTo>
                  <a:lnTo>
                    <a:pt x="14620" y="9590"/>
                  </a:lnTo>
                  <a:cubicBezTo>
                    <a:pt x="14777" y="9315"/>
                    <a:pt x="15012" y="9080"/>
                    <a:pt x="15248" y="8884"/>
                  </a:cubicBezTo>
                  <a:close/>
                  <a:moveTo>
                    <a:pt x="13442" y="11239"/>
                  </a:moveTo>
                  <a:cubicBezTo>
                    <a:pt x="13521" y="11318"/>
                    <a:pt x="13599" y="11396"/>
                    <a:pt x="13678" y="11475"/>
                  </a:cubicBezTo>
                  <a:cubicBezTo>
                    <a:pt x="13560" y="11632"/>
                    <a:pt x="13442" y="11749"/>
                    <a:pt x="13324" y="11828"/>
                  </a:cubicBezTo>
                  <a:cubicBezTo>
                    <a:pt x="13364" y="11632"/>
                    <a:pt x="13364" y="11435"/>
                    <a:pt x="13442" y="11239"/>
                  </a:cubicBezTo>
                  <a:close/>
                  <a:moveTo>
                    <a:pt x="9016" y="478"/>
                  </a:moveTo>
                  <a:cubicBezTo>
                    <a:pt x="10503" y="478"/>
                    <a:pt x="12032" y="999"/>
                    <a:pt x="13207" y="1935"/>
                  </a:cubicBezTo>
                  <a:cubicBezTo>
                    <a:pt x="13167" y="2014"/>
                    <a:pt x="13128" y="2092"/>
                    <a:pt x="13089" y="2171"/>
                  </a:cubicBezTo>
                  <a:cubicBezTo>
                    <a:pt x="13041" y="2336"/>
                    <a:pt x="13194" y="2445"/>
                    <a:pt x="13348" y="2445"/>
                  </a:cubicBezTo>
                  <a:cubicBezTo>
                    <a:pt x="13450" y="2445"/>
                    <a:pt x="13552" y="2398"/>
                    <a:pt x="13599" y="2289"/>
                  </a:cubicBezTo>
                  <a:cubicBezTo>
                    <a:pt x="13638" y="2328"/>
                    <a:pt x="13678" y="2367"/>
                    <a:pt x="13756" y="2446"/>
                  </a:cubicBezTo>
                  <a:cubicBezTo>
                    <a:pt x="13678" y="2446"/>
                    <a:pt x="13638" y="2485"/>
                    <a:pt x="13599" y="2524"/>
                  </a:cubicBezTo>
                  <a:cubicBezTo>
                    <a:pt x="13560" y="2603"/>
                    <a:pt x="13481" y="2681"/>
                    <a:pt x="13442" y="2760"/>
                  </a:cubicBezTo>
                  <a:cubicBezTo>
                    <a:pt x="13308" y="2948"/>
                    <a:pt x="13468" y="3118"/>
                    <a:pt x="13645" y="3118"/>
                  </a:cubicBezTo>
                  <a:cubicBezTo>
                    <a:pt x="13727" y="3118"/>
                    <a:pt x="13812" y="3082"/>
                    <a:pt x="13874" y="2995"/>
                  </a:cubicBezTo>
                  <a:lnTo>
                    <a:pt x="14031" y="2760"/>
                  </a:lnTo>
                  <a:cubicBezTo>
                    <a:pt x="14149" y="2877"/>
                    <a:pt x="14227" y="2995"/>
                    <a:pt x="14306" y="3113"/>
                  </a:cubicBezTo>
                  <a:cubicBezTo>
                    <a:pt x="14227" y="3113"/>
                    <a:pt x="14188" y="3152"/>
                    <a:pt x="14149" y="3231"/>
                  </a:cubicBezTo>
                  <a:lnTo>
                    <a:pt x="13874" y="3780"/>
                  </a:lnTo>
                  <a:cubicBezTo>
                    <a:pt x="13766" y="3969"/>
                    <a:pt x="13935" y="4138"/>
                    <a:pt x="14102" y="4138"/>
                  </a:cubicBezTo>
                  <a:cubicBezTo>
                    <a:pt x="14179" y="4138"/>
                    <a:pt x="14256" y="4102"/>
                    <a:pt x="14306" y="4016"/>
                  </a:cubicBezTo>
                  <a:lnTo>
                    <a:pt x="14580" y="3506"/>
                  </a:lnTo>
                  <a:lnTo>
                    <a:pt x="14738" y="3741"/>
                  </a:lnTo>
                  <a:cubicBezTo>
                    <a:pt x="14345" y="4448"/>
                    <a:pt x="14031" y="5194"/>
                    <a:pt x="13835" y="5979"/>
                  </a:cubicBezTo>
                  <a:cubicBezTo>
                    <a:pt x="13788" y="6164"/>
                    <a:pt x="13934" y="6281"/>
                    <a:pt x="14077" y="6281"/>
                  </a:cubicBezTo>
                  <a:cubicBezTo>
                    <a:pt x="14176" y="6281"/>
                    <a:pt x="14274" y="6225"/>
                    <a:pt x="14306" y="6096"/>
                  </a:cubicBezTo>
                  <a:cubicBezTo>
                    <a:pt x="14502" y="5468"/>
                    <a:pt x="14698" y="4879"/>
                    <a:pt x="15012" y="4291"/>
                  </a:cubicBezTo>
                  <a:cubicBezTo>
                    <a:pt x="15405" y="5154"/>
                    <a:pt x="15601" y="6096"/>
                    <a:pt x="15562" y="7078"/>
                  </a:cubicBezTo>
                  <a:lnTo>
                    <a:pt x="15483" y="7078"/>
                  </a:lnTo>
                  <a:lnTo>
                    <a:pt x="15052" y="7431"/>
                  </a:lnTo>
                  <a:cubicBezTo>
                    <a:pt x="14973" y="7117"/>
                    <a:pt x="15012" y="6764"/>
                    <a:pt x="15130" y="6450"/>
                  </a:cubicBezTo>
                  <a:cubicBezTo>
                    <a:pt x="15176" y="6264"/>
                    <a:pt x="15031" y="6147"/>
                    <a:pt x="14880" y="6147"/>
                  </a:cubicBezTo>
                  <a:cubicBezTo>
                    <a:pt x="14775" y="6147"/>
                    <a:pt x="14668" y="6203"/>
                    <a:pt x="14620" y="6332"/>
                  </a:cubicBezTo>
                  <a:cubicBezTo>
                    <a:pt x="14463" y="6764"/>
                    <a:pt x="14463" y="7274"/>
                    <a:pt x="14580" y="7745"/>
                  </a:cubicBezTo>
                  <a:lnTo>
                    <a:pt x="14227" y="7981"/>
                  </a:lnTo>
                  <a:cubicBezTo>
                    <a:pt x="14034" y="8142"/>
                    <a:pt x="14158" y="8463"/>
                    <a:pt x="14361" y="8463"/>
                  </a:cubicBezTo>
                  <a:cubicBezTo>
                    <a:pt x="14405" y="8463"/>
                    <a:pt x="14453" y="8447"/>
                    <a:pt x="14502" y="8413"/>
                  </a:cubicBezTo>
                  <a:cubicBezTo>
                    <a:pt x="14816" y="8177"/>
                    <a:pt x="15169" y="7902"/>
                    <a:pt x="15523" y="7667"/>
                  </a:cubicBezTo>
                  <a:lnTo>
                    <a:pt x="15523" y="7667"/>
                  </a:lnTo>
                  <a:cubicBezTo>
                    <a:pt x="15483" y="7863"/>
                    <a:pt x="15444" y="8059"/>
                    <a:pt x="15405" y="8256"/>
                  </a:cubicBezTo>
                  <a:cubicBezTo>
                    <a:pt x="15326" y="8256"/>
                    <a:pt x="15287" y="8256"/>
                    <a:pt x="15209" y="8295"/>
                  </a:cubicBezTo>
                  <a:cubicBezTo>
                    <a:pt x="14816" y="8530"/>
                    <a:pt x="14463" y="8884"/>
                    <a:pt x="14227" y="9276"/>
                  </a:cubicBezTo>
                  <a:lnTo>
                    <a:pt x="14149" y="9198"/>
                  </a:lnTo>
                  <a:cubicBezTo>
                    <a:pt x="14100" y="9157"/>
                    <a:pt x="14047" y="9140"/>
                    <a:pt x="13995" y="9140"/>
                  </a:cubicBezTo>
                  <a:cubicBezTo>
                    <a:pt x="13794" y="9140"/>
                    <a:pt x="13616" y="9395"/>
                    <a:pt x="13835" y="9551"/>
                  </a:cubicBezTo>
                  <a:lnTo>
                    <a:pt x="14620" y="10258"/>
                  </a:lnTo>
                  <a:cubicBezTo>
                    <a:pt x="14580" y="10336"/>
                    <a:pt x="14541" y="10415"/>
                    <a:pt x="14463" y="10493"/>
                  </a:cubicBezTo>
                  <a:cubicBezTo>
                    <a:pt x="14149" y="10218"/>
                    <a:pt x="13795" y="9944"/>
                    <a:pt x="13403" y="9747"/>
                  </a:cubicBezTo>
                  <a:cubicBezTo>
                    <a:pt x="13362" y="9724"/>
                    <a:pt x="13321" y="9713"/>
                    <a:pt x="13284" y="9713"/>
                  </a:cubicBezTo>
                  <a:cubicBezTo>
                    <a:pt x="13069" y="9713"/>
                    <a:pt x="12934" y="10046"/>
                    <a:pt x="13167" y="10179"/>
                  </a:cubicBezTo>
                  <a:cubicBezTo>
                    <a:pt x="13521" y="10375"/>
                    <a:pt x="13874" y="10611"/>
                    <a:pt x="14188" y="10886"/>
                  </a:cubicBezTo>
                  <a:cubicBezTo>
                    <a:pt x="14149" y="10964"/>
                    <a:pt x="14070" y="11043"/>
                    <a:pt x="13992" y="11121"/>
                  </a:cubicBezTo>
                  <a:cubicBezTo>
                    <a:pt x="13678" y="10807"/>
                    <a:pt x="13324" y="10493"/>
                    <a:pt x="12932" y="10218"/>
                  </a:cubicBezTo>
                  <a:cubicBezTo>
                    <a:pt x="12891" y="10194"/>
                    <a:pt x="12850" y="10183"/>
                    <a:pt x="12811" y="10183"/>
                  </a:cubicBezTo>
                  <a:cubicBezTo>
                    <a:pt x="12664" y="10183"/>
                    <a:pt x="12547" y="10338"/>
                    <a:pt x="12578" y="10493"/>
                  </a:cubicBezTo>
                  <a:cubicBezTo>
                    <a:pt x="12539" y="10493"/>
                    <a:pt x="12500" y="10532"/>
                    <a:pt x="12461" y="10572"/>
                  </a:cubicBezTo>
                  <a:cubicBezTo>
                    <a:pt x="12225" y="10846"/>
                    <a:pt x="12068" y="11200"/>
                    <a:pt x="12068" y="11553"/>
                  </a:cubicBezTo>
                  <a:cubicBezTo>
                    <a:pt x="12048" y="11710"/>
                    <a:pt x="12166" y="11789"/>
                    <a:pt x="12294" y="11789"/>
                  </a:cubicBezTo>
                  <a:cubicBezTo>
                    <a:pt x="12421" y="11789"/>
                    <a:pt x="12559" y="11710"/>
                    <a:pt x="12578" y="11553"/>
                  </a:cubicBezTo>
                  <a:cubicBezTo>
                    <a:pt x="12578" y="11318"/>
                    <a:pt x="12657" y="11121"/>
                    <a:pt x="12814" y="10925"/>
                  </a:cubicBezTo>
                  <a:cubicBezTo>
                    <a:pt x="12814" y="10886"/>
                    <a:pt x="12853" y="10846"/>
                    <a:pt x="12853" y="10807"/>
                  </a:cubicBezTo>
                  <a:lnTo>
                    <a:pt x="13010" y="10925"/>
                  </a:lnTo>
                  <a:cubicBezTo>
                    <a:pt x="12892" y="11318"/>
                    <a:pt x="12814" y="11749"/>
                    <a:pt x="12814" y="12181"/>
                  </a:cubicBezTo>
                  <a:cubicBezTo>
                    <a:pt x="12814" y="12181"/>
                    <a:pt x="12814" y="12220"/>
                    <a:pt x="12814" y="12260"/>
                  </a:cubicBezTo>
                  <a:cubicBezTo>
                    <a:pt x="12500" y="12495"/>
                    <a:pt x="12147" y="12691"/>
                    <a:pt x="11793" y="12849"/>
                  </a:cubicBezTo>
                  <a:cubicBezTo>
                    <a:pt x="11793" y="12809"/>
                    <a:pt x="11754" y="12770"/>
                    <a:pt x="11715" y="12731"/>
                  </a:cubicBezTo>
                  <a:cubicBezTo>
                    <a:pt x="11676" y="12652"/>
                    <a:pt x="11636" y="12574"/>
                    <a:pt x="11636" y="12456"/>
                  </a:cubicBezTo>
                  <a:cubicBezTo>
                    <a:pt x="11606" y="12349"/>
                    <a:pt x="11516" y="12302"/>
                    <a:pt x="11421" y="12302"/>
                  </a:cubicBezTo>
                  <a:cubicBezTo>
                    <a:pt x="11269" y="12302"/>
                    <a:pt x="11102" y="12421"/>
                    <a:pt x="11126" y="12613"/>
                  </a:cubicBezTo>
                  <a:cubicBezTo>
                    <a:pt x="11165" y="12770"/>
                    <a:pt x="11244" y="12888"/>
                    <a:pt x="11322" y="13006"/>
                  </a:cubicBezTo>
                  <a:cubicBezTo>
                    <a:pt x="11244" y="13045"/>
                    <a:pt x="11165" y="13084"/>
                    <a:pt x="11087" y="13123"/>
                  </a:cubicBezTo>
                  <a:cubicBezTo>
                    <a:pt x="11047" y="12966"/>
                    <a:pt x="11008" y="12849"/>
                    <a:pt x="10969" y="12731"/>
                  </a:cubicBezTo>
                  <a:cubicBezTo>
                    <a:pt x="10937" y="12602"/>
                    <a:pt x="10839" y="12546"/>
                    <a:pt x="10740" y="12546"/>
                  </a:cubicBezTo>
                  <a:cubicBezTo>
                    <a:pt x="10597" y="12546"/>
                    <a:pt x="10452" y="12663"/>
                    <a:pt x="10498" y="12849"/>
                  </a:cubicBezTo>
                  <a:cubicBezTo>
                    <a:pt x="10537" y="12966"/>
                    <a:pt x="10576" y="13123"/>
                    <a:pt x="10616" y="13241"/>
                  </a:cubicBezTo>
                  <a:lnTo>
                    <a:pt x="10223" y="13320"/>
                  </a:lnTo>
                  <a:cubicBezTo>
                    <a:pt x="10302" y="13241"/>
                    <a:pt x="10302" y="13123"/>
                    <a:pt x="10262" y="13045"/>
                  </a:cubicBezTo>
                  <a:lnTo>
                    <a:pt x="10223" y="12927"/>
                  </a:lnTo>
                  <a:cubicBezTo>
                    <a:pt x="10173" y="12828"/>
                    <a:pt x="10096" y="12787"/>
                    <a:pt x="10019" y="12787"/>
                  </a:cubicBezTo>
                  <a:cubicBezTo>
                    <a:pt x="9852" y="12787"/>
                    <a:pt x="9684" y="12975"/>
                    <a:pt x="9791" y="13163"/>
                  </a:cubicBezTo>
                  <a:lnTo>
                    <a:pt x="9831" y="13280"/>
                  </a:lnTo>
                  <a:cubicBezTo>
                    <a:pt x="9870" y="13320"/>
                    <a:pt x="9870" y="13320"/>
                    <a:pt x="9909" y="13359"/>
                  </a:cubicBezTo>
                  <a:cubicBezTo>
                    <a:pt x="9659" y="13389"/>
                    <a:pt x="9409" y="13403"/>
                    <a:pt x="9160" y="13403"/>
                  </a:cubicBezTo>
                  <a:cubicBezTo>
                    <a:pt x="7104" y="13403"/>
                    <a:pt x="5128" y="12409"/>
                    <a:pt x="3903" y="10729"/>
                  </a:cubicBezTo>
                  <a:cubicBezTo>
                    <a:pt x="2254" y="8334"/>
                    <a:pt x="2647" y="5037"/>
                    <a:pt x="4492" y="2877"/>
                  </a:cubicBezTo>
                  <a:cubicBezTo>
                    <a:pt x="4531" y="2838"/>
                    <a:pt x="4531" y="2799"/>
                    <a:pt x="4570" y="2799"/>
                  </a:cubicBezTo>
                  <a:cubicBezTo>
                    <a:pt x="4609" y="2720"/>
                    <a:pt x="4649" y="2681"/>
                    <a:pt x="4727" y="2603"/>
                  </a:cubicBezTo>
                  <a:cubicBezTo>
                    <a:pt x="4806" y="2485"/>
                    <a:pt x="4924" y="2367"/>
                    <a:pt x="5081" y="2249"/>
                  </a:cubicBezTo>
                  <a:cubicBezTo>
                    <a:pt x="5120" y="2210"/>
                    <a:pt x="5159" y="2132"/>
                    <a:pt x="5159" y="2053"/>
                  </a:cubicBezTo>
                  <a:cubicBezTo>
                    <a:pt x="6165" y="970"/>
                    <a:pt x="7571" y="478"/>
                    <a:pt x="9016" y="478"/>
                  </a:cubicBezTo>
                  <a:close/>
                  <a:moveTo>
                    <a:pt x="9103" y="1"/>
                  </a:moveTo>
                  <a:cubicBezTo>
                    <a:pt x="7277" y="1"/>
                    <a:pt x="5483" y="718"/>
                    <a:pt x="4335" y="2249"/>
                  </a:cubicBezTo>
                  <a:cubicBezTo>
                    <a:pt x="0" y="6545"/>
                    <a:pt x="3085" y="13909"/>
                    <a:pt x="9145" y="13909"/>
                  </a:cubicBezTo>
                  <a:cubicBezTo>
                    <a:pt x="9177" y="13909"/>
                    <a:pt x="9210" y="13909"/>
                    <a:pt x="9242" y="13908"/>
                  </a:cubicBezTo>
                  <a:cubicBezTo>
                    <a:pt x="16072" y="13751"/>
                    <a:pt x="18624" y="4958"/>
                    <a:pt x="12971" y="1150"/>
                  </a:cubicBezTo>
                  <a:cubicBezTo>
                    <a:pt x="11833" y="397"/>
                    <a:pt x="10459" y="1"/>
                    <a:pt x="910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2485505" y="-1169357"/>
              <a:ext cx="41262" cy="32597"/>
            </a:xfrm>
            <a:custGeom>
              <a:avLst/>
              <a:gdLst/>
              <a:ahLst/>
              <a:cxnLst/>
              <a:rect l="l" t="t" r="r" b="b"/>
              <a:pathLst>
                <a:path w="681" h="538" extrusionOk="0">
                  <a:moveTo>
                    <a:pt x="346" y="0"/>
                  </a:moveTo>
                  <a:cubicBezTo>
                    <a:pt x="291" y="0"/>
                    <a:pt x="232" y="23"/>
                    <a:pt x="177" y="78"/>
                  </a:cubicBezTo>
                  <a:lnTo>
                    <a:pt x="98" y="156"/>
                  </a:lnTo>
                  <a:cubicBezTo>
                    <a:pt x="0" y="320"/>
                    <a:pt x="147" y="538"/>
                    <a:pt x="313" y="538"/>
                  </a:cubicBezTo>
                  <a:cubicBezTo>
                    <a:pt x="346" y="538"/>
                    <a:pt x="380" y="529"/>
                    <a:pt x="412" y="510"/>
                  </a:cubicBezTo>
                  <a:lnTo>
                    <a:pt x="530" y="431"/>
                  </a:lnTo>
                  <a:cubicBezTo>
                    <a:pt x="681" y="250"/>
                    <a:pt x="531" y="0"/>
                    <a:pt x="34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2737621" y="-1193532"/>
              <a:ext cx="44291" cy="32658"/>
            </a:xfrm>
            <a:custGeom>
              <a:avLst/>
              <a:gdLst/>
              <a:ahLst/>
              <a:cxnLst/>
              <a:rect l="l" t="t" r="r" b="b"/>
              <a:pathLst>
                <a:path w="731" h="539" extrusionOk="0">
                  <a:moveTo>
                    <a:pt x="343" y="1"/>
                  </a:moveTo>
                  <a:cubicBezTo>
                    <a:pt x="155" y="1"/>
                    <a:pt x="0" y="222"/>
                    <a:pt x="177" y="398"/>
                  </a:cubicBezTo>
                  <a:lnTo>
                    <a:pt x="255" y="477"/>
                  </a:lnTo>
                  <a:cubicBezTo>
                    <a:pt x="308" y="521"/>
                    <a:pt x="362" y="539"/>
                    <a:pt x="414" y="539"/>
                  </a:cubicBezTo>
                  <a:cubicBezTo>
                    <a:pt x="592" y="539"/>
                    <a:pt x="731" y="315"/>
                    <a:pt x="609" y="163"/>
                  </a:cubicBezTo>
                  <a:lnTo>
                    <a:pt x="530" y="84"/>
                  </a:lnTo>
                  <a:cubicBezTo>
                    <a:pt x="471" y="25"/>
                    <a:pt x="405"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2978769" y="-1213587"/>
              <a:ext cx="54895" cy="34355"/>
            </a:xfrm>
            <a:custGeom>
              <a:avLst/>
              <a:gdLst/>
              <a:ahLst/>
              <a:cxnLst/>
              <a:rect l="l" t="t" r="r" b="b"/>
              <a:pathLst>
                <a:path w="906" h="567" extrusionOk="0">
                  <a:moveTo>
                    <a:pt x="374" y="1"/>
                  </a:moveTo>
                  <a:cubicBezTo>
                    <a:pt x="149" y="1"/>
                    <a:pt x="1" y="317"/>
                    <a:pt x="240" y="454"/>
                  </a:cubicBezTo>
                  <a:lnTo>
                    <a:pt x="397" y="533"/>
                  </a:lnTo>
                  <a:cubicBezTo>
                    <a:pt x="444" y="557"/>
                    <a:pt x="490" y="567"/>
                    <a:pt x="532" y="567"/>
                  </a:cubicBezTo>
                  <a:cubicBezTo>
                    <a:pt x="771" y="567"/>
                    <a:pt x="906" y="235"/>
                    <a:pt x="672" y="101"/>
                  </a:cubicBezTo>
                  <a:lnTo>
                    <a:pt x="476" y="23"/>
                  </a:lnTo>
                  <a:cubicBezTo>
                    <a:pt x="441" y="8"/>
                    <a:pt x="407" y="1"/>
                    <a:pt x="374"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3233550" y="-1228917"/>
              <a:ext cx="45261" cy="31022"/>
            </a:xfrm>
            <a:custGeom>
              <a:avLst/>
              <a:gdLst/>
              <a:ahLst/>
              <a:cxnLst/>
              <a:rect l="l" t="t" r="r" b="b"/>
              <a:pathLst>
                <a:path w="747" h="512" extrusionOk="0">
                  <a:moveTo>
                    <a:pt x="353" y="1"/>
                  </a:moveTo>
                  <a:cubicBezTo>
                    <a:pt x="0" y="1"/>
                    <a:pt x="0" y="511"/>
                    <a:pt x="353" y="511"/>
                  </a:cubicBezTo>
                  <a:lnTo>
                    <a:pt x="432" y="511"/>
                  </a:lnTo>
                  <a:cubicBezTo>
                    <a:pt x="746" y="511"/>
                    <a:pt x="746" y="1"/>
                    <a:pt x="432"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3721118" y="-1214011"/>
              <a:ext cx="28598" cy="35142"/>
            </a:xfrm>
            <a:custGeom>
              <a:avLst/>
              <a:gdLst/>
              <a:ahLst/>
              <a:cxnLst/>
              <a:rect l="l" t="t" r="r" b="b"/>
              <a:pathLst>
                <a:path w="472" h="580" extrusionOk="0">
                  <a:moveTo>
                    <a:pt x="236" y="0"/>
                  </a:moveTo>
                  <a:cubicBezTo>
                    <a:pt x="118" y="0"/>
                    <a:pt x="1" y="89"/>
                    <a:pt x="1" y="265"/>
                  </a:cubicBezTo>
                  <a:lnTo>
                    <a:pt x="1" y="344"/>
                  </a:lnTo>
                  <a:cubicBezTo>
                    <a:pt x="1" y="501"/>
                    <a:pt x="118" y="579"/>
                    <a:pt x="236" y="579"/>
                  </a:cubicBezTo>
                  <a:cubicBezTo>
                    <a:pt x="354" y="579"/>
                    <a:pt x="472" y="501"/>
                    <a:pt x="472" y="344"/>
                  </a:cubicBezTo>
                  <a:lnTo>
                    <a:pt x="472" y="265"/>
                  </a:lnTo>
                  <a:cubicBezTo>
                    <a:pt x="472" y="8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3949482" y="-1183716"/>
              <a:ext cx="28598" cy="33385"/>
            </a:xfrm>
            <a:custGeom>
              <a:avLst/>
              <a:gdLst/>
              <a:ahLst/>
              <a:cxnLst/>
              <a:rect l="l" t="t" r="r" b="b"/>
              <a:pathLst>
                <a:path w="472" h="551" extrusionOk="0">
                  <a:moveTo>
                    <a:pt x="236" y="1"/>
                  </a:moveTo>
                  <a:cubicBezTo>
                    <a:pt x="118" y="1"/>
                    <a:pt x="0" y="79"/>
                    <a:pt x="0" y="236"/>
                  </a:cubicBezTo>
                  <a:lnTo>
                    <a:pt x="0" y="315"/>
                  </a:lnTo>
                  <a:cubicBezTo>
                    <a:pt x="0" y="472"/>
                    <a:pt x="118" y="550"/>
                    <a:pt x="236" y="550"/>
                  </a:cubicBezTo>
                  <a:cubicBezTo>
                    <a:pt x="354" y="550"/>
                    <a:pt x="471" y="472"/>
                    <a:pt x="471" y="315"/>
                  </a:cubicBezTo>
                  <a:lnTo>
                    <a:pt x="471" y="236"/>
                  </a:lnTo>
                  <a:cubicBezTo>
                    <a:pt x="471"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4146884" y="-1159905"/>
              <a:ext cx="28598" cy="35748"/>
            </a:xfrm>
            <a:custGeom>
              <a:avLst/>
              <a:gdLst/>
              <a:ahLst/>
              <a:cxnLst/>
              <a:rect l="l" t="t" r="r" b="b"/>
              <a:pathLst>
                <a:path w="472" h="590" extrusionOk="0">
                  <a:moveTo>
                    <a:pt x="236" y="0"/>
                  </a:moveTo>
                  <a:cubicBezTo>
                    <a:pt x="118" y="0"/>
                    <a:pt x="0" y="79"/>
                    <a:pt x="0" y="236"/>
                  </a:cubicBezTo>
                  <a:lnTo>
                    <a:pt x="0" y="354"/>
                  </a:lnTo>
                  <a:cubicBezTo>
                    <a:pt x="0" y="511"/>
                    <a:pt x="118" y="589"/>
                    <a:pt x="236" y="589"/>
                  </a:cubicBezTo>
                  <a:cubicBezTo>
                    <a:pt x="354" y="589"/>
                    <a:pt x="472" y="511"/>
                    <a:pt x="472" y="354"/>
                  </a:cubicBezTo>
                  <a:lnTo>
                    <a:pt x="472" y="236"/>
                  </a:lnTo>
                  <a:cubicBezTo>
                    <a:pt x="472"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2272592" y="-1338282"/>
              <a:ext cx="31022" cy="35688"/>
            </a:xfrm>
            <a:custGeom>
              <a:avLst/>
              <a:gdLst/>
              <a:ahLst/>
              <a:cxnLst/>
              <a:rect l="l" t="t" r="r" b="b"/>
              <a:pathLst>
                <a:path w="512" h="589" extrusionOk="0">
                  <a:moveTo>
                    <a:pt x="256" y="0"/>
                  </a:moveTo>
                  <a:cubicBezTo>
                    <a:pt x="128" y="0"/>
                    <a:pt x="1" y="79"/>
                    <a:pt x="1" y="236"/>
                  </a:cubicBezTo>
                  <a:lnTo>
                    <a:pt x="1" y="353"/>
                  </a:lnTo>
                  <a:cubicBezTo>
                    <a:pt x="1" y="510"/>
                    <a:pt x="128" y="589"/>
                    <a:pt x="256" y="589"/>
                  </a:cubicBezTo>
                  <a:cubicBezTo>
                    <a:pt x="384" y="589"/>
                    <a:pt x="511" y="510"/>
                    <a:pt x="511" y="353"/>
                  </a:cubicBezTo>
                  <a:lnTo>
                    <a:pt x="511" y="236"/>
                  </a:lnTo>
                  <a:cubicBezTo>
                    <a:pt x="511" y="79"/>
                    <a:pt x="384"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2491443" y="-1352581"/>
              <a:ext cx="45261" cy="28598"/>
            </a:xfrm>
            <a:custGeom>
              <a:avLst/>
              <a:gdLst/>
              <a:ahLst/>
              <a:cxnLst/>
              <a:rect l="l" t="t" r="r" b="b"/>
              <a:pathLst>
                <a:path w="747" h="472" extrusionOk="0">
                  <a:moveTo>
                    <a:pt x="314" y="1"/>
                  </a:moveTo>
                  <a:cubicBezTo>
                    <a:pt x="0" y="1"/>
                    <a:pt x="0" y="472"/>
                    <a:pt x="314" y="472"/>
                  </a:cubicBezTo>
                  <a:lnTo>
                    <a:pt x="393" y="472"/>
                  </a:lnTo>
                  <a:cubicBezTo>
                    <a:pt x="746" y="472"/>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2753071" y="-1373363"/>
              <a:ext cx="30961" cy="35142"/>
            </a:xfrm>
            <a:custGeom>
              <a:avLst/>
              <a:gdLst/>
              <a:ahLst/>
              <a:cxnLst/>
              <a:rect l="l" t="t" r="r" b="b"/>
              <a:pathLst>
                <a:path w="511" h="580" extrusionOk="0">
                  <a:moveTo>
                    <a:pt x="256" y="0"/>
                  </a:moveTo>
                  <a:cubicBezTo>
                    <a:pt x="128" y="0"/>
                    <a:pt x="0" y="88"/>
                    <a:pt x="0" y="265"/>
                  </a:cubicBezTo>
                  <a:lnTo>
                    <a:pt x="0" y="344"/>
                  </a:lnTo>
                  <a:cubicBezTo>
                    <a:pt x="0"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2984707" y="-1379362"/>
              <a:ext cx="53077" cy="31810"/>
            </a:xfrm>
            <a:custGeom>
              <a:avLst/>
              <a:gdLst/>
              <a:ahLst/>
              <a:cxnLst/>
              <a:rect l="l" t="t" r="r" b="b"/>
              <a:pathLst>
                <a:path w="876" h="525" extrusionOk="0">
                  <a:moveTo>
                    <a:pt x="456" y="1"/>
                  </a:moveTo>
                  <a:cubicBezTo>
                    <a:pt x="368" y="1"/>
                    <a:pt x="280" y="30"/>
                    <a:pt x="221" y="89"/>
                  </a:cubicBezTo>
                  <a:cubicBezTo>
                    <a:pt x="1" y="273"/>
                    <a:pt x="192" y="525"/>
                    <a:pt x="410" y="525"/>
                  </a:cubicBezTo>
                  <a:cubicBezTo>
                    <a:pt x="426" y="525"/>
                    <a:pt x="441" y="524"/>
                    <a:pt x="456" y="521"/>
                  </a:cubicBezTo>
                  <a:cubicBezTo>
                    <a:pt x="469" y="524"/>
                    <a:pt x="482" y="525"/>
                    <a:pt x="495" y="525"/>
                  </a:cubicBezTo>
                  <a:cubicBezTo>
                    <a:pt x="682" y="525"/>
                    <a:pt x="875" y="273"/>
                    <a:pt x="692" y="89"/>
                  </a:cubicBezTo>
                  <a:cubicBezTo>
                    <a:pt x="633" y="30"/>
                    <a:pt x="545" y="1"/>
                    <a:pt x="4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3224037" y="-1388268"/>
              <a:ext cx="45261" cy="31022"/>
            </a:xfrm>
            <a:custGeom>
              <a:avLst/>
              <a:gdLst/>
              <a:ahLst/>
              <a:cxnLst/>
              <a:rect l="l" t="t" r="r" b="b"/>
              <a:pathLst>
                <a:path w="747" h="512" extrusionOk="0">
                  <a:moveTo>
                    <a:pt x="314" y="1"/>
                  </a:moveTo>
                  <a:cubicBezTo>
                    <a:pt x="0" y="1"/>
                    <a:pt x="0" y="511"/>
                    <a:pt x="314" y="511"/>
                  </a:cubicBezTo>
                  <a:lnTo>
                    <a:pt x="393" y="511"/>
                  </a:lnTo>
                  <a:cubicBezTo>
                    <a:pt x="746" y="511"/>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3483302" y="-1383482"/>
              <a:ext cx="42837" cy="30961"/>
            </a:xfrm>
            <a:custGeom>
              <a:avLst/>
              <a:gdLst/>
              <a:ahLst/>
              <a:cxnLst/>
              <a:rect l="l" t="t" r="r" b="b"/>
              <a:pathLst>
                <a:path w="707" h="511" extrusionOk="0">
                  <a:moveTo>
                    <a:pt x="314" y="0"/>
                  </a:moveTo>
                  <a:cubicBezTo>
                    <a:pt x="0" y="0"/>
                    <a:pt x="0" y="511"/>
                    <a:pt x="314" y="511"/>
                  </a:cubicBezTo>
                  <a:lnTo>
                    <a:pt x="393" y="511"/>
                  </a:lnTo>
                  <a:cubicBezTo>
                    <a:pt x="707" y="511"/>
                    <a:pt x="707" y="0"/>
                    <a:pt x="39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3918581" y="-1336343"/>
              <a:ext cx="46836" cy="32779"/>
            </a:xfrm>
            <a:custGeom>
              <a:avLst/>
              <a:gdLst/>
              <a:ahLst/>
              <a:cxnLst/>
              <a:rect l="l" t="t" r="r" b="b"/>
              <a:pathLst>
                <a:path w="773" h="541" extrusionOk="0">
                  <a:moveTo>
                    <a:pt x="361" y="0"/>
                  </a:moveTo>
                  <a:cubicBezTo>
                    <a:pt x="167" y="0"/>
                    <a:pt x="1" y="213"/>
                    <a:pt x="157" y="400"/>
                  </a:cubicBezTo>
                  <a:lnTo>
                    <a:pt x="235" y="478"/>
                  </a:lnTo>
                  <a:cubicBezTo>
                    <a:pt x="287" y="522"/>
                    <a:pt x="345" y="540"/>
                    <a:pt x="401" y="540"/>
                  </a:cubicBezTo>
                  <a:cubicBezTo>
                    <a:pt x="598" y="540"/>
                    <a:pt x="772" y="309"/>
                    <a:pt x="589" y="125"/>
                  </a:cubicBezTo>
                  <a:lnTo>
                    <a:pt x="510" y="47"/>
                  </a:lnTo>
                  <a:cubicBezTo>
                    <a:pt x="462" y="14"/>
                    <a:pt x="411" y="0"/>
                    <a:pt x="361"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2902910" y="4767376"/>
              <a:ext cx="38111" cy="28659"/>
            </a:xfrm>
            <a:custGeom>
              <a:avLst/>
              <a:gdLst/>
              <a:ahLst/>
              <a:cxnLst/>
              <a:rect l="l" t="t" r="r" b="b"/>
              <a:pathLst>
                <a:path w="629" h="473" extrusionOk="0">
                  <a:moveTo>
                    <a:pt x="315" y="1"/>
                  </a:moveTo>
                  <a:cubicBezTo>
                    <a:pt x="1" y="1"/>
                    <a:pt x="1" y="472"/>
                    <a:pt x="315" y="472"/>
                  </a:cubicBezTo>
                  <a:cubicBezTo>
                    <a:pt x="629" y="472"/>
                    <a:pt x="629" y="1"/>
                    <a:pt x="31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2921935" y="4687155"/>
              <a:ext cx="30961" cy="35142"/>
            </a:xfrm>
            <a:custGeom>
              <a:avLst/>
              <a:gdLst/>
              <a:ahLst/>
              <a:cxnLst/>
              <a:rect l="l" t="t" r="r" b="b"/>
              <a:pathLst>
                <a:path w="511" h="580" extrusionOk="0">
                  <a:moveTo>
                    <a:pt x="256" y="0"/>
                  </a:moveTo>
                  <a:cubicBezTo>
                    <a:pt x="128" y="0"/>
                    <a:pt x="1" y="88"/>
                    <a:pt x="1" y="265"/>
                  </a:cubicBezTo>
                  <a:lnTo>
                    <a:pt x="1" y="344"/>
                  </a:lnTo>
                  <a:cubicBezTo>
                    <a:pt x="1"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3050629" y="4826936"/>
              <a:ext cx="46473" cy="34657"/>
            </a:xfrm>
            <a:custGeom>
              <a:avLst/>
              <a:gdLst/>
              <a:ahLst/>
              <a:cxnLst/>
              <a:rect l="l" t="t" r="r" b="b"/>
              <a:pathLst>
                <a:path w="767" h="572" extrusionOk="0">
                  <a:moveTo>
                    <a:pt x="406" y="0"/>
                  </a:moveTo>
                  <a:cubicBezTo>
                    <a:pt x="348" y="0"/>
                    <a:pt x="287" y="23"/>
                    <a:pt x="232" y="78"/>
                  </a:cubicBezTo>
                  <a:lnTo>
                    <a:pt x="154" y="156"/>
                  </a:lnTo>
                  <a:cubicBezTo>
                    <a:pt x="0" y="340"/>
                    <a:pt x="158" y="571"/>
                    <a:pt x="346" y="571"/>
                  </a:cubicBezTo>
                  <a:cubicBezTo>
                    <a:pt x="399" y="571"/>
                    <a:pt x="455" y="553"/>
                    <a:pt x="507" y="510"/>
                  </a:cubicBezTo>
                  <a:lnTo>
                    <a:pt x="585" y="431"/>
                  </a:lnTo>
                  <a:cubicBezTo>
                    <a:pt x="766" y="250"/>
                    <a:pt x="600" y="0"/>
                    <a:pt x="40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3486574" y="4767436"/>
              <a:ext cx="46170" cy="34415"/>
            </a:xfrm>
            <a:custGeom>
              <a:avLst/>
              <a:gdLst/>
              <a:ahLst/>
              <a:cxnLst/>
              <a:rect l="l" t="t" r="r" b="b"/>
              <a:pathLst>
                <a:path w="762" h="568" extrusionOk="0">
                  <a:moveTo>
                    <a:pt x="343" y="1"/>
                  </a:moveTo>
                  <a:cubicBezTo>
                    <a:pt x="167" y="1"/>
                    <a:pt x="1" y="251"/>
                    <a:pt x="182" y="432"/>
                  </a:cubicBezTo>
                  <a:lnTo>
                    <a:pt x="221" y="510"/>
                  </a:lnTo>
                  <a:cubicBezTo>
                    <a:pt x="269" y="551"/>
                    <a:pt x="323" y="568"/>
                    <a:pt x="375" y="568"/>
                  </a:cubicBezTo>
                  <a:cubicBezTo>
                    <a:pt x="577" y="568"/>
                    <a:pt x="761" y="313"/>
                    <a:pt x="574" y="157"/>
                  </a:cubicBezTo>
                  <a:lnTo>
                    <a:pt x="496" y="78"/>
                  </a:lnTo>
                  <a:cubicBezTo>
                    <a:pt x="450" y="24"/>
                    <a:pt x="396"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3815093" y="2229502"/>
              <a:ext cx="109426" cy="913394"/>
            </a:xfrm>
            <a:custGeom>
              <a:avLst/>
              <a:gdLst/>
              <a:ahLst/>
              <a:cxnLst/>
              <a:rect l="l" t="t" r="r" b="b"/>
              <a:pathLst>
                <a:path w="1806" h="15075" extrusionOk="0">
                  <a:moveTo>
                    <a:pt x="1566" y="1"/>
                  </a:moveTo>
                  <a:cubicBezTo>
                    <a:pt x="1443" y="1"/>
                    <a:pt x="1315" y="79"/>
                    <a:pt x="1315" y="236"/>
                  </a:cubicBezTo>
                  <a:cubicBezTo>
                    <a:pt x="1001" y="5104"/>
                    <a:pt x="569" y="10011"/>
                    <a:pt x="20" y="14839"/>
                  </a:cubicBezTo>
                  <a:cubicBezTo>
                    <a:pt x="0" y="14996"/>
                    <a:pt x="108" y="15075"/>
                    <a:pt x="226" y="15075"/>
                  </a:cubicBezTo>
                  <a:cubicBezTo>
                    <a:pt x="344" y="15075"/>
                    <a:pt x="471" y="14996"/>
                    <a:pt x="491" y="14839"/>
                  </a:cubicBezTo>
                  <a:cubicBezTo>
                    <a:pt x="1080" y="10011"/>
                    <a:pt x="1512" y="5104"/>
                    <a:pt x="1786" y="236"/>
                  </a:cubicBezTo>
                  <a:cubicBezTo>
                    <a:pt x="1806" y="79"/>
                    <a:pt x="1688" y="1"/>
                    <a:pt x="156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3797219" y="3204698"/>
              <a:ext cx="47624" cy="28598"/>
            </a:xfrm>
            <a:custGeom>
              <a:avLst/>
              <a:gdLst/>
              <a:ahLst/>
              <a:cxnLst/>
              <a:rect l="l" t="t" r="r" b="b"/>
              <a:pathLst>
                <a:path w="786" h="472" extrusionOk="0">
                  <a:moveTo>
                    <a:pt x="315" y="1"/>
                  </a:moveTo>
                  <a:cubicBezTo>
                    <a:pt x="1" y="1"/>
                    <a:pt x="1" y="472"/>
                    <a:pt x="315" y="472"/>
                  </a:cubicBezTo>
                  <a:lnTo>
                    <a:pt x="433" y="472"/>
                  </a:lnTo>
                  <a:cubicBezTo>
                    <a:pt x="786" y="472"/>
                    <a:pt x="786" y="1"/>
                    <a:pt x="43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3809155" y="3255230"/>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3667314" y="3367140"/>
              <a:ext cx="157534" cy="832688"/>
            </a:xfrm>
            <a:custGeom>
              <a:avLst/>
              <a:gdLst/>
              <a:ahLst/>
              <a:cxnLst/>
              <a:rect l="l" t="t" r="r" b="b"/>
              <a:pathLst>
                <a:path w="2600" h="13743" extrusionOk="0">
                  <a:moveTo>
                    <a:pt x="2298" y="1"/>
                  </a:moveTo>
                  <a:cubicBezTo>
                    <a:pt x="2196" y="1"/>
                    <a:pt x="2098" y="57"/>
                    <a:pt x="2066" y="185"/>
                  </a:cubicBezTo>
                  <a:lnTo>
                    <a:pt x="25" y="13415"/>
                  </a:lnTo>
                  <a:cubicBezTo>
                    <a:pt x="1" y="13609"/>
                    <a:pt x="171" y="13743"/>
                    <a:pt x="324" y="13743"/>
                  </a:cubicBezTo>
                  <a:cubicBezTo>
                    <a:pt x="418" y="13743"/>
                    <a:pt x="505" y="13692"/>
                    <a:pt x="535" y="13572"/>
                  </a:cubicBezTo>
                  <a:cubicBezTo>
                    <a:pt x="1203" y="9136"/>
                    <a:pt x="1909" y="4739"/>
                    <a:pt x="2577" y="303"/>
                  </a:cubicBezTo>
                  <a:cubicBezTo>
                    <a:pt x="2600" y="118"/>
                    <a:pt x="2445" y="1"/>
                    <a:pt x="2298"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3899495" y="2125469"/>
              <a:ext cx="28598" cy="37505"/>
            </a:xfrm>
            <a:custGeom>
              <a:avLst/>
              <a:gdLst/>
              <a:ahLst/>
              <a:cxnLst/>
              <a:rect l="l" t="t" r="r" b="b"/>
              <a:pathLst>
                <a:path w="472" h="619" extrusionOk="0">
                  <a:moveTo>
                    <a:pt x="236" y="0"/>
                  </a:moveTo>
                  <a:cubicBezTo>
                    <a:pt x="119" y="0"/>
                    <a:pt x="1" y="88"/>
                    <a:pt x="1" y="265"/>
                  </a:cubicBezTo>
                  <a:lnTo>
                    <a:pt x="1" y="383"/>
                  </a:lnTo>
                  <a:cubicBezTo>
                    <a:pt x="1" y="540"/>
                    <a:pt x="119" y="618"/>
                    <a:pt x="236" y="618"/>
                  </a:cubicBezTo>
                  <a:cubicBezTo>
                    <a:pt x="354" y="618"/>
                    <a:pt x="472" y="540"/>
                    <a:pt x="472" y="383"/>
                  </a:cubicBezTo>
                  <a:lnTo>
                    <a:pt x="472" y="265"/>
                  </a:lnTo>
                  <a:cubicBezTo>
                    <a:pt x="472" y="88"/>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3918520" y="1627722"/>
              <a:ext cx="41686" cy="259325"/>
            </a:xfrm>
            <a:custGeom>
              <a:avLst/>
              <a:gdLst/>
              <a:ahLst/>
              <a:cxnLst/>
              <a:rect l="l" t="t" r="r" b="b"/>
              <a:pathLst>
                <a:path w="688" h="4280" extrusionOk="0">
                  <a:moveTo>
                    <a:pt x="443" y="1"/>
                  </a:moveTo>
                  <a:cubicBezTo>
                    <a:pt x="315" y="1"/>
                    <a:pt x="178" y="79"/>
                    <a:pt x="158" y="236"/>
                  </a:cubicBezTo>
                  <a:cubicBezTo>
                    <a:pt x="40" y="1492"/>
                    <a:pt x="1" y="2788"/>
                    <a:pt x="40" y="4044"/>
                  </a:cubicBezTo>
                  <a:cubicBezTo>
                    <a:pt x="40" y="4201"/>
                    <a:pt x="168" y="4280"/>
                    <a:pt x="295" y="4280"/>
                  </a:cubicBezTo>
                  <a:cubicBezTo>
                    <a:pt x="423" y="4280"/>
                    <a:pt x="550" y="4201"/>
                    <a:pt x="550" y="4044"/>
                  </a:cubicBezTo>
                  <a:cubicBezTo>
                    <a:pt x="472" y="2788"/>
                    <a:pt x="511" y="1492"/>
                    <a:pt x="668" y="236"/>
                  </a:cubicBezTo>
                  <a:cubicBezTo>
                    <a:pt x="688" y="79"/>
                    <a:pt x="570" y="1"/>
                    <a:pt x="4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3845994" y="-1136153"/>
              <a:ext cx="78525" cy="608990"/>
            </a:xfrm>
            <a:custGeom>
              <a:avLst/>
              <a:gdLst/>
              <a:ahLst/>
              <a:cxnLst/>
              <a:rect l="l" t="t" r="r" b="b"/>
              <a:pathLst>
                <a:path w="1296" h="10051" extrusionOk="0">
                  <a:moveTo>
                    <a:pt x="226" y="1"/>
                  </a:moveTo>
                  <a:cubicBezTo>
                    <a:pt x="109" y="1"/>
                    <a:pt x="1" y="79"/>
                    <a:pt x="20" y="236"/>
                  </a:cubicBezTo>
                  <a:cubicBezTo>
                    <a:pt x="334" y="3416"/>
                    <a:pt x="609" y="6596"/>
                    <a:pt x="805" y="9815"/>
                  </a:cubicBezTo>
                  <a:cubicBezTo>
                    <a:pt x="805" y="9972"/>
                    <a:pt x="933" y="10050"/>
                    <a:pt x="1056" y="10050"/>
                  </a:cubicBezTo>
                  <a:cubicBezTo>
                    <a:pt x="1178" y="10050"/>
                    <a:pt x="1296" y="9972"/>
                    <a:pt x="1276" y="9815"/>
                  </a:cubicBezTo>
                  <a:cubicBezTo>
                    <a:pt x="1080" y="6596"/>
                    <a:pt x="845" y="3416"/>
                    <a:pt x="491" y="236"/>
                  </a:cubicBezTo>
                  <a:cubicBezTo>
                    <a:pt x="472" y="79"/>
                    <a:pt x="344" y="1"/>
                    <a:pt x="22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3901919" y="-446336"/>
              <a:ext cx="45200" cy="30961"/>
            </a:xfrm>
            <a:custGeom>
              <a:avLst/>
              <a:gdLst/>
              <a:ahLst/>
              <a:cxnLst/>
              <a:rect l="l" t="t" r="r" b="b"/>
              <a:pathLst>
                <a:path w="746" h="511" extrusionOk="0">
                  <a:moveTo>
                    <a:pt x="314" y="0"/>
                  </a:moveTo>
                  <a:cubicBezTo>
                    <a:pt x="0" y="0"/>
                    <a:pt x="0" y="511"/>
                    <a:pt x="314" y="511"/>
                  </a:cubicBezTo>
                  <a:lnTo>
                    <a:pt x="432" y="511"/>
                  </a:lnTo>
                  <a:cubicBezTo>
                    <a:pt x="746" y="511"/>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3942332" y="-37232"/>
              <a:ext cx="30961" cy="37505"/>
            </a:xfrm>
            <a:custGeom>
              <a:avLst/>
              <a:gdLst/>
              <a:ahLst/>
              <a:cxnLst/>
              <a:rect l="l" t="t" r="r" b="b"/>
              <a:pathLst>
                <a:path w="511" h="619" extrusionOk="0">
                  <a:moveTo>
                    <a:pt x="256" y="0"/>
                  </a:moveTo>
                  <a:cubicBezTo>
                    <a:pt x="128" y="0"/>
                    <a:pt x="0" y="79"/>
                    <a:pt x="0" y="236"/>
                  </a:cubicBezTo>
                  <a:lnTo>
                    <a:pt x="0" y="354"/>
                  </a:lnTo>
                  <a:cubicBezTo>
                    <a:pt x="0" y="530"/>
                    <a:pt x="128" y="619"/>
                    <a:pt x="256" y="619"/>
                  </a:cubicBezTo>
                  <a:cubicBezTo>
                    <a:pt x="383" y="619"/>
                    <a:pt x="511" y="530"/>
                    <a:pt x="511" y="35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3549345" y="-2780688"/>
              <a:ext cx="197039" cy="706782"/>
            </a:xfrm>
            <a:custGeom>
              <a:avLst/>
              <a:gdLst/>
              <a:ahLst/>
              <a:cxnLst/>
              <a:rect l="l" t="t" r="r" b="b"/>
              <a:pathLst>
                <a:path w="3252" h="11665" extrusionOk="0">
                  <a:moveTo>
                    <a:pt x="313" y="0"/>
                  </a:moveTo>
                  <a:cubicBezTo>
                    <a:pt x="157" y="0"/>
                    <a:pt x="1" y="124"/>
                    <a:pt x="48" y="292"/>
                  </a:cubicBezTo>
                  <a:cubicBezTo>
                    <a:pt x="1265" y="3942"/>
                    <a:pt x="2168" y="7672"/>
                    <a:pt x="2718" y="11480"/>
                  </a:cubicBezTo>
                  <a:cubicBezTo>
                    <a:pt x="2750" y="11608"/>
                    <a:pt x="2848" y="11664"/>
                    <a:pt x="2950" y="11664"/>
                  </a:cubicBezTo>
                  <a:cubicBezTo>
                    <a:pt x="3097" y="11664"/>
                    <a:pt x="3251" y="11547"/>
                    <a:pt x="3228" y="11362"/>
                  </a:cubicBezTo>
                  <a:cubicBezTo>
                    <a:pt x="2639" y="7554"/>
                    <a:pt x="1736" y="3825"/>
                    <a:pt x="559" y="174"/>
                  </a:cubicBezTo>
                  <a:cubicBezTo>
                    <a:pt x="513" y="51"/>
                    <a:pt x="413" y="0"/>
                    <a:pt x="31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4268731" y="431371"/>
              <a:ext cx="81796" cy="58227"/>
            </a:xfrm>
            <a:custGeom>
              <a:avLst/>
              <a:gdLst/>
              <a:ahLst/>
              <a:cxnLst/>
              <a:rect l="l" t="t" r="r" b="b"/>
              <a:pathLst>
                <a:path w="1350" h="961" extrusionOk="0">
                  <a:moveTo>
                    <a:pt x="992" y="0"/>
                  </a:moveTo>
                  <a:cubicBezTo>
                    <a:pt x="933" y="0"/>
                    <a:pt x="871" y="23"/>
                    <a:pt x="816" y="78"/>
                  </a:cubicBezTo>
                  <a:lnTo>
                    <a:pt x="188" y="549"/>
                  </a:lnTo>
                  <a:cubicBezTo>
                    <a:pt x="1" y="705"/>
                    <a:pt x="185" y="960"/>
                    <a:pt x="387" y="960"/>
                  </a:cubicBezTo>
                  <a:cubicBezTo>
                    <a:pt x="439" y="960"/>
                    <a:pt x="493" y="943"/>
                    <a:pt x="541" y="903"/>
                  </a:cubicBezTo>
                  <a:lnTo>
                    <a:pt x="1169" y="392"/>
                  </a:lnTo>
                  <a:cubicBezTo>
                    <a:pt x="1349" y="242"/>
                    <a:pt x="1185" y="0"/>
                    <a:pt x="99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4344286" y="386111"/>
              <a:ext cx="30961" cy="38111"/>
            </a:xfrm>
            <a:custGeom>
              <a:avLst/>
              <a:gdLst/>
              <a:ahLst/>
              <a:cxnLst/>
              <a:rect l="l" t="t" r="r" b="b"/>
              <a:pathLst>
                <a:path w="511" h="629" extrusionOk="0">
                  <a:moveTo>
                    <a:pt x="256" y="1"/>
                  </a:moveTo>
                  <a:cubicBezTo>
                    <a:pt x="128" y="1"/>
                    <a:pt x="1" y="79"/>
                    <a:pt x="1" y="236"/>
                  </a:cubicBezTo>
                  <a:lnTo>
                    <a:pt x="1" y="393"/>
                  </a:lnTo>
                  <a:cubicBezTo>
                    <a:pt x="1" y="550"/>
                    <a:pt x="128" y="629"/>
                    <a:pt x="256" y="629"/>
                  </a:cubicBezTo>
                  <a:cubicBezTo>
                    <a:pt x="383" y="629"/>
                    <a:pt x="511" y="550"/>
                    <a:pt x="511" y="393"/>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4322898" y="973652"/>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1" y="530"/>
                    <a:pt x="471" y="353"/>
                  </a:cubicBezTo>
                  <a:lnTo>
                    <a:pt x="471" y="236"/>
                  </a:lnTo>
                  <a:cubicBezTo>
                    <a:pt x="471"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4203960" y="2712344"/>
              <a:ext cx="28598" cy="38111"/>
            </a:xfrm>
            <a:custGeom>
              <a:avLst/>
              <a:gdLst/>
              <a:ahLst/>
              <a:cxnLst/>
              <a:rect l="l" t="t" r="r" b="b"/>
              <a:pathLst>
                <a:path w="472" h="629" extrusionOk="0">
                  <a:moveTo>
                    <a:pt x="236" y="1"/>
                  </a:moveTo>
                  <a:cubicBezTo>
                    <a:pt x="118" y="1"/>
                    <a:pt x="1" y="79"/>
                    <a:pt x="1" y="236"/>
                  </a:cubicBezTo>
                  <a:lnTo>
                    <a:pt x="1" y="393"/>
                  </a:lnTo>
                  <a:cubicBezTo>
                    <a:pt x="1" y="550"/>
                    <a:pt x="118" y="629"/>
                    <a:pt x="236" y="629"/>
                  </a:cubicBezTo>
                  <a:cubicBezTo>
                    <a:pt x="354" y="629"/>
                    <a:pt x="472" y="550"/>
                    <a:pt x="472" y="393"/>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4196810" y="3114298"/>
              <a:ext cx="28598" cy="37566"/>
            </a:xfrm>
            <a:custGeom>
              <a:avLst/>
              <a:gdLst/>
              <a:ahLst/>
              <a:cxnLst/>
              <a:rect l="l" t="t" r="r" b="b"/>
              <a:pathLst>
                <a:path w="472" h="620" extrusionOk="0">
                  <a:moveTo>
                    <a:pt x="236" y="1"/>
                  </a:moveTo>
                  <a:cubicBezTo>
                    <a:pt x="119" y="1"/>
                    <a:pt x="1" y="79"/>
                    <a:pt x="1" y="236"/>
                  </a:cubicBezTo>
                  <a:lnTo>
                    <a:pt x="1" y="354"/>
                  </a:lnTo>
                  <a:cubicBezTo>
                    <a:pt x="1" y="531"/>
                    <a:pt x="119" y="619"/>
                    <a:pt x="236" y="619"/>
                  </a:cubicBezTo>
                  <a:cubicBezTo>
                    <a:pt x="354" y="619"/>
                    <a:pt x="472" y="53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3065170" y="5541111"/>
              <a:ext cx="90340" cy="166380"/>
            </a:xfrm>
            <a:custGeom>
              <a:avLst/>
              <a:gdLst/>
              <a:ahLst/>
              <a:cxnLst/>
              <a:rect l="l" t="t" r="r" b="b"/>
              <a:pathLst>
                <a:path w="1491" h="2746" extrusionOk="0">
                  <a:moveTo>
                    <a:pt x="301" y="1"/>
                  </a:moveTo>
                  <a:cubicBezTo>
                    <a:pt x="151" y="1"/>
                    <a:pt x="1" y="118"/>
                    <a:pt x="71" y="303"/>
                  </a:cubicBezTo>
                  <a:cubicBezTo>
                    <a:pt x="345" y="1049"/>
                    <a:pt x="659" y="1834"/>
                    <a:pt x="934" y="2580"/>
                  </a:cubicBezTo>
                  <a:cubicBezTo>
                    <a:pt x="982" y="2692"/>
                    <a:pt x="1089" y="2745"/>
                    <a:pt x="1193" y="2745"/>
                  </a:cubicBezTo>
                  <a:cubicBezTo>
                    <a:pt x="1344" y="2745"/>
                    <a:pt x="1491" y="2633"/>
                    <a:pt x="1444" y="2423"/>
                  </a:cubicBezTo>
                  <a:lnTo>
                    <a:pt x="542" y="186"/>
                  </a:lnTo>
                  <a:cubicBezTo>
                    <a:pt x="509" y="57"/>
                    <a:pt x="405"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2650795" y="6801080"/>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2" y="530"/>
                    <a:pt x="472" y="353"/>
                  </a:cubicBezTo>
                  <a:lnTo>
                    <a:pt x="472" y="236"/>
                  </a:lnTo>
                  <a:cubicBezTo>
                    <a:pt x="472" y="79"/>
                    <a:pt x="354"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3102736" y="7655521"/>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2563182" y="7612138"/>
              <a:ext cx="48654" cy="35688"/>
            </a:xfrm>
            <a:custGeom>
              <a:avLst/>
              <a:gdLst/>
              <a:ahLst/>
              <a:cxnLst/>
              <a:rect l="l" t="t" r="r" b="b"/>
              <a:pathLst>
                <a:path w="803" h="589" extrusionOk="0">
                  <a:moveTo>
                    <a:pt x="463" y="1"/>
                  </a:moveTo>
                  <a:cubicBezTo>
                    <a:pt x="409" y="1"/>
                    <a:pt x="354" y="24"/>
                    <a:pt x="308" y="79"/>
                  </a:cubicBezTo>
                  <a:lnTo>
                    <a:pt x="151" y="197"/>
                  </a:lnTo>
                  <a:cubicBezTo>
                    <a:pt x="1" y="347"/>
                    <a:pt x="172" y="589"/>
                    <a:pt x="349" y="589"/>
                  </a:cubicBezTo>
                  <a:cubicBezTo>
                    <a:pt x="403" y="589"/>
                    <a:pt x="458" y="566"/>
                    <a:pt x="504" y="511"/>
                  </a:cubicBezTo>
                  <a:lnTo>
                    <a:pt x="622" y="393"/>
                  </a:lnTo>
                  <a:cubicBezTo>
                    <a:pt x="802" y="243"/>
                    <a:pt x="638"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2201278" y="7448000"/>
              <a:ext cx="45200" cy="28598"/>
            </a:xfrm>
            <a:custGeom>
              <a:avLst/>
              <a:gdLst/>
              <a:ahLst/>
              <a:cxnLst/>
              <a:rect l="l" t="t" r="r" b="b"/>
              <a:pathLst>
                <a:path w="746" h="472" extrusionOk="0">
                  <a:moveTo>
                    <a:pt x="314" y="1"/>
                  </a:moveTo>
                  <a:cubicBezTo>
                    <a:pt x="0" y="1"/>
                    <a:pt x="0" y="472"/>
                    <a:pt x="314" y="472"/>
                  </a:cubicBezTo>
                  <a:lnTo>
                    <a:pt x="393" y="472"/>
                  </a:lnTo>
                  <a:cubicBezTo>
                    <a:pt x="746" y="472"/>
                    <a:pt x="746"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2786395" y="7417099"/>
              <a:ext cx="47624" cy="30961"/>
            </a:xfrm>
            <a:custGeom>
              <a:avLst/>
              <a:gdLst/>
              <a:ahLst/>
              <a:cxnLst/>
              <a:rect l="l" t="t" r="r" b="b"/>
              <a:pathLst>
                <a:path w="786" h="511" extrusionOk="0">
                  <a:moveTo>
                    <a:pt x="314" y="0"/>
                  </a:moveTo>
                  <a:cubicBezTo>
                    <a:pt x="0" y="0"/>
                    <a:pt x="0" y="511"/>
                    <a:pt x="314" y="511"/>
                  </a:cubicBezTo>
                  <a:lnTo>
                    <a:pt x="432" y="511"/>
                  </a:lnTo>
                  <a:cubicBezTo>
                    <a:pt x="785" y="511"/>
                    <a:pt x="785"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1104780" y="-3836106"/>
              <a:ext cx="4162412" cy="11645701"/>
            </a:xfrm>
            <a:custGeom>
              <a:avLst/>
              <a:gdLst/>
              <a:ahLst/>
              <a:cxnLst/>
              <a:rect l="l" t="t" r="r" b="b"/>
              <a:pathLst>
                <a:path w="68698" h="192205" extrusionOk="0">
                  <a:moveTo>
                    <a:pt x="35370" y="1694"/>
                  </a:moveTo>
                  <a:cubicBezTo>
                    <a:pt x="40551" y="9663"/>
                    <a:pt x="44634" y="18299"/>
                    <a:pt x="47578" y="27368"/>
                  </a:cubicBezTo>
                  <a:lnTo>
                    <a:pt x="47343" y="27368"/>
                  </a:lnTo>
                  <a:cubicBezTo>
                    <a:pt x="46989" y="27368"/>
                    <a:pt x="46989" y="27878"/>
                    <a:pt x="47343" y="27878"/>
                  </a:cubicBezTo>
                  <a:lnTo>
                    <a:pt x="47735" y="27878"/>
                  </a:lnTo>
                  <a:cubicBezTo>
                    <a:pt x="47892" y="28271"/>
                    <a:pt x="48010" y="28663"/>
                    <a:pt x="48128" y="29056"/>
                  </a:cubicBezTo>
                  <a:lnTo>
                    <a:pt x="47421" y="28859"/>
                  </a:lnTo>
                  <a:cubicBezTo>
                    <a:pt x="47387" y="28846"/>
                    <a:pt x="47355" y="28841"/>
                    <a:pt x="47325" y="28841"/>
                  </a:cubicBezTo>
                  <a:cubicBezTo>
                    <a:pt x="47087" y="28841"/>
                    <a:pt x="47024" y="29226"/>
                    <a:pt x="47304" y="29330"/>
                  </a:cubicBezTo>
                  <a:lnTo>
                    <a:pt x="48324" y="29644"/>
                  </a:lnTo>
                  <a:cubicBezTo>
                    <a:pt x="48599" y="30587"/>
                    <a:pt x="48874" y="31490"/>
                    <a:pt x="49149" y="32392"/>
                  </a:cubicBezTo>
                  <a:cubicBezTo>
                    <a:pt x="48795" y="32392"/>
                    <a:pt x="48481" y="32510"/>
                    <a:pt x="48206" y="32667"/>
                  </a:cubicBezTo>
                  <a:cubicBezTo>
                    <a:pt x="47981" y="32829"/>
                    <a:pt x="48126" y="33149"/>
                    <a:pt x="48316" y="33149"/>
                  </a:cubicBezTo>
                  <a:cubicBezTo>
                    <a:pt x="48357" y="33149"/>
                    <a:pt x="48400" y="33134"/>
                    <a:pt x="48442" y="33099"/>
                  </a:cubicBezTo>
                  <a:cubicBezTo>
                    <a:pt x="48637" y="32969"/>
                    <a:pt x="48859" y="32893"/>
                    <a:pt x="49108" y="32893"/>
                  </a:cubicBezTo>
                  <a:cubicBezTo>
                    <a:pt x="49160" y="32893"/>
                    <a:pt x="49212" y="32896"/>
                    <a:pt x="49266" y="32903"/>
                  </a:cubicBezTo>
                  <a:cubicBezTo>
                    <a:pt x="49306" y="33099"/>
                    <a:pt x="49345" y="33295"/>
                    <a:pt x="49423" y="33492"/>
                  </a:cubicBezTo>
                  <a:cubicBezTo>
                    <a:pt x="48992" y="33492"/>
                    <a:pt x="48560" y="33609"/>
                    <a:pt x="48167" y="33806"/>
                  </a:cubicBezTo>
                  <a:cubicBezTo>
                    <a:pt x="47934" y="33906"/>
                    <a:pt x="48068" y="34232"/>
                    <a:pt x="48307" y="34232"/>
                  </a:cubicBezTo>
                  <a:cubicBezTo>
                    <a:pt x="48349" y="34232"/>
                    <a:pt x="48395" y="34222"/>
                    <a:pt x="48442" y="34198"/>
                  </a:cubicBezTo>
                  <a:cubicBezTo>
                    <a:pt x="48795" y="34041"/>
                    <a:pt x="49149" y="33963"/>
                    <a:pt x="49541" y="33963"/>
                  </a:cubicBezTo>
                  <a:cubicBezTo>
                    <a:pt x="49777" y="34866"/>
                    <a:pt x="50012" y="35729"/>
                    <a:pt x="50248" y="36632"/>
                  </a:cubicBezTo>
                  <a:cubicBezTo>
                    <a:pt x="49698" y="36240"/>
                    <a:pt x="49188" y="35808"/>
                    <a:pt x="48756" y="35297"/>
                  </a:cubicBezTo>
                  <a:cubicBezTo>
                    <a:pt x="48701" y="35243"/>
                    <a:pt x="48640" y="35220"/>
                    <a:pt x="48582" y="35220"/>
                  </a:cubicBezTo>
                  <a:cubicBezTo>
                    <a:pt x="48388" y="35220"/>
                    <a:pt x="48222" y="35470"/>
                    <a:pt x="48403" y="35651"/>
                  </a:cubicBezTo>
                  <a:cubicBezTo>
                    <a:pt x="48952" y="36318"/>
                    <a:pt x="49659" y="36868"/>
                    <a:pt x="50405" y="37299"/>
                  </a:cubicBezTo>
                  <a:cubicBezTo>
                    <a:pt x="50483" y="37574"/>
                    <a:pt x="50562" y="37849"/>
                    <a:pt x="50601" y="38163"/>
                  </a:cubicBezTo>
                  <a:cubicBezTo>
                    <a:pt x="49698" y="37535"/>
                    <a:pt x="48874" y="36828"/>
                    <a:pt x="48128" y="36043"/>
                  </a:cubicBezTo>
                  <a:cubicBezTo>
                    <a:pt x="48073" y="35988"/>
                    <a:pt x="48013" y="35965"/>
                    <a:pt x="47956" y="35965"/>
                  </a:cubicBezTo>
                  <a:cubicBezTo>
                    <a:pt x="47773" y="35965"/>
                    <a:pt x="47624" y="36207"/>
                    <a:pt x="47775" y="36357"/>
                  </a:cubicBezTo>
                  <a:cubicBezTo>
                    <a:pt x="48128" y="36750"/>
                    <a:pt x="48481" y="37103"/>
                    <a:pt x="48913" y="37456"/>
                  </a:cubicBezTo>
                  <a:cubicBezTo>
                    <a:pt x="48717" y="37810"/>
                    <a:pt x="48638" y="38242"/>
                    <a:pt x="48677" y="38634"/>
                  </a:cubicBezTo>
                  <a:cubicBezTo>
                    <a:pt x="48697" y="38791"/>
                    <a:pt x="48825" y="38870"/>
                    <a:pt x="48947" y="38870"/>
                  </a:cubicBezTo>
                  <a:cubicBezTo>
                    <a:pt x="49070" y="38870"/>
                    <a:pt x="49188" y="38791"/>
                    <a:pt x="49188" y="38634"/>
                  </a:cubicBezTo>
                  <a:cubicBezTo>
                    <a:pt x="49149" y="38359"/>
                    <a:pt x="49188" y="38045"/>
                    <a:pt x="49306" y="37810"/>
                  </a:cubicBezTo>
                  <a:cubicBezTo>
                    <a:pt x="49737" y="38163"/>
                    <a:pt x="50248" y="38516"/>
                    <a:pt x="50758" y="38830"/>
                  </a:cubicBezTo>
                  <a:cubicBezTo>
                    <a:pt x="51072" y="40283"/>
                    <a:pt x="51386" y="41696"/>
                    <a:pt x="51700" y="43149"/>
                  </a:cubicBezTo>
                  <a:cubicBezTo>
                    <a:pt x="45973" y="42201"/>
                    <a:pt x="40193" y="41730"/>
                    <a:pt x="34415" y="41730"/>
                  </a:cubicBezTo>
                  <a:cubicBezTo>
                    <a:pt x="28947" y="41730"/>
                    <a:pt x="23479" y="42152"/>
                    <a:pt x="18058" y="42992"/>
                  </a:cubicBezTo>
                  <a:cubicBezTo>
                    <a:pt x="19157" y="37339"/>
                    <a:pt x="20649" y="31764"/>
                    <a:pt x="22572" y="26308"/>
                  </a:cubicBezTo>
                  <a:cubicBezTo>
                    <a:pt x="25634" y="17514"/>
                    <a:pt x="29952" y="9231"/>
                    <a:pt x="35370" y="1694"/>
                  </a:cubicBezTo>
                  <a:close/>
                  <a:moveTo>
                    <a:pt x="52996" y="50725"/>
                  </a:moveTo>
                  <a:cubicBezTo>
                    <a:pt x="53113" y="51353"/>
                    <a:pt x="53192" y="52021"/>
                    <a:pt x="53270" y="52688"/>
                  </a:cubicBezTo>
                  <a:cubicBezTo>
                    <a:pt x="53231" y="52688"/>
                    <a:pt x="53192" y="52727"/>
                    <a:pt x="53153" y="52766"/>
                  </a:cubicBezTo>
                  <a:cubicBezTo>
                    <a:pt x="53113" y="52884"/>
                    <a:pt x="53074" y="52963"/>
                    <a:pt x="53035" y="53080"/>
                  </a:cubicBezTo>
                  <a:cubicBezTo>
                    <a:pt x="52996" y="52609"/>
                    <a:pt x="52956" y="52138"/>
                    <a:pt x="52996" y="51707"/>
                  </a:cubicBezTo>
                  <a:cubicBezTo>
                    <a:pt x="52956" y="51432"/>
                    <a:pt x="52956" y="51078"/>
                    <a:pt x="52996" y="50725"/>
                  </a:cubicBezTo>
                  <a:close/>
                  <a:moveTo>
                    <a:pt x="54723" y="71609"/>
                  </a:moveTo>
                  <a:lnTo>
                    <a:pt x="54762" y="72198"/>
                  </a:lnTo>
                  <a:lnTo>
                    <a:pt x="53663" y="73533"/>
                  </a:lnTo>
                  <a:cubicBezTo>
                    <a:pt x="53506" y="73376"/>
                    <a:pt x="53388" y="73219"/>
                    <a:pt x="53270" y="73023"/>
                  </a:cubicBezTo>
                  <a:cubicBezTo>
                    <a:pt x="53663" y="72473"/>
                    <a:pt x="54173" y="72002"/>
                    <a:pt x="54723" y="71609"/>
                  </a:cubicBezTo>
                  <a:close/>
                  <a:moveTo>
                    <a:pt x="54762" y="72944"/>
                  </a:moveTo>
                  <a:cubicBezTo>
                    <a:pt x="54801" y="73494"/>
                    <a:pt x="54801" y="74004"/>
                    <a:pt x="54801" y="74554"/>
                  </a:cubicBezTo>
                  <a:cubicBezTo>
                    <a:pt x="54527" y="74318"/>
                    <a:pt x="54252" y="74122"/>
                    <a:pt x="54016" y="73886"/>
                  </a:cubicBezTo>
                  <a:lnTo>
                    <a:pt x="54762" y="72944"/>
                  </a:lnTo>
                  <a:close/>
                  <a:moveTo>
                    <a:pt x="54723" y="80678"/>
                  </a:moveTo>
                  <a:cubicBezTo>
                    <a:pt x="54762" y="81031"/>
                    <a:pt x="54762" y="81424"/>
                    <a:pt x="54723" y="81777"/>
                  </a:cubicBezTo>
                  <a:cubicBezTo>
                    <a:pt x="54723" y="81424"/>
                    <a:pt x="54723" y="81031"/>
                    <a:pt x="54723" y="80678"/>
                  </a:cubicBezTo>
                  <a:close/>
                  <a:moveTo>
                    <a:pt x="54370" y="91277"/>
                  </a:moveTo>
                  <a:cubicBezTo>
                    <a:pt x="54252" y="93279"/>
                    <a:pt x="54095" y="95281"/>
                    <a:pt x="53938" y="97283"/>
                  </a:cubicBezTo>
                  <a:cubicBezTo>
                    <a:pt x="53231" y="95320"/>
                    <a:pt x="53388" y="93161"/>
                    <a:pt x="54370" y="91277"/>
                  </a:cubicBezTo>
                  <a:close/>
                  <a:moveTo>
                    <a:pt x="51229" y="128099"/>
                  </a:moveTo>
                  <a:cubicBezTo>
                    <a:pt x="51543" y="128413"/>
                    <a:pt x="51779" y="128767"/>
                    <a:pt x="52014" y="129159"/>
                  </a:cubicBezTo>
                  <a:cubicBezTo>
                    <a:pt x="51700" y="129081"/>
                    <a:pt x="51386" y="129002"/>
                    <a:pt x="51072" y="128963"/>
                  </a:cubicBezTo>
                  <a:lnTo>
                    <a:pt x="51229" y="128099"/>
                  </a:lnTo>
                  <a:close/>
                  <a:moveTo>
                    <a:pt x="18215" y="127824"/>
                  </a:moveTo>
                  <a:cubicBezTo>
                    <a:pt x="18333" y="128256"/>
                    <a:pt x="18411" y="128727"/>
                    <a:pt x="18490" y="129159"/>
                  </a:cubicBezTo>
                  <a:cubicBezTo>
                    <a:pt x="18215" y="129238"/>
                    <a:pt x="17901" y="129277"/>
                    <a:pt x="17587" y="129355"/>
                  </a:cubicBezTo>
                  <a:cubicBezTo>
                    <a:pt x="17744" y="128806"/>
                    <a:pt x="17940" y="128296"/>
                    <a:pt x="18215" y="127824"/>
                  </a:cubicBezTo>
                  <a:close/>
                  <a:moveTo>
                    <a:pt x="51543" y="126529"/>
                  </a:moveTo>
                  <a:cubicBezTo>
                    <a:pt x="52328" y="127353"/>
                    <a:pt x="52956" y="128374"/>
                    <a:pt x="53349" y="129512"/>
                  </a:cubicBezTo>
                  <a:cubicBezTo>
                    <a:pt x="53113" y="129434"/>
                    <a:pt x="52878" y="129355"/>
                    <a:pt x="52642" y="129277"/>
                  </a:cubicBezTo>
                  <a:cubicBezTo>
                    <a:pt x="52642" y="129238"/>
                    <a:pt x="52642" y="129198"/>
                    <a:pt x="52642" y="129198"/>
                  </a:cubicBezTo>
                  <a:cubicBezTo>
                    <a:pt x="52289" y="128570"/>
                    <a:pt x="51857" y="127981"/>
                    <a:pt x="51347" y="127510"/>
                  </a:cubicBezTo>
                  <a:cubicBezTo>
                    <a:pt x="51425" y="127157"/>
                    <a:pt x="51465" y="126843"/>
                    <a:pt x="51543" y="126529"/>
                  </a:cubicBezTo>
                  <a:close/>
                  <a:moveTo>
                    <a:pt x="54723" y="129434"/>
                  </a:moveTo>
                  <a:cubicBezTo>
                    <a:pt x="56293" y="129434"/>
                    <a:pt x="57353" y="130494"/>
                    <a:pt x="57903" y="131829"/>
                  </a:cubicBezTo>
                  <a:cubicBezTo>
                    <a:pt x="56960" y="131122"/>
                    <a:pt x="55901" y="130533"/>
                    <a:pt x="54841" y="130062"/>
                  </a:cubicBezTo>
                  <a:cubicBezTo>
                    <a:pt x="54841" y="129827"/>
                    <a:pt x="54762" y="129630"/>
                    <a:pt x="54723" y="129434"/>
                  </a:cubicBezTo>
                  <a:close/>
                  <a:moveTo>
                    <a:pt x="34532" y="42176"/>
                  </a:moveTo>
                  <a:cubicBezTo>
                    <a:pt x="40320" y="42176"/>
                    <a:pt x="46105" y="42658"/>
                    <a:pt x="51818" y="43620"/>
                  </a:cubicBezTo>
                  <a:cubicBezTo>
                    <a:pt x="52014" y="44719"/>
                    <a:pt x="52210" y="45818"/>
                    <a:pt x="52407" y="46917"/>
                  </a:cubicBezTo>
                  <a:lnTo>
                    <a:pt x="51739" y="46014"/>
                  </a:lnTo>
                  <a:cubicBezTo>
                    <a:pt x="51681" y="45933"/>
                    <a:pt x="51602" y="45900"/>
                    <a:pt x="51525" y="45900"/>
                  </a:cubicBezTo>
                  <a:cubicBezTo>
                    <a:pt x="51342" y="45900"/>
                    <a:pt x="51170" y="46084"/>
                    <a:pt x="51308" y="46250"/>
                  </a:cubicBezTo>
                  <a:lnTo>
                    <a:pt x="52132" y="47349"/>
                  </a:lnTo>
                  <a:cubicBezTo>
                    <a:pt x="51975" y="47585"/>
                    <a:pt x="51857" y="47820"/>
                    <a:pt x="51739" y="48056"/>
                  </a:cubicBezTo>
                  <a:cubicBezTo>
                    <a:pt x="51268" y="47467"/>
                    <a:pt x="50915" y="46839"/>
                    <a:pt x="50680" y="46171"/>
                  </a:cubicBezTo>
                  <a:cubicBezTo>
                    <a:pt x="50633" y="46062"/>
                    <a:pt x="50530" y="46015"/>
                    <a:pt x="50428" y="46015"/>
                  </a:cubicBezTo>
                  <a:cubicBezTo>
                    <a:pt x="50274" y="46015"/>
                    <a:pt x="50122" y="46124"/>
                    <a:pt x="50169" y="46289"/>
                  </a:cubicBezTo>
                  <a:cubicBezTo>
                    <a:pt x="50483" y="47114"/>
                    <a:pt x="50915" y="47859"/>
                    <a:pt x="51504" y="48527"/>
                  </a:cubicBezTo>
                  <a:cubicBezTo>
                    <a:pt x="51386" y="48762"/>
                    <a:pt x="51347" y="48998"/>
                    <a:pt x="51268" y="49233"/>
                  </a:cubicBezTo>
                  <a:cubicBezTo>
                    <a:pt x="51220" y="49427"/>
                    <a:pt x="51381" y="49562"/>
                    <a:pt x="51539" y="49562"/>
                  </a:cubicBezTo>
                  <a:cubicBezTo>
                    <a:pt x="51637" y="49562"/>
                    <a:pt x="51734" y="49510"/>
                    <a:pt x="51779" y="49390"/>
                  </a:cubicBezTo>
                  <a:cubicBezTo>
                    <a:pt x="51779" y="49233"/>
                    <a:pt x="51857" y="49037"/>
                    <a:pt x="51896" y="48880"/>
                  </a:cubicBezTo>
                  <a:cubicBezTo>
                    <a:pt x="52132" y="48880"/>
                    <a:pt x="52250" y="48645"/>
                    <a:pt x="52093" y="48488"/>
                  </a:cubicBezTo>
                  <a:cubicBezTo>
                    <a:pt x="52210" y="48173"/>
                    <a:pt x="52368" y="47899"/>
                    <a:pt x="52564" y="47663"/>
                  </a:cubicBezTo>
                  <a:cubicBezTo>
                    <a:pt x="52642" y="48252"/>
                    <a:pt x="52760" y="48880"/>
                    <a:pt x="52839" y="49508"/>
                  </a:cubicBezTo>
                  <a:cubicBezTo>
                    <a:pt x="52642" y="49901"/>
                    <a:pt x="52564" y="50333"/>
                    <a:pt x="52564" y="50764"/>
                  </a:cubicBezTo>
                  <a:cubicBezTo>
                    <a:pt x="52485" y="51667"/>
                    <a:pt x="52525" y="52609"/>
                    <a:pt x="52603" y="53512"/>
                  </a:cubicBezTo>
                  <a:cubicBezTo>
                    <a:pt x="52642" y="53591"/>
                    <a:pt x="52682" y="53669"/>
                    <a:pt x="52799" y="53709"/>
                  </a:cubicBezTo>
                  <a:cubicBezTo>
                    <a:pt x="52721" y="53905"/>
                    <a:pt x="52642" y="54101"/>
                    <a:pt x="52564" y="54297"/>
                  </a:cubicBezTo>
                  <a:cubicBezTo>
                    <a:pt x="52171" y="53630"/>
                    <a:pt x="51896" y="52884"/>
                    <a:pt x="51818" y="52138"/>
                  </a:cubicBezTo>
                  <a:cubicBezTo>
                    <a:pt x="51798" y="51981"/>
                    <a:pt x="51661" y="51903"/>
                    <a:pt x="51533" y="51903"/>
                  </a:cubicBezTo>
                  <a:cubicBezTo>
                    <a:pt x="51406" y="51903"/>
                    <a:pt x="51288" y="51981"/>
                    <a:pt x="51308" y="52138"/>
                  </a:cubicBezTo>
                  <a:cubicBezTo>
                    <a:pt x="51425" y="53080"/>
                    <a:pt x="51739" y="53983"/>
                    <a:pt x="52250" y="54769"/>
                  </a:cubicBezTo>
                  <a:cubicBezTo>
                    <a:pt x="52289" y="54808"/>
                    <a:pt x="52328" y="54847"/>
                    <a:pt x="52368" y="54847"/>
                  </a:cubicBezTo>
                  <a:cubicBezTo>
                    <a:pt x="52014" y="55907"/>
                    <a:pt x="51739" y="57006"/>
                    <a:pt x="51504" y="58105"/>
                  </a:cubicBezTo>
                  <a:cubicBezTo>
                    <a:pt x="51480" y="58273"/>
                    <a:pt x="51646" y="58397"/>
                    <a:pt x="51796" y="58397"/>
                  </a:cubicBezTo>
                  <a:cubicBezTo>
                    <a:pt x="51893" y="58397"/>
                    <a:pt x="51984" y="58346"/>
                    <a:pt x="52014" y="58223"/>
                  </a:cubicBezTo>
                  <a:cubicBezTo>
                    <a:pt x="52289" y="56614"/>
                    <a:pt x="52760" y="55004"/>
                    <a:pt x="53427" y="53512"/>
                  </a:cubicBezTo>
                  <a:cubicBezTo>
                    <a:pt x="53467" y="53787"/>
                    <a:pt x="53506" y="54062"/>
                    <a:pt x="53545" y="54376"/>
                  </a:cubicBezTo>
                  <a:cubicBezTo>
                    <a:pt x="52878" y="55868"/>
                    <a:pt x="52603" y="57516"/>
                    <a:pt x="52721" y="59165"/>
                  </a:cubicBezTo>
                  <a:cubicBezTo>
                    <a:pt x="52721" y="59322"/>
                    <a:pt x="52839" y="59401"/>
                    <a:pt x="52956" y="59401"/>
                  </a:cubicBezTo>
                  <a:cubicBezTo>
                    <a:pt x="53074" y="59401"/>
                    <a:pt x="53192" y="59322"/>
                    <a:pt x="53192" y="59165"/>
                  </a:cubicBezTo>
                  <a:cubicBezTo>
                    <a:pt x="53113" y="57870"/>
                    <a:pt x="53270" y="56614"/>
                    <a:pt x="53663" y="55397"/>
                  </a:cubicBezTo>
                  <a:cubicBezTo>
                    <a:pt x="53938" y="57752"/>
                    <a:pt x="54134" y="60147"/>
                    <a:pt x="54330" y="62502"/>
                  </a:cubicBezTo>
                  <a:cubicBezTo>
                    <a:pt x="54095" y="62149"/>
                    <a:pt x="53938" y="61717"/>
                    <a:pt x="53859" y="61285"/>
                  </a:cubicBezTo>
                  <a:cubicBezTo>
                    <a:pt x="53844" y="61162"/>
                    <a:pt x="53763" y="61112"/>
                    <a:pt x="53672" y="61112"/>
                  </a:cubicBezTo>
                  <a:cubicBezTo>
                    <a:pt x="53530" y="61112"/>
                    <a:pt x="53364" y="61235"/>
                    <a:pt x="53388" y="61403"/>
                  </a:cubicBezTo>
                  <a:cubicBezTo>
                    <a:pt x="53506" y="62188"/>
                    <a:pt x="53859" y="62855"/>
                    <a:pt x="54370" y="63444"/>
                  </a:cubicBezTo>
                  <a:cubicBezTo>
                    <a:pt x="54370" y="63797"/>
                    <a:pt x="54409" y="64190"/>
                    <a:pt x="54409" y="64543"/>
                  </a:cubicBezTo>
                  <a:cubicBezTo>
                    <a:pt x="53663" y="63719"/>
                    <a:pt x="53074" y="62777"/>
                    <a:pt x="52642" y="61756"/>
                  </a:cubicBezTo>
                  <a:cubicBezTo>
                    <a:pt x="52596" y="61647"/>
                    <a:pt x="52493" y="61600"/>
                    <a:pt x="52394" y="61600"/>
                  </a:cubicBezTo>
                  <a:cubicBezTo>
                    <a:pt x="52243" y="61600"/>
                    <a:pt x="52100" y="61708"/>
                    <a:pt x="52171" y="61874"/>
                  </a:cubicBezTo>
                  <a:cubicBezTo>
                    <a:pt x="52682" y="63169"/>
                    <a:pt x="53467" y="64308"/>
                    <a:pt x="54448" y="65250"/>
                  </a:cubicBezTo>
                  <a:lnTo>
                    <a:pt x="54527" y="66742"/>
                  </a:lnTo>
                  <a:lnTo>
                    <a:pt x="54527" y="66742"/>
                  </a:lnTo>
                  <a:lnTo>
                    <a:pt x="53859" y="66114"/>
                  </a:lnTo>
                  <a:cubicBezTo>
                    <a:pt x="53804" y="66059"/>
                    <a:pt x="53746" y="66036"/>
                    <a:pt x="53690" y="66036"/>
                  </a:cubicBezTo>
                  <a:cubicBezTo>
                    <a:pt x="53505" y="66036"/>
                    <a:pt x="53355" y="66286"/>
                    <a:pt x="53506" y="66467"/>
                  </a:cubicBezTo>
                  <a:lnTo>
                    <a:pt x="54370" y="67252"/>
                  </a:lnTo>
                  <a:lnTo>
                    <a:pt x="53977" y="67488"/>
                  </a:lnTo>
                  <a:lnTo>
                    <a:pt x="53153" y="66820"/>
                  </a:lnTo>
                  <a:cubicBezTo>
                    <a:pt x="53097" y="66765"/>
                    <a:pt x="53038" y="66742"/>
                    <a:pt x="52982" y="66742"/>
                  </a:cubicBezTo>
                  <a:cubicBezTo>
                    <a:pt x="52800" y="66742"/>
                    <a:pt x="52658" y="66984"/>
                    <a:pt x="52839" y="67134"/>
                  </a:cubicBezTo>
                  <a:lnTo>
                    <a:pt x="53545" y="67762"/>
                  </a:lnTo>
                  <a:cubicBezTo>
                    <a:pt x="53074" y="68076"/>
                    <a:pt x="52642" y="68430"/>
                    <a:pt x="52210" y="68744"/>
                  </a:cubicBezTo>
                  <a:cubicBezTo>
                    <a:pt x="52027" y="68927"/>
                    <a:pt x="52201" y="69159"/>
                    <a:pt x="52399" y="69159"/>
                  </a:cubicBezTo>
                  <a:cubicBezTo>
                    <a:pt x="52454" y="69159"/>
                    <a:pt x="52512" y="69140"/>
                    <a:pt x="52564" y="69097"/>
                  </a:cubicBezTo>
                  <a:cubicBezTo>
                    <a:pt x="53192" y="68587"/>
                    <a:pt x="53859" y="68116"/>
                    <a:pt x="54566" y="67684"/>
                  </a:cubicBezTo>
                  <a:cubicBezTo>
                    <a:pt x="54644" y="68783"/>
                    <a:pt x="54684" y="69882"/>
                    <a:pt x="54723" y="71021"/>
                  </a:cubicBezTo>
                  <a:cubicBezTo>
                    <a:pt x="54016" y="71452"/>
                    <a:pt x="53427" y="72002"/>
                    <a:pt x="52956" y="72630"/>
                  </a:cubicBezTo>
                  <a:cubicBezTo>
                    <a:pt x="52799" y="72434"/>
                    <a:pt x="52642" y="72198"/>
                    <a:pt x="52485" y="71963"/>
                  </a:cubicBezTo>
                  <a:cubicBezTo>
                    <a:pt x="52441" y="71907"/>
                    <a:pt x="52375" y="71883"/>
                    <a:pt x="52306" y="71883"/>
                  </a:cubicBezTo>
                  <a:cubicBezTo>
                    <a:pt x="52132" y="71883"/>
                    <a:pt x="51941" y="72040"/>
                    <a:pt x="52053" y="72238"/>
                  </a:cubicBezTo>
                  <a:cubicBezTo>
                    <a:pt x="52760" y="73376"/>
                    <a:pt x="53702" y="74357"/>
                    <a:pt x="54801" y="75143"/>
                  </a:cubicBezTo>
                  <a:lnTo>
                    <a:pt x="54801" y="76359"/>
                  </a:lnTo>
                  <a:cubicBezTo>
                    <a:pt x="53702" y="75535"/>
                    <a:pt x="52721" y="74514"/>
                    <a:pt x="51857" y="73415"/>
                  </a:cubicBezTo>
                  <a:cubicBezTo>
                    <a:pt x="51812" y="73347"/>
                    <a:pt x="51744" y="73319"/>
                    <a:pt x="51675" y="73319"/>
                  </a:cubicBezTo>
                  <a:cubicBezTo>
                    <a:pt x="51504" y="73319"/>
                    <a:pt x="51325" y="73494"/>
                    <a:pt x="51465" y="73690"/>
                  </a:cubicBezTo>
                  <a:cubicBezTo>
                    <a:pt x="51936" y="74318"/>
                    <a:pt x="52485" y="74946"/>
                    <a:pt x="53074" y="75535"/>
                  </a:cubicBezTo>
                  <a:cubicBezTo>
                    <a:pt x="52446" y="76870"/>
                    <a:pt x="52053" y="78322"/>
                    <a:pt x="51857" y="79853"/>
                  </a:cubicBezTo>
                  <a:cubicBezTo>
                    <a:pt x="51838" y="80005"/>
                    <a:pt x="51948" y="80074"/>
                    <a:pt x="52070" y="80074"/>
                  </a:cubicBezTo>
                  <a:cubicBezTo>
                    <a:pt x="52201" y="80074"/>
                    <a:pt x="52347" y="79995"/>
                    <a:pt x="52368" y="79853"/>
                  </a:cubicBezTo>
                  <a:cubicBezTo>
                    <a:pt x="52525" y="78479"/>
                    <a:pt x="52878" y="77145"/>
                    <a:pt x="53467" y="75928"/>
                  </a:cubicBezTo>
                  <a:cubicBezTo>
                    <a:pt x="53663" y="76085"/>
                    <a:pt x="53859" y="76242"/>
                    <a:pt x="54056" y="76399"/>
                  </a:cubicBezTo>
                  <a:cubicBezTo>
                    <a:pt x="53702" y="77105"/>
                    <a:pt x="53427" y="77812"/>
                    <a:pt x="53231" y="78558"/>
                  </a:cubicBezTo>
                  <a:cubicBezTo>
                    <a:pt x="53183" y="78752"/>
                    <a:pt x="53344" y="78886"/>
                    <a:pt x="53502" y="78886"/>
                  </a:cubicBezTo>
                  <a:cubicBezTo>
                    <a:pt x="53600" y="78886"/>
                    <a:pt x="53696" y="78835"/>
                    <a:pt x="53741" y="78715"/>
                  </a:cubicBezTo>
                  <a:cubicBezTo>
                    <a:pt x="53898" y="78047"/>
                    <a:pt x="54134" y="77380"/>
                    <a:pt x="54448" y="76752"/>
                  </a:cubicBezTo>
                  <a:cubicBezTo>
                    <a:pt x="54566" y="76831"/>
                    <a:pt x="54684" y="76909"/>
                    <a:pt x="54801" y="76988"/>
                  </a:cubicBezTo>
                  <a:lnTo>
                    <a:pt x="54801" y="78205"/>
                  </a:lnTo>
                  <a:cubicBezTo>
                    <a:pt x="54801" y="78205"/>
                    <a:pt x="54762" y="78205"/>
                    <a:pt x="54762" y="78244"/>
                  </a:cubicBezTo>
                  <a:cubicBezTo>
                    <a:pt x="54095" y="80207"/>
                    <a:pt x="54095" y="82326"/>
                    <a:pt x="54684" y="84328"/>
                  </a:cubicBezTo>
                  <a:lnTo>
                    <a:pt x="54644" y="86056"/>
                  </a:lnTo>
                  <a:cubicBezTo>
                    <a:pt x="53702" y="84760"/>
                    <a:pt x="53310" y="83190"/>
                    <a:pt x="53506" y="81581"/>
                  </a:cubicBezTo>
                  <a:cubicBezTo>
                    <a:pt x="53525" y="81429"/>
                    <a:pt x="53415" y="81359"/>
                    <a:pt x="53293" y="81359"/>
                  </a:cubicBezTo>
                  <a:cubicBezTo>
                    <a:pt x="53162" y="81359"/>
                    <a:pt x="53016" y="81439"/>
                    <a:pt x="52996" y="81581"/>
                  </a:cubicBezTo>
                  <a:cubicBezTo>
                    <a:pt x="52799" y="83504"/>
                    <a:pt x="53388" y="85388"/>
                    <a:pt x="54605" y="86841"/>
                  </a:cubicBezTo>
                  <a:cubicBezTo>
                    <a:pt x="54605" y="87194"/>
                    <a:pt x="54566" y="87547"/>
                    <a:pt x="54566" y="87901"/>
                  </a:cubicBezTo>
                  <a:cubicBezTo>
                    <a:pt x="53663" y="87037"/>
                    <a:pt x="52996" y="85938"/>
                    <a:pt x="52642" y="84721"/>
                  </a:cubicBezTo>
                  <a:cubicBezTo>
                    <a:pt x="52610" y="84592"/>
                    <a:pt x="52512" y="84536"/>
                    <a:pt x="52413" y="84536"/>
                  </a:cubicBezTo>
                  <a:cubicBezTo>
                    <a:pt x="52270" y="84536"/>
                    <a:pt x="52125" y="84653"/>
                    <a:pt x="52171" y="84839"/>
                  </a:cubicBezTo>
                  <a:cubicBezTo>
                    <a:pt x="52407" y="85702"/>
                    <a:pt x="52799" y="86488"/>
                    <a:pt x="53310" y="87233"/>
                  </a:cubicBezTo>
                  <a:cubicBezTo>
                    <a:pt x="52996" y="87665"/>
                    <a:pt x="52760" y="88136"/>
                    <a:pt x="52642" y="88647"/>
                  </a:cubicBezTo>
                  <a:cubicBezTo>
                    <a:pt x="52572" y="88834"/>
                    <a:pt x="52726" y="88966"/>
                    <a:pt x="52878" y="88966"/>
                  </a:cubicBezTo>
                  <a:cubicBezTo>
                    <a:pt x="52980" y="88966"/>
                    <a:pt x="53082" y="88907"/>
                    <a:pt x="53113" y="88764"/>
                  </a:cubicBezTo>
                  <a:cubicBezTo>
                    <a:pt x="53231" y="88372"/>
                    <a:pt x="53388" y="87979"/>
                    <a:pt x="53624" y="87626"/>
                  </a:cubicBezTo>
                  <a:cubicBezTo>
                    <a:pt x="53741" y="87783"/>
                    <a:pt x="53859" y="87901"/>
                    <a:pt x="53977" y="88019"/>
                  </a:cubicBezTo>
                  <a:cubicBezTo>
                    <a:pt x="53938" y="88058"/>
                    <a:pt x="53898" y="88097"/>
                    <a:pt x="53859" y="88136"/>
                  </a:cubicBezTo>
                  <a:cubicBezTo>
                    <a:pt x="53781" y="88372"/>
                    <a:pt x="53702" y="88568"/>
                    <a:pt x="53624" y="88764"/>
                  </a:cubicBezTo>
                  <a:cubicBezTo>
                    <a:pt x="53552" y="88932"/>
                    <a:pt x="53699" y="89056"/>
                    <a:pt x="53851" y="89056"/>
                  </a:cubicBezTo>
                  <a:cubicBezTo>
                    <a:pt x="53949" y="89056"/>
                    <a:pt x="54049" y="89005"/>
                    <a:pt x="54095" y="88882"/>
                  </a:cubicBezTo>
                  <a:lnTo>
                    <a:pt x="54330" y="88372"/>
                  </a:lnTo>
                  <a:cubicBezTo>
                    <a:pt x="54358" y="88400"/>
                    <a:pt x="54405" y="88427"/>
                    <a:pt x="54459" y="88427"/>
                  </a:cubicBezTo>
                  <a:cubicBezTo>
                    <a:pt x="54481" y="88427"/>
                    <a:pt x="54504" y="88423"/>
                    <a:pt x="54527" y="88411"/>
                  </a:cubicBezTo>
                  <a:lnTo>
                    <a:pt x="54527" y="88411"/>
                  </a:lnTo>
                  <a:cubicBezTo>
                    <a:pt x="54527" y="89039"/>
                    <a:pt x="54487" y="89667"/>
                    <a:pt x="54448" y="90295"/>
                  </a:cubicBezTo>
                  <a:cubicBezTo>
                    <a:pt x="54409" y="90295"/>
                    <a:pt x="54370" y="90335"/>
                    <a:pt x="54370" y="90374"/>
                  </a:cubicBezTo>
                  <a:cubicBezTo>
                    <a:pt x="52642" y="92926"/>
                    <a:pt x="52760" y="95713"/>
                    <a:pt x="53859" y="98461"/>
                  </a:cubicBezTo>
                  <a:cubicBezTo>
                    <a:pt x="53859" y="98775"/>
                    <a:pt x="53820" y="99128"/>
                    <a:pt x="53781" y="99442"/>
                  </a:cubicBezTo>
                  <a:cubicBezTo>
                    <a:pt x="53270" y="98264"/>
                    <a:pt x="52917" y="96969"/>
                    <a:pt x="52799" y="95674"/>
                  </a:cubicBezTo>
                  <a:cubicBezTo>
                    <a:pt x="52780" y="95517"/>
                    <a:pt x="52652" y="95438"/>
                    <a:pt x="52534" y="95438"/>
                  </a:cubicBezTo>
                  <a:cubicBezTo>
                    <a:pt x="52417" y="95438"/>
                    <a:pt x="52309" y="95517"/>
                    <a:pt x="52328" y="95674"/>
                  </a:cubicBezTo>
                  <a:cubicBezTo>
                    <a:pt x="52407" y="96694"/>
                    <a:pt x="52642" y="97676"/>
                    <a:pt x="52956" y="98618"/>
                  </a:cubicBezTo>
                  <a:cubicBezTo>
                    <a:pt x="52603" y="98736"/>
                    <a:pt x="52250" y="98893"/>
                    <a:pt x="51975" y="99167"/>
                  </a:cubicBezTo>
                  <a:cubicBezTo>
                    <a:pt x="51794" y="99348"/>
                    <a:pt x="51960" y="99598"/>
                    <a:pt x="52154" y="99598"/>
                  </a:cubicBezTo>
                  <a:cubicBezTo>
                    <a:pt x="52212" y="99598"/>
                    <a:pt x="52274" y="99575"/>
                    <a:pt x="52328" y="99521"/>
                  </a:cubicBezTo>
                  <a:cubicBezTo>
                    <a:pt x="52525" y="99324"/>
                    <a:pt x="52799" y="99167"/>
                    <a:pt x="53074" y="99089"/>
                  </a:cubicBezTo>
                  <a:lnTo>
                    <a:pt x="53113" y="99089"/>
                  </a:lnTo>
                  <a:cubicBezTo>
                    <a:pt x="53231" y="99403"/>
                    <a:pt x="53388" y="99678"/>
                    <a:pt x="53506" y="99992"/>
                  </a:cubicBezTo>
                  <a:cubicBezTo>
                    <a:pt x="52996" y="100110"/>
                    <a:pt x="52485" y="100306"/>
                    <a:pt x="52053" y="100620"/>
                  </a:cubicBezTo>
                  <a:cubicBezTo>
                    <a:pt x="51828" y="100781"/>
                    <a:pt x="51973" y="101102"/>
                    <a:pt x="52163" y="101102"/>
                  </a:cubicBezTo>
                  <a:cubicBezTo>
                    <a:pt x="52204" y="101102"/>
                    <a:pt x="52247" y="101087"/>
                    <a:pt x="52289" y="101052"/>
                  </a:cubicBezTo>
                  <a:cubicBezTo>
                    <a:pt x="52721" y="100738"/>
                    <a:pt x="53192" y="100541"/>
                    <a:pt x="53702" y="100424"/>
                  </a:cubicBezTo>
                  <a:lnTo>
                    <a:pt x="53702" y="100424"/>
                  </a:lnTo>
                  <a:cubicBezTo>
                    <a:pt x="53702" y="100738"/>
                    <a:pt x="53663" y="101052"/>
                    <a:pt x="53624" y="101326"/>
                  </a:cubicBezTo>
                  <a:cubicBezTo>
                    <a:pt x="53192" y="101444"/>
                    <a:pt x="52799" y="101641"/>
                    <a:pt x="52407" y="101837"/>
                  </a:cubicBezTo>
                  <a:cubicBezTo>
                    <a:pt x="52133" y="101974"/>
                    <a:pt x="52307" y="102290"/>
                    <a:pt x="52539" y="102290"/>
                  </a:cubicBezTo>
                  <a:cubicBezTo>
                    <a:pt x="52572" y="102290"/>
                    <a:pt x="52607" y="102284"/>
                    <a:pt x="52642" y="102269"/>
                  </a:cubicBezTo>
                  <a:cubicBezTo>
                    <a:pt x="52917" y="102112"/>
                    <a:pt x="53270" y="101955"/>
                    <a:pt x="53584" y="101876"/>
                  </a:cubicBezTo>
                  <a:lnTo>
                    <a:pt x="53584" y="101876"/>
                  </a:lnTo>
                  <a:cubicBezTo>
                    <a:pt x="53545" y="102269"/>
                    <a:pt x="53506" y="102661"/>
                    <a:pt x="53467" y="103054"/>
                  </a:cubicBezTo>
                  <a:cubicBezTo>
                    <a:pt x="53467" y="103211"/>
                    <a:pt x="53427" y="103368"/>
                    <a:pt x="53427" y="103525"/>
                  </a:cubicBezTo>
                  <a:cubicBezTo>
                    <a:pt x="53153" y="103407"/>
                    <a:pt x="52917" y="103289"/>
                    <a:pt x="52721" y="103093"/>
                  </a:cubicBezTo>
                  <a:cubicBezTo>
                    <a:pt x="52672" y="103053"/>
                    <a:pt x="52619" y="103035"/>
                    <a:pt x="52567" y="103035"/>
                  </a:cubicBezTo>
                  <a:cubicBezTo>
                    <a:pt x="52365" y="103035"/>
                    <a:pt x="52180" y="103290"/>
                    <a:pt x="52368" y="103446"/>
                  </a:cubicBezTo>
                  <a:cubicBezTo>
                    <a:pt x="52446" y="103525"/>
                    <a:pt x="52564" y="103564"/>
                    <a:pt x="52642" y="103643"/>
                  </a:cubicBezTo>
                  <a:cubicBezTo>
                    <a:pt x="52053" y="104742"/>
                    <a:pt x="51661" y="105959"/>
                    <a:pt x="51504" y="107215"/>
                  </a:cubicBezTo>
                  <a:cubicBezTo>
                    <a:pt x="51484" y="107372"/>
                    <a:pt x="51602" y="107450"/>
                    <a:pt x="51730" y="107450"/>
                  </a:cubicBezTo>
                  <a:cubicBezTo>
                    <a:pt x="51857" y="107450"/>
                    <a:pt x="51995" y="107372"/>
                    <a:pt x="52014" y="107215"/>
                  </a:cubicBezTo>
                  <a:cubicBezTo>
                    <a:pt x="52132" y="106076"/>
                    <a:pt x="52485" y="104938"/>
                    <a:pt x="53035" y="103878"/>
                  </a:cubicBezTo>
                  <a:lnTo>
                    <a:pt x="53349" y="104035"/>
                  </a:lnTo>
                  <a:cubicBezTo>
                    <a:pt x="53074" y="106783"/>
                    <a:pt x="52760" y="109570"/>
                    <a:pt x="52368" y="112318"/>
                  </a:cubicBezTo>
                  <a:cubicBezTo>
                    <a:pt x="51896" y="111533"/>
                    <a:pt x="51661" y="110591"/>
                    <a:pt x="51661" y="109688"/>
                  </a:cubicBezTo>
                  <a:cubicBezTo>
                    <a:pt x="51661" y="109511"/>
                    <a:pt x="51543" y="109423"/>
                    <a:pt x="51425" y="109423"/>
                  </a:cubicBezTo>
                  <a:cubicBezTo>
                    <a:pt x="51308" y="109423"/>
                    <a:pt x="51190" y="109511"/>
                    <a:pt x="51190" y="109688"/>
                  </a:cubicBezTo>
                  <a:cubicBezTo>
                    <a:pt x="51190" y="110512"/>
                    <a:pt x="51347" y="111376"/>
                    <a:pt x="51739" y="112122"/>
                  </a:cubicBezTo>
                  <a:cubicBezTo>
                    <a:pt x="51661" y="112122"/>
                    <a:pt x="51582" y="112122"/>
                    <a:pt x="51504" y="112200"/>
                  </a:cubicBezTo>
                  <a:cubicBezTo>
                    <a:pt x="51151" y="112514"/>
                    <a:pt x="50915" y="112946"/>
                    <a:pt x="50837" y="113417"/>
                  </a:cubicBezTo>
                  <a:cubicBezTo>
                    <a:pt x="50789" y="113585"/>
                    <a:pt x="50945" y="113709"/>
                    <a:pt x="51092" y="113709"/>
                  </a:cubicBezTo>
                  <a:cubicBezTo>
                    <a:pt x="51186" y="113709"/>
                    <a:pt x="51277" y="113658"/>
                    <a:pt x="51308" y="113535"/>
                  </a:cubicBezTo>
                  <a:cubicBezTo>
                    <a:pt x="51386" y="113143"/>
                    <a:pt x="51582" y="112829"/>
                    <a:pt x="51857" y="112554"/>
                  </a:cubicBezTo>
                  <a:cubicBezTo>
                    <a:pt x="51896" y="112514"/>
                    <a:pt x="51896" y="112514"/>
                    <a:pt x="51936" y="112475"/>
                  </a:cubicBezTo>
                  <a:cubicBezTo>
                    <a:pt x="52014" y="112632"/>
                    <a:pt x="52093" y="112789"/>
                    <a:pt x="52210" y="112907"/>
                  </a:cubicBezTo>
                  <a:lnTo>
                    <a:pt x="51465" y="113967"/>
                  </a:lnTo>
                  <a:cubicBezTo>
                    <a:pt x="51357" y="114156"/>
                    <a:pt x="51527" y="114308"/>
                    <a:pt x="51695" y="114308"/>
                  </a:cubicBezTo>
                  <a:cubicBezTo>
                    <a:pt x="51771" y="114308"/>
                    <a:pt x="51847" y="114276"/>
                    <a:pt x="51896" y="114203"/>
                  </a:cubicBezTo>
                  <a:cubicBezTo>
                    <a:pt x="52014" y="114085"/>
                    <a:pt x="52093" y="113928"/>
                    <a:pt x="52210" y="113810"/>
                  </a:cubicBezTo>
                  <a:lnTo>
                    <a:pt x="52210" y="113810"/>
                  </a:lnTo>
                  <a:cubicBezTo>
                    <a:pt x="52053" y="114831"/>
                    <a:pt x="51896" y="115851"/>
                    <a:pt x="51739" y="116911"/>
                  </a:cubicBezTo>
                  <a:cubicBezTo>
                    <a:pt x="51386" y="116872"/>
                    <a:pt x="51033" y="116754"/>
                    <a:pt x="50719" y="116597"/>
                  </a:cubicBezTo>
                  <a:cubicBezTo>
                    <a:pt x="50677" y="116573"/>
                    <a:pt x="50637" y="116563"/>
                    <a:pt x="50599" y="116563"/>
                  </a:cubicBezTo>
                  <a:cubicBezTo>
                    <a:pt x="50385" y="116563"/>
                    <a:pt x="50250" y="116890"/>
                    <a:pt x="50483" y="116990"/>
                  </a:cubicBezTo>
                  <a:cubicBezTo>
                    <a:pt x="50837" y="117225"/>
                    <a:pt x="51229" y="117343"/>
                    <a:pt x="51661" y="117382"/>
                  </a:cubicBezTo>
                  <a:cubicBezTo>
                    <a:pt x="51622" y="117618"/>
                    <a:pt x="51582" y="117814"/>
                    <a:pt x="51582" y="118010"/>
                  </a:cubicBezTo>
                  <a:cubicBezTo>
                    <a:pt x="51308" y="117932"/>
                    <a:pt x="51072" y="117814"/>
                    <a:pt x="50837" y="117696"/>
                  </a:cubicBezTo>
                  <a:cubicBezTo>
                    <a:pt x="50794" y="117661"/>
                    <a:pt x="50752" y="117646"/>
                    <a:pt x="50713" y="117646"/>
                  </a:cubicBezTo>
                  <a:cubicBezTo>
                    <a:pt x="50532" y="117646"/>
                    <a:pt x="50408" y="117960"/>
                    <a:pt x="50601" y="118089"/>
                  </a:cubicBezTo>
                  <a:cubicBezTo>
                    <a:pt x="50876" y="118285"/>
                    <a:pt x="51190" y="118442"/>
                    <a:pt x="51504" y="118521"/>
                  </a:cubicBezTo>
                  <a:cubicBezTo>
                    <a:pt x="51465" y="118795"/>
                    <a:pt x="51425" y="119031"/>
                    <a:pt x="51386" y="119306"/>
                  </a:cubicBezTo>
                  <a:cubicBezTo>
                    <a:pt x="50640" y="120091"/>
                    <a:pt x="50169" y="121072"/>
                    <a:pt x="50012" y="122093"/>
                  </a:cubicBezTo>
                  <a:cubicBezTo>
                    <a:pt x="49988" y="122287"/>
                    <a:pt x="50159" y="122421"/>
                    <a:pt x="50302" y="122421"/>
                  </a:cubicBezTo>
                  <a:cubicBezTo>
                    <a:pt x="50390" y="122421"/>
                    <a:pt x="50468" y="122370"/>
                    <a:pt x="50483" y="122250"/>
                  </a:cubicBezTo>
                  <a:cubicBezTo>
                    <a:pt x="50601" y="121583"/>
                    <a:pt x="50837" y="120915"/>
                    <a:pt x="51229" y="120326"/>
                  </a:cubicBezTo>
                  <a:lnTo>
                    <a:pt x="51229" y="120326"/>
                  </a:lnTo>
                  <a:cubicBezTo>
                    <a:pt x="50876" y="121779"/>
                    <a:pt x="50640" y="123231"/>
                    <a:pt x="50365" y="124684"/>
                  </a:cubicBezTo>
                  <a:cubicBezTo>
                    <a:pt x="50331" y="124667"/>
                    <a:pt x="50297" y="124659"/>
                    <a:pt x="50264" y="124659"/>
                  </a:cubicBezTo>
                  <a:cubicBezTo>
                    <a:pt x="50147" y="124659"/>
                    <a:pt x="50051" y="124758"/>
                    <a:pt x="50051" y="124880"/>
                  </a:cubicBezTo>
                  <a:lnTo>
                    <a:pt x="50051" y="125391"/>
                  </a:lnTo>
                  <a:cubicBezTo>
                    <a:pt x="50012" y="125508"/>
                    <a:pt x="50091" y="125587"/>
                    <a:pt x="50208" y="125626"/>
                  </a:cubicBezTo>
                  <a:cubicBezTo>
                    <a:pt x="49659" y="128492"/>
                    <a:pt x="49070" y="131397"/>
                    <a:pt x="48481" y="134302"/>
                  </a:cubicBezTo>
                  <a:cubicBezTo>
                    <a:pt x="44987" y="135479"/>
                    <a:pt x="41337" y="136186"/>
                    <a:pt x="37686" y="136461"/>
                  </a:cubicBezTo>
                  <a:cubicBezTo>
                    <a:pt x="37686" y="133713"/>
                    <a:pt x="37607" y="130965"/>
                    <a:pt x="37607" y="128217"/>
                  </a:cubicBezTo>
                  <a:cubicBezTo>
                    <a:pt x="37607" y="123977"/>
                    <a:pt x="37647" y="119738"/>
                    <a:pt x="37607" y="115498"/>
                  </a:cubicBezTo>
                  <a:cubicBezTo>
                    <a:pt x="37647" y="114831"/>
                    <a:pt x="37568" y="114203"/>
                    <a:pt x="37490" y="113535"/>
                  </a:cubicBezTo>
                  <a:lnTo>
                    <a:pt x="37490" y="113535"/>
                  </a:lnTo>
                  <a:cubicBezTo>
                    <a:pt x="38432" y="114203"/>
                    <a:pt x="39335" y="115027"/>
                    <a:pt x="40080" y="115930"/>
                  </a:cubicBezTo>
                  <a:cubicBezTo>
                    <a:pt x="40126" y="115985"/>
                    <a:pt x="40178" y="116007"/>
                    <a:pt x="40228" y="116007"/>
                  </a:cubicBezTo>
                  <a:cubicBezTo>
                    <a:pt x="40395" y="116007"/>
                    <a:pt x="40545" y="115757"/>
                    <a:pt x="40394" y="115576"/>
                  </a:cubicBezTo>
                  <a:cubicBezTo>
                    <a:pt x="39531" y="114517"/>
                    <a:pt x="38471" y="113574"/>
                    <a:pt x="37333" y="112868"/>
                  </a:cubicBezTo>
                  <a:cubicBezTo>
                    <a:pt x="37134" y="112140"/>
                    <a:pt x="36462" y="111635"/>
                    <a:pt x="35739" y="111635"/>
                  </a:cubicBezTo>
                  <a:cubicBezTo>
                    <a:pt x="35603" y="111635"/>
                    <a:pt x="35466" y="111653"/>
                    <a:pt x="35330" y="111690"/>
                  </a:cubicBezTo>
                  <a:cubicBezTo>
                    <a:pt x="35272" y="111670"/>
                    <a:pt x="35213" y="111661"/>
                    <a:pt x="35154" y="111661"/>
                  </a:cubicBezTo>
                  <a:cubicBezTo>
                    <a:pt x="35095" y="111661"/>
                    <a:pt x="35036" y="111670"/>
                    <a:pt x="34977" y="111690"/>
                  </a:cubicBezTo>
                  <a:cubicBezTo>
                    <a:pt x="31915" y="112554"/>
                    <a:pt x="32622" y="116205"/>
                    <a:pt x="32622" y="118678"/>
                  </a:cubicBezTo>
                  <a:lnTo>
                    <a:pt x="32779" y="131200"/>
                  </a:lnTo>
                  <a:cubicBezTo>
                    <a:pt x="32779" y="133006"/>
                    <a:pt x="32779" y="134812"/>
                    <a:pt x="32818" y="136657"/>
                  </a:cubicBezTo>
                  <a:cubicBezTo>
                    <a:pt x="28892" y="136343"/>
                    <a:pt x="24692" y="136304"/>
                    <a:pt x="21238" y="134184"/>
                  </a:cubicBezTo>
                  <a:cubicBezTo>
                    <a:pt x="19393" y="127432"/>
                    <a:pt x="18372" y="120523"/>
                    <a:pt x="17587" y="113535"/>
                  </a:cubicBezTo>
                  <a:cubicBezTo>
                    <a:pt x="17665" y="113300"/>
                    <a:pt x="17626" y="113025"/>
                    <a:pt x="17508" y="112789"/>
                  </a:cubicBezTo>
                  <a:cubicBezTo>
                    <a:pt x="17312" y="110905"/>
                    <a:pt x="17116" y="109021"/>
                    <a:pt x="16919" y="107097"/>
                  </a:cubicBezTo>
                  <a:cubicBezTo>
                    <a:pt x="16017" y="97715"/>
                    <a:pt x="15349" y="88254"/>
                    <a:pt x="15192" y="78833"/>
                  </a:cubicBezTo>
                  <a:cubicBezTo>
                    <a:pt x="14996" y="66977"/>
                    <a:pt x="15703" y="55083"/>
                    <a:pt x="17940" y="43502"/>
                  </a:cubicBezTo>
                  <a:cubicBezTo>
                    <a:pt x="23434" y="42618"/>
                    <a:pt x="28985" y="42176"/>
                    <a:pt x="34532" y="42176"/>
                  </a:cubicBezTo>
                  <a:close/>
                  <a:moveTo>
                    <a:pt x="53467" y="114399"/>
                  </a:moveTo>
                  <a:cubicBezTo>
                    <a:pt x="59473" y="115891"/>
                    <a:pt x="63084" y="121151"/>
                    <a:pt x="65008" y="126765"/>
                  </a:cubicBezTo>
                  <a:cubicBezTo>
                    <a:pt x="66460" y="130847"/>
                    <a:pt x="66578" y="135362"/>
                    <a:pt x="66029" y="139758"/>
                  </a:cubicBezTo>
                  <a:cubicBezTo>
                    <a:pt x="65911" y="139248"/>
                    <a:pt x="65832" y="138777"/>
                    <a:pt x="65715" y="138267"/>
                  </a:cubicBezTo>
                  <a:cubicBezTo>
                    <a:pt x="65698" y="138138"/>
                    <a:pt x="65610" y="138082"/>
                    <a:pt x="65514" y="138082"/>
                  </a:cubicBezTo>
                  <a:cubicBezTo>
                    <a:pt x="65375" y="138082"/>
                    <a:pt x="65220" y="138199"/>
                    <a:pt x="65243" y="138384"/>
                  </a:cubicBezTo>
                  <a:lnTo>
                    <a:pt x="65400" y="139170"/>
                  </a:lnTo>
                  <a:cubicBezTo>
                    <a:pt x="64812" y="138698"/>
                    <a:pt x="64144" y="138384"/>
                    <a:pt x="63438" y="138227"/>
                  </a:cubicBezTo>
                  <a:lnTo>
                    <a:pt x="63438" y="137442"/>
                  </a:lnTo>
                  <a:cubicBezTo>
                    <a:pt x="63595" y="137521"/>
                    <a:pt x="63791" y="137560"/>
                    <a:pt x="64027" y="137599"/>
                  </a:cubicBezTo>
                  <a:cubicBezTo>
                    <a:pt x="64341" y="137599"/>
                    <a:pt x="64301" y="137089"/>
                    <a:pt x="64027" y="137089"/>
                  </a:cubicBezTo>
                  <a:cubicBezTo>
                    <a:pt x="63830" y="137089"/>
                    <a:pt x="63634" y="137010"/>
                    <a:pt x="63477" y="136893"/>
                  </a:cubicBezTo>
                  <a:cubicBezTo>
                    <a:pt x="63438" y="136853"/>
                    <a:pt x="63438" y="136853"/>
                    <a:pt x="63398" y="136853"/>
                  </a:cubicBezTo>
                  <a:cubicBezTo>
                    <a:pt x="63359" y="136422"/>
                    <a:pt x="63281" y="136029"/>
                    <a:pt x="63202" y="135636"/>
                  </a:cubicBezTo>
                  <a:cubicBezTo>
                    <a:pt x="63170" y="135508"/>
                    <a:pt x="63072" y="135452"/>
                    <a:pt x="62973" y="135452"/>
                  </a:cubicBezTo>
                  <a:cubicBezTo>
                    <a:pt x="62830" y="135452"/>
                    <a:pt x="62685" y="135569"/>
                    <a:pt x="62731" y="135754"/>
                  </a:cubicBezTo>
                  <a:cubicBezTo>
                    <a:pt x="62888" y="136461"/>
                    <a:pt x="62927" y="137128"/>
                    <a:pt x="62927" y="137835"/>
                  </a:cubicBezTo>
                  <a:cubicBezTo>
                    <a:pt x="62810" y="137639"/>
                    <a:pt x="62731" y="137442"/>
                    <a:pt x="62613" y="137246"/>
                  </a:cubicBezTo>
                  <a:cubicBezTo>
                    <a:pt x="62535" y="136029"/>
                    <a:pt x="61828" y="134930"/>
                    <a:pt x="60729" y="134380"/>
                  </a:cubicBezTo>
                  <a:cubicBezTo>
                    <a:pt x="60709" y="134361"/>
                    <a:pt x="60680" y="134351"/>
                    <a:pt x="60646" y="134351"/>
                  </a:cubicBezTo>
                  <a:cubicBezTo>
                    <a:pt x="60611" y="134351"/>
                    <a:pt x="60572" y="134361"/>
                    <a:pt x="60533" y="134380"/>
                  </a:cubicBezTo>
                  <a:cubicBezTo>
                    <a:pt x="60219" y="134027"/>
                    <a:pt x="59865" y="133674"/>
                    <a:pt x="59551" y="133320"/>
                  </a:cubicBezTo>
                  <a:lnTo>
                    <a:pt x="59551" y="133320"/>
                  </a:lnTo>
                  <a:cubicBezTo>
                    <a:pt x="60140" y="133399"/>
                    <a:pt x="60690" y="133674"/>
                    <a:pt x="61161" y="134027"/>
                  </a:cubicBezTo>
                  <a:cubicBezTo>
                    <a:pt x="61209" y="134067"/>
                    <a:pt x="61263" y="134084"/>
                    <a:pt x="61315" y="134084"/>
                  </a:cubicBezTo>
                  <a:cubicBezTo>
                    <a:pt x="61517" y="134084"/>
                    <a:pt x="61701" y="133830"/>
                    <a:pt x="61514" y="133674"/>
                  </a:cubicBezTo>
                  <a:cubicBezTo>
                    <a:pt x="60925" y="133203"/>
                    <a:pt x="60258" y="132928"/>
                    <a:pt x="59512" y="132810"/>
                  </a:cubicBezTo>
                  <a:cubicBezTo>
                    <a:pt x="59473" y="132535"/>
                    <a:pt x="59394" y="132221"/>
                    <a:pt x="59316" y="131946"/>
                  </a:cubicBezTo>
                  <a:lnTo>
                    <a:pt x="59316" y="131946"/>
                  </a:lnTo>
                  <a:cubicBezTo>
                    <a:pt x="59787" y="131986"/>
                    <a:pt x="60219" y="132103"/>
                    <a:pt x="60611" y="132300"/>
                  </a:cubicBezTo>
                  <a:cubicBezTo>
                    <a:pt x="60646" y="132315"/>
                    <a:pt x="60681" y="132321"/>
                    <a:pt x="60713" y="132321"/>
                  </a:cubicBezTo>
                  <a:cubicBezTo>
                    <a:pt x="60938" y="132321"/>
                    <a:pt x="61087" y="132005"/>
                    <a:pt x="60847" y="131868"/>
                  </a:cubicBezTo>
                  <a:cubicBezTo>
                    <a:pt x="60611" y="131750"/>
                    <a:pt x="60376" y="131672"/>
                    <a:pt x="60140" y="131593"/>
                  </a:cubicBezTo>
                  <a:lnTo>
                    <a:pt x="60493" y="131083"/>
                  </a:lnTo>
                  <a:cubicBezTo>
                    <a:pt x="60628" y="130894"/>
                    <a:pt x="60467" y="130742"/>
                    <a:pt x="60289" y="130742"/>
                  </a:cubicBezTo>
                  <a:cubicBezTo>
                    <a:pt x="60207" y="130742"/>
                    <a:pt x="60123" y="130774"/>
                    <a:pt x="60062" y="130847"/>
                  </a:cubicBezTo>
                  <a:lnTo>
                    <a:pt x="59630" y="131475"/>
                  </a:lnTo>
                  <a:cubicBezTo>
                    <a:pt x="59512" y="131475"/>
                    <a:pt x="59355" y="131475"/>
                    <a:pt x="59237" y="131436"/>
                  </a:cubicBezTo>
                  <a:lnTo>
                    <a:pt x="59159" y="131436"/>
                  </a:lnTo>
                  <a:cubicBezTo>
                    <a:pt x="59159" y="131358"/>
                    <a:pt x="59120" y="131279"/>
                    <a:pt x="59080" y="131200"/>
                  </a:cubicBezTo>
                  <a:cubicBezTo>
                    <a:pt x="59159" y="131161"/>
                    <a:pt x="59198" y="131122"/>
                    <a:pt x="59237" y="131043"/>
                  </a:cubicBezTo>
                  <a:cubicBezTo>
                    <a:pt x="59394" y="130533"/>
                    <a:pt x="59708" y="130101"/>
                    <a:pt x="60140" y="129827"/>
                  </a:cubicBezTo>
                  <a:cubicBezTo>
                    <a:pt x="60374" y="129693"/>
                    <a:pt x="60210" y="129361"/>
                    <a:pt x="60011" y="129361"/>
                  </a:cubicBezTo>
                  <a:cubicBezTo>
                    <a:pt x="59976" y="129361"/>
                    <a:pt x="59940" y="129371"/>
                    <a:pt x="59905" y="129395"/>
                  </a:cubicBezTo>
                  <a:cubicBezTo>
                    <a:pt x="59434" y="129709"/>
                    <a:pt x="59080" y="130180"/>
                    <a:pt x="58845" y="130690"/>
                  </a:cubicBezTo>
                  <a:cubicBezTo>
                    <a:pt x="58766" y="130533"/>
                    <a:pt x="58688" y="130415"/>
                    <a:pt x="58609" y="130258"/>
                  </a:cubicBezTo>
                  <a:cubicBezTo>
                    <a:pt x="58563" y="130189"/>
                    <a:pt x="58500" y="130161"/>
                    <a:pt x="58437" y="130161"/>
                  </a:cubicBezTo>
                  <a:cubicBezTo>
                    <a:pt x="58286" y="130161"/>
                    <a:pt x="58133" y="130327"/>
                    <a:pt x="58217" y="130494"/>
                  </a:cubicBezTo>
                  <a:cubicBezTo>
                    <a:pt x="58609" y="131200"/>
                    <a:pt x="58884" y="131986"/>
                    <a:pt x="59002" y="132810"/>
                  </a:cubicBezTo>
                  <a:cubicBezTo>
                    <a:pt x="58845" y="132653"/>
                    <a:pt x="58688" y="132496"/>
                    <a:pt x="58491" y="132339"/>
                  </a:cubicBezTo>
                  <a:cubicBezTo>
                    <a:pt x="58491" y="132300"/>
                    <a:pt x="58491" y="132260"/>
                    <a:pt x="58491" y="132221"/>
                  </a:cubicBezTo>
                  <a:cubicBezTo>
                    <a:pt x="57999" y="130478"/>
                    <a:pt x="56701" y="128918"/>
                    <a:pt x="54775" y="128918"/>
                  </a:cubicBezTo>
                  <a:cubicBezTo>
                    <a:pt x="54706" y="128918"/>
                    <a:pt x="54637" y="128920"/>
                    <a:pt x="54566" y="128924"/>
                  </a:cubicBezTo>
                  <a:cubicBezTo>
                    <a:pt x="54527" y="128806"/>
                    <a:pt x="54527" y="128688"/>
                    <a:pt x="54487" y="128610"/>
                  </a:cubicBezTo>
                  <a:cubicBezTo>
                    <a:pt x="54448" y="128531"/>
                    <a:pt x="54409" y="128492"/>
                    <a:pt x="54370" y="128453"/>
                  </a:cubicBezTo>
                  <a:cubicBezTo>
                    <a:pt x="54487" y="128439"/>
                    <a:pt x="54606" y="128433"/>
                    <a:pt x="54725" y="128433"/>
                  </a:cubicBezTo>
                  <a:cubicBezTo>
                    <a:pt x="55322" y="128433"/>
                    <a:pt x="55927" y="128596"/>
                    <a:pt x="56450" y="128924"/>
                  </a:cubicBezTo>
                  <a:cubicBezTo>
                    <a:pt x="56495" y="128953"/>
                    <a:pt x="56539" y="128966"/>
                    <a:pt x="56581" y="128966"/>
                  </a:cubicBezTo>
                  <a:cubicBezTo>
                    <a:pt x="56761" y="128966"/>
                    <a:pt x="56892" y="128729"/>
                    <a:pt x="56764" y="128570"/>
                  </a:cubicBezTo>
                  <a:cubicBezTo>
                    <a:pt x="56764" y="128531"/>
                    <a:pt x="56764" y="128531"/>
                    <a:pt x="56764" y="128492"/>
                  </a:cubicBezTo>
                  <a:cubicBezTo>
                    <a:pt x="56803" y="127903"/>
                    <a:pt x="56646" y="127353"/>
                    <a:pt x="56372" y="126843"/>
                  </a:cubicBezTo>
                  <a:cubicBezTo>
                    <a:pt x="56322" y="126756"/>
                    <a:pt x="56245" y="126721"/>
                    <a:pt x="56168" y="126721"/>
                  </a:cubicBezTo>
                  <a:cubicBezTo>
                    <a:pt x="56001" y="126721"/>
                    <a:pt x="55832" y="126890"/>
                    <a:pt x="55940" y="127079"/>
                  </a:cubicBezTo>
                  <a:cubicBezTo>
                    <a:pt x="56136" y="127432"/>
                    <a:pt x="56254" y="127864"/>
                    <a:pt x="56254" y="128256"/>
                  </a:cubicBezTo>
                  <a:cubicBezTo>
                    <a:pt x="55790" y="128053"/>
                    <a:pt x="55262" y="127936"/>
                    <a:pt x="54717" y="127936"/>
                  </a:cubicBezTo>
                  <a:cubicBezTo>
                    <a:pt x="54524" y="127936"/>
                    <a:pt x="54329" y="127951"/>
                    <a:pt x="54134" y="127981"/>
                  </a:cubicBezTo>
                  <a:cubicBezTo>
                    <a:pt x="53898" y="128021"/>
                    <a:pt x="53938" y="128374"/>
                    <a:pt x="54134" y="128453"/>
                  </a:cubicBezTo>
                  <a:cubicBezTo>
                    <a:pt x="54016" y="128492"/>
                    <a:pt x="53938" y="128610"/>
                    <a:pt x="54016" y="128727"/>
                  </a:cubicBezTo>
                  <a:cubicBezTo>
                    <a:pt x="54134" y="129081"/>
                    <a:pt x="54213" y="129434"/>
                    <a:pt x="54252" y="129827"/>
                  </a:cubicBezTo>
                  <a:lnTo>
                    <a:pt x="53820" y="129669"/>
                  </a:lnTo>
                  <a:cubicBezTo>
                    <a:pt x="53820" y="129591"/>
                    <a:pt x="53820" y="129552"/>
                    <a:pt x="53820" y="129512"/>
                  </a:cubicBezTo>
                  <a:cubicBezTo>
                    <a:pt x="53349" y="128138"/>
                    <a:pt x="52603" y="126922"/>
                    <a:pt x="51582" y="125901"/>
                  </a:cubicBezTo>
                  <a:cubicBezTo>
                    <a:pt x="51661" y="125548"/>
                    <a:pt x="51700" y="125234"/>
                    <a:pt x="51779" y="124880"/>
                  </a:cubicBezTo>
                  <a:cubicBezTo>
                    <a:pt x="52250" y="125312"/>
                    <a:pt x="52642" y="125822"/>
                    <a:pt x="52878" y="126411"/>
                  </a:cubicBezTo>
                  <a:cubicBezTo>
                    <a:pt x="52923" y="126501"/>
                    <a:pt x="52996" y="126540"/>
                    <a:pt x="53072" y="126540"/>
                  </a:cubicBezTo>
                  <a:cubicBezTo>
                    <a:pt x="53195" y="126540"/>
                    <a:pt x="53325" y="126439"/>
                    <a:pt x="53349" y="126293"/>
                  </a:cubicBezTo>
                  <a:cubicBezTo>
                    <a:pt x="53427" y="126293"/>
                    <a:pt x="53506" y="126215"/>
                    <a:pt x="53545" y="126136"/>
                  </a:cubicBezTo>
                  <a:cubicBezTo>
                    <a:pt x="53545" y="126058"/>
                    <a:pt x="53545" y="126019"/>
                    <a:pt x="53584" y="125940"/>
                  </a:cubicBezTo>
                  <a:cubicBezTo>
                    <a:pt x="54134" y="126293"/>
                    <a:pt x="54566" y="126804"/>
                    <a:pt x="54880" y="127393"/>
                  </a:cubicBezTo>
                  <a:cubicBezTo>
                    <a:pt x="54917" y="127479"/>
                    <a:pt x="54985" y="127515"/>
                    <a:pt x="55056" y="127515"/>
                  </a:cubicBezTo>
                  <a:cubicBezTo>
                    <a:pt x="55211" y="127515"/>
                    <a:pt x="55380" y="127345"/>
                    <a:pt x="55272" y="127157"/>
                  </a:cubicBezTo>
                  <a:cubicBezTo>
                    <a:pt x="54919" y="126450"/>
                    <a:pt x="54409" y="125862"/>
                    <a:pt x="53702" y="125469"/>
                  </a:cubicBezTo>
                  <a:lnTo>
                    <a:pt x="53898" y="124880"/>
                  </a:lnTo>
                  <a:cubicBezTo>
                    <a:pt x="53945" y="124692"/>
                    <a:pt x="53782" y="124561"/>
                    <a:pt x="53626" y="124561"/>
                  </a:cubicBezTo>
                  <a:cubicBezTo>
                    <a:pt x="53521" y="124561"/>
                    <a:pt x="53420" y="124620"/>
                    <a:pt x="53388" y="124762"/>
                  </a:cubicBezTo>
                  <a:lnTo>
                    <a:pt x="53113" y="125783"/>
                  </a:lnTo>
                  <a:cubicBezTo>
                    <a:pt x="52996" y="125626"/>
                    <a:pt x="52917" y="125469"/>
                    <a:pt x="52799" y="125351"/>
                  </a:cubicBezTo>
                  <a:cubicBezTo>
                    <a:pt x="52878" y="125312"/>
                    <a:pt x="52917" y="125273"/>
                    <a:pt x="52917" y="125234"/>
                  </a:cubicBezTo>
                  <a:cubicBezTo>
                    <a:pt x="53113" y="124605"/>
                    <a:pt x="53231" y="123938"/>
                    <a:pt x="53231" y="123271"/>
                  </a:cubicBezTo>
                  <a:cubicBezTo>
                    <a:pt x="53231" y="123094"/>
                    <a:pt x="53104" y="123006"/>
                    <a:pt x="52976" y="123006"/>
                  </a:cubicBezTo>
                  <a:cubicBezTo>
                    <a:pt x="52848" y="123006"/>
                    <a:pt x="52721" y="123094"/>
                    <a:pt x="52721" y="123271"/>
                  </a:cubicBezTo>
                  <a:cubicBezTo>
                    <a:pt x="52721" y="123820"/>
                    <a:pt x="52642" y="124370"/>
                    <a:pt x="52485" y="124919"/>
                  </a:cubicBezTo>
                  <a:cubicBezTo>
                    <a:pt x="52289" y="124684"/>
                    <a:pt x="52093" y="124488"/>
                    <a:pt x="51857" y="124291"/>
                  </a:cubicBezTo>
                  <a:cubicBezTo>
                    <a:pt x="52053" y="123271"/>
                    <a:pt x="52210" y="122211"/>
                    <a:pt x="52407" y="121190"/>
                  </a:cubicBezTo>
                  <a:cubicBezTo>
                    <a:pt x="53702" y="121465"/>
                    <a:pt x="54919" y="122015"/>
                    <a:pt x="55979" y="122839"/>
                  </a:cubicBezTo>
                  <a:cubicBezTo>
                    <a:pt x="56017" y="122864"/>
                    <a:pt x="56055" y="122875"/>
                    <a:pt x="56090" y="122875"/>
                  </a:cubicBezTo>
                  <a:cubicBezTo>
                    <a:pt x="56278" y="122875"/>
                    <a:pt x="56412" y="122572"/>
                    <a:pt x="56215" y="122407"/>
                  </a:cubicBezTo>
                  <a:cubicBezTo>
                    <a:pt x="55115" y="121543"/>
                    <a:pt x="53859" y="120994"/>
                    <a:pt x="52485" y="120680"/>
                  </a:cubicBezTo>
                  <a:cubicBezTo>
                    <a:pt x="52839" y="118599"/>
                    <a:pt x="53153" y="116519"/>
                    <a:pt x="53467" y="114399"/>
                  </a:cubicBezTo>
                  <a:close/>
                  <a:moveTo>
                    <a:pt x="63438" y="138698"/>
                  </a:moveTo>
                  <a:lnTo>
                    <a:pt x="63438" y="138698"/>
                  </a:lnTo>
                  <a:cubicBezTo>
                    <a:pt x="64262" y="138934"/>
                    <a:pt x="65008" y="139366"/>
                    <a:pt x="65597" y="139994"/>
                  </a:cubicBezTo>
                  <a:lnTo>
                    <a:pt x="65675" y="140347"/>
                  </a:lnTo>
                  <a:cubicBezTo>
                    <a:pt x="65675" y="140462"/>
                    <a:pt x="65759" y="140535"/>
                    <a:pt x="65851" y="140535"/>
                  </a:cubicBezTo>
                  <a:cubicBezTo>
                    <a:pt x="65884" y="140535"/>
                    <a:pt x="65918" y="140525"/>
                    <a:pt x="65950" y="140504"/>
                  </a:cubicBezTo>
                  <a:lnTo>
                    <a:pt x="65950" y="140504"/>
                  </a:lnTo>
                  <a:cubicBezTo>
                    <a:pt x="65911" y="140622"/>
                    <a:pt x="65911" y="140701"/>
                    <a:pt x="65872" y="140818"/>
                  </a:cubicBezTo>
                  <a:cubicBezTo>
                    <a:pt x="65322" y="140229"/>
                    <a:pt x="64615" y="139798"/>
                    <a:pt x="63830" y="139523"/>
                  </a:cubicBezTo>
                  <a:cubicBezTo>
                    <a:pt x="63712" y="139248"/>
                    <a:pt x="63595" y="138973"/>
                    <a:pt x="63438" y="138698"/>
                  </a:cubicBezTo>
                  <a:close/>
                  <a:moveTo>
                    <a:pt x="64105" y="140151"/>
                  </a:moveTo>
                  <a:lnTo>
                    <a:pt x="64105" y="140151"/>
                  </a:lnTo>
                  <a:cubicBezTo>
                    <a:pt x="64772" y="140465"/>
                    <a:pt x="65322" y="140897"/>
                    <a:pt x="65793" y="141446"/>
                  </a:cubicBezTo>
                  <a:lnTo>
                    <a:pt x="65715" y="141839"/>
                  </a:lnTo>
                  <a:cubicBezTo>
                    <a:pt x="65400" y="141603"/>
                    <a:pt x="65008" y="141446"/>
                    <a:pt x="64615" y="141407"/>
                  </a:cubicBezTo>
                  <a:cubicBezTo>
                    <a:pt x="64458" y="140975"/>
                    <a:pt x="64301" y="140583"/>
                    <a:pt x="64105" y="140151"/>
                  </a:cubicBezTo>
                  <a:close/>
                  <a:moveTo>
                    <a:pt x="16174" y="114320"/>
                  </a:moveTo>
                  <a:cubicBezTo>
                    <a:pt x="16409" y="116479"/>
                    <a:pt x="16684" y="118599"/>
                    <a:pt x="16998" y="120758"/>
                  </a:cubicBezTo>
                  <a:cubicBezTo>
                    <a:pt x="15467" y="121072"/>
                    <a:pt x="13897" y="122368"/>
                    <a:pt x="12719" y="123271"/>
                  </a:cubicBezTo>
                  <a:cubicBezTo>
                    <a:pt x="11188" y="124370"/>
                    <a:pt x="9932" y="125783"/>
                    <a:pt x="8990" y="127393"/>
                  </a:cubicBezTo>
                  <a:cubicBezTo>
                    <a:pt x="8906" y="127587"/>
                    <a:pt x="9078" y="127781"/>
                    <a:pt x="9242" y="127781"/>
                  </a:cubicBezTo>
                  <a:cubicBezTo>
                    <a:pt x="9309" y="127781"/>
                    <a:pt x="9376" y="127748"/>
                    <a:pt x="9422" y="127667"/>
                  </a:cubicBezTo>
                  <a:cubicBezTo>
                    <a:pt x="10246" y="126215"/>
                    <a:pt x="11306" y="124998"/>
                    <a:pt x="12601" y="123977"/>
                  </a:cubicBezTo>
                  <a:cubicBezTo>
                    <a:pt x="13740" y="123074"/>
                    <a:pt x="15545" y="121543"/>
                    <a:pt x="17116" y="121229"/>
                  </a:cubicBezTo>
                  <a:cubicBezTo>
                    <a:pt x="17233" y="122132"/>
                    <a:pt x="17391" y="123074"/>
                    <a:pt x="17548" y="124017"/>
                  </a:cubicBezTo>
                  <a:cubicBezTo>
                    <a:pt x="17391" y="124174"/>
                    <a:pt x="17273" y="124331"/>
                    <a:pt x="17155" y="124527"/>
                  </a:cubicBezTo>
                  <a:cubicBezTo>
                    <a:pt x="17116" y="124252"/>
                    <a:pt x="17155" y="124017"/>
                    <a:pt x="17194" y="123742"/>
                  </a:cubicBezTo>
                  <a:cubicBezTo>
                    <a:pt x="17218" y="123574"/>
                    <a:pt x="17053" y="123451"/>
                    <a:pt x="16902" y="123451"/>
                  </a:cubicBezTo>
                  <a:cubicBezTo>
                    <a:pt x="16805" y="123451"/>
                    <a:pt x="16715" y="123501"/>
                    <a:pt x="16684" y="123624"/>
                  </a:cubicBezTo>
                  <a:cubicBezTo>
                    <a:pt x="16605" y="124056"/>
                    <a:pt x="16605" y="124488"/>
                    <a:pt x="16684" y="124919"/>
                  </a:cubicBezTo>
                  <a:cubicBezTo>
                    <a:pt x="16684" y="124959"/>
                    <a:pt x="16684" y="124998"/>
                    <a:pt x="16723" y="125037"/>
                  </a:cubicBezTo>
                  <a:cubicBezTo>
                    <a:pt x="16488" y="125391"/>
                    <a:pt x="16213" y="125744"/>
                    <a:pt x="16017" y="126176"/>
                  </a:cubicBezTo>
                  <a:cubicBezTo>
                    <a:pt x="15936" y="126364"/>
                    <a:pt x="16095" y="126534"/>
                    <a:pt x="16253" y="126534"/>
                  </a:cubicBezTo>
                  <a:cubicBezTo>
                    <a:pt x="16326" y="126534"/>
                    <a:pt x="16399" y="126498"/>
                    <a:pt x="16448" y="126411"/>
                  </a:cubicBezTo>
                  <a:cubicBezTo>
                    <a:pt x="16762" y="125783"/>
                    <a:pt x="17155" y="125194"/>
                    <a:pt x="17626" y="124645"/>
                  </a:cubicBezTo>
                  <a:lnTo>
                    <a:pt x="17822" y="125705"/>
                  </a:lnTo>
                  <a:cubicBezTo>
                    <a:pt x="17773" y="125655"/>
                    <a:pt x="17710" y="125633"/>
                    <a:pt x="17647" y="125633"/>
                  </a:cubicBezTo>
                  <a:cubicBezTo>
                    <a:pt x="17561" y="125633"/>
                    <a:pt x="17475" y="125675"/>
                    <a:pt x="17430" y="125744"/>
                  </a:cubicBezTo>
                  <a:lnTo>
                    <a:pt x="17273" y="125979"/>
                  </a:lnTo>
                  <a:cubicBezTo>
                    <a:pt x="17133" y="126175"/>
                    <a:pt x="17312" y="126351"/>
                    <a:pt x="17483" y="126351"/>
                  </a:cubicBezTo>
                  <a:cubicBezTo>
                    <a:pt x="17552" y="126351"/>
                    <a:pt x="17620" y="126322"/>
                    <a:pt x="17665" y="126254"/>
                  </a:cubicBezTo>
                  <a:lnTo>
                    <a:pt x="17862" y="125979"/>
                  </a:lnTo>
                  <a:cubicBezTo>
                    <a:pt x="17862" y="125979"/>
                    <a:pt x="17862" y="125979"/>
                    <a:pt x="17862" y="125940"/>
                  </a:cubicBezTo>
                  <a:cubicBezTo>
                    <a:pt x="17940" y="126333"/>
                    <a:pt x="17979" y="126725"/>
                    <a:pt x="18058" y="127118"/>
                  </a:cubicBezTo>
                  <a:cubicBezTo>
                    <a:pt x="17587" y="127824"/>
                    <a:pt x="17233" y="128649"/>
                    <a:pt x="17037" y="129512"/>
                  </a:cubicBezTo>
                  <a:cubicBezTo>
                    <a:pt x="16802" y="129591"/>
                    <a:pt x="16527" y="129709"/>
                    <a:pt x="16252" y="129787"/>
                  </a:cubicBezTo>
                  <a:cubicBezTo>
                    <a:pt x="16331" y="129355"/>
                    <a:pt x="16448" y="128924"/>
                    <a:pt x="16645" y="128531"/>
                  </a:cubicBezTo>
                  <a:cubicBezTo>
                    <a:pt x="16725" y="128343"/>
                    <a:pt x="16548" y="128173"/>
                    <a:pt x="16391" y="128173"/>
                  </a:cubicBezTo>
                  <a:cubicBezTo>
                    <a:pt x="16318" y="128173"/>
                    <a:pt x="16250" y="128209"/>
                    <a:pt x="16213" y="128296"/>
                  </a:cubicBezTo>
                  <a:cubicBezTo>
                    <a:pt x="15938" y="128845"/>
                    <a:pt x="15781" y="129434"/>
                    <a:pt x="15703" y="130023"/>
                  </a:cubicBezTo>
                  <a:cubicBezTo>
                    <a:pt x="15467" y="130141"/>
                    <a:pt x="15192" y="130258"/>
                    <a:pt x="14957" y="130376"/>
                  </a:cubicBezTo>
                  <a:cubicBezTo>
                    <a:pt x="15035" y="129709"/>
                    <a:pt x="15271" y="129120"/>
                    <a:pt x="15585" y="128531"/>
                  </a:cubicBezTo>
                  <a:cubicBezTo>
                    <a:pt x="15692" y="128343"/>
                    <a:pt x="15524" y="128173"/>
                    <a:pt x="15356" y="128173"/>
                  </a:cubicBezTo>
                  <a:cubicBezTo>
                    <a:pt x="15279" y="128173"/>
                    <a:pt x="15202" y="128209"/>
                    <a:pt x="15153" y="128296"/>
                  </a:cubicBezTo>
                  <a:cubicBezTo>
                    <a:pt x="14760" y="129002"/>
                    <a:pt x="14525" y="129748"/>
                    <a:pt x="14446" y="130533"/>
                  </a:cubicBezTo>
                  <a:cubicBezTo>
                    <a:pt x="14407" y="130572"/>
                    <a:pt x="14407" y="130612"/>
                    <a:pt x="14446" y="130651"/>
                  </a:cubicBezTo>
                  <a:cubicBezTo>
                    <a:pt x="13465" y="131161"/>
                    <a:pt x="12562" y="131789"/>
                    <a:pt x="11738" y="132496"/>
                  </a:cubicBezTo>
                  <a:cubicBezTo>
                    <a:pt x="12091" y="131632"/>
                    <a:pt x="12641" y="130808"/>
                    <a:pt x="13347" y="130180"/>
                  </a:cubicBezTo>
                  <a:cubicBezTo>
                    <a:pt x="13528" y="129999"/>
                    <a:pt x="13362" y="129749"/>
                    <a:pt x="13168" y="129749"/>
                  </a:cubicBezTo>
                  <a:cubicBezTo>
                    <a:pt x="13110" y="129749"/>
                    <a:pt x="13049" y="129772"/>
                    <a:pt x="12994" y="129827"/>
                  </a:cubicBezTo>
                  <a:cubicBezTo>
                    <a:pt x="12052" y="130729"/>
                    <a:pt x="11384" y="131829"/>
                    <a:pt x="11031" y="133085"/>
                  </a:cubicBezTo>
                  <a:cubicBezTo>
                    <a:pt x="11031" y="133124"/>
                    <a:pt x="11031" y="133124"/>
                    <a:pt x="11031" y="133163"/>
                  </a:cubicBezTo>
                  <a:cubicBezTo>
                    <a:pt x="10756" y="133438"/>
                    <a:pt x="10481" y="133713"/>
                    <a:pt x="10246" y="133988"/>
                  </a:cubicBezTo>
                  <a:cubicBezTo>
                    <a:pt x="10560" y="132339"/>
                    <a:pt x="11306" y="130808"/>
                    <a:pt x="12366" y="129552"/>
                  </a:cubicBezTo>
                  <a:cubicBezTo>
                    <a:pt x="12547" y="129371"/>
                    <a:pt x="12380" y="129121"/>
                    <a:pt x="12205" y="129121"/>
                  </a:cubicBezTo>
                  <a:cubicBezTo>
                    <a:pt x="12151" y="129121"/>
                    <a:pt x="12097" y="129144"/>
                    <a:pt x="12052" y="129198"/>
                  </a:cubicBezTo>
                  <a:cubicBezTo>
                    <a:pt x="11110" y="130298"/>
                    <a:pt x="10403" y="131554"/>
                    <a:pt x="10010" y="132928"/>
                  </a:cubicBezTo>
                  <a:cubicBezTo>
                    <a:pt x="9597" y="132652"/>
                    <a:pt x="9154" y="132528"/>
                    <a:pt x="8681" y="132528"/>
                  </a:cubicBezTo>
                  <a:cubicBezTo>
                    <a:pt x="8614" y="132528"/>
                    <a:pt x="8547" y="132530"/>
                    <a:pt x="8479" y="132535"/>
                  </a:cubicBezTo>
                  <a:cubicBezTo>
                    <a:pt x="8177" y="132573"/>
                    <a:pt x="8166" y="133048"/>
                    <a:pt x="8446" y="133048"/>
                  </a:cubicBezTo>
                  <a:cubicBezTo>
                    <a:pt x="8457" y="133048"/>
                    <a:pt x="8468" y="133047"/>
                    <a:pt x="8479" y="133046"/>
                  </a:cubicBezTo>
                  <a:cubicBezTo>
                    <a:pt x="8581" y="133030"/>
                    <a:pt x="8682" y="133022"/>
                    <a:pt x="8781" y="133022"/>
                  </a:cubicBezTo>
                  <a:cubicBezTo>
                    <a:pt x="9175" y="133022"/>
                    <a:pt x="9539" y="133148"/>
                    <a:pt x="9853" y="133399"/>
                  </a:cubicBezTo>
                  <a:cubicBezTo>
                    <a:pt x="9814" y="133595"/>
                    <a:pt x="9775" y="133791"/>
                    <a:pt x="9736" y="133988"/>
                  </a:cubicBezTo>
                  <a:cubicBezTo>
                    <a:pt x="9265" y="133791"/>
                    <a:pt x="8754" y="133674"/>
                    <a:pt x="8283" y="133674"/>
                  </a:cubicBezTo>
                  <a:cubicBezTo>
                    <a:pt x="7930" y="133674"/>
                    <a:pt x="7930" y="134184"/>
                    <a:pt x="8283" y="134184"/>
                  </a:cubicBezTo>
                  <a:cubicBezTo>
                    <a:pt x="8344" y="134179"/>
                    <a:pt x="8405" y="134176"/>
                    <a:pt x="8466" y="134176"/>
                  </a:cubicBezTo>
                  <a:cubicBezTo>
                    <a:pt x="8875" y="134176"/>
                    <a:pt x="9281" y="134288"/>
                    <a:pt x="9657" y="134459"/>
                  </a:cubicBezTo>
                  <a:cubicBezTo>
                    <a:pt x="9618" y="134498"/>
                    <a:pt x="9618" y="134537"/>
                    <a:pt x="9657" y="134577"/>
                  </a:cubicBezTo>
                  <a:cubicBezTo>
                    <a:pt x="9539" y="134694"/>
                    <a:pt x="9422" y="134812"/>
                    <a:pt x="9343" y="134969"/>
                  </a:cubicBezTo>
                  <a:lnTo>
                    <a:pt x="9108" y="134851"/>
                  </a:lnTo>
                  <a:cubicBezTo>
                    <a:pt x="9084" y="134845"/>
                    <a:pt x="9061" y="134843"/>
                    <a:pt x="9039" y="134843"/>
                  </a:cubicBezTo>
                  <a:cubicBezTo>
                    <a:pt x="8778" y="134843"/>
                    <a:pt x="8697" y="135253"/>
                    <a:pt x="8951" y="135362"/>
                  </a:cubicBezTo>
                  <a:lnTo>
                    <a:pt x="9029" y="135362"/>
                  </a:lnTo>
                  <a:lnTo>
                    <a:pt x="8911" y="135479"/>
                  </a:lnTo>
                  <a:lnTo>
                    <a:pt x="8519" y="135990"/>
                  </a:lnTo>
                  <a:cubicBezTo>
                    <a:pt x="8289" y="135932"/>
                    <a:pt x="8059" y="135896"/>
                    <a:pt x="7814" y="135896"/>
                  </a:cubicBezTo>
                  <a:cubicBezTo>
                    <a:pt x="7724" y="135896"/>
                    <a:pt x="7632" y="135901"/>
                    <a:pt x="7537" y="135911"/>
                  </a:cubicBezTo>
                  <a:cubicBezTo>
                    <a:pt x="7236" y="135987"/>
                    <a:pt x="7368" y="136424"/>
                    <a:pt x="7658" y="136424"/>
                  </a:cubicBezTo>
                  <a:cubicBezTo>
                    <a:pt x="7670" y="136424"/>
                    <a:pt x="7682" y="136423"/>
                    <a:pt x="7694" y="136422"/>
                  </a:cubicBezTo>
                  <a:cubicBezTo>
                    <a:pt x="7773" y="136402"/>
                    <a:pt x="7861" y="136392"/>
                    <a:pt x="7949" y="136392"/>
                  </a:cubicBezTo>
                  <a:cubicBezTo>
                    <a:pt x="8038" y="136392"/>
                    <a:pt x="8126" y="136402"/>
                    <a:pt x="8205" y="136422"/>
                  </a:cubicBezTo>
                  <a:lnTo>
                    <a:pt x="7773" y="137010"/>
                  </a:lnTo>
                  <a:lnTo>
                    <a:pt x="7302" y="136971"/>
                  </a:lnTo>
                  <a:cubicBezTo>
                    <a:pt x="7289" y="136970"/>
                    <a:pt x="7277" y="136969"/>
                    <a:pt x="7266" y="136969"/>
                  </a:cubicBezTo>
                  <a:cubicBezTo>
                    <a:pt x="6988" y="136969"/>
                    <a:pt x="7000" y="137405"/>
                    <a:pt x="7302" y="137442"/>
                  </a:cubicBezTo>
                  <a:lnTo>
                    <a:pt x="7498" y="137481"/>
                  </a:lnTo>
                  <a:cubicBezTo>
                    <a:pt x="6399" y="139091"/>
                    <a:pt x="5496" y="140858"/>
                    <a:pt x="4789" y="142663"/>
                  </a:cubicBezTo>
                  <a:cubicBezTo>
                    <a:pt x="4789" y="139876"/>
                    <a:pt x="5260" y="137089"/>
                    <a:pt x="6203" y="134459"/>
                  </a:cubicBezTo>
                  <a:cubicBezTo>
                    <a:pt x="6272" y="134273"/>
                    <a:pt x="6136" y="134156"/>
                    <a:pt x="5989" y="134156"/>
                  </a:cubicBezTo>
                  <a:cubicBezTo>
                    <a:pt x="5887" y="134156"/>
                    <a:pt x="5780" y="134212"/>
                    <a:pt x="5732" y="134341"/>
                  </a:cubicBezTo>
                  <a:cubicBezTo>
                    <a:pt x="4789" y="137010"/>
                    <a:pt x="4318" y="139798"/>
                    <a:pt x="4358" y="142624"/>
                  </a:cubicBezTo>
                  <a:cubicBezTo>
                    <a:pt x="2316" y="131946"/>
                    <a:pt x="5339" y="118207"/>
                    <a:pt x="16174" y="114320"/>
                  </a:cubicBezTo>
                  <a:close/>
                  <a:moveTo>
                    <a:pt x="35544" y="113154"/>
                  </a:moveTo>
                  <a:cubicBezTo>
                    <a:pt x="36511" y="113154"/>
                    <a:pt x="36194" y="115996"/>
                    <a:pt x="36194" y="116479"/>
                  </a:cubicBezTo>
                  <a:lnTo>
                    <a:pt x="36194" y="120876"/>
                  </a:lnTo>
                  <a:lnTo>
                    <a:pt x="36194" y="128727"/>
                  </a:lnTo>
                  <a:lnTo>
                    <a:pt x="36194" y="137050"/>
                  </a:lnTo>
                  <a:lnTo>
                    <a:pt x="36194" y="140504"/>
                  </a:lnTo>
                  <a:cubicBezTo>
                    <a:pt x="36155" y="141093"/>
                    <a:pt x="36194" y="142153"/>
                    <a:pt x="36155" y="143017"/>
                  </a:cubicBezTo>
                  <a:cubicBezTo>
                    <a:pt x="35921" y="143075"/>
                    <a:pt x="35682" y="143106"/>
                    <a:pt x="35445" y="143106"/>
                  </a:cubicBezTo>
                  <a:cubicBezTo>
                    <a:pt x="35046" y="143106"/>
                    <a:pt x="34655" y="143017"/>
                    <a:pt x="34310" y="142820"/>
                  </a:cubicBezTo>
                  <a:cubicBezTo>
                    <a:pt x="34310" y="142624"/>
                    <a:pt x="34349" y="142428"/>
                    <a:pt x="34349" y="142310"/>
                  </a:cubicBezTo>
                  <a:cubicBezTo>
                    <a:pt x="34349" y="141015"/>
                    <a:pt x="34310" y="139719"/>
                    <a:pt x="34310" y="138424"/>
                  </a:cubicBezTo>
                  <a:cubicBezTo>
                    <a:pt x="34271" y="135715"/>
                    <a:pt x="34271" y="132967"/>
                    <a:pt x="34231" y="130258"/>
                  </a:cubicBezTo>
                  <a:cubicBezTo>
                    <a:pt x="34192" y="127667"/>
                    <a:pt x="34192" y="125116"/>
                    <a:pt x="34192" y="122525"/>
                  </a:cubicBezTo>
                  <a:cubicBezTo>
                    <a:pt x="34192" y="120955"/>
                    <a:pt x="33250" y="114242"/>
                    <a:pt x="35173" y="113221"/>
                  </a:cubicBezTo>
                  <a:cubicBezTo>
                    <a:pt x="35213" y="113221"/>
                    <a:pt x="35291" y="113182"/>
                    <a:pt x="35370" y="113182"/>
                  </a:cubicBezTo>
                  <a:cubicBezTo>
                    <a:pt x="35432" y="113163"/>
                    <a:pt x="35490" y="113154"/>
                    <a:pt x="35544" y="113154"/>
                  </a:cubicBezTo>
                  <a:close/>
                  <a:moveTo>
                    <a:pt x="64812" y="141957"/>
                  </a:moveTo>
                  <a:lnTo>
                    <a:pt x="64812" y="141957"/>
                  </a:lnTo>
                  <a:cubicBezTo>
                    <a:pt x="65126" y="142035"/>
                    <a:pt x="65400" y="142192"/>
                    <a:pt x="65597" y="142389"/>
                  </a:cubicBezTo>
                  <a:cubicBezTo>
                    <a:pt x="65518" y="142820"/>
                    <a:pt x="65479" y="143174"/>
                    <a:pt x="65361" y="143566"/>
                  </a:cubicBezTo>
                  <a:lnTo>
                    <a:pt x="65361" y="143605"/>
                  </a:lnTo>
                  <a:cubicBezTo>
                    <a:pt x="65204" y="143056"/>
                    <a:pt x="65008" y="142506"/>
                    <a:pt x="64812" y="141957"/>
                  </a:cubicBezTo>
                  <a:close/>
                  <a:moveTo>
                    <a:pt x="34310" y="143331"/>
                  </a:moveTo>
                  <a:cubicBezTo>
                    <a:pt x="34689" y="143493"/>
                    <a:pt x="35106" y="143581"/>
                    <a:pt x="35522" y="143581"/>
                  </a:cubicBezTo>
                  <a:cubicBezTo>
                    <a:pt x="35708" y="143581"/>
                    <a:pt x="35894" y="143563"/>
                    <a:pt x="36076" y="143527"/>
                  </a:cubicBezTo>
                  <a:lnTo>
                    <a:pt x="36076" y="143527"/>
                  </a:lnTo>
                  <a:cubicBezTo>
                    <a:pt x="36076" y="143566"/>
                    <a:pt x="36076" y="143645"/>
                    <a:pt x="36037" y="143723"/>
                  </a:cubicBezTo>
                  <a:cubicBezTo>
                    <a:pt x="35652" y="143877"/>
                    <a:pt x="35182" y="144032"/>
                    <a:pt x="34804" y="144032"/>
                  </a:cubicBezTo>
                  <a:cubicBezTo>
                    <a:pt x="34605" y="144032"/>
                    <a:pt x="34432" y="143989"/>
                    <a:pt x="34310" y="143880"/>
                  </a:cubicBezTo>
                  <a:cubicBezTo>
                    <a:pt x="34271" y="143684"/>
                    <a:pt x="34271" y="143488"/>
                    <a:pt x="34310" y="143331"/>
                  </a:cubicBezTo>
                  <a:close/>
                  <a:moveTo>
                    <a:pt x="35841" y="144312"/>
                  </a:moveTo>
                  <a:lnTo>
                    <a:pt x="35841" y="144312"/>
                  </a:lnTo>
                  <a:cubicBezTo>
                    <a:pt x="35918" y="144777"/>
                    <a:pt x="35826" y="145004"/>
                    <a:pt x="35574" y="145004"/>
                  </a:cubicBezTo>
                  <a:cubicBezTo>
                    <a:pt x="35444" y="145004"/>
                    <a:pt x="35270" y="144943"/>
                    <a:pt x="35056" y="144822"/>
                  </a:cubicBezTo>
                  <a:cubicBezTo>
                    <a:pt x="34957" y="144838"/>
                    <a:pt x="34869" y="144845"/>
                    <a:pt x="34791" y="144845"/>
                  </a:cubicBezTo>
                  <a:cubicBezTo>
                    <a:pt x="34465" y="144845"/>
                    <a:pt x="34317" y="144708"/>
                    <a:pt x="34349" y="144391"/>
                  </a:cubicBezTo>
                  <a:lnTo>
                    <a:pt x="34349" y="144391"/>
                  </a:lnTo>
                  <a:cubicBezTo>
                    <a:pt x="34467" y="144469"/>
                    <a:pt x="34585" y="144508"/>
                    <a:pt x="34702" y="144508"/>
                  </a:cubicBezTo>
                  <a:cubicBezTo>
                    <a:pt x="34770" y="144515"/>
                    <a:pt x="34837" y="144518"/>
                    <a:pt x="34904" y="144518"/>
                  </a:cubicBezTo>
                  <a:cubicBezTo>
                    <a:pt x="35228" y="144518"/>
                    <a:pt x="35548" y="144442"/>
                    <a:pt x="35841" y="144312"/>
                  </a:cubicBezTo>
                  <a:close/>
                  <a:moveTo>
                    <a:pt x="26812" y="137599"/>
                  </a:moveTo>
                  <a:cubicBezTo>
                    <a:pt x="27401" y="137678"/>
                    <a:pt x="27990" y="137756"/>
                    <a:pt x="28578" y="137796"/>
                  </a:cubicBezTo>
                  <a:cubicBezTo>
                    <a:pt x="27676" y="140818"/>
                    <a:pt x="26733" y="143841"/>
                    <a:pt x="25752" y="146864"/>
                  </a:cubicBezTo>
                  <a:cubicBezTo>
                    <a:pt x="25124" y="146707"/>
                    <a:pt x="24496" y="146510"/>
                    <a:pt x="23868" y="146314"/>
                  </a:cubicBezTo>
                  <a:cubicBezTo>
                    <a:pt x="24928" y="143409"/>
                    <a:pt x="25909" y="140504"/>
                    <a:pt x="26812" y="137599"/>
                  </a:cubicBezTo>
                  <a:close/>
                  <a:moveTo>
                    <a:pt x="43260" y="137167"/>
                  </a:moveTo>
                  <a:cubicBezTo>
                    <a:pt x="44316" y="140139"/>
                    <a:pt x="45255" y="143111"/>
                    <a:pt x="46116" y="146083"/>
                  </a:cubicBezTo>
                  <a:lnTo>
                    <a:pt x="46116" y="146083"/>
                  </a:lnTo>
                  <a:cubicBezTo>
                    <a:pt x="45451" y="146356"/>
                    <a:pt x="44748" y="146590"/>
                    <a:pt x="44045" y="146785"/>
                  </a:cubicBezTo>
                  <a:cubicBezTo>
                    <a:pt x="43849" y="146236"/>
                    <a:pt x="43692" y="145725"/>
                    <a:pt x="43574" y="145176"/>
                  </a:cubicBezTo>
                  <a:cubicBezTo>
                    <a:pt x="43526" y="145047"/>
                    <a:pt x="43419" y="144991"/>
                    <a:pt x="43314" y="144991"/>
                  </a:cubicBezTo>
                  <a:cubicBezTo>
                    <a:pt x="43163" y="144991"/>
                    <a:pt x="43017" y="145108"/>
                    <a:pt x="43064" y="145293"/>
                  </a:cubicBezTo>
                  <a:cubicBezTo>
                    <a:pt x="43221" y="145843"/>
                    <a:pt x="43378" y="146353"/>
                    <a:pt x="43574" y="146903"/>
                  </a:cubicBezTo>
                  <a:cubicBezTo>
                    <a:pt x="42711" y="147139"/>
                    <a:pt x="41847" y="147335"/>
                    <a:pt x="40983" y="147492"/>
                  </a:cubicBezTo>
                  <a:cubicBezTo>
                    <a:pt x="40709" y="146118"/>
                    <a:pt x="40434" y="144744"/>
                    <a:pt x="40080" y="143370"/>
                  </a:cubicBezTo>
                  <a:cubicBezTo>
                    <a:pt x="40050" y="143247"/>
                    <a:pt x="39959" y="143196"/>
                    <a:pt x="39865" y="143196"/>
                  </a:cubicBezTo>
                  <a:cubicBezTo>
                    <a:pt x="39718" y="143196"/>
                    <a:pt x="39562" y="143320"/>
                    <a:pt x="39609" y="143488"/>
                  </a:cubicBezTo>
                  <a:cubicBezTo>
                    <a:pt x="39923" y="144862"/>
                    <a:pt x="40237" y="146196"/>
                    <a:pt x="40473" y="147570"/>
                  </a:cubicBezTo>
                  <a:cubicBezTo>
                    <a:pt x="39806" y="147688"/>
                    <a:pt x="39099" y="147767"/>
                    <a:pt x="38432" y="147845"/>
                  </a:cubicBezTo>
                  <a:cubicBezTo>
                    <a:pt x="38118" y="146079"/>
                    <a:pt x="37843" y="144312"/>
                    <a:pt x="37529" y="142506"/>
                  </a:cubicBezTo>
                  <a:cubicBezTo>
                    <a:pt x="37529" y="142035"/>
                    <a:pt x="37529" y="141643"/>
                    <a:pt x="37529" y="141289"/>
                  </a:cubicBezTo>
                  <a:cubicBezTo>
                    <a:pt x="37607" y="140151"/>
                    <a:pt x="37607" y="139052"/>
                    <a:pt x="37647" y="137913"/>
                  </a:cubicBezTo>
                  <a:lnTo>
                    <a:pt x="38314" y="137874"/>
                  </a:lnTo>
                  <a:cubicBezTo>
                    <a:pt x="38392" y="138659"/>
                    <a:pt x="38549" y="139405"/>
                    <a:pt x="38746" y="140151"/>
                  </a:cubicBezTo>
                  <a:cubicBezTo>
                    <a:pt x="38793" y="140293"/>
                    <a:pt x="38898" y="140353"/>
                    <a:pt x="39000" y="140353"/>
                  </a:cubicBezTo>
                  <a:cubicBezTo>
                    <a:pt x="39153" y="140353"/>
                    <a:pt x="39303" y="140221"/>
                    <a:pt x="39256" y="140033"/>
                  </a:cubicBezTo>
                  <a:cubicBezTo>
                    <a:pt x="39021" y="139327"/>
                    <a:pt x="38903" y="138581"/>
                    <a:pt x="38824" y="137835"/>
                  </a:cubicBezTo>
                  <a:cubicBezTo>
                    <a:pt x="39492" y="137756"/>
                    <a:pt x="40198" y="137678"/>
                    <a:pt x="40866" y="137560"/>
                  </a:cubicBezTo>
                  <a:cubicBezTo>
                    <a:pt x="41415" y="139366"/>
                    <a:pt x="41886" y="141172"/>
                    <a:pt x="42357" y="143017"/>
                  </a:cubicBezTo>
                  <a:cubicBezTo>
                    <a:pt x="42387" y="143137"/>
                    <a:pt x="42475" y="143188"/>
                    <a:pt x="42567" y="143188"/>
                  </a:cubicBezTo>
                  <a:cubicBezTo>
                    <a:pt x="42715" y="143188"/>
                    <a:pt x="42877" y="143054"/>
                    <a:pt x="42828" y="142860"/>
                  </a:cubicBezTo>
                  <a:cubicBezTo>
                    <a:pt x="42397" y="141093"/>
                    <a:pt x="41886" y="139287"/>
                    <a:pt x="41376" y="137521"/>
                  </a:cubicBezTo>
                  <a:cubicBezTo>
                    <a:pt x="42004" y="137403"/>
                    <a:pt x="42632" y="137285"/>
                    <a:pt x="43260" y="137167"/>
                  </a:cubicBezTo>
                  <a:close/>
                  <a:moveTo>
                    <a:pt x="37372" y="144469"/>
                  </a:moveTo>
                  <a:cubicBezTo>
                    <a:pt x="37568" y="145647"/>
                    <a:pt x="37764" y="146785"/>
                    <a:pt x="37961" y="147924"/>
                  </a:cubicBezTo>
                  <a:cubicBezTo>
                    <a:pt x="37136" y="148041"/>
                    <a:pt x="36312" y="148081"/>
                    <a:pt x="35487" y="148081"/>
                  </a:cubicBezTo>
                  <a:lnTo>
                    <a:pt x="35487" y="148041"/>
                  </a:lnTo>
                  <a:cubicBezTo>
                    <a:pt x="35448" y="147884"/>
                    <a:pt x="35448" y="147688"/>
                    <a:pt x="35487" y="147492"/>
                  </a:cubicBezTo>
                  <a:lnTo>
                    <a:pt x="35527" y="147492"/>
                  </a:lnTo>
                  <a:cubicBezTo>
                    <a:pt x="36704" y="147099"/>
                    <a:pt x="37175" y="145843"/>
                    <a:pt x="37372" y="144469"/>
                  </a:cubicBezTo>
                  <a:close/>
                  <a:moveTo>
                    <a:pt x="29010" y="137874"/>
                  </a:moveTo>
                  <a:cubicBezTo>
                    <a:pt x="29560" y="137913"/>
                    <a:pt x="30149" y="137953"/>
                    <a:pt x="30698" y="137992"/>
                  </a:cubicBezTo>
                  <a:cubicBezTo>
                    <a:pt x="30580" y="138541"/>
                    <a:pt x="30423" y="139091"/>
                    <a:pt x="30306" y="139641"/>
                  </a:cubicBezTo>
                  <a:cubicBezTo>
                    <a:pt x="30258" y="139833"/>
                    <a:pt x="30416" y="139952"/>
                    <a:pt x="30563" y="139952"/>
                  </a:cubicBezTo>
                  <a:cubicBezTo>
                    <a:pt x="30657" y="139952"/>
                    <a:pt x="30746" y="139904"/>
                    <a:pt x="30777" y="139798"/>
                  </a:cubicBezTo>
                  <a:cubicBezTo>
                    <a:pt x="30934" y="139209"/>
                    <a:pt x="31091" y="138620"/>
                    <a:pt x="31209" y="138031"/>
                  </a:cubicBezTo>
                  <a:cubicBezTo>
                    <a:pt x="31758" y="138070"/>
                    <a:pt x="32269" y="138110"/>
                    <a:pt x="32779" y="138149"/>
                  </a:cubicBezTo>
                  <a:lnTo>
                    <a:pt x="32779" y="139366"/>
                  </a:lnTo>
                  <a:lnTo>
                    <a:pt x="32465" y="141682"/>
                  </a:lnTo>
                  <a:cubicBezTo>
                    <a:pt x="32465" y="141827"/>
                    <a:pt x="32573" y="141908"/>
                    <a:pt x="32693" y="141908"/>
                  </a:cubicBezTo>
                  <a:cubicBezTo>
                    <a:pt x="32734" y="141908"/>
                    <a:pt x="32778" y="141898"/>
                    <a:pt x="32818" y="141878"/>
                  </a:cubicBezTo>
                  <a:cubicBezTo>
                    <a:pt x="32818" y="142663"/>
                    <a:pt x="32857" y="143448"/>
                    <a:pt x="32857" y="144234"/>
                  </a:cubicBezTo>
                  <a:cubicBezTo>
                    <a:pt x="32895" y="145560"/>
                    <a:pt x="33262" y="147618"/>
                    <a:pt x="34771" y="147618"/>
                  </a:cubicBezTo>
                  <a:cubicBezTo>
                    <a:pt x="34825" y="147618"/>
                    <a:pt x="34881" y="147615"/>
                    <a:pt x="34938" y="147610"/>
                  </a:cubicBezTo>
                  <a:cubicBezTo>
                    <a:pt x="34938" y="147767"/>
                    <a:pt x="34938" y="147963"/>
                    <a:pt x="34938" y="148120"/>
                  </a:cubicBezTo>
                  <a:cubicBezTo>
                    <a:pt x="33996" y="148120"/>
                    <a:pt x="33014" y="148081"/>
                    <a:pt x="32033" y="148002"/>
                  </a:cubicBezTo>
                  <a:lnTo>
                    <a:pt x="32033" y="147963"/>
                  </a:lnTo>
                  <a:cubicBezTo>
                    <a:pt x="32111" y="146982"/>
                    <a:pt x="32269" y="146000"/>
                    <a:pt x="32426" y="145019"/>
                  </a:cubicBezTo>
                  <a:cubicBezTo>
                    <a:pt x="32449" y="144833"/>
                    <a:pt x="32294" y="144716"/>
                    <a:pt x="32147" y="144716"/>
                  </a:cubicBezTo>
                  <a:cubicBezTo>
                    <a:pt x="32045" y="144716"/>
                    <a:pt x="31947" y="144772"/>
                    <a:pt x="31915" y="144901"/>
                  </a:cubicBezTo>
                  <a:cubicBezTo>
                    <a:pt x="31758" y="145922"/>
                    <a:pt x="31601" y="146942"/>
                    <a:pt x="31523" y="147963"/>
                  </a:cubicBezTo>
                  <a:cubicBezTo>
                    <a:pt x="30620" y="147884"/>
                    <a:pt x="29678" y="147727"/>
                    <a:pt x="28775" y="147570"/>
                  </a:cubicBezTo>
                  <a:lnTo>
                    <a:pt x="29756" y="143723"/>
                  </a:lnTo>
                  <a:cubicBezTo>
                    <a:pt x="29803" y="143511"/>
                    <a:pt x="29652" y="143384"/>
                    <a:pt x="29507" y="143384"/>
                  </a:cubicBezTo>
                  <a:cubicBezTo>
                    <a:pt x="29411" y="143384"/>
                    <a:pt x="29316" y="143441"/>
                    <a:pt x="29285" y="143566"/>
                  </a:cubicBezTo>
                  <a:cubicBezTo>
                    <a:pt x="28932" y="144901"/>
                    <a:pt x="28618" y="146196"/>
                    <a:pt x="28304" y="147492"/>
                  </a:cubicBezTo>
                  <a:cubicBezTo>
                    <a:pt x="27597" y="147374"/>
                    <a:pt x="26890" y="147217"/>
                    <a:pt x="26145" y="147021"/>
                  </a:cubicBezTo>
                  <a:cubicBezTo>
                    <a:pt x="27165" y="143998"/>
                    <a:pt x="28107" y="140936"/>
                    <a:pt x="29010" y="137874"/>
                  </a:cubicBezTo>
                  <a:close/>
                  <a:moveTo>
                    <a:pt x="35625" y="0"/>
                  </a:moveTo>
                  <a:cubicBezTo>
                    <a:pt x="35460" y="0"/>
                    <a:pt x="35298" y="54"/>
                    <a:pt x="35173" y="163"/>
                  </a:cubicBezTo>
                  <a:cubicBezTo>
                    <a:pt x="35134" y="158"/>
                    <a:pt x="35094" y="156"/>
                    <a:pt x="35056" y="156"/>
                  </a:cubicBezTo>
                  <a:cubicBezTo>
                    <a:pt x="34791" y="156"/>
                    <a:pt x="34565" y="271"/>
                    <a:pt x="34428" y="477"/>
                  </a:cubicBezTo>
                  <a:cubicBezTo>
                    <a:pt x="12601" y="30155"/>
                    <a:pt x="12012" y="68587"/>
                    <a:pt x="15153" y="103760"/>
                  </a:cubicBezTo>
                  <a:cubicBezTo>
                    <a:pt x="15428" y="106783"/>
                    <a:pt x="15703" y="109806"/>
                    <a:pt x="16017" y="112789"/>
                  </a:cubicBezTo>
                  <a:cubicBezTo>
                    <a:pt x="2827" y="117304"/>
                    <a:pt x="0" y="134969"/>
                    <a:pt x="3886" y="146785"/>
                  </a:cubicBezTo>
                  <a:cubicBezTo>
                    <a:pt x="3939" y="147208"/>
                    <a:pt x="4268" y="147401"/>
                    <a:pt x="4605" y="147401"/>
                  </a:cubicBezTo>
                  <a:cubicBezTo>
                    <a:pt x="5019" y="147401"/>
                    <a:pt x="5443" y="147109"/>
                    <a:pt x="5378" y="146589"/>
                  </a:cubicBezTo>
                  <a:cubicBezTo>
                    <a:pt x="5771" y="143017"/>
                    <a:pt x="8008" y="139209"/>
                    <a:pt x="10128" y="136422"/>
                  </a:cubicBezTo>
                  <a:cubicBezTo>
                    <a:pt x="12366" y="133477"/>
                    <a:pt x="15271" y="131318"/>
                    <a:pt x="18843" y="130612"/>
                  </a:cubicBezTo>
                  <a:cubicBezTo>
                    <a:pt x="19196" y="132103"/>
                    <a:pt x="19550" y="133634"/>
                    <a:pt x="19981" y="135165"/>
                  </a:cubicBezTo>
                  <a:cubicBezTo>
                    <a:pt x="20082" y="135467"/>
                    <a:pt x="20353" y="135654"/>
                    <a:pt x="20650" y="135654"/>
                  </a:cubicBezTo>
                  <a:cubicBezTo>
                    <a:pt x="20702" y="135654"/>
                    <a:pt x="20754" y="135648"/>
                    <a:pt x="20806" y="135636"/>
                  </a:cubicBezTo>
                  <a:cubicBezTo>
                    <a:pt x="22219" y="136422"/>
                    <a:pt x="23750" y="137010"/>
                    <a:pt x="25359" y="137324"/>
                  </a:cubicBezTo>
                  <a:cubicBezTo>
                    <a:pt x="24417" y="140426"/>
                    <a:pt x="23357" y="143527"/>
                    <a:pt x="22219" y="146550"/>
                  </a:cubicBezTo>
                  <a:cubicBezTo>
                    <a:pt x="22101" y="146942"/>
                    <a:pt x="22298" y="147335"/>
                    <a:pt x="22690" y="147453"/>
                  </a:cubicBezTo>
                  <a:lnTo>
                    <a:pt x="23789" y="147845"/>
                  </a:lnTo>
                  <a:cubicBezTo>
                    <a:pt x="21748" y="155736"/>
                    <a:pt x="19785" y="163626"/>
                    <a:pt x="17901" y="171556"/>
                  </a:cubicBezTo>
                  <a:cubicBezTo>
                    <a:pt x="17940" y="171634"/>
                    <a:pt x="17940" y="171713"/>
                    <a:pt x="17901" y="171791"/>
                  </a:cubicBezTo>
                  <a:cubicBezTo>
                    <a:pt x="17783" y="172027"/>
                    <a:pt x="17665" y="172263"/>
                    <a:pt x="17587" y="172498"/>
                  </a:cubicBezTo>
                  <a:cubicBezTo>
                    <a:pt x="17587" y="172616"/>
                    <a:pt x="17548" y="172694"/>
                    <a:pt x="17548" y="172812"/>
                  </a:cubicBezTo>
                  <a:lnTo>
                    <a:pt x="17548" y="172851"/>
                  </a:lnTo>
                  <a:cubicBezTo>
                    <a:pt x="17548" y="172891"/>
                    <a:pt x="17548" y="172891"/>
                    <a:pt x="17548" y="172930"/>
                  </a:cubicBezTo>
                  <a:cubicBezTo>
                    <a:pt x="17548" y="173087"/>
                    <a:pt x="17508" y="173205"/>
                    <a:pt x="17508" y="173362"/>
                  </a:cubicBezTo>
                  <a:cubicBezTo>
                    <a:pt x="17508" y="173440"/>
                    <a:pt x="17469" y="173519"/>
                    <a:pt x="17430" y="173558"/>
                  </a:cubicBezTo>
                  <a:cubicBezTo>
                    <a:pt x="15977" y="179682"/>
                    <a:pt x="14525" y="185806"/>
                    <a:pt x="13151" y="191930"/>
                  </a:cubicBezTo>
                  <a:cubicBezTo>
                    <a:pt x="13308" y="192008"/>
                    <a:pt x="13426" y="192126"/>
                    <a:pt x="13583" y="192205"/>
                  </a:cubicBezTo>
                  <a:cubicBezTo>
                    <a:pt x="15035" y="185884"/>
                    <a:pt x="16488" y="179564"/>
                    <a:pt x="18019" y="173244"/>
                  </a:cubicBezTo>
                  <a:cubicBezTo>
                    <a:pt x="17979" y="173205"/>
                    <a:pt x="17979" y="173165"/>
                    <a:pt x="18019" y="173126"/>
                  </a:cubicBezTo>
                  <a:cubicBezTo>
                    <a:pt x="18058" y="172773"/>
                    <a:pt x="18136" y="172420"/>
                    <a:pt x="18215" y="172106"/>
                  </a:cubicBezTo>
                  <a:cubicBezTo>
                    <a:pt x="18254" y="172066"/>
                    <a:pt x="18254" y="172027"/>
                    <a:pt x="18293" y="171988"/>
                  </a:cubicBezTo>
                  <a:cubicBezTo>
                    <a:pt x="20256" y="163979"/>
                    <a:pt x="22219" y="155971"/>
                    <a:pt x="24300" y="148002"/>
                  </a:cubicBezTo>
                  <a:cubicBezTo>
                    <a:pt x="25477" y="148355"/>
                    <a:pt x="26694" y="148670"/>
                    <a:pt x="27911" y="148905"/>
                  </a:cubicBezTo>
                  <a:cubicBezTo>
                    <a:pt x="27165" y="150986"/>
                    <a:pt x="26890" y="153263"/>
                    <a:pt x="27087" y="155461"/>
                  </a:cubicBezTo>
                  <a:cubicBezTo>
                    <a:pt x="27107" y="155622"/>
                    <a:pt x="27242" y="155711"/>
                    <a:pt x="27367" y="155711"/>
                  </a:cubicBezTo>
                  <a:cubicBezTo>
                    <a:pt x="27486" y="155711"/>
                    <a:pt x="27597" y="155632"/>
                    <a:pt x="27597" y="155461"/>
                  </a:cubicBezTo>
                  <a:cubicBezTo>
                    <a:pt x="27362" y="153263"/>
                    <a:pt x="27636" y="151064"/>
                    <a:pt x="28382" y="148984"/>
                  </a:cubicBezTo>
                  <a:cubicBezTo>
                    <a:pt x="29481" y="149180"/>
                    <a:pt x="30580" y="149337"/>
                    <a:pt x="31680" y="149455"/>
                  </a:cubicBezTo>
                  <a:cubicBezTo>
                    <a:pt x="31523" y="150279"/>
                    <a:pt x="31523" y="151182"/>
                    <a:pt x="31680" y="152046"/>
                  </a:cubicBezTo>
                  <a:cubicBezTo>
                    <a:pt x="31710" y="152166"/>
                    <a:pt x="31797" y="152217"/>
                    <a:pt x="31891" y="152217"/>
                  </a:cubicBezTo>
                  <a:cubicBezTo>
                    <a:pt x="32044" y="152217"/>
                    <a:pt x="32214" y="152083"/>
                    <a:pt x="32190" y="151889"/>
                  </a:cubicBezTo>
                  <a:cubicBezTo>
                    <a:pt x="32033" y="151103"/>
                    <a:pt x="32033" y="150279"/>
                    <a:pt x="32190" y="149494"/>
                  </a:cubicBezTo>
                  <a:cubicBezTo>
                    <a:pt x="33064" y="149545"/>
                    <a:pt x="33938" y="149574"/>
                    <a:pt x="34812" y="149574"/>
                  </a:cubicBezTo>
                  <a:cubicBezTo>
                    <a:pt x="35940" y="149574"/>
                    <a:pt x="37068" y="149526"/>
                    <a:pt x="38196" y="149415"/>
                  </a:cubicBezTo>
                  <a:lnTo>
                    <a:pt x="38196" y="149415"/>
                  </a:lnTo>
                  <a:cubicBezTo>
                    <a:pt x="38118" y="150475"/>
                    <a:pt x="38000" y="151535"/>
                    <a:pt x="37804" y="152556"/>
                  </a:cubicBezTo>
                  <a:cubicBezTo>
                    <a:pt x="37780" y="152741"/>
                    <a:pt x="37935" y="152858"/>
                    <a:pt x="38082" y="152858"/>
                  </a:cubicBezTo>
                  <a:cubicBezTo>
                    <a:pt x="38184" y="152858"/>
                    <a:pt x="38282" y="152802"/>
                    <a:pt x="38314" y="152674"/>
                  </a:cubicBezTo>
                  <a:cubicBezTo>
                    <a:pt x="38510" y="151574"/>
                    <a:pt x="38628" y="150475"/>
                    <a:pt x="38706" y="149337"/>
                  </a:cubicBezTo>
                  <a:cubicBezTo>
                    <a:pt x="39688" y="149258"/>
                    <a:pt x="40669" y="149101"/>
                    <a:pt x="41611" y="148905"/>
                  </a:cubicBezTo>
                  <a:lnTo>
                    <a:pt x="41611" y="148905"/>
                  </a:lnTo>
                  <a:cubicBezTo>
                    <a:pt x="42711" y="152831"/>
                    <a:pt x="42554" y="157031"/>
                    <a:pt x="41180" y="160917"/>
                  </a:cubicBezTo>
                  <a:cubicBezTo>
                    <a:pt x="41109" y="161083"/>
                    <a:pt x="41251" y="161192"/>
                    <a:pt x="41402" y="161192"/>
                  </a:cubicBezTo>
                  <a:cubicBezTo>
                    <a:pt x="41501" y="161192"/>
                    <a:pt x="41604" y="161144"/>
                    <a:pt x="41651" y="161035"/>
                  </a:cubicBezTo>
                  <a:cubicBezTo>
                    <a:pt x="43064" y="157070"/>
                    <a:pt x="43182" y="152831"/>
                    <a:pt x="42043" y="148787"/>
                  </a:cubicBezTo>
                  <a:cubicBezTo>
                    <a:pt x="43299" y="148552"/>
                    <a:pt x="44556" y="148198"/>
                    <a:pt x="45773" y="147806"/>
                  </a:cubicBezTo>
                  <a:cubicBezTo>
                    <a:pt x="47892" y="155971"/>
                    <a:pt x="49934" y="164136"/>
                    <a:pt x="51896" y="172341"/>
                  </a:cubicBezTo>
                  <a:lnTo>
                    <a:pt x="51896" y="172380"/>
                  </a:lnTo>
                  <a:cubicBezTo>
                    <a:pt x="51896" y="172420"/>
                    <a:pt x="51896" y="172498"/>
                    <a:pt x="51896" y="172537"/>
                  </a:cubicBezTo>
                  <a:cubicBezTo>
                    <a:pt x="51936" y="172577"/>
                    <a:pt x="51975" y="172655"/>
                    <a:pt x="51975" y="172734"/>
                  </a:cubicBezTo>
                  <a:cubicBezTo>
                    <a:pt x="52014" y="172812"/>
                    <a:pt x="52014" y="172891"/>
                    <a:pt x="52014" y="172969"/>
                  </a:cubicBezTo>
                  <a:cubicBezTo>
                    <a:pt x="52014" y="172969"/>
                    <a:pt x="52053" y="173008"/>
                    <a:pt x="52053" y="173008"/>
                  </a:cubicBezTo>
                  <a:cubicBezTo>
                    <a:pt x="53584" y="179407"/>
                    <a:pt x="55076" y="185767"/>
                    <a:pt x="56529" y="192165"/>
                  </a:cubicBezTo>
                  <a:cubicBezTo>
                    <a:pt x="56686" y="192126"/>
                    <a:pt x="56843" y="192048"/>
                    <a:pt x="56960" y="191930"/>
                  </a:cubicBezTo>
                  <a:cubicBezTo>
                    <a:pt x="55586" y="185845"/>
                    <a:pt x="54173" y="179800"/>
                    <a:pt x="52721" y="173715"/>
                  </a:cubicBezTo>
                  <a:cubicBezTo>
                    <a:pt x="52525" y="173087"/>
                    <a:pt x="52485" y="172459"/>
                    <a:pt x="52368" y="171870"/>
                  </a:cubicBezTo>
                  <a:lnTo>
                    <a:pt x="52289" y="171909"/>
                  </a:lnTo>
                  <a:cubicBezTo>
                    <a:pt x="50326" y="163783"/>
                    <a:pt x="48324" y="155696"/>
                    <a:pt x="46283" y="147649"/>
                  </a:cubicBezTo>
                  <a:lnTo>
                    <a:pt x="47264" y="147296"/>
                  </a:lnTo>
                  <a:cubicBezTo>
                    <a:pt x="47618" y="147178"/>
                    <a:pt x="47853" y="146785"/>
                    <a:pt x="47735" y="146393"/>
                  </a:cubicBezTo>
                  <a:cubicBezTo>
                    <a:pt x="46832" y="143174"/>
                    <a:pt x="45812" y="140033"/>
                    <a:pt x="44713" y="136893"/>
                  </a:cubicBezTo>
                  <a:cubicBezTo>
                    <a:pt x="46204" y="136539"/>
                    <a:pt x="47657" y="136108"/>
                    <a:pt x="49070" y="135636"/>
                  </a:cubicBezTo>
                  <a:cubicBezTo>
                    <a:pt x="49266" y="135558"/>
                    <a:pt x="49423" y="135440"/>
                    <a:pt x="49502" y="135283"/>
                  </a:cubicBezTo>
                  <a:cubicBezTo>
                    <a:pt x="49698" y="135205"/>
                    <a:pt x="49816" y="135008"/>
                    <a:pt x="49855" y="134812"/>
                  </a:cubicBezTo>
                  <a:cubicBezTo>
                    <a:pt x="50169" y="133360"/>
                    <a:pt x="50483" y="131868"/>
                    <a:pt x="50758" y="130415"/>
                  </a:cubicBezTo>
                  <a:cubicBezTo>
                    <a:pt x="59002" y="131475"/>
                    <a:pt x="63124" y="139444"/>
                    <a:pt x="64694" y="146824"/>
                  </a:cubicBezTo>
                  <a:cubicBezTo>
                    <a:pt x="64792" y="147178"/>
                    <a:pt x="65086" y="147354"/>
                    <a:pt x="65386" y="147354"/>
                  </a:cubicBezTo>
                  <a:cubicBezTo>
                    <a:pt x="65685" y="147354"/>
                    <a:pt x="65989" y="147178"/>
                    <a:pt x="66107" y="146824"/>
                  </a:cubicBezTo>
                  <a:cubicBezTo>
                    <a:pt x="68031" y="139680"/>
                    <a:pt x="68698" y="131829"/>
                    <a:pt x="65950" y="124880"/>
                  </a:cubicBezTo>
                  <a:cubicBezTo>
                    <a:pt x="63752" y="119306"/>
                    <a:pt x="59787" y="114320"/>
                    <a:pt x="53702" y="112946"/>
                  </a:cubicBezTo>
                  <a:cubicBezTo>
                    <a:pt x="55272" y="101758"/>
                    <a:pt x="56097" y="90531"/>
                    <a:pt x="56254" y="79225"/>
                  </a:cubicBezTo>
                  <a:cubicBezTo>
                    <a:pt x="56450" y="61285"/>
                    <a:pt x="54527" y="43109"/>
                    <a:pt x="48717" y="26033"/>
                  </a:cubicBezTo>
                  <a:cubicBezTo>
                    <a:pt x="45694" y="16965"/>
                    <a:pt x="41494" y="8328"/>
                    <a:pt x="36273" y="359"/>
                  </a:cubicBezTo>
                  <a:cubicBezTo>
                    <a:pt x="36131" y="123"/>
                    <a:pt x="35875" y="0"/>
                    <a:pt x="3562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4213473" y="7448000"/>
              <a:ext cx="42898" cy="28598"/>
            </a:xfrm>
            <a:custGeom>
              <a:avLst/>
              <a:gdLst/>
              <a:ahLst/>
              <a:cxnLst/>
              <a:rect l="l" t="t" r="r" b="b"/>
              <a:pathLst>
                <a:path w="708" h="472" extrusionOk="0">
                  <a:moveTo>
                    <a:pt x="315" y="1"/>
                  </a:moveTo>
                  <a:cubicBezTo>
                    <a:pt x="1" y="1"/>
                    <a:pt x="1" y="472"/>
                    <a:pt x="315" y="472"/>
                  </a:cubicBezTo>
                  <a:lnTo>
                    <a:pt x="393" y="472"/>
                  </a:lnTo>
                  <a:cubicBezTo>
                    <a:pt x="707" y="472"/>
                    <a:pt x="707"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3216585" y="5566619"/>
              <a:ext cx="175893" cy="327004"/>
            </a:xfrm>
            <a:custGeom>
              <a:avLst/>
              <a:gdLst/>
              <a:ahLst/>
              <a:cxnLst/>
              <a:rect l="l" t="t" r="r" b="b"/>
              <a:pathLst>
                <a:path w="2903" h="5397" extrusionOk="0">
                  <a:moveTo>
                    <a:pt x="2601" y="1"/>
                  </a:moveTo>
                  <a:cubicBezTo>
                    <a:pt x="2496" y="1"/>
                    <a:pt x="2384" y="48"/>
                    <a:pt x="2321" y="157"/>
                  </a:cubicBezTo>
                  <a:cubicBezTo>
                    <a:pt x="1693" y="1845"/>
                    <a:pt x="948" y="3455"/>
                    <a:pt x="84" y="5025"/>
                  </a:cubicBezTo>
                  <a:cubicBezTo>
                    <a:pt x="0" y="5221"/>
                    <a:pt x="195" y="5396"/>
                    <a:pt x="371" y="5396"/>
                  </a:cubicBezTo>
                  <a:cubicBezTo>
                    <a:pt x="442" y="5396"/>
                    <a:pt x="510" y="5368"/>
                    <a:pt x="555" y="5300"/>
                  </a:cubicBezTo>
                  <a:cubicBezTo>
                    <a:pt x="1419" y="3690"/>
                    <a:pt x="2164" y="2002"/>
                    <a:pt x="2832" y="275"/>
                  </a:cubicBezTo>
                  <a:cubicBezTo>
                    <a:pt x="2903" y="109"/>
                    <a:pt x="2760" y="1"/>
                    <a:pt x="2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2773975" y="5772019"/>
              <a:ext cx="765797" cy="869709"/>
            </a:xfrm>
            <a:custGeom>
              <a:avLst/>
              <a:gdLst/>
              <a:ahLst/>
              <a:cxnLst/>
              <a:rect l="l" t="t" r="r" b="b"/>
              <a:pathLst>
                <a:path w="12639" h="14354" extrusionOk="0">
                  <a:moveTo>
                    <a:pt x="297" y="0"/>
                  </a:moveTo>
                  <a:cubicBezTo>
                    <a:pt x="152" y="0"/>
                    <a:pt x="1" y="127"/>
                    <a:pt x="48" y="339"/>
                  </a:cubicBezTo>
                  <a:cubicBezTo>
                    <a:pt x="1304" y="5521"/>
                    <a:pt x="3856" y="10311"/>
                    <a:pt x="7428" y="14275"/>
                  </a:cubicBezTo>
                  <a:cubicBezTo>
                    <a:pt x="7467" y="14354"/>
                    <a:pt x="7546" y="14354"/>
                    <a:pt x="7624" y="14354"/>
                  </a:cubicBezTo>
                  <a:cubicBezTo>
                    <a:pt x="7664" y="14354"/>
                    <a:pt x="7742" y="14354"/>
                    <a:pt x="7781" y="14275"/>
                  </a:cubicBezTo>
                  <a:cubicBezTo>
                    <a:pt x="9666" y="11881"/>
                    <a:pt x="11275" y="9290"/>
                    <a:pt x="12531" y="6503"/>
                  </a:cubicBezTo>
                  <a:cubicBezTo>
                    <a:pt x="12639" y="6314"/>
                    <a:pt x="12470" y="6145"/>
                    <a:pt x="12315" y="6145"/>
                  </a:cubicBezTo>
                  <a:cubicBezTo>
                    <a:pt x="12244" y="6145"/>
                    <a:pt x="12176" y="6181"/>
                    <a:pt x="12139" y="6267"/>
                  </a:cubicBezTo>
                  <a:cubicBezTo>
                    <a:pt x="10922" y="8937"/>
                    <a:pt x="9391" y="11410"/>
                    <a:pt x="7624" y="13726"/>
                  </a:cubicBezTo>
                  <a:cubicBezTo>
                    <a:pt x="4170" y="9879"/>
                    <a:pt x="1736" y="5207"/>
                    <a:pt x="519" y="182"/>
                  </a:cubicBezTo>
                  <a:cubicBezTo>
                    <a:pt x="488" y="57"/>
                    <a:pt x="394" y="0"/>
                    <a:pt x="2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3535591" y="6080362"/>
              <a:ext cx="30961" cy="33325"/>
            </a:xfrm>
            <a:custGeom>
              <a:avLst/>
              <a:gdLst/>
              <a:ahLst/>
              <a:cxnLst/>
              <a:rect l="l" t="t" r="r" b="b"/>
              <a:pathLst>
                <a:path w="511"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020449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0" name="Google Shape;1686;p41"/>
          <p:cNvSpPr txBox="1">
            <a:spLocks noGrp="1"/>
          </p:cNvSpPr>
          <p:nvPr>
            <p:ph type="title"/>
          </p:nvPr>
        </p:nvSpPr>
        <p:spPr>
          <a:xfrm>
            <a:off x="107504" y="339502"/>
            <a:ext cx="592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Success Criteria</a:t>
            </a: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47614"/>
            <a:ext cx="7159197" cy="285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grpSp>
        <p:nvGrpSpPr>
          <p:cNvPr id="1840" name="Google Shape;1840;p43"/>
          <p:cNvGrpSpPr/>
          <p:nvPr/>
        </p:nvGrpSpPr>
        <p:grpSpPr>
          <a:xfrm>
            <a:off x="-1337338" y="2658205"/>
            <a:ext cx="4996282" cy="4996609"/>
            <a:chOff x="-2113750" y="596808"/>
            <a:chExt cx="9144000" cy="9144600"/>
          </a:xfrm>
        </p:grpSpPr>
        <p:sp>
          <p:nvSpPr>
            <p:cNvPr id="1841" name="Google Shape;1841;p43"/>
            <p:cNvSpPr/>
            <p:nvPr/>
          </p:nvSpPr>
          <p:spPr>
            <a:xfrm rot="10800000">
              <a:off x="-2113750" y="596808"/>
              <a:ext cx="9144000" cy="91446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rot="10800000">
              <a:off x="-436262" y="2274828"/>
              <a:ext cx="5789100" cy="57891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rot="10800000">
              <a:off x="-812875" y="1851643"/>
              <a:ext cx="6635400" cy="66354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rot="10800000">
              <a:off x="-1272015" y="1439077"/>
              <a:ext cx="7460700" cy="74607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rot="10800000">
              <a:off x="-1669972" y="1040757"/>
              <a:ext cx="8256600" cy="82569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43"/>
          <p:cNvSpPr txBox="1">
            <a:spLocks noGrp="1"/>
          </p:cNvSpPr>
          <p:nvPr>
            <p:ph type="title"/>
          </p:nvPr>
        </p:nvSpPr>
        <p:spPr>
          <a:xfrm>
            <a:off x="386394" y="539500"/>
            <a:ext cx="843407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Identify the </a:t>
            </a:r>
            <a:r>
              <a:rPr lang="en" dirty="0" smtClean="0">
                <a:solidFill>
                  <a:srgbClr val="00B050"/>
                </a:solidFill>
              </a:rPr>
              <a:t>adverb</a:t>
            </a:r>
            <a:r>
              <a:rPr lang="en" dirty="0" smtClean="0">
                <a:solidFill>
                  <a:srgbClr val="D41CC7"/>
                </a:solidFill>
              </a:rPr>
              <a:t> </a:t>
            </a:r>
            <a:r>
              <a:rPr lang="en" dirty="0" smtClean="0"/>
              <a:t>in my </a:t>
            </a:r>
            <a:r>
              <a:rPr lang="en" dirty="0" smtClean="0">
                <a:solidFill>
                  <a:schemeClr val="accent2">
                    <a:lumMod val="60000"/>
                    <a:lumOff val="40000"/>
                  </a:schemeClr>
                </a:solidFill>
              </a:rPr>
              <a:t>sentences.</a:t>
            </a:r>
            <a:endParaRPr dirty="0">
              <a:solidFill>
                <a:schemeClr val="accent2">
                  <a:lumMod val="60000"/>
                  <a:lumOff val="40000"/>
                </a:schemeClr>
              </a:solidFill>
            </a:endParaRPr>
          </a:p>
        </p:txBody>
      </p:sp>
      <p:sp>
        <p:nvSpPr>
          <p:cNvPr id="1847" name="Google Shape;1847;p43"/>
          <p:cNvSpPr txBox="1">
            <a:spLocks noGrp="1"/>
          </p:cNvSpPr>
          <p:nvPr>
            <p:ph type="subTitle" idx="1"/>
          </p:nvPr>
        </p:nvSpPr>
        <p:spPr>
          <a:xfrm>
            <a:off x="2483768" y="2450739"/>
            <a:ext cx="6408712" cy="766841"/>
          </a:xfrm>
          <a:prstGeom prst="rect">
            <a:avLst/>
          </a:prstGeom>
        </p:spPr>
        <p:txBody>
          <a:bodyPr spcFirstLastPara="1" wrap="square" lIns="91425" tIns="91425" rIns="91425" bIns="91425" anchor="ctr" anchorCtr="0">
            <a:noAutofit/>
          </a:bodyPr>
          <a:lstStyle/>
          <a:p>
            <a:pPr>
              <a:lnSpc>
                <a:spcPct val="200000"/>
              </a:lnSpc>
            </a:pPr>
            <a:r>
              <a:rPr lang="en-GB" sz="1800" dirty="0">
                <a:solidFill>
                  <a:srgbClr val="FFC000"/>
                </a:solidFill>
              </a:rPr>
              <a:t>Tim’s </a:t>
            </a:r>
            <a:r>
              <a:rPr lang="en-GB" sz="1800" dirty="0">
                <a:solidFill>
                  <a:srgbClr val="D41CC7"/>
                </a:solidFill>
              </a:rPr>
              <a:t>spiky hair </a:t>
            </a:r>
            <a:r>
              <a:rPr lang="en-GB" sz="1800" dirty="0">
                <a:solidFill>
                  <a:srgbClr val="00B0F0"/>
                </a:solidFill>
              </a:rPr>
              <a:t>stood</a:t>
            </a:r>
            <a:r>
              <a:rPr lang="en-GB" sz="1800" dirty="0"/>
              <a:t> up </a:t>
            </a:r>
            <a:r>
              <a:rPr lang="en-GB" sz="1800" dirty="0">
                <a:solidFill>
                  <a:srgbClr val="00B050"/>
                </a:solidFill>
              </a:rPr>
              <a:t>piercingly</a:t>
            </a:r>
            <a:r>
              <a:rPr lang="en-GB" sz="1800" dirty="0"/>
              <a:t> on top of his head. </a:t>
            </a:r>
          </a:p>
          <a:p>
            <a:pPr>
              <a:lnSpc>
                <a:spcPct val="200000"/>
              </a:lnSpc>
            </a:pPr>
            <a:r>
              <a:rPr lang="en-GB" sz="1800" dirty="0"/>
              <a:t>Lexi wore </a:t>
            </a:r>
            <a:r>
              <a:rPr lang="en-GB" sz="1800" dirty="0">
                <a:solidFill>
                  <a:srgbClr val="D41CC7"/>
                </a:solidFill>
              </a:rPr>
              <a:t>ripped jeans </a:t>
            </a:r>
            <a:r>
              <a:rPr lang="en-GB" sz="1800" dirty="0"/>
              <a:t>that </a:t>
            </a:r>
            <a:r>
              <a:rPr lang="en-GB" sz="1800" dirty="0">
                <a:solidFill>
                  <a:srgbClr val="00B0F0"/>
                </a:solidFill>
              </a:rPr>
              <a:t>hung</a:t>
            </a:r>
            <a:r>
              <a:rPr lang="en-GB" sz="1800" dirty="0"/>
              <a:t> </a:t>
            </a:r>
            <a:r>
              <a:rPr lang="en-GB" sz="1800" dirty="0">
                <a:solidFill>
                  <a:srgbClr val="00B050"/>
                </a:solidFill>
              </a:rPr>
              <a:t>casually</a:t>
            </a:r>
            <a:r>
              <a:rPr lang="en-GB" sz="1800" dirty="0"/>
              <a:t> from her hips. </a:t>
            </a:r>
          </a:p>
          <a:p>
            <a:pPr>
              <a:lnSpc>
                <a:spcPct val="200000"/>
              </a:lnSpc>
            </a:pPr>
            <a:r>
              <a:rPr lang="en-GB" sz="1800" dirty="0"/>
              <a:t>Lexi’s </a:t>
            </a:r>
            <a:r>
              <a:rPr lang="en-GB" sz="1800" dirty="0">
                <a:solidFill>
                  <a:srgbClr val="D41CC7"/>
                </a:solidFill>
              </a:rPr>
              <a:t>colourful, old skateboard </a:t>
            </a:r>
            <a:r>
              <a:rPr lang="en-GB" sz="1800" dirty="0">
                <a:solidFill>
                  <a:srgbClr val="00B0F0"/>
                </a:solidFill>
              </a:rPr>
              <a:t>flew</a:t>
            </a:r>
            <a:r>
              <a:rPr lang="en-GB" sz="1800" dirty="0"/>
              <a:t> through the city </a:t>
            </a:r>
            <a:r>
              <a:rPr lang="en-GB" sz="1800" dirty="0">
                <a:solidFill>
                  <a:srgbClr val="00B050"/>
                </a:solidFill>
              </a:rPr>
              <a:t>in a flash</a:t>
            </a:r>
            <a:r>
              <a:rPr lang="en-GB" sz="1800" dirty="0"/>
              <a:t>. </a:t>
            </a:r>
          </a:p>
        </p:txBody>
      </p:sp>
      <p:grpSp>
        <p:nvGrpSpPr>
          <p:cNvPr id="1848" name="Google Shape;1848;p43"/>
          <p:cNvGrpSpPr/>
          <p:nvPr/>
        </p:nvGrpSpPr>
        <p:grpSpPr>
          <a:xfrm>
            <a:off x="185351" y="1120773"/>
            <a:ext cx="1702668" cy="4649337"/>
            <a:chOff x="921616" y="-3836106"/>
            <a:chExt cx="4616777" cy="12606663"/>
          </a:xfrm>
        </p:grpSpPr>
        <p:sp>
          <p:nvSpPr>
            <p:cNvPr id="1849" name="Google Shape;1849;p43"/>
            <p:cNvSpPr/>
            <p:nvPr/>
          </p:nvSpPr>
          <p:spPr>
            <a:xfrm>
              <a:off x="3228763" y="4103794"/>
              <a:ext cx="1577037" cy="4666763"/>
            </a:xfrm>
            <a:custGeom>
              <a:avLst/>
              <a:gdLst/>
              <a:ahLst/>
              <a:cxnLst/>
              <a:rect l="l" t="t" r="r" b="b"/>
              <a:pathLst>
                <a:path w="26028" h="77022" extrusionOk="0">
                  <a:moveTo>
                    <a:pt x="1" y="0"/>
                  </a:moveTo>
                  <a:lnTo>
                    <a:pt x="1" y="77021"/>
                  </a:lnTo>
                  <a:lnTo>
                    <a:pt x="26027" y="77021"/>
                  </a:lnTo>
                  <a:lnTo>
                    <a:pt x="6674"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1654210" y="4103794"/>
              <a:ext cx="1574613" cy="4666763"/>
            </a:xfrm>
            <a:custGeom>
              <a:avLst/>
              <a:gdLst/>
              <a:ahLst/>
              <a:cxnLst/>
              <a:rect l="l" t="t" r="r" b="b"/>
              <a:pathLst>
                <a:path w="25988" h="77022" extrusionOk="0">
                  <a:moveTo>
                    <a:pt x="19353" y="0"/>
                  </a:moveTo>
                  <a:lnTo>
                    <a:pt x="0" y="77021"/>
                  </a:lnTo>
                  <a:lnTo>
                    <a:pt x="25988" y="77021"/>
                  </a:lnTo>
                  <a:lnTo>
                    <a:pt x="25988"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2598445" y="4841478"/>
              <a:ext cx="1244034" cy="1800250"/>
            </a:xfrm>
            <a:custGeom>
              <a:avLst/>
              <a:gdLst/>
              <a:ahLst/>
              <a:cxnLst/>
              <a:rect l="l" t="t" r="r" b="b"/>
              <a:pathLst>
                <a:path w="20532" h="29712" extrusionOk="0">
                  <a:moveTo>
                    <a:pt x="6924" y="1"/>
                  </a:moveTo>
                  <a:cubicBezTo>
                    <a:pt x="5897" y="1"/>
                    <a:pt x="4710" y="1345"/>
                    <a:pt x="3455" y="5373"/>
                  </a:cubicBezTo>
                  <a:cubicBezTo>
                    <a:pt x="1" y="16404"/>
                    <a:pt x="8598" y="27553"/>
                    <a:pt x="10168" y="29437"/>
                  </a:cubicBezTo>
                  <a:lnTo>
                    <a:pt x="10168" y="29712"/>
                  </a:lnTo>
                  <a:lnTo>
                    <a:pt x="10286" y="29594"/>
                  </a:lnTo>
                  <a:lnTo>
                    <a:pt x="10404" y="29712"/>
                  </a:lnTo>
                  <a:lnTo>
                    <a:pt x="10404" y="29437"/>
                  </a:lnTo>
                  <a:cubicBezTo>
                    <a:pt x="11974" y="27514"/>
                    <a:pt x="20532" y="16404"/>
                    <a:pt x="17116" y="5373"/>
                  </a:cubicBezTo>
                  <a:cubicBezTo>
                    <a:pt x="15862" y="1345"/>
                    <a:pt x="14675" y="1"/>
                    <a:pt x="13647" y="1"/>
                  </a:cubicBezTo>
                  <a:cubicBezTo>
                    <a:pt x="11942" y="1"/>
                    <a:pt x="10678" y="3706"/>
                    <a:pt x="10286" y="4980"/>
                  </a:cubicBezTo>
                  <a:cubicBezTo>
                    <a:pt x="9894" y="3706"/>
                    <a:pt x="8630" y="1"/>
                    <a:pt x="6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2986161" y="4998103"/>
              <a:ext cx="487689" cy="882493"/>
            </a:xfrm>
            <a:custGeom>
              <a:avLst/>
              <a:gdLst/>
              <a:ahLst/>
              <a:cxnLst/>
              <a:rect l="l" t="t" r="r" b="b"/>
              <a:pathLst>
                <a:path w="8049" h="14565" extrusionOk="0">
                  <a:moveTo>
                    <a:pt x="707" y="1"/>
                  </a:moveTo>
                  <a:lnTo>
                    <a:pt x="825" y="472"/>
                  </a:lnTo>
                  <a:cubicBezTo>
                    <a:pt x="1" y="7891"/>
                    <a:pt x="4005" y="14565"/>
                    <a:pt x="4005" y="14565"/>
                  </a:cubicBezTo>
                  <a:cubicBezTo>
                    <a:pt x="4005" y="14565"/>
                    <a:pt x="8048" y="7891"/>
                    <a:pt x="7184" y="472"/>
                  </a:cubicBezTo>
                  <a:lnTo>
                    <a:pt x="7302" y="1"/>
                  </a:lnTo>
                  <a:lnTo>
                    <a:pt x="4005" y="1964"/>
                  </a:lnTo>
                  <a:lnTo>
                    <a:pt x="7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2500956" y="4187045"/>
              <a:ext cx="1455675" cy="1032332"/>
            </a:xfrm>
            <a:custGeom>
              <a:avLst/>
              <a:gdLst/>
              <a:ahLst/>
              <a:cxnLst/>
              <a:rect l="l" t="t" r="r" b="b"/>
              <a:pathLst>
                <a:path w="24025" h="17038" extrusionOk="0">
                  <a:moveTo>
                    <a:pt x="12013" y="0"/>
                  </a:moveTo>
                  <a:lnTo>
                    <a:pt x="4004" y="1688"/>
                  </a:lnTo>
                  <a:lnTo>
                    <a:pt x="0" y="14250"/>
                  </a:lnTo>
                  <a:cubicBezTo>
                    <a:pt x="0" y="14250"/>
                    <a:pt x="4554" y="17038"/>
                    <a:pt x="12013" y="17038"/>
                  </a:cubicBezTo>
                  <a:cubicBezTo>
                    <a:pt x="19471" y="17038"/>
                    <a:pt x="24025" y="14250"/>
                    <a:pt x="24025" y="14250"/>
                  </a:cubicBezTo>
                  <a:lnTo>
                    <a:pt x="20021" y="1688"/>
                  </a:lnTo>
                  <a:lnTo>
                    <a:pt x="1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3228763" y="4239394"/>
              <a:ext cx="525739" cy="979983"/>
            </a:xfrm>
            <a:custGeom>
              <a:avLst/>
              <a:gdLst/>
              <a:ahLst/>
              <a:cxnLst/>
              <a:rect l="l" t="t" r="r" b="b"/>
              <a:pathLst>
                <a:path w="8677" h="16174" extrusionOk="0">
                  <a:moveTo>
                    <a:pt x="4044" y="0"/>
                  </a:moveTo>
                  <a:lnTo>
                    <a:pt x="1" y="1099"/>
                  </a:lnTo>
                  <a:lnTo>
                    <a:pt x="1" y="16174"/>
                  </a:lnTo>
                  <a:cubicBezTo>
                    <a:pt x="2945" y="16174"/>
                    <a:pt x="5850" y="15703"/>
                    <a:pt x="8676" y="14800"/>
                  </a:cubicBezTo>
                  <a:lnTo>
                    <a:pt x="5182" y="236"/>
                  </a:lnTo>
                  <a:lnTo>
                    <a:pt x="4044"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921616" y="3016809"/>
              <a:ext cx="2280850" cy="2038429"/>
            </a:xfrm>
            <a:custGeom>
              <a:avLst/>
              <a:gdLst/>
              <a:ahLst/>
              <a:cxnLst/>
              <a:rect l="l" t="t" r="r" b="b"/>
              <a:pathLst>
                <a:path w="37644" h="33643" extrusionOk="0">
                  <a:moveTo>
                    <a:pt x="20335" y="0"/>
                  </a:moveTo>
                  <a:cubicBezTo>
                    <a:pt x="0" y="6360"/>
                    <a:pt x="7577" y="33643"/>
                    <a:pt x="7577" y="33643"/>
                  </a:cubicBezTo>
                  <a:cubicBezTo>
                    <a:pt x="7577" y="33643"/>
                    <a:pt x="11210" y="16404"/>
                    <a:pt x="23952" y="16404"/>
                  </a:cubicBezTo>
                  <a:cubicBezTo>
                    <a:pt x="24322" y="16404"/>
                    <a:pt x="24700" y="16419"/>
                    <a:pt x="25085" y="16449"/>
                  </a:cubicBezTo>
                  <a:cubicBezTo>
                    <a:pt x="25485" y="16480"/>
                    <a:pt x="25858" y="16495"/>
                    <a:pt x="26204" y="16495"/>
                  </a:cubicBezTo>
                  <a:cubicBezTo>
                    <a:pt x="37643" y="16495"/>
                    <a:pt x="20335" y="0"/>
                    <a:pt x="20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1299819" y="3480625"/>
              <a:ext cx="1538380" cy="1574613"/>
            </a:xfrm>
            <a:custGeom>
              <a:avLst/>
              <a:gdLst/>
              <a:ahLst/>
              <a:cxnLst/>
              <a:rect l="l" t="t" r="r" b="b"/>
              <a:pathLst>
                <a:path w="25390" h="25988" extrusionOk="0">
                  <a:moveTo>
                    <a:pt x="15153" y="0"/>
                  </a:moveTo>
                  <a:cubicBezTo>
                    <a:pt x="5103" y="2434"/>
                    <a:pt x="0" y="15192"/>
                    <a:pt x="1296" y="25988"/>
                  </a:cubicBezTo>
                  <a:cubicBezTo>
                    <a:pt x="1296" y="25988"/>
                    <a:pt x="4966" y="8749"/>
                    <a:pt x="17674" y="8749"/>
                  </a:cubicBezTo>
                  <a:cubicBezTo>
                    <a:pt x="18043" y="8749"/>
                    <a:pt x="18419" y="8764"/>
                    <a:pt x="18804" y="8794"/>
                  </a:cubicBezTo>
                  <a:cubicBezTo>
                    <a:pt x="19201" y="8824"/>
                    <a:pt x="19571" y="8839"/>
                    <a:pt x="19915" y="8839"/>
                  </a:cubicBezTo>
                  <a:cubicBezTo>
                    <a:pt x="25390" y="8839"/>
                    <a:pt x="24331" y="5130"/>
                    <a:pt x="21709" y="1178"/>
                  </a:cubicBezTo>
                  <a:lnTo>
                    <a:pt x="15153"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3257544" y="3016809"/>
              <a:ext cx="2280850" cy="2038429"/>
            </a:xfrm>
            <a:custGeom>
              <a:avLst/>
              <a:gdLst/>
              <a:ahLst/>
              <a:cxnLst/>
              <a:rect l="l" t="t" r="r" b="b"/>
              <a:pathLst>
                <a:path w="37644" h="33643" extrusionOk="0">
                  <a:moveTo>
                    <a:pt x="17309" y="0"/>
                  </a:moveTo>
                  <a:cubicBezTo>
                    <a:pt x="17309" y="0"/>
                    <a:pt x="0" y="16495"/>
                    <a:pt x="11440" y="16495"/>
                  </a:cubicBezTo>
                  <a:cubicBezTo>
                    <a:pt x="11786" y="16495"/>
                    <a:pt x="12158" y="16480"/>
                    <a:pt x="12559" y="16449"/>
                  </a:cubicBezTo>
                  <a:cubicBezTo>
                    <a:pt x="12943" y="16419"/>
                    <a:pt x="13320" y="16404"/>
                    <a:pt x="13688" y="16404"/>
                  </a:cubicBezTo>
                  <a:cubicBezTo>
                    <a:pt x="26397" y="16404"/>
                    <a:pt x="30067" y="33643"/>
                    <a:pt x="30067" y="33643"/>
                  </a:cubicBezTo>
                  <a:cubicBezTo>
                    <a:pt x="30067" y="33643"/>
                    <a:pt x="37643" y="6360"/>
                    <a:pt x="17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3621750" y="3480625"/>
              <a:ext cx="1538441" cy="1574613"/>
            </a:xfrm>
            <a:custGeom>
              <a:avLst/>
              <a:gdLst/>
              <a:ahLst/>
              <a:cxnLst/>
              <a:rect l="l" t="t" r="r" b="b"/>
              <a:pathLst>
                <a:path w="25391" h="25988" extrusionOk="0">
                  <a:moveTo>
                    <a:pt x="10198" y="0"/>
                  </a:moveTo>
                  <a:lnTo>
                    <a:pt x="3643" y="1178"/>
                  </a:lnTo>
                  <a:cubicBezTo>
                    <a:pt x="1057" y="5130"/>
                    <a:pt x="1" y="8839"/>
                    <a:pt x="5475" y="8839"/>
                  </a:cubicBezTo>
                  <a:cubicBezTo>
                    <a:pt x="5820" y="8839"/>
                    <a:pt x="6190" y="8824"/>
                    <a:pt x="6587" y="8794"/>
                  </a:cubicBezTo>
                  <a:cubicBezTo>
                    <a:pt x="6971" y="8764"/>
                    <a:pt x="7348" y="8749"/>
                    <a:pt x="7717" y="8749"/>
                  </a:cubicBezTo>
                  <a:cubicBezTo>
                    <a:pt x="20423" y="8749"/>
                    <a:pt x="24056" y="25988"/>
                    <a:pt x="24056" y="25988"/>
                  </a:cubicBezTo>
                  <a:cubicBezTo>
                    <a:pt x="25390" y="15192"/>
                    <a:pt x="20287" y="2434"/>
                    <a:pt x="10198"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1711286" y="-1291930"/>
              <a:ext cx="3035014" cy="5754959"/>
            </a:xfrm>
            <a:custGeom>
              <a:avLst/>
              <a:gdLst/>
              <a:ahLst/>
              <a:cxnLst/>
              <a:rect l="l" t="t" r="r" b="b"/>
              <a:pathLst>
                <a:path w="50091" h="94982" extrusionOk="0">
                  <a:moveTo>
                    <a:pt x="25065" y="1"/>
                  </a:moveTo>
                  <a:cubicBezTo>
                    <a:pt x="19177" y="1"/>
                    <a:pt x="13289" y="452"/>
                    <a:pt x="7459" y="1355"/>
                  </a:cubicBezTo>
                  <a:lnTo>
                    <a:pt x="7459" y="1316"/>
                  </a:lnTo>
                  <a:lnTo>
                    <a:pt x="7459" y="1316"/>
                  </a:lnTo>
                  <a:cubicBezTo>
                    <a:pt x="0" y="43791"/>
                    <a:pt x="10835" y="92469"/>
                    <a:pt x="10835" y="92469"/>
                  </a:cubicBezTo>
                  <a:cubicBezTo>
                    <a:pt x="10835" y="92469"/>
                    <a:pt x="14878" y="94981"/>
                    <a:pt x="25046" y="94981"/>
                  </a:cubicBezTo>
                  <a:cubicBezTo>
                    <a:pt x="35252" y="94981"/>
                    <a:pt x="39296" y="92469"/>
                    <a:pt x="39296" y="92469"/>
                  </a:cubicBezTo>
                  <a:cubicBezTo>
                    <a:pt x="39296" y="92469"/>
                    <a:pt x="50091" y="43791"/>
                    <a:pt x="42672" y="1355"/>
                  </a:cubicBezTo>
                  <a:cubicBezTo>
                    <a:pt x="36842" y="452"/>
                    <a:pt x="30954" y="1"/>
                    <a:pt x="250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2163227" y="-3771577"/>
              <a:ext cx="2133556" cy="2559382"/>
            </a:xfrm>
            <a:custGeom>
              <a:avLst/>
              <a:gdLst/>
              <a:ahLst/>
              <a:cxnLst/>
              <a:rect l="l" t="t" r="r" b="b"/>
              <a:pathLst>
                <a:path w="35213" h="42241" extrusionOk="0">
                  <a:moveTo>
                    <a:pt x="17587" y="1"/>
                  </a:moveTo>
                  <a:cubicBezTo>
                    <a:pt x="8126" y="11267"/>
                    <a:pt x="2787" y="26342"/>
                    <a:pt x="0" y="42241"/>
                  </a:cubicBezTo>
                  <a:cubicBezTo>
                    <a:pt x="5830" y="41338"/>
                    <a:pt x="11718" y="40886"/>
                    <a:pt x="17606" y="40886"/>
                  </a:cubicBezTo>
                  <a:cubicBezTo>
                    <a:pt x="23495" y="40886"/>
                    <a:pt x="29383" y="41338"/>
                    <a:pt x="35213" y="42241"/>
                  </a:cubicBezTo>
                  <a:cubicBezTo>
                    <a:pt x="32425" y="26342"/>
                    <a:pt x="27047" y="11267"/>
                    <a:pt x="17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2657945" y="-396410"/>
              <a:ext cx="1141758" cy="1141758"/>
            </a:xfrm>
            <a:custGeom>
              <a:avLst/>
              <a:gdLst/>
              <a:ahLst/>
              <a:cxnLst/>
              <a:rect l="l" t="t" r="r" b="b"/>
              <a:pathLst>
                <a:path w="18844" h="18844" extrusionOk="0">
                  <a:moveTo>
                    <a:pt x="9422" y="1"/>
                  </a:moveTo>
                  <a:cubicBezTo>
                    <a:pt x="4240" y="1"/>
                    <a:pt x="0" y="4201"/>
                    <a:pt x="0" y="9422"/>
                  </a:cubicBezTo>
                  <a:cubicBezTo>
                    <a:pt x="0" y="14604"/>
                    <a:pt x="4240" y="18844"/>
                    <a:pt x="9422" y="18844"/>
                  </a:cubicBezTo>
                  <a:cubicBezTo>
                    <a:pt x="14643" y="18844"/>
                    <a:pt x="18843" y="14604"/>
                    <a:pt x="18843" y="9422"/>
                  </a:cubicBezTo>
                  <a:cubicBezTo>
                    <a:pt x="18843" y="4201"/>
                    <a:pt x="14643" y="1"/>
                    <a:pt x="9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2700721" y="-396410"/>
              <a:ext cx="1255364" cy="1139637"/>
            </a:xfrm>
            <a:custGeom>
              <a:avLst/>
              <a:gdLst/>
              <a:ahLst/>
              <a:cxnLst/>
              <a:rect l="l" t="t" r="r" b="b"/>
              <a:pathLst>
                <a:path w="20719" h="18809" extrusionOk="0">
                  <a:moveTo>
                    <a:pt x="8768" y="0"/>
                  </a:moveTo>
                  <a:cubicBezTo>
                    <a:pt x="8751" y="0"/>
                    <a:pt x="8733" y="0"/>
                    <a:pt x="8716" y="1"/>
                  </a:cubicBezTo>
                  <a:lnTo>
                    <a:pt x="8402" y="1"/>
                  </a:lnTo>
                  <a:cubicBezTo>
                    <a:pt x="15703" y="1"/>
                    <a:pt x="20061" y="8087"/>
                    <a:pt x="16096" y="14211"/>
                  </a:cubicBezTo>
                  <a:cubicBezTo>
                    <a:pt x="14253" y="17030"/>
                    <a:pt x="11321" y="18393"/>
                    <a:pt x="8405" y="18393"/>
                  </a:cubicBezTo>
                  <a:cubicBezTo>
                    <a:pt x="4986" y="18393"/>
                    <a:pt x="1590" y="16518"/>
                    <a:pt x="1" y="12916"/>
                  </a:cubicBezTo>
                  <a:lnTo>
                    <a:pt x="1" y="12916"/>
                  </a:lnTo>
                  <a:cubicBezTo>
                    <a:pt x="1538" y="16770"/>
                    <a:pt x="5117" y="18808"/>
                    <a:pt x="8729" y="18808"/>
                  </a:cubicBezTo>
                  <a:cubicBezTo>
                    <a:pt x="11667" y="18808"/>
                    <a:pt x="14626" y="17460"/>
                    <a:pt x="16528" y="14643"/>
                  </a:cubicBezTo>
                  <a:cubicBezTo>
                    <a:pt x="20718" y="8416"/>
                    <a:pt x="16274" y="0"/>
                    <a:pt x="8768"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2826809" y="-229908"/>
              <a:ext cx="806392" cy="806392"/>
            </a:xfrm>
            <a:custGeom>
              <a:avLst/>
              <a:gdLst/>
              <a:ahLst/>
              <a:cxnLst/>
              <a:rect l="l" t="t" r="r" b="b"/>
              <a:pathLst>
                <a:path w="13309" h="13309" extrusionOk="0">
                  <a:moveTo>
                    <a:pt x="6635" y="1"/>
                  </a:moveTo>
                  <a:cubicBezTo>
                    <a:pt x="2984" y="1"/>
                    <a:pt x="0" y="2984"/>
                    <a:pt x="0" y="6674"/>
                  </a:cubicBezTo>
                  <a:cubicBezTo>
                    <a:pt x="0" y="10325"/>
                    <a:pt x="2984" y="13308"/>
                    <a:pt x="6635" y="13308"/>
                  </a:cubicBezTo>
                  <a:cubicBezTo>
                    <a:pt x="10325" y="13308"/>
                    <a:pt x="13308" y="10325"/>
                    <a:pt x="13308" y="6674"/>
                  </a:cubicBezTo>
                  <a:cubicBezTo>
                    <a:pt x="13308" y="2984"/>
                    <a:pt x="10325" y="1"/>
                    <a:pt x="6635" y="1"/>
                  </a:cubicBezTo>
                  <a:close/>
                </a:path>
              </a:pathLst>
            </a:custGeom>
            <a:solidFill>
              <a:srgbClr val="84D3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2826809" y="-229908"/>
              <a:ext cx="941932" cy="807846"/>
            </a:xfrm>
            <a:custGeom>
              <a:avLst/>
              <a:gdLst/>
              <a:ahLst/>
              <a:cxnLst/>
              <a:rect l="l" t="t" r="r" b="b"/>
              <a:pathLst>
                <a:path w="15546" h="13333" extrusionOk="0">
                  <a:moveTo>
                    <a:pt x="6478" y="1"/>
                  </a:moveTo>
                  <a:cubicBezTo>
                    <a:pt x="11973" y="158"/>
                    <a:pt x="14643" y="6831"/>
                    <a:pt x="10757" y="10757"/>
                  </a:cubicBezTo>
                  <a:cubicBezTo>
                    <a:pt x="9469" y="12031"/>
                    <a:pt x="7886" y="12605"/>
                    <a:pt x="6334" y="12605"/>
                  </a:cubicBezTo>
                  <a:cubicBezTo>
                    <a:pt x="3154" y="12605"/>
                    <a:pt x="106" y="10197"/>
                    <a:pt x="0" y="6478"/>
                  </a:cubicBezTo>
                  <a:lnTo>
                    <a:pt x="0" y="6674"/>
                  </a:lnTo>
                  <a:cubicBezTo>
                    <a:pt x="0" y="10687"/>
                    <a:pt x="3292" y="13332"/>
                    <a:pt x="6710" y="13332"/>
                  </a:cubicBezTo>
                  <a:cubicBezTo>
                    <a:pt x="8341" y="13332"/>
                    <a:pt x="10001" y="12729"/>
                    <a:pt x="11345" y="11385"/>
                  </a:cubicBezTo>
                  <a:cubicBezTo>
                    <a:pt x="15546" y="7184"/>
                    <a:pt x="12562" y="1"/>
                    <a:pt x="6635"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2893397" y="-170469"/>
              <a:ext cx="544765" cy="547128"/>
            </a:xfrm>
            <a:custGeom>
              <a:avLst/>
              <a:gdLst/>
              <a:ahLst/>
              <a:cxnLst/>
              <a:rect l="l" t="t" r="r" b="b"/>
              <a:pathLst>
                <a:path w="8991" h="9030" extrusionOk="0">
                  <a:moveTo>
                    <a:pt x="4476" y="1"/>
                  </a:moveTo>
                  <a:cubicBezTo>
                    <a:pt x="2003" y="1"/>
                    <a:pt x="1" y="2042"/>
                    <a:pt x="1" y="4515"/>
                  </a:cubicBezTo>
                  <a:cubicBezTo>
                    <a:pt x="1" y="6989"/>
                    <a:pt x="2003" y="9030"/>
                    <a:pt x="4476" y="9030"/>
                  </a:cubicBezTo>
                  <a:cubicBezTo>
                    <a:pt x="6988" y="9030"/>
                    <a:pt x="8990" y="6989"/>
                    <a:pt x="8990" y="4515"/>
                  </a:cubicBezTo>
                  <a:cubicBezTo>
                    <a:pt x="8990" y="2042"/>
                    <a:pt x="6988" y="1"/>
                    <a:pt x="4476" y="1"/>
                  </a:cubicBezTo>
                  <a:close/>
                </a:path>
              </a:pathLst>
            </a:custGeom>
            <a:solidFill>
              <a:srgbClr val="BBE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3228763" y="-3771577"/>
              <a:ext cx="1517537" cy="8208430"/>
            </a:xfrm>
            <a:custGeom>
              <a:avLst/>
              <a:gdLst/>
              <a:ahLst/>
              <a:cxnLst/>
              <a:rect l="l" t="t" r="r" b="b"/>
              <a:pathLst>
                <a:path w="25046" h="135475" extrusionOk="0">
                  <a:moveTo>
                    <a:pt x="1" y="1"/>
                  </a:moveTo>
                  <a:cubicBezTo>
                    <a:pt x="14486" y="33801"/>
                    <a:pt x="15036" y="87503"/>
                    <a:pt x="6674" y="135474"/>
                  </a:cubicBezTo>
                  <a:cubicBezTo>
                    <a:pt x="12013" y="134768"/>
                    <a:pt x="14251" y="133394"/>
                    <a:pt x="14251" y="133394"/>
                  </a:cubicBezTo>
                  <a:cubicBezTo>
                    <a:pt x="14251" y="133394"/>
                    <a:pt x="25046" y="84716"/>
                    <a:pt x="17627" y="42280"/>
                  </a:cubicBezTo>
                  <a:cubicBezTo>
                    <a:pt x="14839" y="26342"/>
                    <a:pt x="9461" y="11267"/>
                    <a:pt x="1"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3169324" y="3016809"/>
              <a:ext cx="991858" cy="1443799"/>
            </a:xfrm>
            <a:custGeom>
              <a:avLst/>
              <a:gdLst/>
              <a:ahLst/>
              <a:cxnLst/>
              <a:rect l="l" t="t" r="r" b="b"/>
              <a:pathLst>
                <a:path w="16370" h="23829" extrusionOk="0">
                  <a:moveTo>
                    <a:pt x="2473" y="0"/>
                  </a:moveTo>
                  <a:lnTo>
                    <a:pt x="982" y="8323"/>
                  </a:lnTo>
                  <a:cubicBezTo>
                    <a:pt x="982" y="8323"/>
                    <a:pt x="0" y="23829"/>
                    <a:pt x="982" y="23829"/>
                  </a:cubicBezTo>
                  <a:cubicBezTo>
                    <a:pt x="11188" y="23829"/>
                    <a:pt x="15232" y="21316"/>
                    <a:pt x="15232" y="21316"/>
                  </a:cubicBezTo>
                  <a:cubicBezTo>
                    <a:pt x="15232" y="21316"/>
                    <a:pt x="15703" y="19197"/>
                    <a:pt x="16370" y="15507"/>
                  </a:cubicBezTo>
                  <a:cubicBezTo>
                    <a:pt x="12994" y="9343"/>
                    <a:pt x="8244" y="4044"/>
                    <a:pt x="2473"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3114672" y="2971548"/>
              <a:ext cx="225940" cy="2077146"/>
            </a:xfrm>
            <a:custGeom>
              <a:avLst/>
              <a:gdLst/>
              <a:ahLst/>
              <a:cxnLst/>
              <a:rect l="l" t="t" r="r" b="b"/>
              <a:pathLst>
                <a:path w="3729" h="34282" extrusionOk="0">
                  <a:moveTo>
                    <a:pt x="1817" y="0"/>
                  </a:moveTo>
                  <a:cubicBezTo>
                    <a:pt x="826" y="0"/>
                    <a:pt x="0" y="848"/>
                    <a:pt x="39" y="1847"/>
                  </a:cubicBezTo>
                  <a:lnTo>
                    <a:pt x="39" y="32545"/>
                  </a:lnTo>
                  <a:cubicBezTo>
                    <a:pt x="98" y="33703"/>
                    <a:pt x="991" y="34282"/>
                    <a:pt x="1884" y="34282"/>
                  </a:cubicBezTo>
                  <a:cubicBezTo>
                    <a:pt x="2777" y="34282"/>
                    <a:pt x="3670" y="33703"/>
                    <a:pt x="3729" y="32545"/>
                  </a:cubicBezTo>
                  <a:lnTo>
                    <a:pt x="3729" y="1847"/>
                  </a:lnTo>
                  <a:cubicBezTo>
                    <a:pt x="3729" y="826"/>
                    <a:pt x="2904" y="1"/>
                    <a:pt x="1884" y="1"/>
                  </a:cubicBezTo>
                  <a:cubicBezTo>
                    <a:pt x="1861" y="1"/>
                    <a:pt x="1839" y="0"/>
                    <a:pt x="1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2615532" y="-446336"/>
              <a:ext cx="1264998" cy="1240641"/>
            </a:xfrm>
            <a:custGeom>
              <a:avLst/>
              <a:gdLst/>
              <a:ahLst/>
              <a:cxnLst/>
              <a:rect l="l" t="t" r="r" b="b"/>
              <a:pathLst>
                <a:path w="20878" h="20476" extrusionOk="0">
                  <a:moveTo>
                    <a:pt x="9850" y="1492"/>
                  </a:moveTo>
                  <a:cubicBezTo>
                    <a:pt x="14371" y="1492"/>
                    <a:pt x="18407" y="4739"/>
                    <a:pt x="18719" y="9461"/>
                  </a:cubicBezTo>
                  <a:cubicBezTo>
                    <a:pt x="19033" y="13779"/>
                    <a:pt x="15657" y="18765"/>
                    <a:pt x="11025" y="19000"/>
                  </a:cubicBezTo>
                  <a:cubicBezTo>
                    <a:pt x="10891" y="19006"/>
                    <a:pt x="10757" y="19008"/>
                    <a:pt x="10623" y="19008"/>
                  </a:cubicBezTo>
                  <a:cubicBezTo>
                    <a:pt x="5975" y="19008"/>
                    <a:pt x="1525" y="15720"/>
                    <a:pt x="1525" y="10874"/>
                  </a:cubicBezTo>
                  <a:cubicBezTo>
                    <a:pt x="1525" y="6046"/>
                    <a:pt x="4351" y="2002"/>
                    <a:pt x="9140" y="1531"/>
                  </a:cubicBezTo>
                  <a:lnTo>
                    <a:pt x="9415" y="1492"/>
                  </a:lnTo>
                  <a:lnTo>
                    <a:pt x="9768" y="1492"/>
                  </a:lnTo>
                  <a:cubicBezTo>
                    <a:pt x="9796" y="1492"/>
                    <a:pt x="9823" y="1492"/>
                    <a:pt x="9850" y="1492"/>
                  </a:cubicBezTo>
                  <a:close/>
                  <a:moveTo>
                    <a:pt x="10318" y="0"/>
                  </a:moveTo>
                  <a:cubicBezTo>
                    <a:pt x="9611" y="0"/>
                    <a:pt x="8944" y="39"/>
                    <a:pt x="8277" y="157"/>
                  </a:cubicBezTo>
                  <a:lnTo>
                    <a:pt x="8198" y="157"/>
                  </a:lnTo>
                  <a:cubicBezTo>
                    <a:pt x="3134" y="1021"/>
                    <a:pt x="111" y="5575"/>
                    <a:pt x="72" y="10874"/>
                  </a:cubicBezTo>
                  <a:cubicBezTo>
                    <a:pt x="0" y="16418"/>
                    <a:pt x="5110" y="20476"/>
                    <a:pt x="10439" y="20476"/>
                  </a:cubicBezTo>
                  <a:cubicBezTo>
                    <a:pt x="10922" y="20476"/>
                    <a:pt x="11406" y="20443"/>
                    <a:pt x="11888" y="20374"/>
                  </a:cubicBezTo>
                  <a:cubicBezTo>
                    <a:pt x="17266" y="19628"/>
                    <a:pt x="20878" y="13661"/>
                    <a:pt x="20093" y="8519"/>
                  </a:cubicBezTo>
                  <a:cubicBezTo>
                    <a:pt x="19347" y="3612"/>
                    <a:pt x="15264" y="432"/>
                    <a:pt x="10632" y="79"/>
                  </a:cubicBezTo>
                  <a:cubicBezTo>
                    <a:pt x="10553" y="39"/>
                    <a:pt x="10436" y="0"/>
                    <a:pt x="10318"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1466745" y="4223399"/>
              <a:ext cx="46230" cy="32658"/>
            </a:xfrm>
            <a:custGeom>
              <a:avLst/>
              <a:gdLst/>
              <a:ahLst/>
              <a:cxnLst/>
              <a:rect l="l" t="t" r="r" b="b"/>
              <a:pathLst>
                <a:path w="763" h="539" extrusionOk="0">
                  <a:moveTo>
                    <a:pt x="295" y="1"/>
                  </a:moveTo>
                  <a:cubicBezTo>
                    <a:pt x="124" y="1"/>
                    <a:pt x="1" y="203"/>
                    <a:pt x="150" y="382"/>
                  </a:cubicBezTo>
                  <a:lnTo>
                    <a:pt x="229" y="460"/>
                  </a:lnTo>
                  <a:cubicBezTo>
                    <a:pt x="283" y="515"/>
                    <a:pt x="344" y="538"/>
                    <a:pt x="403" y="538"/>
                  </a:cubicBezTo>
                  <a:cubicBezTo>
                    <a:pt x="597" y="538"/>
                    <a:pt x="763" y="288"/>
                    <a:pt x="582" y="107"/>
                  </a:cubicBezTo>
                  <a:lnTo>
                    <a:pt x="464" y="68"/>
                  </a:lnTo>
                  <a:cubicBezTo>
                    <a:pt x="408" y="21"/>
                    <a:pt x="349" y="1"/>
                    <a:pt x="29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1485346" y="4156144"/>
              <a:ext cx="45200" cy="30961"/>
            </a:xfrm>
            <a:custGeom>
              <a:avLst/>
              <a:gdLst/>
              <a:ahLst/>
              <a:cxnLst/>
              <a:rect l="l" t="t" r="r" b="b"/>
              <a:pathLst>
                <a:path w="746" h="511" extrusionOk="0">
                  <a:moveTo>
                    <a:pt x="314" y="0"/>
                  </a:moveTo>
                  <a:cubicBezTo>
                    <a:pt x="0" y="0"/>
                    <a:pt x="0" y="510"/>
                    <a:pt x="314" y="510"/>
                  </a:cubicBezTo>
                  <a:lnTo>
                    <a:pt x="432" y="510"/>
                  </a:lnTo>
                  <a:cubicBezTo>
                    <a:pt x="746" y="510"/>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2108514" y="3865917"/>
              <a:ext cx="40474" cy="28598"/>
            </a:xfrm>
            <a:custGeom>
              <a:avLst/>
              <a:gdLst/>
              <a:ahLst/>
              <a:cxnLst/>
              <a:rect l="l" t="t" r="r" b="b"/>
              <a:pathLst>
                <a:path w="668" h="472" extrusionOk="0">
                  <a:moveTo>
                    <a:pt x="353" y="1"/>
                  </a:moveTo>
                  <a:cubicBezTo>
                    <a:pt x="0" y="1"/>
                    <a:pt x="0" y="472"/>
                    <a:pt x="353" y="472"/>
                  </a:cubicBezTo>
                  <a:cubicBezTo>
                    <a:pt x="667" y="472"/>
                    <a:pt x="667" y="1"/>
                    <a:pt x="35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1955161" y="3867796"/>
              <a:ext cx="99792" cy="51077"/>
            </a:xfrm>
            <a:custGeom>
              <a:avLst/>
              <a:gdLst/>
              <a:ahLst/>
              <a:cxnLst/>
              <a:rect l="l" t="t" r="r" b="b"/>
              <a:pathLst>
                <a:path w="1647" h="843" extrusionOk="0">
                  <a:moveTo>
                    <a:pt x="1304" y="0"/>
                  </a:moveTo>
                  <a:cubicBezTo>
                    <a:pt x="1282" y="0"/>
                    <a:pt x="1260" y="3"/>
                    <a:pt x="1236" y="9"/>
                  </a:cubicBezTo>
                  <a:lnTo>
                    <a:pt x="254" y="323"/>
                  </a:lnTo>
                  <a:cubicBezTo>
                    <a:pt x="0" y="432"/>
                    <a:pt x="82" y="842"/>
                    <a:pt x="343" y="842"/>
                  </a:cubicBezTo>
                  <a:cubicBezTo>
                    <a:pt x="365" y="842"/>
                    <a:pt x="387" y="839"/>
                    <a:pt x="411" y="833"/>
                  </a:cubicBezTo>
                  <a:lnTo>
                    <a:pt x="1393" y="519"/>
                  </a:lnTo>
                  <a:cubicBezTo>
                    <a:pt x="1647" y="411"/>
                    <a:pt x="1565" y="0"/>
                    <a:pt x="1304"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1940135" y="3745646"/>
              <a:ext cx="101064" cy="119665"/>
            </a:xfrm>
            <a:custGeom>
              <a:avLst/>
              <a:gdLst/>
              <a:ahLst/>
              <a:cxnLst/>
              <a:rect l="l" t="t" r="r" b="b"/>
              <a:pathLst>
                <a:path w="1668" h="1975" extrusionOk="0">
                  <a:moveTo>
                    <a:pt x="1296" y="1"/>
                  </a:moveTo>
                  <a:cubicBezTo>
                    <a:pt x="1240" y="1"/>
                    <a:pt x="1182" y="19"/>
                    <a:pt x="1130" y="62"/>
                  </a:cubicBezTo>
                  <a:cubicBezTo>
                    <a:pt x="620" y="494"/>
                    <a:pt x="267" y="1044"/>
                    <a:pt x="70" y="1672"/>
                  </a:cubicBezTo>
                  <a:cubicBezTo>
                    <a:pt x="1" y="1857"/>
                    <a:pt x="137" y="1974"/>
                    <a:pt x="284" y="1974"/>
                  </a:cubicBezTo>
                  <a:cubicBezTo>
                    <a:pt x="386" y="1974"/>
                    <a:pt x="493" y="1918"/>
                    <a:pt x="542" y="1790"/>
                  </a:cubicBezTo>
                  <a:cubicBezTo>
                    <a:pt x="738" y="1279"/>
                    <a:pt x="1052" y="769"/>
                    <a:pt x="1484" y="416"/>
                  </a:cubicBezTo>
                  <a:cubicBezTo>
                    <a:pt x="1667" y="232"/>
                    <a:pt x="1493" y="1"/>
                    <a:pt x="129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1930501" y="3712564"/>
              <a:ext cx="61075" cy="57076"/>
            </a:xfrm>
            <a:custGeom>
              <a:avLst/>
              <a:gdLst/>
              <a:ahLst/>
              <a:cxnLst/>
              <a:rect l="l" t="t" r="r" b="b"/>
              <a:pathLst>
                <a:path w="1008" h="942" extrusionOk="0">
                  <a:moveTo>
                    <a:pt x="669" y="0"/>
                  </a:moveTo>
                  <a:cubicBezTo>
                    <a:pt x="597" y="0"/>
                    <a:pt x="523" y="29"/>
                    <a:pt x="465" y="98"/>
                  </a:cubicBezTo>
                  <a:cubicBezTo>
                    <a:pt x="347" y="255"/>
                    <a:pt x="229" y="412"/>
                    <a:pt x="112" y="608"/>
                  </a:cubicBezTo>
                  <a:cubicBezTo>
                    <a:pt x="1" y="775"/>
                    <a:pt x="164" y="941"/>
                    <a:pt x="339" y="941"/>
                  </a:cubicBezTo>
                  <a:cubicBezTo>
                    <a:pt x="412" y="941"/>
                    <a:pt x="486" y="913"/>
                    <a:pt x="544" y="844"/>
                  </a:cubicBezTo>
                  <a:lnTo>
                    <a:pt x="897" y="333"/>
                  </a:lnTo>
                  <a:cubicBezTo>
                    <a:pt x="1008" y="167"/>
                    <a:pt x="844" y="0"/>
                    <a:pt x="669"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4353799" y="3880217"/>
              <a:ext cx="31022" cy="33325"/>
            </a:xfrm>
            <a:custGeom>
              <a:avLst/>
              <a:gdLst/>
              <a:ahLst/>
              <a:cxnLst/>
              <a:rect l="l" t="t" r="r" b="b"/>
              <a:pathLst>
                <a:path w="512"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4294360" y="3557332"/>
              <a:ext cx="30961" cy="35142"/>
            </a:xfrm>
            <a:custGeom>
              <a:avLst/>
              <a:gdLst/>
              <a:ahLst/>
              <a:cxnLst/>
              <a:rect l="l" t="t" r="r" b="b"/>
              <a:pathLst>
                <a:path w="511" h="580" extrusionOk="0">
                  <a:moveTo>
                    <a:pt x="255" y="0"/>
                  </a:moveTo>
                  <a:cubicBezTo>
                    <a:pt x="128" y="0"/>
                    <a:pt x="0" y="89"/>
                    <a:pt x="0" y="265"/>
                  </a:cubicBezTo>
                  <a:lnTo>
                    <a:pt x="0" y="344"/>
                  </a:lnTo>
                  <a:cubicBezTo>
                    <a:pt x="0" y="501"/>
                    <a:pt x="128" y="579"/>
                    <a:pt x="255" y="579"/>
                  </a:cubicBezTo>
                  <a:cubicBezTo>
                    <a:pt x="383" y="579"/>
                    <a:pt x="511" y="501"/>
                    <a:pt x="511" y="344"/>
                  </a:cubicBezTo>
                  <a:lnTo>
                    <a:pt x="511" y="265"/>
                  </a:lnTo>
                  <a:cubicBezTo>
                    <a:pt x="511" y="89"/>
                    <a:pt x="383" y="0"/>
                    <a:pt x="25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4367977" y="3687722"/>
              <a:ext cx="98883" cy="85311"/>
            </a:xfrm>
            <a:custGeom>
              <a:avLst/>
              <a:gdLst/>
              <a:ahLst/>
              <a:cxnLst/>
              <a:rect l="l" t="t" r="r" b="b"/>
              <a:pathLst>
                <a:path w="1632" h="1408" extrusionOk="0">
                  <a:moveTo>
                    <a:pt x="346" y="1"/>
                  </a:moveTo>
                  <a:cubicBezTo>
                    <a:pt x="135" y="1"/>
                    <a:pt x="1" y="304"/>
                    <a:pt x="199" y="469"/>
                  </a:cubicBezTo>
                  <a:cubicBezTo>
                    <a:pt x="552" y="665"/>
                    <a:pt x="866" y="979"/>
                    <a:pt x="1062" y="1293"/>
                  </a:cubicBezTo>
                  <a:cubicBezTo>
                    <a:pt x="1121" y="1375"/>
                    <a:pt x="1200" y="1408"/>
                    <a:pt x="1277" y="1408"/>
                  </a:cubicBezTo>
                  <a:cubicBezTo>
                    <a:pt x="1460" y="1408"/>
                    <a:pt x="1632" y="1223"/>
                    <a:pt x="1494" y="1058"/>
                  </a:cubicBezTo>
                  <a:cubicBezTo>
                    <a:pt x="1219" y="665"/>
                    <a:pt x="866" y="312"/>
                    <a:pt x="473" y="37"/>
                  </a:cubicBezTo>
                  <a:cubicBezTo>
                    <a:pt x="429" y="12"/>
                    <a:pt x="386" y="1"/>
                    <a:pt x="34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4824765" y="4172745"/>
              <a:ext cx="30961" cy="33385"/>
            </a:xfrm>
            <a:custGeom>
              <a:avLst/>
              <a:gdLst/>
              <a:ahLst/>
              <a:cxnLst/>
              <a:rect l="l" t="t" r="r" b="b"/>
              <a:pathLst>
                <a:path w="511" h="551" extrusionOk="0">
                  <a:moveTo>
                    <a:pt x="256" y="1"/>
                  </a:moveTo>
                  <a:cubicBezTo>
                    <a:pt x="128" y="1"/>
                    <a:pt x="0" y="79"/>
                    <a:pt x="0" y="236"/>
                  </a:cubicBezTo>
                  <a:lnTo>
                    <a:pt x="0" y="315"/>
                  </a:lnTo>
                  <a:cubicBezTo>
                    <a:pt x="0" y="472"/>
                    <a:pt x="128" y="550"/>
                    <a:pt x="256" y="550"/>
                  </a:cubicBezTo>
                  <a:cubicBezTo>
                    <a:pt x="383" y="550"/>
                    <a:pt x="511" y="472"/>
                    <a:pt x="511" y="315"/>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4865179" y="4191771"/>
              <a:ext cx="28598" cy="35748"/>
            </a:xfrm>
            <a:custGeom>
              <a:avLst/>
              <a:gdLst/>
              <a:ahLst/>
              <a:cxnLst/>
              <a:rect l="l" t="t" r="r" b="b"/>
              <a:pathLst>
                <a:path w="472" h="590" extrusionOk="0">
                  <a:moveTo>
                    <a:pt x="236" y="1"/>
                  </a:moveTo>
                  <a:cubicBezTo>
                    <a:pt x="118" y="1"/>
                    <a:pt x="1" y="79"/>
                    <a:pt x="1" y="236"/>
                  </a:cubicBezTo>
                  <a:lnTo>
                    <a:pt x="1" y="354"/>
                  </a:lnTo>
                  <a:cubicBezTo>
                    <a:pt x="1" y="511"/>
                    <a:pt x="118" y="590"/>
                    <a:pt x="236" y="590"/>
                  </a:cubicBezTo>
                  <a:cubicBezTo>
                    <a:pt x="354" y="590"/>
                    <a:pt x="472" y="51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4638815" y="3985886"/>
              <a:ext cx="57318" cy="47018"/>
            </a:xfrm>
            <a:custGeom>
              <a:avLst/>
              <a:gdLst/>
              <a:ahLst/>
              <a:cxnLst/>
              <a:rect l="l" t="t" r="r" b="b"/>
              <a:pathLst>
                <a:path w="946" h="776" extrusionOk="0">
                  <a:moveTo>
                    <a:pt x="600" y="0"/>
                  </a:moveTo>
                  <a:cubicBezTo>
                    <a:pt x="547" y="0"/>
                    <a:pt x="491" y="19"/>
                    <a:pt x="439" y="62"/>
                  </a:cubicBezTo>
                  <a:lnTo>
                    <a:pt x="125" y="376"/>
                  </a:lnTo>
                  <a:cubicBezTo>
                    <a:pt x="0" y="564"/>
                    <a:pt x="149" y="776"/>
                    <a:pt x="333" y="776"/>
                  </a:cubicBezTo>
                  <a:cubicBezTo>
                    <a:pt x="380" y="776"/>
                    <a:pt x="430" y="762"/>
                    <a:pt x="478" y="730"/>
                  </a:cubicBezTo>
                  <a:lnTo>
                    <a:pt x="793" y="415"/>
                  </a:lnTo>
                  <a:cubicBezTo>
                    <a:pt x="946" y="232"/>
                    <a:pt x="788" y="0"/>
                    <a:pt x="600"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4530783" y="3606713"/>
              <a:ext cx="46412" cy="34657"/>
            </a:xfrm>
            <a:custGeom>
              <a:avLst/>
              <a:gdLst/>
              <a:ahLst/>
              <a:cxnLst/>
              <a:rect l="l" t="t" r="r" b="b"/>
              <a:pathLst>
                <a:path w="766" h="572" extrusionOk="0">
                  <a:moveTo>
                    <a:pt x="360" y="1"/>
                  </a:moveTo>
                  <a:cubicBezTo>
                    <a:pt x="166" y="1"/>
                    <a:pt x="0" y="251"/>
                    <a:pt x="181" y="432"/>
                  </a:cubicBezTo>
                  <a:lnTo>
                    <a:pt x="259" y="510"/>
                  </a:lnTo>
                  <a:cubicBezTo>
                    <a:pt x="311" y="553"/>
                    <a:pt x="367" y="572"/>
                    <a:pt x="420" y="572"/>
                  </a:cubicBezTo>
                  <a:cubicBezTo>
                    <a:pt x="609" y="572"/>
                    <a:pt x="766" y="341"/>
                    <a:pt x="613" y="157"/>
                  </a:cubicBezTo>
                  <a:lnTo>
                    <a:pt x="534" y="78"/>
                  </a:lnTo>
                  <a:cubicBezTo>
                    <a:pt x="479" y="24"/>
                    <a:pt x="418" y="1"/>
                    <a:pt x="36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4900685" y="4053625"/>
              <a:ext cx="152929" cy="361116"/>
            </a:xfrm>
            <a:custGeom>
              <a:avLst/>
              <a:gdLst/>
              <a:ahLst/>
              <a:cxnLst/>
              <a:rect l="l" t="t" r="r" b="b"/>
              <a:pathLst>
                <a:path w="2524" h="5960" extrusionOk="0">
                  <a:moveTo>
                    <a:pt x="340" y="1"/>
                  </a:moveTo>
                  <a:cubicBezTo>
                    <a:pt x="181" y="1"/>
                    <a:pt x="1" y="180"/>
                    <a:pt x="82" y="397"/>
                  </a:cubicBezTo>
                  <a:cubicBezTo>
                    <a:pt x="867" y="2124"/>
                    <a:pt x="1535" y="3930"/>
                    <a:pt x="2006" y="5775"/>
                  </a:cubicBezTo>
                  <a:cubicBezTo>
                    <a:pt x="2038" y="5903"/>
                    <a:pt x="2136" y="5959"/>
                    <a:pt x="2235" y="5959"/>
                  </a:cubicBezTo>
                  <a:cubicBezTo>
                    <a:pt x="2378" y="5959"/>
                    <a:pt x="2523" y="5842"/>
                    <a:pt x="2477" y="5657"/>
                  </a:cubicBezTo>
                  <a:cubicBezTo>
                    <a:pt x="1966" y="3773"/>
                    <a:pt x="1338" y="1928"/>
                    <a:pt x="514" y="122"/>
                  </a:cubicBezTo>
                  <a:cubicBezTo>
                    <a:pt x="477" y="37"/>
                    <a:pt x="411" y="1"/>
                    <a:pt x="34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2678363" y="-256750"/>
              <a:ext cx="1128428" cy="842807"/>
            </a:xfrm>
            <a:custGeom>
              <a:avLst/>
              <a:gdLst/>
              <a:ahLst/>
              <a:cxnLst/>
              <a:rect l="l" t="t" r="r" b="b"/>
              <a:pathLst>
                <a:path w="18624" h="13910" extrusionOk="0">
                  <a:moveTo>
                    <a:pt x="15248" y="8884"/>
                  </a:moveTo>
                  <a:lnTo>
                    <a:pt x="15248" y="8884"/>
                  </a:lnTo>
                  <a:cubicBezTo>
                    <a:pt x="15130" y="9198"/>
                    <a:pt x="15012" y="9512"/>
                    <a:pt x="14895" y="9787"/>
                  </a:cubicBezTo>
                  <a:lnTo>
                    <a:pt x="14620" y="9590"/>
                  </a:lnTo>
                  <a:cubicBezTo>
                    <a:pt x="14777" y="9315"/>
                    <a:pt x="15012" y="9080"/>
                    <a:pt x="15248" y="8884"/>
                  </a:cubicBezTo>
                  <a:close/>
                  <a:moveTo>
                    <a:pt x="13442" y="11239"/>
                  </a:moveTo>
                  <a:cubicBezTo>
                    <a:pt x="13521" y="11318"/>
                    <a:pt x="13599" y="11396"/>
                    <a:pt x="13678" y="11475"/>
                  </a:cubicBezTo>
                  <a:cubicBezTo>
                    <a:pt x="13560" y="11632"/>
                    <a:pt x="13442" y="11749"/>
                    <a:pt x="13324" y="11828"/>
                  </a:cubicBezTo>
                  <a:cubicBezTo>
                    <a:pt x="13364" y="11632"/>
                    <a:pt x="13364" y="11435"/>
                    <a:pt x="13442" y="11239"/>
                  </a:cubicBezTo>
                  <a:close/>
                  <a:moveTo>
                    <a:pt x="9016" y="478"/>
                  </a:moveTo>
                  <a:cubicBezTo>
                    <a:pt x="10503" y="478"/>
                    <a:pt x="12032" y="999"/>
                    <a:pt x="13207" y="1935"/>
                  </a:cubicBezTo>
                  <a:cubicBezTo>
                    <a:pt x="13167" y="2014"/>
                    <a:pt x="13128" y="2092"/>
                    <a:pt x="13089" y="2171"/>
                  </a:cubicBezTo>
                  <a:cubicBezTo>
                    <a:pt x="13041" y="2336"/>
                    <a:pt x="13194" y="2445"/>
                    <a:pt x="13348" y="2445"/>
                  </a:cubicBezTo>
                  <a:cubicBezTo>
                    <a:pt x="13450" y="2445"/>
                    <a:pt x="13552" y="2398"/>
                    <a:pt x="13599" y="2289"/>
                  </a:cubicBezTo>
                  <a:cubicBezTo>
                    <a:pt x="13638" y="2328"/>
                    <a:pt x="13678" y="2367"/>
                    <a:pt x="13756" y="2446"/>
                  </a:cubicBezTo>
                  <a:cubicBezTo>
                    <a:pt x="13678" y="2446"/>
                    <a:pt x="13638" y="2485"/>
                    <a:pt x="13599" y="2524"/>
                  </a:cubicBezTo>
                  <a:cubicBezTo>
                    <a:pt x="13560" y="2603"/>
                    <a:pt x="13481" y="2681"/>
                    <a:pt x="13442" y="2760"/>
                  </a:cubicBezTo>
                  <a:cubicBezTo>
                    <a:pt x="13308" y="2948"/>
                    <a:pt x="13468" y="3118"/>
                    <a:pt x="13645" y="3118"/>
                  </a:cubicBezTo>
                  <a:cubicBezTo>
                    <a:pt x="13727" y="3118"/>
                    <a:pt x="13812" y="3082"/>
                    <a:pt x="13874" y="2995"/>
                  </a:cubicBezTo>
                  <a:lnTo>
                    <a:pt x="14031" y="2760"/>
                  </a:lnTo>
                  <a:cubicBezTo>
                    <a:pt x="14149" y="2877"/>
                    <a:pt x="14227" y="2995"/>
                    <a:pt x="14306" y="3113"/>
                  </a:cubicBezTo>
                  <a:cubicBezTo>
                    <a:pt x="14227" y="3113"/>
                    <a:pt x="14188" y="3152"/>
                    <a:pt x="14149" y="3231"/>
                  </a:cubicBezTo>
                  <a:lnTo>
                    <a:pt x="13874" y="3780"/>
                  </a:lnTo>
                  <a:cubicBezTo>
                    <a:pt x="13766" y="3969"/>
                    <a:pt x="13935" y="4138"/>
                    <a:pt x="14102" y="4138"/>
                  </a:cubicBezTo>
                  <a:cubicBezTo>
                    <a:pt x="14179" y="4138"/>
                    <a:pt x="14256" y="4102"/>
                    <a:pt x="14306" y="4016"/>
                  </a:cubicBezTo>
                  <a:lnTo>
                    <a:pt x="14580" y="3506"/>
                  </a:lnTo>
                  <a:lnTo>
                    <a:pt x="14738" y="3741"/>
                  </a:lnTo>
                  <a:cubicBezTo>
                    <a:pt x="14345" y="4448"/>
                    <a:pt x="14031" y="5194"/>
                    <a:pt x="13835" y="5979"/>
                  </a:cubicBezTo>
                  <a:cubicBezTo>
                    <a:pt x="13788" y="6164"/>
                    <a:pt x="13934" y="6281"/>
                    <a:pt x="14077" y="6281"/>
                  </a:cubicBezTo>
                  <a:cubicBezTo>
                    <a:pt x="14176" y="6281"/>
                    <a:pt x="14274" y="6225"/>
                    <a:pt x="14306" y="6096"/>
                  </a:cubicBezTo>
                  <a:cubicBezTo>
                    <a:pt x="14502" y="5468"/>
                    <a:pt x="14698" y="4879"/>
                    <a:pt x="15012" y="4291"/>
                  </a:cubicBezTo>
                  <a:cubicBezTo>
                    <a:pt x="15405" y="5154"/>
                    <a:pt x="15601" y="6096"/>
                    <a:pt x="15562" y="7078"/>
                  </a:cubicBezTo>
                  <a:lnTo>
                    <a:pt x="15483" y="7078"/>
                  </a:lnTo>
                  <a:lnTo>
                    <a:pt x="15052" y="7431"/>
                  </a:lnTo>
                  <a:cubicBezTo>
                    <a:pt x="14973" y="7117"/>
                    <a:pt x="15012" y="6764"/>
                    <a:pt x="15130" y="6450"/>
                  </a:cubicBezTo>
                  <a:cubicBezTo>
                    <a:pt x="15176" y="6264"/>
                    <a:pt x="15031" y="6147"/>
                    <a:pt x="14880" y="6147"/>
                  </a:cubicBezTo>
                  <a:cubicBezTo>
                    <a:pt x="14775" y="6147"/>
                    <a:pt x="14668" y="6203"/>
                    <a:pt x="14620" y="6332"/>
                  </a:cubicBezTo>
                  <a:cubicBezTo>
                    <a:pt x="14463" y="6764"/>
                    <a:pt x="14463" y="7274"/>
                    <a:pt x="14580" y="7745"/>
                  </a:cubicBezTo>
                  <a:lnTo>
                    <a:pt x="14227" y="7981"/>
                  </a:lnTo>
                  <a:cubicBezTo>
                    <a:pt x="14034" y="8142"/>
                    <a:pt x="14158" y="8463"/>
                    <a:pt x="14361" y="8463"/>
                  </a:cubicBezTo>
                  <a:cubicBezTo>
                    <a:pt x="14405" y="8463"/>
                    <a:pt x="14453" y="8447"/>
                    <a:pt x="14502" y="8413"/>
                  </a:cubicBezTo>
                  <a:cubicBezTo>
                    <a:pt x="14816" y="8177"/>
                    <a:pt x="15169" y="7902"/>
                    <a:pt x="15523" y="7667"/>
                  </a:cubicBezTo>
                  <a:lnTo>
                    <a:pt x="15523" y="7667"/>
                  </a:lnTo>
                  <a:cubicBezTo>
                    <a:pt x="15483" y="7863"/>
                    <a:pt x="15444" y="8059"/>
                    <a:pt x="15405" y="8256"/>
                  </a:cubicBezTo>
                  <a:cubicBezTo>
                    <a:pt x="15326" y="8256"/>
                    <a:pt x="15287" y="8256"/>
                    <a:pt x="15209" y="8295"/>
                  </a:cubicBezTo>
                  <a:cubicBezTo>
                    <a:pt x="14816" y="8530"/>
                    <a:pt x="14463" y="8884"/>
                    <a:pt x="14227" y="9276"/>
                  </a:cubicBezTo>
                  <a:lnTo>
                    <a:pt x="14149" y="9198"/>
                  </a:lnTo>
                  <a:cubicBezTo>
                    <a:pt x="14100" y="9157"/>
                    <a:pt x="14047" y="9140"/>
                    <a:pt x="13995" y="9140"/>
                  </a:cubicBezTo>
                  <a:cubicBezTo>
                    <a:pt x="13794" y="9140"/>
                    <a:pt x="13616" y="9395"/>
                    <a:pt x="13835" y="9551"/>
                  </a:cubicBezTo>
                  <a:lnTo>
                    <a:pt x="14620" y="10258"/>
                  </a:lnTo>
                  <a:cubicBezTo>
                    <a:pt x="14580" y="10336"/>
                    <a:pt x="14541" y="10415"/>
                    <a:pt x="14463" y="10493"/>
                  </a:cubicBezTo>
                  <a:cubicBezTo>
                    <a:pt x="14149" y="10218"/>
                    <a:pt x="13795" y="9944"/>
                    <a:pt x="13403" y="9747"/>
                  </a:cubicBezTo>
                  <a:cubicBezTo>
                    <a:pt x="13362" y="9724"/>
                    <a:pt x="13321" y="9713"/>
                    <a:pt x="13284" y="9713"/>
                  </a:cubicBezTo>
                  <a:cubicBezTo>
                    <a:pt x="13069" y="9713"/>
                    <a:pt x="12934" y="10046"/>
                    <a:pt x="13167" y="10179"/>
                  </a:cubicBezTo>
                  <a:cubicBezTo>
                    <a:pt x="13521" y="10375"/>
                    <a:pt x="13874" y="10611"/>
                    <a:pt x="14188" y="10886"/>
                  </a:cubicBezTo>
                  <a:cubicBezTo>
                    <a:pt x="14149" y="10964"/>
                    <a:pt x="14070" y="11043"/>
                    <a:pt x="13992" y="11121"/>
                  </a:cubicBezTo>
                  <a:cubicBezTo>
                    <a:pt x="13678" y="10807"/>
                    <a:pt x="13324" y="10493"/>
                    <a:pt x="12932" y="10218"/>
                  </a:cubicBezTo>
                  <a:cubicBezTo>
                    <a:pt x="12891" y="10194"/>
                    <a:pt x="12850" y="10183"/>
                    <a:pt x="12811" y="10183"/>
                  </a:cubicBezTo>
                  <a:cubicBezTo>
                    <a:pt x="12664" y="10183"/>
                    <a:pt x="12547" y="10338"/>
                    <a:pt x="12578" y="10493"/>
                  </a:cubicBezTo>
                  <a:cubicBezTo>
                    <a:pt x="12539" y="10493"/>
                    <a:pt x="12500" y="10532"/>
                    <a:pt x="12461" y="10572"/>
                  </a:cubicBezTo>
                  <a:cubicBezTo>
                    <a:pt x="12225" y="10846"/>
                    <a:pt x="12068" y="11200"/>
                    <a:pt x="12068" y="11553"/>
                  </a:cubicBezTo>
                  <a:cubicBezTo>
                    <a:pt x="12048" y="11710"/>
                    <a:pt x="12166" y="11789"/>
                    <a:pt x="12294" y="11789"/>
                  </a:cubicBezTo>
                  <a:cubicBezTo>
                    <a:pt x="12421" y="11789"/>
                    <a:pt x="12559" y="11710"/>
                    <a:pt x="12578" y="11553"/>
                  </a:cubicBezTo>
                  <a:cubicBezTo>
                    <a:pt x="12578" y="11318"/>
                    <a:pt x="12657" y="11121"/>
                    <a:pt x="12814" y="10925"/>
                  </a:cubicBezTo>
                  <a:cubicBezTo>
                    <a:pt x="12814" y="10886"/>
                    <a:pt x="12853" y="10846"/>
                    <a:pt x="12853" y="10807"/>
                  </a:cubicBezTo>
                  <a:lnTo>
                    <a:pt x="13010" y="10925"/>
                  </a:lnTo>
                  <a:cubicBezTo>
                    <a:pt x="12892" y="11318"/>
                    <a:pt x="12814" y="11749"/>
                    <a:pt x="12814" y="12181"/>
                  </a:cubicBezTo>
                  <a:cubicBezTo>
                    <a:pt x="12814" y="12181"/>
                    <a:pt x="12814" y="12220"/>
                    <a:pt x="12814" y="12260"/>
                  </a:cubicBezTo>
                  <a:cubicBezTo>
                    <a:pt x="12500" y="12495"/>
                    <a:pt x="12147" y="12691"/>
                    <a:pt x="11793" y="12849"/>
                  </a:cubicBezTo>
                  <a:cubicBezTo>
                    <a:pt x="11793" y="12809"/>
                    <a:pt x="11754" y="12770"/>
                    <a:pt x="11715" y="12731"/>
                  </a:cubicBezTo>
                  <a:cubicBezTo>
                    <a:pt x="11676" y="12652"/>
                    <a:pt x="11636" y="12574"/>
                    <a:pt x="11636" y="12456"/>
                  </a:cubicBezTo>
                  <a:cubicBezTo>
                    <a:pt x="11606" y="12349"/>
                    <a:pt x="11516" y="12302"/>
                    <a:pt x="11421" y="12302"/>
                  </a:cubicBezTo>
                  <a:cubicBezTo>
                    <a:pt x="11269" y="12302"/>
                    <a:pt x="11102" y="12421"/>
                    <a:pt x="11126" y="12613"/>
                  </a:cubicBezTo>
                  <a:cubicBezTo>
                    <a:pt x="11165" y="12770"/>
                    <a:pt x="11244" y="12888"/>
                    <a:pt x="11322" y="13006"/>
                  </a:cubicBezTo>
                  <a:cubicBezTo>
                    <a:pt x="11244" y="13045"/>
                    <a:pt x="11165" y="13084"/>
                    <a:pt x="11087" y="13123"/>
                  </a:cubicBezTo>
                  <a:cubicBezTo>
                    <a:pt x="11047" y="12966"/>
                    <a:pt x="11008" y="12849"/>
                    <a:pt x="10969" y="12731"/>
                  </a:cubicBezTo>
                  <a:cubicBezTo>
                    <a:pt x="10937" y="12602"/>
                    <a:pt x="10839" y="12546"/>
                    <a:pt x="10740" y="12546"/>
                  </a:cubicBezTo>
                  <a:cubicBezTo>
                    <a:pt x="10597" y="12546"/>
                    <a:pt x="10452" y="12663"/>
                    <a:pt x="10498" y="12849"/>
                  </a:cubicBezTo>
                  <a:cubicBezTo>
                    <a:pt x="10537" y="12966"/>
                    <a:pt x="10576" y="13123"/>
                    <a:pt x="10616" y="13241"/>
                  </a:cubicBezTo>
                  <a:lnTo>
                    <a:pt x="10223" y="13320"/>
                  </a:lnTo>
                  <a:cubicBezTo>
                    <a:pt x="10302" y="13241"/>
                    <a:pt x="10302" y="13123"/>
                    <a:pt x="10262" y="13045"/>
                  </a:cubicBezTo>
                  <a:lnTo>
                    <a:pt x="10223" y="12927"/>
                  </a:lnTo>
                  <a:cubicBezTo>
                    <a:pt x="10173" y="12828"/>
                    <a:pt x="10096" y="12787"/>
                    <a:pt x="10019" y="12787"/>
                  </a:cubicBezTo>
                  <a:cubicBezTo>
                    <a:pt x="9852" y="12787"/>
                    <a:pt x="9684" y="12975"/>
                    <a:pt x="9791" y="13163"/>
                  </a:cubicBezTo>
                  <a:lnTo>
                    <a:pt x="9831" y="13280"/>
                  </a:lnTo>
                  <a:cubicBezTo>
                    <a:pt x="9870" y="13320"/>
                    <a:pt x="9870" y="13320"/>
                    <a:pt x="9909" y="13359"/>
                  </a:cubicBezTo>
                  <a:cubicBezTo>
                    <a:pt x="9659" y="13389"/>
                    <a:pt x="9409" y="13403"/>
                    <a:pt x="9160" y="13403"/>
                  </a:cubicBezTo>
                  <a:cubicBezTo>
                    <a:pt x="7104" y="13403"/>
                    <a:pt x="5128" y="12409"/>
                    <a:pt x="3903" y="10729"/>
                  </a:cubicBezTo>
                  <a:cubicBezTo>
                    <a:pt x="2254" y="8334"/>
                    <a:pt x="2647" y="5037"/>
                    <a:pt x="4492" y="2877"/>
                  </a:cubicBezTo>
                  <a:cubicBezTo>
                    <a:pt x="4531" y="2838"/>
                    <a:pt x="4531" y="2799"/>
                    <a:pt x="4570" y="2799"/>
                  </a:cubicBezTo>
                  <a:cubicBezTo>
                    <a:pt x="4609" y="2720"/>
                    <a:pt x="4649" y="2681"/>
                    <a:pt x="4727" y="2603"/>
                  </a:cubicBezTo>
                  <a:cubicBezTo>
                    <a:pt x="4806" y="2485"/>
                    <a:pt x="4924" y="2367"/>
                    <a:pt x="5081" y="2249"/>
                  </a:cubicBezTo>
                  <a:cubicBezTo>
                    <a:pt x="5120" y="2210"/>
                    <a:pt x="5159" y="2132"/>
                    <a:pt x="5159" y="2053"/>
                  </a:cubicBezTo>
                  <a:cubicBezTo>
                    <a:pt x="6165" y="970"/>
                    <a:pt x="7571" y="478"/>
                    <a:pt x="9016" y="478"/>
                  </a:cubicBezTo>
                  <a:close/>
                  <a:moveTo>
                    <a:pt x="9103" y="1"/>
                  </a:moveTo>
                  <a:cubicBezTo>
                    <a:pt x="7277" y="1"/>
                    <a:pt x="5483" y="718"/>
                    <a:pt x="4335" y="2249"/>
                  </a:cubicBezTo>
                  <a:cubicBezTo>
                    <a:pt x="0" y="6545"/>
                    <a:pt x="3085" y="13909"/>
                    <a:pt x="9145" y="13909"/>
                  </a:cubicBezTo>
                  <a:cubicBezTo>
                    <a:pt x="9177" y="13909"/>
                    <a:pt x="9210" y="13909"/>
                    <a:pt x="9242" y="13908"/>
                  </a:cubicBezTo>
                  <a:cubicBezTo>
                    <a:pt x="16072" y="13751"/>
                    <a:pt x="18624" y="4958"/>
                    <a:pt x="12971" y="1150"/>
                  </a:cubicBezTo>
                  <a:cubicBezTo>
                    <a:pt x="11833" y="397"/>
                    <a:pt x="10459" y="1"/>
                    <a:pt x="910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2485505" y="-1169357"/>
              <a:ext cx="41262" cy="32597"/>
            </a:xfrm>
            <a:custGeom>
              <a:avLst/>
              <a:gdLst/>
              <a:ahLst/>
              <a:cxnLst/>
              <a:rect l="l" t="t" r="r" b="b"/>
              <a:pathLst>
                <a:path w="681" h="538" extrusionOk="0">
                  <a:moveTo>
                    <a:pt x="346" y="0"/>
                  </a:moveTo>
                  <a:cubicBezTo>
                    <a:pt x="291" y="0"/>
                    <a:pt x="232" y="23"/>
                    <a:pt x="177" y="78"/>
                  </a:cubicBezTo>
                  <a:lnTo>
                    <a:pt x="98" y="156"/>
                  </a:lnTo>
                  <a:cubicBezTo>
                    <a:pt x="0" y="320"/>
                    <a:pt x="147" y="538"/>
                    <a:pt x="313" y="538"/>
                  </a:cubicBezTo>
                  <a:cubicBezTo>
                    <a:pt x="346" y="538"/>
                    <a:pt x="380" y="529"/>
                    <a:pt x="412" y="510"/>
                  </a:cubicBezTo>
                  <a:lnTo>
                    <a:pt x="530" y="431"/>
                  </a:lnTo>
                  <a:cubicBezTo>
                    <a:pt x="681" y="250"/>
                    <a:pt x="531" y="0"/>
                    <a:pt x="34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2737621" y="-1193532"/>
              <a:ext cx="44291" cy="32658"/>
            </a:xfrm>
            <a:custGeom>
              <a:avLst/>
              <a:gdLst/>
              <a:ahLst/>
              <a:cxnLst/>
              <a:rect l="l" t="t" r="r" b="b"/>
              <a:pathLst>
                <a:path w="731" h="539" extrusionOk="0">
                  <a:moveTo>
                    <a:pt x="343" y="1"/>
                  </a:moveTo>
                  <a:cubicBezTo>
                    <a:pt x="155" y="1"/>
                    <a:pt x="0" y="222"/>
                    <a:pt x="177" y="398"/>
                  </a:cubicBezTo>
                  <a:lnTo>
                    <a:pt x="255" y="477"/>
                  </a:lnTo>
                  <a:cubicBezTo>
                    <a:pt x="308" y="521"/>
                    <a:pt x="362" y="539"/>
                    <a:pt x="414" y="539"/>
                  </a:cubicBezTo>
                  <a:cubicBezTo>
                    <a:pt x="592" y="539"/>
                    <a:pt x="731" y="315"/>
                    <a:pt x="609" y="163"/>
                  </a:cubicBezTo>
                  <a:lnTo>
                    <a:pt x="530" y="84"/>
                  </a:lnTo>
                  <a:cubicBezTo>
                    <a:pt x="471" y="25"/>
                    <a:pt x="405"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2978769" y="-1213587"/>
              <a:ext cx="54895" cy="34355"/>
            </a:xfrm>
            <a:custGeom>
              <a:avLst/>
              <a:gdLst/>
              <a:ahLst/>
              <a:cxnLst/>
              <a:rect l="l" t="t" r="r" b="b"/>
              <a:pathLst>
                <a:path w="906" h="567" extrusionOk="0">
                  <a:moveTo>
                    <a:pt x="374" y="1"/>
                  </a:moveTo>
                  <a:cubicBezTo>
                    <a:pt x="149" y="1"/>
                    <a:pt x="1" y="317"/>
                    <a:pt x="240" y="454"/>
                  </a:cubicBezTo>
                  <a:lnTo>
                    <a:pt x="397" y="533"/>
                  </a:lnTo>
                  <a:cubicBezTo>
                    <a:pt x="444" y="557"/>
                    <a:pt x="490" y="567"/>
                    <a:pt x="532" y="567"/>
                  </a:cubicBezTo>
                  <a:cubicBezTo>
                    <a:pt x="771" y="567"/>
                    <a:pt x="906" y="235"/>
                    <a:pt x="672" y="101"/>
                  </a:cubicBezTo>
                  <a:lnTo>
                    <a:pt x="476" y="23"/>
                  </a:lnTo>
                  <a:cubicBezTo>
                    <a:pt x="441" y="8"/>
                    <a:pt x="407" y="1"/>
                    <a:pt x="374"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3233550" y="-1228917"/>
              <a:ext cx="45261" cy="31022"/>
            </a:xfrm>
            <a:custGeom>
              <a:avLst/>
              <a:gdLst/>
              <a:ahLst/>
              <a:cxnLst/>
              <a:rect l="l" t="t" r="r" b="b"/>
              <a:pathLst>
                <a:path w="747" h="512" extrusionOk="0">
                  <a:moveTo>
                    <a:pt x="353" y="1"/>
                  </a:moveTo>
                  <a:cubicBezTo>
                    <a:pt x="0" y="1"/>
                    <a:pt x="0" y="511"/>
                    <a:pt x="353" y="511"/>
                  </a:cubicBezTo>
                  <a:lnTo>
                    <a:pt x="432" y="511"/>
                  </a:lnTo>
                  <a:cubicBezTo>
                    <a:pt x="746" y="511"/>
                    <a:pt x="746" y="1"/>
                    <a:pt x="432"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3721118" y="-1214011"/>
              <a:ext cx="28598" cy="35142"/>
            </a:xfrm>
            <a:custGeom>
              <a:avLst/>
              <a:gdLst/>
              <a:ahLst/>
              <a:cxnLst/>
              <a:rect l="l" t="t" r="r" b="b"/>
              <a:pathLst>
                <a:path w="472" h="580" extrusionOk="0">
                  <a:moveTo>
                    <a:pt x="236" y="0"/>
                  </a:moveTo>
                  <a:cubicBezTo>
                    <a:pt x="118" y="0"/>
                    <a:pt x="1" y="89"/>
                    <a:pt x="1" y="265"/>
                  </a:cubicBezTo>
                  <a:lnTo>
                    <a:pt x="1" y="344"/>
                  </a:lnTo>
                  <a:cubicBezTo>
                    <a:pt x="1" y="501"/>
                    <a:pt x="118" y="579"/>
                    <a:pt x="236" y="579"/>
                  </a:cubicBezTo>
                  <a:cubicBezTo>
                    <a:pt x="354" y="579"/>
                    <a:pt x="472" y="501"/>
                    <a:pt x="472" y="344"/>
                  </a:cubicBezTo>
                  <a:lnTo>
                    <a:pt x="472" y="265"/>
                  </a:lnTo>
                  <a:cubicBezTo>
                    <a:pt x="472" y="8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3949482" y="-1183716"/>
              <a:ext cx="28598" cy="33385"/>
            </a:xfrm>
            <a:custGeom>
              <a:avLst/>
              <a:gdLst/>
              <a:ahLst/>
              <a:cxnLst/>
              <a:rect l="l" t="t" r="r" b="b"/>
              <a:pathLst>
                <a:path w="472" h="551" extrusionOk="0">
                  <a:moveTo>
                    <a:pt x="236" y="1"/>
                  </a:moveTo>
                  <a:cubicBezTo>
                    <a:pt x="118" y="1"/>
                    <a:pt x="0" y="79"/>
                    <a:pt x="0" y="236"/>
                  </a:cubicBezTo>
                  <a:lnTo>
                    <a:pt x="0" y="315"/>
                  </a:lnTo>
                  <a:cubicBezTo>
                    <a:pt x="0" y="472"/>
                    <a:pt x="118" y="550"/>
                    <a:pt x="236" y="550"/>
                  </a:cubicBezTo>
                  <a:cubicBezTo>
                    <a:pt x="354" y="550"/>
                    <a:pt x="471" y="472"/>
                    <a:pt x="471" y="315"/>
                  </a:cubicBezTo>
                  <a:lnTo>
                    <a:pt x="471" y="236"/>
                  </a:lnTo>
                  <a:cubicBezTo>
                    <a:pt x="471"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4146884" y="-1159905"/>
              <a:ext cx="28598" cy="35748"/>
            </a:xfrm>
            <a:custGeom>
              <a:avLst/>
              <a:gdLst/>
              <a:ahLst/>
              <a:cxnLst/>
              <a:rect l="l" t="t" r="r" b="b"/>
              <a:pathLst>
                <a:path w="472" h="590" extrusionOk="0">
                  <a:moveTo>
                    <a:pt x="236" y="0"/>
                  </a:moveTo>
                  <a:cubicBezTo>
                    <a:pt x="118" y="0"/>
                    <a:pt x="0" y="79"/>
                    <a:pt x="0" y="236"/>
                  </a:cubicBezTo>
                  <a:lnTo>
                    <a:pt x="0" y="354"/>
                  </a:lnTo>
                  <a:cubicBezTo>
                    <a:pt x="0" y="511"/>
                    <a:pt x="118" y="589"/>
                    <a:pt x="236" y="589"/>
                  </a:cubicBezTo>
                  <a:cubicBezTo>
                    <a:pt x="354" y="589"/>
                    <a:pt x="472" y="511"/>
                    <a:pt x="472" y="354"/>
                  </a:cubicBezTo>
                  <a:lnTo>
                    <a:pt x="472" y="236"/>
                  </a:lnTo>
                  <a:cubicBezTo>
                    <a:pt x="472"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2272592" y="-1338282"/>
              <a:ext cx="31022" cy="35688"/>
            </a:xfrm>
            <a:custGeom>
              <a:avLst/>
              <a:gdLst/>
              <a:ahLst/>
              <a:cxnLst/>
              <a:rect l="l" t="t" r="r" b="b"/>
              <a:pathLst>
                <a:path w="512" h="589" extrusionOk="0">
                  <a:moveTo>
                    <a:pt x="256" y="0"/>
                  </a:moveTo>
                  <a:cubicBezTo>
                    <a:pt x="128" y="0"/>
                    <a:pt x="1" y="79"/>
                    <a:pt x="1" y="236"/>
                  </a:cubicBezTo>
                  <a:lnTo>
                    <a:pt x="1" y="353"/>
                  </a:lnTo>
                  <a:cubicBezTo>
                    <a:pt x="1" y="510"/>
                    <a:pt x="128" y="589"/>
                    <a:pt x="256" y="589"/>
                  </a:cubicBezTo>
                  <a:cubicBezTo>
                    <a:pt x="384" y="589"/>
                    <a:pt x="511" y="510"/>
                    <a:pt x="511" y="353"/>
                  </a:cubicBezTo>
                  <a:lnTo>
                    <a:pt x="511" y="236"/>
                  </a:lnTo>
                  <a:cubicBezTo>
                    <a:pt x="511" y="79"/>
                    <a:pt x="384"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2491443" y="-1352581"/>
              <a:ext cx="45261" cy="28598"/>
            </a:xfrm>
            <a:custGeom>
              <a:avLst/>
              <a:gdLst/>
              <a:ahLst/>
              <a:cxnLst/>
              <a:rect l="l" t="t" r="r" b="b"/>
              <a:pathLst>
                <a:path w="747" h="472" extrusionOk="0">
                  <a:moveTo>
                    <a:pt x="314" y="1"/>
                  </a:moveTo>
                  <a:cubicBezTo>
                    <a:pt x="0" y="1"/>
                    <a:pt x="0" y="472"/>
                    <a:pt x="314" y="472"/>
                  </a:cubicBezTo>
                  <a:lnTo>
                    <a:pt x="393" y="472"/>
                  </a:lnTo>
                  <a:cubicBezTo>
                    <a:pt x="746" y="472"/>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2753071" y="-1373363"/>
              <a:ext cx="30961" cy="35142"/>
            </a:xfrm>
            <a:custGeom>
              <a:avLst/>
              <a:gdLst/>
              <a:ahLst/>
              <a:cxnLst/>
              <a:rect l="l" t="t" r="r" b="b"/>
              <a:pathLst>
                <a:path w="511" h="580" extrusionOk="0">
                  <a:moveTo>
                    <a:pt x="256" y="0"/>
                  </a:moveTo>
                  <a:cubicBezTo>
                    <a:pt x="128" y="0"/>
                    <a:pt x="0" y="88"/>
                    <a:pt x="0" y="265"/>
                  </a:cubicBezTo>
                  <a:lnTo>
                    <a:pt x="0" y="344"/>
                  </a:lnTo>
                  <a:cubicBezTo>
                    <a:pt x="0"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2984707" y="-1379362"/>
              <a:ext cx="53077" cy="31810"/>
            </a:xfrm>
            <a:custGeom>
              <a:avLst/>
              <a:gdLst/>
              <a:ahLst/>
              <a:cxnLst/>
              <a:rect l="l" t="t" r="r" b="b"/>
              <a:pathLst>
                <a:path w="876" h="525" extrusionOk="0">
                  <a:moveTo>
                    <a:pt x="456" y="1"/>
                  </a:moveTo>
                  <a:cubicBezTo>
                    <a:pt x="368" y="1"/>
                    <a:pt x="280" y="30"/>
                    <a:pt x="221" y="89"/>
                  </a:cubicBezTo>
                  <a:cubicBezTo>
                    <a:pt x="1" y="273"/>
                    <a:pt x="192" y="525"/>
                    <a:pt x="410" y="525"/>
                  </a:cubicBezTo>
                  <a:cubicBezTo>
                    <a:pt x="426" y="525"/>
                    <a:pt x="441" y="524"/>
                    <a:pt x="456" y="521"/>
                  </a:cubicBezTo>
                  <a:cubicBezTo>
                    <a:pt x="469" y="524"/>
                    <a:pt x="482" y="525"/>
                    <a:pt x="495" y="525"/>
                  </a:cubicBezTo>
                  <a:cubicBezTo>
                    <a:pt x="682" y="525"/>
                    <a:pt x="875" y="273"/>
                    <a:pt x="692" y="89"/>
                  </a:cubicBezTo>
                  <a:cubicBezTo>
                    <a:pt x="633" y="30"/>
                    <a:pt x="545" y="1"/>
                    <a:pt x="4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3224037" y="-1388268"/>
              <a:ext cx="45261" cy="31022"/>
            </a:xfrm>
            <a:custGeom>
              <a:avLst/>
              <a:gdLst/>
              <a:ahLst/>
              <a:cxnLst/>
              <a:rect l="l" t="t" r="r" b="b"/>
              <a:pathLst>
                <a:path w="747" h="512" extrusionOk="0">
                  <a:moveTo>
                    <a:pt x="314" y="1"/>
                  </a:moveTo>
                  <a:cubicBezTo>
                    <a:pt x="0" y="1"/>
                    <a:pt x="0" y="511"/>
                    <a:pt x="314" y="511"/>
                  </a:cubicBezTo>
                  <a:lnTo>
                    <a:pt x="393" y="511"/>
                  </a:lnTo>
                  <a:cubicBezTo>
                    <a:pt x="746" y="511"/>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3483302" y="-1383482"/>
              <a:ext cx="42837" cy="30961"/>
            </a:xfrm>
            <a:custGeom>
              <a:avLst/>
              <a:gdLst/>
              <a:ahLst/>
              <a:cxnLst/>
              <a:rect l="l" t="t" r="r" b="b"/>
              <a:pathLst>
                <a:path w="707" h="511" extrusionOk="0">
                  <a:moveTo>
                    <a:pt x="314" y="0"/>
                  </a:moveTo>
                  <a:cubicBezTo>
                    <a:pt x="0" y="0"/>
                    <a:pt x="0" y="511"/>
                    <a:pt x="314" y="511"/>
                  </a:cubicBezTo>
                  <a:lnTo>
                    <a:pt x="393" y="511"/>
                  </a:lnTo>
                  <a:cubicBezTo>
                    <a:pt x="707" y="511"/>
                    <a:pt x="707" y="0"/>
                    <a:pt x="39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3918581" y="-1336343"/>
              <a:ext cx="46836" cy="32779"/>
            </a:xfrm>
            <a:custGeom>
              <a:avLst/>
              <a:gdLst/>
              <a:ahLst/>
              <a:cxnLst/>
              <a:rect l="l" t="t" r="r" b="b"/>
              <a:pathLst>
                <a:path w="773" h="541" extrusionOk="0">
                  <a:moveTo>
                    <a:pt x="361" y="0"/>
                  </a:moveTo>
                  <a:cubicBezTo>
                    <a:pt x="167" y="0"/>
                    <a:pt x="1" y="213"/>
                    <a:pt x="157" y="400"/>
                  </a:cubicBezTo>
                  <a:lnTo>
                    <a:pt x="235" y="478"/>
                  </a:lnTo>
                  <a:cubicBezTo>
                    <a:pt x="287" y="522"/>
                    <a:pt x="345" y="540"/>
                    <a:pt x="401" y="540"/>
                  </a:cubicBezTo>
                  <a:cubicBezTo>
                    <a:pt x="598" y="540"/>
                    <a:pt x="772" y="309"/>
                    <a:pt x="589" y="125"/>
                  </a:cubicBezTo>
                  <a:lnTo>
                    <a:pt x="510" y="47"/>
                  </a:lnTo>
                  <a:cubicBezTo>
                    <a:pt x="462" y="14"/>
                    <a:pt x="411" y="0"/>
                    <a:pt x="361"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2902910" y="4767376"/>
              <a:ext cx="38111" cy="28659"/>
            </a:xfrm>
            <a:custGeom>
              <a:avLst/>
              <a:gdLst/>
              <a:ahLst/>
              <a:cxnLst/>
              <a:rect l="l" t="t" r="r" b="b"/>
              <a:pathLst>
                <a:path w="629" h="473" extrusionOk="0">
                  <a:moveTo>
                    <a:pt x="315" y="1"/>
                  </a:moveTo>
                  <a:cubicBezTo>
                    <a:pt x="1" y="1"/>
                    <a:pt x="1" y="472"/>
                    <a:pt x="315" y="472"/>
                  </a:cubicBezTo>
                  <a:cubicBezTo>
                    <a:pt x="629" y="472"/>
                    <a:pt x="629" y="1"/>
                    <a:pt x="31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2921935" y="4687155"/>
              <a:ext cx="30961" cy="35142"/>
            </a:xfrm>
            <a:custGeom>
              <a:avLst/>
              <a:gdLst/>
              <a:ahLst/>
              <a:cxnLst/>
              <a:rect l="l" t="t" r="r" b="b"/>
              <a:pathLst>
                <a:path w="511" h="580" extrusionOk="0">
                  <a:moveTo>
                    <a:pt x="256" y="0"/>
                  </a:moveTo>
                  <a:cubicBezTo>
                    <a:pt x="128" y="0"/>
                    <a:pt x="1" y="88"/>
                    <a:pt x="1" y="265"/>
                  </a:cubicBezTo>
                  <a:lnTo>
                    <a:pt x="1" y="344"/>
                  </a:lnTo>
                  <a:cubicBezTo>
                    <a:pt x="1"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3050629" y="4826936"/>
              <a:ext cx="46473" cy="34657"/>
            </a:xfrm>
            <a:custGeom>
              <a:avLst/>
              <a:gdLst/>
              <a:ahLst/>
              <a:cxnLst/>
              <a:rect l="l" t="t" r="r" b="b"/>
              <a:pathLst>
                <a:path w="767" h="572" extrusionOk="0">
                  <a:moveTo>
                    <a:pt x="406" y="0"/>
                  </a:moveTo>
                  <a:cubicBezTo>
                    <a:pt x="348" y="0"/>
                    <a:pt x="287" y="23"/>
                    <a:pt x="232" y="78"/>
                  </a:cubicBezTo>
                  <a:lnTo>
                    <a:pt x="154" y="156"/>
                  </a:lnTo>
                  <a:cubicBezTo>
                    <a:pt x="0" y="340"/>
                    <a:pt x="158" y="571"/>
                    <a:pt x="346" y="571"/>
                  </a:cubicBezTo>
                  <a:cubicBezTo>
                    <a:pt x="399" y="571"/>
                    <a:pt x="455" y="553"/>
                    <a:pt x="507" y="510"/>
                  </a:cubicBezTo>
                  <a:lnTo>
                    <a:pt x="585" y="431"/>
                  </a:lnTo>
                  <a:cubicBezTo>
                    <a:pt x="766" y="250"/>
                    <a:pt x="600" y="0"/>
                    <a:pt x="40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3486574" y="4767436"/>
              <a:ext cx="46170" cy="34415"/>
            </a:xfrm>
            <a:custGeom>
              <a:avLst/>
              <a:gdLst/>
              <a:ahLst/>
              <a:cxnLst/>
              <a:rect l="l" t="t" r="r" b="b"/>
              <a:pathLst>
                <a:path w="762" h="568" extrusionOk="0">
                  <a:moveTo>
                    <a:pt x="343" y="1"/>
                  </a:moveTo>
                  <a:cubicBezTo>
                    <a:pt x="167" y="1"/>
                    <a:pt x="1" y="251"/>
                    <a:pt x="182" y="432"/>
                  </a:cubicBezTo>
                  <a:lnTo>
                    <a:pt x="221" y="510"/>
                  </a:lnTo>
                  <a:cubicBezTo>
                    <a:pt x="269" y="551"/>
                    <a:pt x="323" y="568"/>
                    <a:pt x="375" y="568"/>
                  </a:cubicBezTo>
                  <a:cubicBezTo>
                    <a:pt x="577" y="568"/>
                    <a:pt x="761" y="313"/>
                    <a:pt x="574" y="157"/>
                  </a:cubicBezTo>
                  <a:lnTo>
                    <a:pt x="496" y="78"/>
                  </a:lnTo>
                  <a:cubicBezTo>
                    <a:pt x="450" y="24"/>
                    <a:pt x="396"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3815093" y="2229502"/>
              <a:ext cx="109426" cy="913394"/>
            </a:xfrm>
            <a:custGeom>
              <a:avLst/>
              <a:gdLst/>
              <a:ahLst/>
              <a:cxnLst/>
              <a:rect l="l" t="t" r="r" b="b"/>
              <a:pathLst>
                <a:path w="1806" h="15075" extrusionOk="0">
                  <a:moveTo>
                    <a:pt x="1566" y="1"/>
                  </a:moveTo>
                  <a:cubicBezTo>
                    <a:pt x="1443" y="1"/>
                    <a:pt x="1315" y="79"/>
                    <a:pt x="1315" y="236"/>
                  </a:cubicBezTo>
                  <a:cubicBezTo>
                    <a:pt x="1001" y="5104"/>
                    <a:pt x="569" y="10011"/>
                    <a:pt x="20" y="14839"/>
                  </a:cubicBezTo>
                  <a:cubicBezTo>
                    <a:pt x="0" y="14996"/>
                    <a:pt x="108" y="15075"/>
                    <a:pt x="226" y="15075"/>
                  </a:cubicBezTo>
                  <a:cubicBezTo>
                    <a:pt x="344" y="15075"/>
                    <a:pt x="471" y="14996"/>
                    <a:pt x="491" y="14839"/>
                  </a:cubicBezTo>
                  <a:cubicBezTo>
                    <a:pt x="1080" y="10011"/>
                    <a:pt x="1512" y="5104"/>
                    <a:pt x="1786" y="236"/>
                  </a:cubicBezTo>
                  <a:cubicBezTo>
                    <a:pt x="1806" y="79"/>
                    <a:pt x="1688" y="1"/>
                    <a:pt x="156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3797219" y="3204698"/>
              <a:ext cx="47624" cy="28598"/>
            </a:xfrm>
            <a:custGeom>
              <a:avLst/>
              <a:gdLst/>
              <a:ahLst/>
              <a:cxnLst/>
              <a:rect l="l" t="t" r="r" b="b"/>
              <a:pathLst>
                <a:path w="786" h="472" extrusionOk="0">
                  <a:moveTo>
                    <a:pt x="315" y="1"/>
                  </a:moveTo>
                  <a:cubicBezTo>
                    <a:pt x="1" y="1"/>
                    <a:pt x="1" y="472"/>
                    <a:pt x="315" y="472"/>
                  </a:cubicBezTo>
                  <a:lnTo>
                    <a:pt x="433" y="472"/>
                  </a:lnTo>
                  <a:cubicBezTo>
                    <a:pt x="786" y="472"/>
                    <a:pt x="786" y="1"/>
                    <a:pt x="43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3809155" y="3255230"/>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3667314" y="3367140"/>
              <a:ext cx="157534" cy="832688"/>
            </a:xfrm>
            <a:custGeom>
              <a:avLst/>
              <a:gdLst/>
              <a:ahLst/>
              <a:cxnLst/>
              <a:rect l="l" t="t" r="r" b="b"/>
              <a:pathLst>
                <a:path w="2600" h="13743" extrusionOk="0">
                  <a:moveTo>
                    <a:pt x="2298" y="1"/>
                  </a:moveTo>
                  <a:cubicBezTo>
                    <a:pt x="2196" y="1"/>
                    <a:pt x="2098" y="57"/>
                    <a:pt x="2066" y="185"/>
                  </a:cubicBezTo>
                  <a:lnTo>
                    <a:pt x="25" y="13415"/>
                  </a:lnTo>
                  <a:cubicBezTo>
                    <a:pt x="1" y="13609"/>
                    <a:pt x="171" y="13743"/>
                    <a:pt x="324" y="13743"/>
                  </a:cubicBezTo>
                  <a:cubicBezTo>
                    <a:pt x="418" y="13743"/>
                    <a:pt x="505" y="13692"/>
                    <a:pt x="535" y="13572"/>
                  </a:cubicBezTo>
                  <a:cubicBezTo>
                    <a:pt x="1203" y="9136"/>
                    <a:pt x="1909" y="4739"/>
                    <a:pt x="2577" y="303"/>
                  </a:cubicBezTo>
                  <a:cubicBezTo>
                    <a:pt x="2600" y="118"/>
                    <a:pt x="2445" y="1"/>
                    <a:pt x="2298"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3899495" y="2125469"/>
              <a:ext cx="28598" cy="37505"/>
            </a:xfrm>
            <a:custGeom>
              <a:avLst/>
              <a:gdLst/>
              <a:ahLst/>
              <a:cxnLst/>
              <a:rect l="l" t="t" r="r" b="b"/>
              <a:pathLst>
                <a:path w="472" h="619" extrusionOk="0">
                  <a:moveTo>
                    <a:pt x="236" y="0"/>
                  </a:moveTo>
                  <a:cubicBezTo>
                    <a:pt x="119" y="0"/>
                    <a:pt x="1" y="88"/>
                    <a:pt x="1" y="265"/>
                  </a:cubicBezTo>
                  <a:lnTo>
                    <a:pt x="1" y="383"/>
                  </a:lnTo>
                  <a:cubicBezTo>
                    <a:pt x="1" y="540"/>
                    <a:pt x="119" y="618"/>
                    <a:pt x="236" y="618"/>
                  </a:cubicBezTo>
                  <a:cubicBezTo>
                    <a:pt x="354" y="618"/>
                    <a:pt x="472" y="540"/>
                    <a:pt x="472" y="383"/>
                  </a:cubicBezTo>
                  <a:lnTo>
                    <a:pt x="472" y="265"/>
                  </a:lnTo>
                  <a:cubicBezTo>
                    <a:pt x="472" y="88"/>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3918520" y="1627722"/>
              <a:ext cx="41686" cy="259325"/>
            </a:xfrm>
            <a:custGeom>
              <a:avLst/>
              <a:gdLst/>
              <a:ahLst/>
              <a:cxnLst/>
              <a:rect l="l" t="t" r="r" b="b"/>
              <a:pathLst>
                <a:path w="688" h="4280" extrusionOk="0">
                  <a:moveTo>
                    <a:pt x="443" y="1"/>
                  </a:moveTo>
                  <a:cubicBezTo>
                    <a:pt x="315" y="1"/>
                    <a:pt x="178" y="79"/>
                    <a:pt x="158" y="236"/>
                  </a:cubicBezTo>
                  <a:cubicBezTo>
                    <a:pt x="40" y="1492"/>
                    <a:pt x="1" y="2788"/>
                    <a:pt x="40" y="4044"/>
                  </a:cubicBezTo>
                  <a:cubicBezTo>
                    <a:pt x="40" y="4201"/>
                    <a:pt x="168" y="4280"/>
                    <a:pt x="295" y="4280"/>
                  </a:cubicBezTo>
                  <a:cubicBezTo>
                    <a:pt x="423" y="4280"/>
                    <a:pt x="550" y="4201"/>
                    <a:pt x="550" y="4044"/>
                  </a:cubicBezTo>
                  <a:cubicBezTo>
                    <a:pt x="472" y="2788"/>
                    <a:pt x="511" y="1492"/>
                    <a:pt x="668" y="236"/>
                  </a:cubicBezTo>
                  <a:cubicBezTo>
                    <a:pt x="688" y="79"/>
                    <a:pt x="570" y="1"/>
                    <a:pt x="4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3845994" y="-1136153"/>
              <a:ext cx="78525" cy="608990"/>
            </a:xfrm>
            <a:custGeom>
              <a:avLst/>
              <a:gdLst/>
              <a:ahLst/>
              <a:cxnLst/>
              <a:rect l="l" t="t" r="r" b="b"/>
              <a:pathLst>
                <a:path w="1296" h="10051" extrusionOk="0">
                  <a:moveTo>
                    <a:pt x="226" y="1"/>
                  </a:moveTo>
                  <a:cubicBezTo>
                    <a:pt x="109" y="1"/>
                    <a:pt x="1" y="79"/>
                    <a:pt x="20" y="236"/>
                  </a:cubicBezTo>
                  <a:cubicBezTo>
                    <a:pt x="334" y="3416"/>
                    <a:pt x="609" y="6596"/>
                    <a:pt x="805" y="9815"/>
                  </a:cubicBezTo>
                  <a:cubicBezTo>
                    <a:pt x="805" y="9972"/>
                    <a:pt x="933" y="10050"/>
                    <a:pt x="1056" y="10050"/>
                  </a:cubicBezTo>
                  <a:cubicBezTo>
                    <a:pt x="1178" y="10050"/>
                    <a:pt x="1296" y="9972"/>
                    <a:pt x="1276" y="9815"/>
                  </a:cubicBezTo>
                  <a:cubicBezTo>
                    <a:pt x="1080" y="6596"/>
                    <a:pt x="845" y="3416"/>
                    <a:pt x="491" y="236"/>
                  </a:cubicBezTo>
                  <a:cubicBezTo>
                    <a:pt x="472" y="79"/>
                    <a:pt x="344" y="1"/>
                    <a:pt x="22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3901919" y="-446336"/>
              <a:ext cx="45200" cy="30961"/>
            </a:xfrm>
            <a:custGeom>
              <a:avLst/>
              <a:gdLst/>
              <a:ahLst/>
              <a:cxnLst/>
              <a:rect l="l" t="t" r="r" b="b"/>
              <a:pathLst>
                <a:path w="746" h="511" extrusionOk="0">
                  <a:moveTo>
                    <a:pt x="314" y="0"/>
                  </a:moveTo>
                  <a:cubicBezTo>
                    <a:pt x="0" y="0"/>
                    <a:pt x="0" y="511"/>
                    <a:pt x="314" y="511"/>
                  </a:cubicBezTo>
                  <a:lnTo>
                    <a:pt x="432" y="511"/>
                  </a:lnTo>
                  <a:cubicBezTo>
                    <a:pt x="746" y="511"/>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3942332" y="-37232"/>
              <a:ext cx="30961" cy="37505"/>
            </a:xfrm>
            <a:custGeom>
              <a:avLst/>
              <a:gdLst/>
              <a:ahLst/>
              <a:cxnLst/>
              <a:rect l="l" t="t" r="r" b="b"/>
              <a:pathLst>
                <a:path w="511" h="619" extrusionOk="0">
                  <a:moveTo>
                    <a:pt x="256" y="0"/>
                  </a:moveTo>
                  <a:cubicBezTo>
                    <a:pt x="128" y="0"/>
                    <a:pt x="0" y="79"/>
                    <a:pt x="0" y="236"/>
                  </a:cubicBezTo>
                  <a:lnTo>
                    <a:pt x="0" y="354"/>
                  </a:lnTo>
                  <a:cubicBezTo>
                    <a:pt x="0" y="530"/>
                    <a:pt x="128" y="619"/>
                    <a:pt x="256" y="619"/>
                  </a:cubicBezTo>
                  <a:cubicBezTo>
                    <a:pt x="383" y="619"/>
                    <a:pt x="511" y="530"/>
                    <a:pt x="511" y="35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3549345" y="-2780688"/>
              <a:ext cx="197039" cy="706782"/>
            </a:xfrm>
            <a:custGeom>
              <a:avLst/>
              <a:gdLst/>
              <a:ahLst/>
              <a:cxnLst/>
              <a:rect l="l" t="t" r="r" b="b"/>
              <a:pathLst>
                <a:path w="3252" h="11665" extrusionOk="0">
                  <a:moveTo>
                    <a:pt x="313" y="0"/>
                  </a:moveTo>
                  <a:cubicBezTo>
                    <a:pt x="157" y="0"/>
                    <a:pt x="1" y="124"/>
                    <a:pt x="48" y="292"/>
                  </a:cubicBezTo>
                  <a:cubicBezTo>
                    <a:pt x="1265" y="3942"/>
                    <a:pt x="2168" y="7672"/>
                    <a:pt x="2718" y="11480"/>
                  </a:cubicBezTo>
                  <a:cubicBezTo>
                    <a:pt x="2750" y="11608"/>
                    <a:pt x="2848" y="11664"/>
                    <a:pt x="2950" y="11664"/>
                  </a:cubicBezTo>
                  <a:cubicBezTo>
                    <a:pt x="3097" y="11664"/>
                    <a:pt x="3251" y="11547"/>
                    <a:pt x="3228" y="11362"/>
                  </a:cubicBezTo>
                  <a:cubicBezTo>
                    <a:pt x="2639" y="7554"/>
                    <a:pt x="1736" y="3825"/>
                    <a:pt x="559" y="174"/>
                  </a:cubicBezTo>
                  <a:cubicBezTo>
                    <a:pt x="513" y="51"/>
                    <a:pt x="413" y="0"/>
                    <a:pt x="31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4268731" y="431371"/>
              <a:ext cx="81796" cy="58227"/>
            </a:xfrm>
            <a:custGeom>
              <a:avLst/>
              <a:gdLst/>
              <a:ahLst/>
              <a:cxnLst/>
              <a:rect l="l" t="t" r="r" b="b"/>
              <a:pathLst>
                <a:path w="1350" h="961" extrusionOk="0">
                  <a:moveTo>
                    <a:pt x="992" y="0"/>
                  </a:moveTo>
                  <a:cubicBezTo>
                    <a:pt x="933" y="0"/>
                    <a:pt x="871" y="23"/>
                    <a:pt x="816" y="78"/>
                  </a:cubicBezTo>
                  <a:lnTo>
                    <a:pt x="188" y="549"/>
                  </a:lnTo>
                  <a:cubicBezTo>
                    <a:pt x="1" y="705"/>
                    <a:pt x="185" y="960"/>
                    <a:pt x="387" y="960"/>
                  </a:cubicBezTo>
                  <a:cubicBezTo>
                    <a:pt x="439" y="960"/>
                    <a:pt x="493" y="943"/>
                    <a:pt x="541" y="903"/>
                  </a:cubicBezTo>
                  <a:lnTo>
                    <a:pt x="1169" y="392"/>
                  </a:lnTo>
                  <a:cubicBezTo>
                    <a:pt x="1349" y="242"/>
                    <a:pt x="1185" y="0"/>
                    <a:pt x="99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4344286" y="386111"/>
              <a:ext cx="30961" cy="38111"/>
            </a:xfrm>
            <a:custGeom>
              <a:avLst/>
              <a:gdLst/>
              <a:ahLst/>
              <a:cxnLst/>
              <a:rect l="l" t="t" r="r" b="b"/>
              <a:pathLst>
                <a:path w="511" h="629" extrusionOk="0">
                  <a:moveTo>
                    <a:pt x="256" y="1"/>
                  </a:moveTo>
                  <a:cubicBezTo>
                    <a:pt x="128" y="1"/>
                    <a:pt x="1" y="79"/>
                    <a:pt x="1" y="236"/>
                  </a:cubicBezTo>
                  <a:lnTo>
                    <a:pt x="1" y="393"/>
                  </a:lnTo>
                  <a:cubicBezTo>
                    <a:pt x="1" y="550"/>
                    <a:pt x="128" y="629"/>
                    <a:pt x="256" y="629"/>
                  </a:cubicBezTo>
                  <a:cubicBezTo>
                    <a:pt x="383" y="629"/>
                    <a:pt x="511" y="550"/>
                    <a:pt x="511" y="393"/>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4322898" y="973652"/>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1" y="530"/>
                    <a:pt x="471" y="353"/>
                  </a:cubicBezTo>
                  <a:lnTo>
                    <a:pt x="471" y="236"/>
                  </a:lnTo>
                  <a:cubicBezTo>
                    <a:pt x="471"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4203960" y="2712344"/>
              <a:ext cx="28598" cy="38111"/>
            </a:xfrm>
            <a:custGeom>
              <a:avLst/>
              <a:gdLst/>
              <a:ahLst/>
              <a:cxnLst/>
              <a:rect l="l" t="t" r="r" b="b"/>
              <a:pathLst>
                <a:path w="472" h="629" extrusionOk="0">
                  <a:moveTo>
                    <a:pt x="236" y="1"/>
                  </a:moveTo>
                  <a:cubicBezTo>
                    <a:pt x="118" y="1"/>
                    <a:pt x="1" y="79"/>
                    <a:pt x="1" y="236"/>
                  </a:cubicBezTo>
                  <a:lnTo>
                    <a:pt x="1" y="393"/>
                  </a:lnTo>
                  <a:cubicBezTo>
                    <a:pt x="1" y="550"/>
                    <a:pt x="118" y="629"/>
                    <a:pt x="236" y="629"/>
                  </a:cubicBezTo>
                  <a:cubicBezTo>
                    <a:pt x="354" y="629"/>
                    <a:pt x="472" y="550"/>
                    <a:pt x="472" y="393"/>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4196810" y="3114298"/>
              <a:ext cx="28598" cy="37566"/>
            </a:xfrm>
            <a:custGeom>
              <a:avLst/>
              <a:gdLst/>
              <a:ahLst/>
              <a:cxnLst/>
              <a:rect l="l" t="t" r="r" b="b"/>
              <a:pathLst>
                <a:path w="472" h="620" extrusionOk="0">
                  <a:moveTo>
                    <a:pt x="236" y="1"/>
                  </a:moveTo>
                  <a:cubicBezTo>
                    <a:pt x="119" y="1"/>
                    <a:pt x="1" y="79"/>
                    <a:pt x="1" y="236"/>
                  </a:cubicBezTo>
                  <a:lnTo>
                    <a:pt x="1" y="354"/>
                  </a:lnTo>
                  <a:cubicBezTo>
                    <a:pt x="1" y="531"/>
                    <a:pt x="119" y="619"/>
                    <a:pt x="236" y="619"/>
                  </a:cubicBezTo>
                  <a:cubicBezTo>
                    <a:pt x="354" y="619"/>
                    <a:pt x="472" y="53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3065170" y="5541111"/>
              <a:ext cx="90340" cy="166380"/>
            </a:xfrm>
            <a:custGeom>
              <a:avLst/>
              <a:gdLst/>
              <a:ahLst/>
              <a:cxnLst/>
              <a:rect l="l" t="t" r="r" b="b"/>
              <a:pathLst>
                <a:path w="1491" h="2746" extrusionOk="0">
                  <a:moveTo>
                    <a:pt x="301" y="1"/>
                  </a:moveTo>
                  <a:cubicBezTo>
                    <a:pt x="151" y="1"/>
                    <a:pt x="1" y="118"/>
                    <a:pt x="71" y="303"/>
                  </a:cubicBezTo>
                  <a:cubicBezTo>
                    <a:pt x="345" y="1049"/>
                    <a:pt x="659" y="1834"/>
                    <a:pt x="934" y="2580"/>
                  </a:cubicBezTo>
                  <a:cubicBezTo>
                    <a:pt x="982" y="2692"/>
                    <a:pt x="1089" y="2745"/>
                    <a:pt x="1193" y="2745"/>
                  </a:cubicBezTo>
                  <a:cubicBezTo>
                    <a:pt x="1344" y="2745"/>
                    <a:pt x="1491" y="2633"/>
                    <a:pt x="1444" y="2423"/>
                  </a:cubicBezTo>
                  <a:lnTo>
                    <a:pt x="542" y="186"/>
                  </a:lnTo>
                  <a:cubicBezTo>
                    <a:pt x="509" y="57"/>
                    <a:pt x="405"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2650795" y="6801080"/>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2" y="530"/>
                    <a:pt x="472" y="353"/>
                  </a:cubicBezTo>
                  <a:lnTo>
                    <a:pt x="472" y="236"/>
                  </a:lnTo>
                  <a:cubicBezTo>
                    <a:pt x="472" y="79"/>
                    <a:pt x="354"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3102736" y="7655521"/>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2563182" y="7612138"/>
              <a:ext cx="48654" cy="35688"/>
            </a:xfrm>
            <a:custGeom>
              <a:avLst/>
              <a:gdLst/>
              <a:ahLst/>
              <a:cxnLst/>
              <a:rect l="l" t="t" r="r" b="b"/>
              <a:pathLst>
                <a:path w="803" h="589" extrusionOk="0">
                  <a:moveTo>
                    <a:pt x="463" y="1"/>
                  </a:moveTo>
                  <a:cubicBezTo>
                    <a:pt x="409" y="1"/>
                    <a:pt x="354" y="24"/>
                    <a:pt x="308" y="79"/>
                  </a:cubicBezTo>
                  <a:lnTo>
                    <a:pt x="151" y="197"/>
                  </a:lnTo>
                  <a:cubicBezTo>
                    <a:pt x="1" y="347"/>
                    <a:pt x="172" y="589"/>
                    <a:pt x="349" y="589"/>
                  </a:cubicBezTo>
                  <a:cubicBezTo>
                    <a:pt x="403" y="589"/>
                    <a:pt x="458" y="566"/>
                    <a:pt x="504" y="511"/>
                  </a:cubicBezTo>
                  <a:lnTo>
                    <a:pt x="622" y="393"/>
                  </a:lnTo>
                  <a:cubicBezTo>
                    <a:pt x="802" y="243"/>
                    <a:pt x="638"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2201278" y="7448000"/>
              <a:ext cx="45200" cy="28598"/>
            </a:xfrm>
            <a:custGeom>
              <a:avLst/>
              <a:gdLst/>
              <a:ahLst/>
              <a:cxnLst/>
              <a:rect l="l" t="t" r="r" b="b"/>
              <a:pathLst>
                <a:path w="746" h="472" extrusionOk="0">
                  <a:moveTo>
                    <a:pt x="314" y="1"/>
                  </a:moveTo>
                  <a:cubicBezTo>
                    <a:pt x="0" y="1"/>
                    <a:pt x="0" y="472"/>
                    <a:pt x="314" y="472"/>
                  </a:cubicBezTo>
                  <a:lnTo>
                    <a:pt x="393" y="472"/>
                  </a:lnTo>
                  <a:cubicBezTo>
                    <a:pt x="746" y="472"/>
                    <a:pt x="746"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2786395" y="7417099"/>
              <a:ext cx="47624" cy="30961"/>
            </a:xfrm>
            <a:custGeom>
              <a:avLst/>
              <a:gdLst/>
              <a:ahLst/>
              <a:cxnLst/>
              <a:rect l="l" t="t" r="r" b="b"/>
              <a:pathLst>
                <a:path w="786" h="511" extrusionOk="0">
                  <a:moveTo>
                    <a:pt x="314" y="0"/>
                  </a:moveTo>
                  <a:cubicBezTo>
                    <a:pt x="0" y="0"/>
                    <a:pt x="0" y="511"/>
                    <a:pt x="314" y="511"/>
                  </a:cubicBezTo>
                  <a:lnTo>
                    <a:pt x="432" y="511"/>
                  </a:lnTo>
                  <a:cubicBezTo>
                    <a:pt x="785" y="511"/>
                    <a:pt x="785"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1104780" y="-3836106"/>
              <a:ext cx="4162412" cy="11645701"/>
            </a:xfrm>
            <a:custGeom>
              <a:avLst/>
              <a:gdLst/>
              <a:ahLst/>
              <a:cxnLst/>
              <a:rect l="l" t="t" r="r" b="b"/>
              <a:pathLst>
                <a:path w="68698" h="192205" extrusionOk="0">
                  <a:moveTo>
                    <a:pt x="35370" y="1694"/>
                  </a:moveTo>
                  <a:cubicBezTo>
                    <a:pt x="40551" y="9663"/>
                    <a:pt x="44634" y="18299"/>
                    <a:pt x="47578" y="27368"/>
                  </a:cubicBezTo>
                  <a:lnTo>
                    <a:pt x="47343" y="27368"/>
                  </a:lnTo>
                  <a:cubicBezTo>
                    <a:pt x="46989" y="27368"/>
                    <a:pt x="46989" y="27878"/>
                    <a:pt x="47343" y="27878"/>
                  </a:cubicBezTo>
                  <a:lnTo>
                    <a:pt x="47735" y="27878"/>
                  </a:lnTo>
                  <a:cubicBezTo>
                    <a:pt x="47892" y="28271"/>
                    <a:pt x="48010" y="28663"/>
                    <a:pt x="48128" y="29056"/>
                  </a:cubicBezTo>
                  <a:lnTo>
                    <a:pt x="47421" y="28859"/>
                  </a:lnTo>
                  <a:cubicBezTo>
                    <a:pt x="47387" y="28846"/>
                    <a:pt x="47355" y="28841"/>
                    <a:pt x="47325" y="28841"/>
                  </a:cubicBezTo>
                  <a:cubicBezTo>
                    <a:pt x="47087" y="28841"/>
                    <a:pt x="47024" y="29226"/>
                    <a:pt x="47304" y="29330"/>
                  </a:cubicBezTo>
                  <a:lnTo>
                    <a:pt x="48324" y="29644"/>
                  </a:lnTo>
                  <a:cubicBezTo>
                    <a:pt x="48599" y="30587"/>
                    <a:pt x="48874" y="31490"/>
                    <a:pt x="49149" y="32392"/>
                  </a:cubicBezTo>
                  <a:cubicBezTo>
                    <a:pt x="48795" y="32392"/>
                    <a:pt x="48481" y="32510"/>
                    <a:pt x="48206" y="32667"/>
                  </a:cubicBezTo>
                  <a:cubicBezTo>
                    <a:pt x="47981" y="32829"/>
                    <a:pt x="48126" y="33149"/>
                    <a:pt x="48316" y="33149"/>
                  </a:cubicBezTo>
                  <a:cubicBezTo>
                    <a:pt x="48357" y="33149"/>
                    <a:pt x="48400" y="33134"/>
                    <a:pt x="48442" y="33099"/>
                  </a:cubicBezTo>
                  <a:cubicBezTo>
                    <a:pt x="48637" y="32969"/>
                    <a:pt x="48859" y="32893"/>
                    <a:pt x="49108" y="32893"/>
                  </a:cubicBezTo>
                  <a:cubicBezTo>
                    <a:pt x="49160" y="32893"/>
                    <a:pt x="49212" y="32896"/>
                    <a:pt x="49266" y="32903"/>
                  </a:cubicBezTo>
                  <a:cubicBezTo>
                    <a:pt x="49306" y="33099"/>
                    <a:pt x="49345" y="33295"/>
                    <a:pt x="49423" y="33492"/>
                  </a:cubicBezTo>
                  <a:cubicBezTo>
                    <a:pt x="48992" y="33492"/>
                    <a:pt x="48560" y="33609"/>
                    <a:pt x="48167" y="33806"/>
                  </a:cubicBezTo>
                  <a:cubicBezTo>
                    <a:pt x="47934" y="33906"/>
                    <a:pt x="48068" y="34232"/>
                    <a:pt x="48307" y="34232"/>
                  </a:cubicBezTo>
                  <a:cubicBezTo>
                    <a:pt x="48349" y="34232"/>
                    <a:pt x="48395" y="34222"/>
                    <a:pt x="48442" y="34198"/>
                  </a:cubicBezTo>
                  <a:cubicBezTo>
                    <a:pt x="48795" y="34041"/>
                    <a:pt x="49149" y="33963"/>
                    <a:pt x="49541" y="33963"/>
                  </a:cubicBezTo>
                  <a:cubicBezTo>
                    <a:pt x="49777" y="34866"/>
                    <a:pt x="50012" y="35729"/>
                    <a:pt x="50248" y="36632"/>
                  </a:cubicBezTo>
                  <a:cubicBezTo>
                    <a:pt x="49698" y="36240"/>
                    <a:pt x="49188" y="35808"/>
                    <a:pt x="48756" y="35297"/>
                  </a:cubicBezTo>
                  <a:cubicBezTo>
                    <a:pt x="48701" y="35243"/>
                    <a:pt x="48640" y="35220"/>
                    <a:pt x="48582" y="35220"/>
                  </a:cubicBezTo>
                  <a:cubicBezTo>
                    <a:pt x="48388" y="35220"/>
                    <a:pt x="48222" y="35470"/>
                    <a:pt x="48403" y="35651"/>
                  </a:cubicBezTo>
                  <a:cubicBezTo>
                    <a:pt x="48952" y="36318"/>
                    <a:pt x="49659" y="36868"/>
                    <a:pt x="50405" y="37299"/>
                  </a:cubicBezTo>
                  <a:cubicBezTo>
                    <a:pt x="50483" y="37574"/>
                    <a:pt x="50562" y="37849"/>
                    <a:pt x="50601" y="38163"/>
                  </a:cubicBezTo>
                  <a:cubicBezTo>
                    <a:pt x="49698" y="37535"/>
                    <a:pt x="48874" y="36828"/>
                    <a:pt x="48128" y="36043"/>
                  </a:cubicBezTo>
                  <a:cubicBezTo>
                    <a:pt x="48073" y="35988"/>
                    <a:pt x="48013" y="35965"/>
                    <a:pt x="47956" y="35965"/>
                  </a:cubicBezTo>
                  <a:cubicBezTo>
                    <a:pt x="47773" y="35965"/>
                    <a:pt x="47624" y="36207"/>
                    <a:pt x="47775" y="36357"/>
                  </a:cubicBezTo>
                  <a:cubicBezTo>
                    <a:pt x="48128" y="36750"/>
                    <a:pt x="48481" y="37103"/>
                    <a:pt x="48913" y="37456"/>
                  </a:cubicBezTo>
                  <a:cubicBezTo>
                    <a:pt x="48717" y="37810"/>
                    <a:pt x="48638" y="38242"/>
                    <a:pt x="48677" y="38634"/>
                  </a:cubicBezTo>
                  <a:cubicBezTo>
                    <a:pt x="48697" y="38791"/>
                    <a:pt x="48825" y="38870"/>
                    <a:pt x="48947" y="38870"/>
                  </a:cubicBezTo>
                  <a:cubicBezTo>
                    <a:pt x="49070" y="38870"/>
                    <a:pt x="49188" y="38791"/>
                    <a:pt x="49188" y="38634"/>
                  </a:cubicBezTo>
                  <a:cubicBezTo>
                    <a:pt x="49149" y="38359"/>
                    <a:pt x="49188" y="38045"/>
                    <a:pt x="49306" y="37810"/>
                  </a:cubicBezTo>
                  <a:cubicBezTo>
                    <a:pt x="49737" y="38163"/>
                    <a:pt x="50248" y="38516"/>
                    <a:pt x="50758" y="38830"/>
                  </a:cubicBezTo>
                  <a:cubicBezTo>
                    <a:pt x="51072" y="40283"/>
                    <a:pt x="51386" y="41696"/>
                    <a:pt x="51700" y="43149"/>
                  </a:cubicBezTo>
                  <a:cubicBezTo>
                    <a:pt x="45973" y="42201"/>
                    <a:pt x="40193" y="41730"/>
                    <a:pt x="34415" y="41730"/>
                  </a:cubicBezTo>
                  <a:cubicBezTo>
                    <a:pt x="28947" y="41730"/>
                    <a:pt x="23479" y="42152"/>
                    <a:pt x="18058" y="42992"/>
                  </a:cubicBezTo>
                  <a:cubicBezTo>
                    <a:pt x="19157" y="37339"/>
                    <a:pt x="20649" y="31764"/>
                    <a:pt x="22572" y="26308"/>
                  </a:cubicBezTo>
                  <a:cubicBezTo>
                    <a:pt x="25634" y="17514"/>
                    <a:pt x="29952" y="9231"/>
                    <a:pt x="35370" y="1694"/>
                  </a:cubicBezTo>
                  <a:close/>
                  <a:moveTo>
                    <a:pt x="52996" y="50725"/>
                  </a:moveTo>
                  <a:cubicBezTo>
                    <a:pt x="53113" y="51353"/>
                    <a:pt x="53192" y="52021"/>
                    <a:pt x="53270" y="52688"/>
                  </a:cubicBezTo>
                  <a:cubicBezTo>
                    <a:pt x="53231" y="52688"/>
                    <a:pt x="53192" y="52727"/>
                    <a:pt x="53153" y="52766"/>
                  </a:cubicBezTo>
                  <a:cubicBezTo>
                    <a:pt x="53113" y="52884"/>
                    <a:pt x="53074" y="52963"/>
                    <a:pt x="53035" y="53080"/>
                  </a:cubicBezTo>
                  <a:cubicBezTo>
                    <a:pt x="52996" y="52609"/>
                    <a:pt x="52956" y="52138"/>
                    <a:pt x="52996" y="51707"/>
                  </a:cubicBezTo>
                  <a:cubicBezTo>
                    <a:pt x="52956" y="51432"/>
                    <a:pt x="52956" y="51078"/>
                    <a:pt x="52996" y="50725"/>
                  </a:cubicBezTo>
                  <a:close/>
                  <a:moveTo>
                    <a:pt x="54723" y="71609"/>
                  </a:moveTo>
                  <a:lnTo>
                    <a:pt x="54762" y="72198"/>
                  </a:lnTo>
                  <a:lnTo>
                    <a:pt x="53663" y="73533"/>
                  </a:lnTo>
                  <a:cubicBezTo>
                    <a:pt x="53506" y="73376"/>
                    <a:pt x="53388" y="73219"/>
                    <a:pt x="53270" y="73023"/>
                  </a:cubicBezTo>
                  <a:cubicBezTo>
                    <a:pt x="53663" y="72473"/>
                    <a:pt x="54173" y="72002"/>
                    <a:pt x="54723" y="71609"/>
                  </a:cubicBezTo>
                  <a:close/>
                  <a:moveTo>
                    <a:pt x="54762" y="72944"/>
                  </a:moveTo>
                  <a:cubicBezTo>
                    <a:pt x="54801" y="73494"/>
                    <a:pt x="54801" y="74004"/>
                    <a:pt x="54801" y="74554"/>
                  </a:cubicBezTo>
                  <a:cubicBezTo>
                    <a:pt x="54527" y="74318"/>
                    <a:pt x="54252" y="74122"/>
                    <a:pt x="54016" y="73886"/>
                  </a:cubicBezTo>
                  <a:lnTo>
                    <a:pt x="54762" y="72944"/>
                  </a:lnTo>
                  <a:close/>
                  <a:moveTo>
                    <a:pt x="54723" y="80678"/>
                  </a:moveTo>
                  <a:cubicBezTo>
                    <a:pt x="54762" y="81031"/>
                    <a:pt x="54762" y="81424"/>
                    <a:pt x="54723" y="81777"/>
                  </a:cubicBezTo>
                  <a:cubicBezTo>
                    <a:pt x="54723" y="81424"/>
                    <a:pt x="54723" y="81031"/>
                    <a:pt x="54723" y="80678"/>
                  </a:cubicBezTo>
                  <a:close/>
                  <a:moveTo>
                    <a:pt x="54370" y="91277"/>
                  </a:moveTo>
                  <a:cubicBezTo>
                    <a:pt x="54252" y="93279"/>
                    <a:pt x="54095" y="95281"/>
                    <a:pt x="53938" y="97283"/>
                  </a:cubicBezTo>
                  <a:cubicBezTo>
                    <a:pt x="53231" y="95320"/>
                    <a:pt x="53388" y="93161"/>
                    <a:pt x="54370" y="91277"/>
                  </a:cubicBezTo>
                  <a:close/>
                  <a:moveTo>
                    <a:pt x="51229" y="128099"/>
                  </a:moveTo>
                  <a:cubicBezTo>
                    <a:pt x="51543" y="128413"/>
                    <a:pt x="51779" y="128767"/>
                    <a:pt x="52014" y="129159"/>
                  </a:cubicBezTo>
                  <a:cubicBezTo>
                    <a:pt x="51700" y="129081"/>
                    <a:pt x="51386" y="129002"/>
                    <a:pt x="51072" y="128963"/>
                  </a:cubicBezTo>
                  <a:lnTo>
                    <a:pt x="51229" y="128099"/>
                  </a:lnTo>
                  <a:close/>
                  <a:moveTo>
                    <a:pt x="18215" y="127824"/>
                  </a:moveTo>
                  <a:cubicBezTo>
                    <a:pt x="18333" y="128256"/>
                    <a:pt x="18411" y="128727"/>
                    <a:pt x="18490" y="129159"/>
                  </a:cubicBezTo>
                  <a:cubicBezTo>
                    <a:pt x="18215" y="129238"/>
                    <a:pt x="17901" y="129277"/>
                    <a:pt x="17587" y="129355"/>
                  </a:cubicBezTo>
                  <a:cubicBezTo>
                    <a:pt x="17744" y="128806"/>
                    <a:pt x="17940" y="128296"/>
                    <a:pt x="18215" y="127824"/>
                  </a:cubicBezTo>
                  <a:close/>
                  <a:moveTo>
                    <a:pt x="51543" y="126529"/>
                  </a:moveTo>
                  <a:cubicBezTo>
                    <a:pt x="52328" y="127353"/>
                    <a:pt x="52956" y="128374"/>
                    <a:pt x="53349" y="129512"/>
                  </a:cubicBezTo>
                  <a:cubicBezTo>
                    <a:pt x="53113" y="129434"/>
                    <a:pt x="52878" y="129355"/>
                    <a:pt x="52642" y="129277"/>
                  </a:cubicBezTo>
                  <a:cubicBezTo>
                    <a:pt x="52642" y="129238"/>
                    <a:pt x="52642" y="129198"/>
                    <a:pt x="52642" y="129198"/>
                  </a:cubicBezTo>
                  <a:cubicBezTo>
                    <a:pt x="52289" y="128570"/>
                    <a:pt x="51857" y="127981"/>
                    <a:pt x="51347" y="127510"/>
                  </a:cubicBezTo>
                  <a:cubicBezTo>
                    <a:pt x="51425" y="127157"/>
                    <a:pt x="51465" y="126843"/>
                    <a:pt x="51543" y="126529"/>
                  </a:cubicBezTo>
                  <a:close/>
                  <a:moveTo>
                    <a:pt x="54723" y="129434"/>
                  </a:moveTo>
                  <a:cubicBezTo>
                    <a:pt x="56293" y="129434"/>
                    <a:pt x="57353" y="130494"/>
                    <a:pt x="57903" y="131829"/>
                  </a:cubicBezTo>
                  <a:cubicBezTo>
                    <a:pt x="56960" y="131122"/>
                    <a:pt x="55901" y="130533"/>
                    <a:pt x="54841" y="130062"/>
                  </a:cubicBezTo>
                  <a:cubicBezTo>
                    <a:pt x="54841" y="129827"/>
                    <a:pt x="54762" y="129630"/>
                    <a:pt x="54723" y="129434"/>
                  </a:cubicBezTo>
                  <a:close/>
                  <a:moveTo>
                    <a:pt x="34532" y="42176"/>
                  </a:moveTo>
                  <a:cubicBezTo>
                    <a:pt x="40320" y="42176"/>
                    <a:pt x="46105" y="42658"/>
                    <a:pt x="51818" y="43620"/>
                  </a:cubicBezTo>
                  <a:cubicBezTo>
                    <a:pt x="52014" y="44719"/>
                    <a:pt x="52210" y="45818"/>
                    <a:pt x="52407" y="46917"/>
                  </a:cubicBezTo>
                  <a:lnTo>
                    <a:pt x="51739" y="46014"/>
                  </a:lnTo>
                  <a:cubicBezTo>
                    <a:pt x="51681" y="45933"/>
                    <a:pt x="51602" y="45900"/>
                    <a:pt x="51525" y="45900"/>
                  </a:cubicBezTo>
                  <a:cubicBezTo>
                    <a:pt x="51342" y="45900"/>
                    <a:pt x="51170" y="46084"/>
                    <a:pt x="51308" y="46250"/>
                  </a:cubicBezTo>
                  <a:lnTo>
                    <a:pt x="52132" y="47349"/>
                  </a:lnTo>
                  <a:cubicBezTo>
                    <a:pt x="51975" y="47585"/>
                    <a:pt x="51857" y="47820"/>
                    <a:pt x="51739" y="48056"/>
                  </a:cubicBezTo>
                  <a:cubicBezTo>
                    <a:pt x="51268" y="47467"/>
                    <a:pt x="50915" y="46839"/>
                    <a:pt x="50680" y="46171"/>
                  </a:cubicBezTo>
                  <a:cubicBezTo>
                    <a:pt x="50633" y="46062"/>
                    <a:pt x="50530" y="46015"/>
                    <a:pt x="50428" y="46015"/>
                  </a:cubicBezTo>
                  <a:cubicBezTo>
                    <a:pt x="50274" y="46015"/>
                    <a:pt x="50122" y="46124"/>
                    <a:pt x="50169" y="46289"/>
                  </a:cubicBezTo>
                  <a:cubicBezTo>
                    <a:pt x="50483" y="47114"/>
                    <a:pt x="50915" y="47859"/>
                    <a:pt x="51504" y="48527"/>
                  </a:cubicBezTo>
                  <a:cubicBezTo>
                    <a:pt x="51386" y="48762"/>
                    <a:pt x="51347" y="48998"/>
                    <a:pt x="51268" y="49233"/>
                  </a:cubicBezTo>
                  <a:cubicBezTo>
                    <a:pt x="51220" y="49427"/>
                    <a:pt x="51381" y="49562"/>
                    <a:pt x="51539" y="49562"/>
                  </a:cubicBezTo>
                  <a:cubicBezTo>
                    <a:pt x="51637" y="49562"/>
                    <a:pt x="51734" y="49510"/>
                    <a:pt x="51779" y="49390"/>
                  </a:cubicBezTo>
                  <a:cubicBezTo>
                    <a:pt x="51779" y="49233"/>
                    <a:pt x="51857" y="49037"/>
                    <a:pt x="51896" y="48880"/>
                  </a:cubicBezTo>
                  <a:cubicBezTo>
                    <a:pt x="52132" y="48880"/>
                    <a:pt x="52250" y="48645"/>
                    <a:pt x="52093" y="48488"/>
                  </a:cubicBezTo>
                  <a:cubicBezTo>
                    <a:pt x="52210" y="48173"/>
                    <a:pt x="52368" y="47899"/>
                    <a:pt x="52564" y="47663"/>
                  </a:cubicBezTo>
                  <a:cubicBezTo>
                    <a:pt x="52642" y="48252"/>
                    <a:pt x="52760" y="48880"/>
                    <a:pt x="52839" y="49508"/>
                  </a:cubicBezTo>
                  <a:cubicBezTo>
                    <a:pt x="52642" y="49901"/>
                    <a:pt x="52564" y="50333"/>
                    <a:pt x="52564" y="50764"/>
                  </a:cubicBezTo>
                  <a:cubicBezTo>
                    <a:pt x="52485" y="51667"/>
                    <a:pt x="52525" y="52609"/>
                    <a:pt x="52603" y="53512"/>
                  </a:cubicBezTo>
                  <a:cubicBezTo>
                    <a:pt x="52642" y="53591"/>
                    <a:pt x="52682" y="53669"/>
                    <a:pt x="52799" y="53709"/>
                  </a:cubicBezTo>
                  <a:cubicBezTo>
                    <a:pt x="52721" y="53905"/>
                    <a:pt x="52642" y="54101"/>
                    <a:pt x="52564" y="54297"/>
                  </a:cubicBezTo>
                  <a:cubicBezTo>
                    <a:pt x="52171" y="53630"/>
                    <a:pt x="51896" y="52884"/>
                    <a:pt x="51818" y="52138"/>
                  </a:cubicBezTo>
                  <a:cubicBezTo>
                    <a:pt x="51798" y="51981"/>
                    <a:pt x="51661" y="51903"/>
                    <a:pt x="51533" y="51903"/>
                  </a:cubicBezTo>
                  <a:cubicBezTo>
                    <a:pt x="51406" y="51903"/>
                    <a:pt x="51288" y="51981"/>
                    <a:pt x="51308" y="52138"/>
                  </a:cubicBezTo>
                  <a:cubicBezTo>
                    <a:pt x="51425" y="53080"/>
                    <a:pt x="51739" y="53983"/>
                    <a:pt x="52250" y="54769"/>
                  </a:cubicBezTo>
                  <a:cubicBezTo>
                    <a:pt x="52289" y="54808"/>
                    <a:pt x="52328" y="54847"/>
                    <a:pt x="52368" y="54847"/>
                  </a:cubicBezTo>
                  <a:cubicBezTo>
                    <a:pt x="52014" y="55907"/>
                    <a:pt x="51739" y="57006"/>
                    <a:pt x="51504" y="58105"/>
                  </a:cubicBezTo>
                  <a:cubicBezTo>
                    <a:pt x="51480" y="58273"/>
                    <a:pt x="51646" y="58397"/>
                    <a:pt x="51796" y="58397"/>
                  </a:cubicBezTo>
                  <a:cubicBezTo>
                    <a:pt x="51893" y="58397"/>
                    <a:pt x="51984" y="58346"/>
                    <a:pt x="52014" y="58223"/>
                  </a:cubicBezTo>
                  <a:cubicBezTo>
                    <a:pt x="52289" y="56614"/>
                    <a:pt x="52760" y="55004"/>
                    <a:pt x="53427" y="53512"/>
                  </a:cubicBezTo>
                  <a:cubicBezTo>
                    <a:pt x="53467" y="53787"/>
                    <a:pt x="53506" y="54062"/>
                    <a:pt x="53545" y="54376"/>
                  </a:cubicBezTo>
                  <a:cubicBezTo>
                    <a:pt x="52878" y="55868"/>
                    <a:pt x="52603" y="57516"/>
                    <a:pt x="52721" y="59165"/>
                  </a:cubicBezTo>
                  <a:cubicBezTo>
                    <a:pt x="52721" y="59322"/>
                    <a:pt x="52839" y="59401"/>
                    <a:pt x="52956" y="59401"/>
                  </a:cubicBezTo>
                  <a:cubicBezTo>
                    <a:pt x="53074" y="59401"/>
                    <a:pt x="53192" y="59322"/>
                    <a:pt x="53192" y="59165"/>
                  </a:cubicBezTo>
                  <a:cubicBezTo>
                    <a:pt x="53113" y="57870"/>
                    <a:pt x="53270" y="56614"/>
                    <a:pt x="53663" y="55397"/>
                  </a:cubicBezTo>
                  <a:cubicBezTo>
                    <a:pt x="53938" y="57752"/>
                    <a:pt x="54134" y="60147"/>
                    <a:pt x="54330" y="62502"/>
                  </a:cubicBezTo>
                  <a:cubicBezTo>
                    <a:pt x="54095" y="62149"/>
                    <a:pt x="53938" y="61717"/>
                    <a:pt x="53859" y="61285"/>
                  </a:cubicBezTo>
                  <a:cubicBezTo>
                    <a:pt x="53844" y="61162"/>
                    <a:pt x="53763" y="61112"/>
                    <a:pt x="53672" y="61112"/>
                  </a:cubicBezTo>
                  <a:cubicBezTo>
                    <a:pt x="53530" y="61112"/>
                    <a:pt x="53364" y="61235"/>
                    <a:pt x="53388" y="61403"/>
                  </a:cubicBezTo>
                  <a:cubicBezTo>
                    <a:pt x="53506" y="62188"/>
                    <a:pt x="53859" y="62855"/>
                    <a:pt x="54370" y="63444"/>
                  </a:cubicBezTo>
                  <a:cubicBezTo>
                    <a:pt x="54370" y="63797"/>
                    <a:pt x="54409" y="64190"/>
                    <a:pt x="54409" y="64543"/>
                  </a:cubicBezTo>
                  <a:cubicBezTo>
                    <a:pt x="53663" y="63719"/>
                    <a:pt x="53074" y="62777"/>
                    <a:pt x="52642" y="61756"/>
                  </a:cubicBezTo>
                  <a:cubicBezTo>
                    <a:pt x="52596" y="61647"/>
                    <a:pt x="52493" y="61600"/>
                    <a:pt x="52394" y="61600"/>
                  </a:cubicBezTo>
                  <a:cubicBezTo>
                    <a:pt x="52243" y="61600"/>
                    <a:pt x="52100" y="61708"/>
                    <a:pt x="52171" y="61874"/>
                  </a:cubicBezTo>
                  <a:cubicBezTo>
                    <a:pt x="52682" y="63169"/>
                    <a:pt x="53467" y="64308"/>
                    <a:pt x="54448" y="65250"/>
                  </a:cubicBezTo>
                  <a:lnTo>
                    <a:pt x="54527" y="66742"/>
                  </a:lnTo>
                  <a:lnTo>
                    <a:pt x="54527" y="66742"/>
                  </a:lnTo>
                  <a:lnTo>
                    <a:pt x="53859" y="66114"/>
                  </a:lnTo>
                  <a:cubicBezTo>
                    <a:pt x="53804" y="66059"/>
                    <a:pt x="53746" y="66036"/>
                    <a:pt x="53690" y="66036"/>
                  </a:cubicBezTo>
                  <a:cubicBezTo>
                    <a:pt x="53505" y="66036"/>
                    <a:pt x="53355" y="66286"/>
                    <a:pt x="53506" y="66467"/>
                  </a:cubicBezTo>
                  <a:lnTo>
                    <a:pt x="54370" y="67252"/>
                  </a:lnTo>
                  <a:lnTo>
                    <a:pt x="53977" y="67488"/>
                  </a:lnTo>
                  <a:lnTo>
                    <a:pt x="53153" y="66820"/>
                  </a:lnTo>
                  <a:cubicBezTo>
                    <a:pt x="53097" y="66765"/>
                    <a:pt x="53038" y="66742"/>
                    <a:pt x="52982" y="66742"/>
                  </a:cubicBezTo>
                  <a:cubicBezTo>
                    <a:pt x="52800" y="66742"/>
                    <a:pt x="52658" y="66984"/>
                    <a:pt x="52839" y="67134"/>
                  </a:cubicBezTo>
                  <a:lnTo>
                    <a:pt x="53545" y="67762"/>
                  </a:lnTo>
                  <a:cubicBezTo>
                    <a:pt x="53074" y="68076"/>
                    <a:pt x="52642" y="68430"/>
                    <a:pt x="52210" y="68744"/>
                  </a:cubicBezTo>
                  <a:cubicBezTo>
                    <a:pt x="52027" y="68927"/>
                    <a:pt x="52201" y="69159"/>
                    <a:pt x="52399" y="69159"/>
                  </a:cubicBezTo>
                  <a:cubicBezTo>
                    <a:pt x="52454" y="69159"/>
                    <a:pt x="52512" y="69140"/>
                    <a:pt x="52564" y="69097"/>
                  </a:cubicBezTo>
                  <a:cubicBezTo>
                    <a:pt x="53192" y="68587"/>
                    <a:pt x="53859" y="68116"/>
                    <a:pt x="54566" y="67684"/>
                  </a:cubicBezTo>
                  <a:cubicBezTo>
                    <a:pt x="54644" y="68783"/>
                    <a:pt x="54684" y="69882"/>
                    <a:pt x="54723" y="71021"/>
                  </a:cubicBezTo>
                  <a:cubicBezTo>
                    <a:pt x="54016" y="71452"/>
                    <a:pt x="53427" y="72002"/>
                    <a:pt x="52956" y="72630"/>
                  </a:cubicBezTo>
                  <a:cubicBezTo>
                    <a:pt x="52799" y="72434"/>
                    <a:pt x="52642" y="72198"/>
                    <a:pt x="52485" y="71963"/>
                  </a:cubicBezTo>
                  <a:cubicBezTo>
                    <a:pt x="52441" y="71907"/>
                    <a:pt x="52375" y="71883"/>
                    <a:pt x="52306" y="71883"/>
                  </a:cubicBezTo>
                  <a:cubicBezTo>
                    <a:pt x="52132" y="71883"/>
                    <a:pt x="51941" y="72040"/>
                    <a:pt x="52053" y="72238"/>
                  </a:cubicBezTo>
                  <a:cubicBezTo>
                    <a:pt x="52760" y="73376"/>
                    <a:pt x="53702" y="74357"/>
                    <a:pt x="54801" y="75143"/>
                  </a:cubicBezTo>
                  <a:lnTo>
                    <a:pt x="54801" y="76359"/>
                  </a:lnTo>
                  <a:cubicBezTo>
                    <a:pt x="53702" y="75535"/>
                    <a:pt x="52721" y="74514"/>
                    <a:pt x="51857" y="73415"/>
                  </a:cubicBezTo>
                  <a:cubicBezTo>
                    <a:pt x="51812" y="73347"/>
                    <a:pt x="51744" y="73319"/>
                    <a:pt x="51675" y="73319"/>
                  </a:cubicBezTo>
                  <a:cubicBezTo>
                    <a:pt x="51504" y="73319"/>
                    <a:pt x="51325" y="73494"/>
                    <a:pt x="51465" y="73690"/>
                  </a:cubicBezTo>
                  <a:cubicBezTo>
                    <a:pt x="51936" y="74318"/>
                    <a:pt x="52485" y="74946"/>
                    <a:pt x="53074" y="75535"/>
                  </a:cubicBezTo>
                  <a:cubicBezTo>
                    <a:pt x="52446" y="76870"/>
                    <a:pt x="52053" y="78322"/>
                    <a:pt x="51857" y="79853"/>
                  </a:cubicBezTo>
                  <a:cubicBezTo>
                    <a:pt x="51838" y="80005"/>
                    <a:pt x="51948" y="80074"/>
                    <a:pt x="52070" y="80074"/>
                  </a:cubicBezTo>
                  <a:cubicBezTo>
                    <a:pt x="52201" y="80074"/>
                    <a:pt x="52347" y="79995"/>
                    <a:pt x="52368" y="79853"/>
                  </a:cubicBezTo>
                  <a:cubicBezTo>
                    <a:pt x="52525" y="78479"/>
                    <a:pt x="52878" y="77145"/>
                    <a:pt x="53467" y="75928"/>
                  </a:cubicBezTo>
                  <a:cubicBezTo>
                    <a:pt x="53663" y="76085"/>
                    <a:pt x="53859" y="76242"/>
                    <a:pt x="54056" y="76399"/>
                  </a:cubicBezTo>
                  <a:cubicBezTo>
                    <a:pt x="53702" y="77105"/>
                    <a:pt x="53427" y="77812"/>
                    <a:pt x="53231" y="78558"/>
                  </a:cubicBezTo>
                  <a:cubicBezTo>
                    <a:pt x="53183" y="78752"/>
                    <a:pt x="53344" y="78886"/>
                    <a:pt x="53502" y="78886"/>
                  </a:cubicBezTo>
                  <a:cubicBezTo>
                    <a:pt x="53600" y="78886"/>
                    <a:pt x="53696" y="78835"/>
                    <a:pt x="53741" y="78715"/>
                  </a:cubicBezTo>
                  <a:cubicBezTo>
                    <a:pt x="53898" y="78047"/>
                    <a:pt x="54134" y="77380"/>
                    <a:pt x="54448" y="76752"/>
                  </a:cubicBezTo>
                  <a:cubicBezTo>
                    <a:pt x="54566" y="76831"/>
                    <a:pt x="54684" y="76909"/>
                    <a:pt x="54801" y="76988"/>
                  </a:cubicBezTo>
                  <a:lnTo>
                    <a:pt x="54801" y="78205"/>
                  </a:lnTo>
                  <a:cubicBezTo>
                    <a:pt x="54801" y="78205"/>
                    <a:pt x="54762" y="78205"/>
                    <a:pt x="54762" y="78244"/>
                  </a:cubicBezTo>
                  <a:cubicBezTo>
                    <a:pt x="54095" y="80207"/>
                    <a:pt x="54095" y="82326"/>
                    <a:pt x="54684" y="84328"/>
                  </a:cubicBezTo>
                  <a:lnTo>
                    <a:pt x="54644" y="86056"/>
                  </a:lnTo>
                  <a:cubicBezTo>
                    <a:pt x="53702" y="84760"/>
                    <a:pt x="53310" y="83190"/>
                    <a:pt x="53506" y="81581"/>
                  </a:cubicBezTo>
                  <a:cubicBezTo>
                    <a:pt x="53525" y="81429"/>
                    <a:pt x="53415" y="81359"/>
                    <a:pt x="53293" y="81359"/>
                  </a:cubicBezTo>
                  <a:cubicBezTo>
                    <a:pt x="53162" y="81359"/>
                    <a:pt x="53016" y="81439"/>
                    <a:pt x="52996" y="81581"/>
                  </a:cubicBezTo>
                  <a:cubicBezTo>
                    <a:pt x="52799" y="83504"/>
                    <a:pt x="53388" y="85388"/>
                    <a:pt x="54605" y="86841"/>
                  </a:cubicBezTo>
                  <a:cubicBezTo>
                    <a:pt x="54605" y="87194"/>
                    <a:pt x="54566" y="87547"/>
                    <a:pt x="54566" y="87901"/>
                  </a:cubicBezTo>
                  <a:cubicBezTo>
                    <a:pt x="53663" y="87037"/>
                    <a:pt x="52996" y="85938"/>
                    <a:pt x="52642" y="84721"/>
                  </a:cubicBezTo>
                  <a:cubicBezTo>
                    <a:pt x="52610" y="84592"/>
                    <a:pt x="52512" y="84536"/>
                    <a:pt x="52413" y="84536"/>
                  </a:cubicBezTo>
                  <a:cubicBezTo>
                    <a:pt x="52270" y="84536"/>
                    <a:pt x="52125" y="84653"/>
                    <a:pt x="52171" y="84839"/>
                  </a:cubicBezTo>
                  <a:cubicBezTo>
                    <a:pt x="52407" y="85702"/>
                    <a:pt x="52799" y="86488"/>
                    <a:pt x="53310" y="87233"/>
                  </a:cubicBezTo>
                  <a:cubicBezTo>
                    <a:pt x="52996" y="87665"/>
                    <a:pt x="52760" y="88136"/>
                    <a:pt x="52642" y="88647"/>
                  </a:cubicBezTo>
                  <a:cubicBezTo>
                    <a:pt x="52572" y="88834"/>
                    <a:pt x="52726" y="88966"/>
                    <a:pt x="52878" y="88966"/>
                  </a:cubicBezTo>
                  <a:cubicBezTo>
                    <a:pt x="52980" y="88966"/>
                    <a:pt x="53082" y="88907"/>
                    <a:pt x="53113" y="88764"/>
                  </a:cubicBezTo>
                  <a:cubicBezTo>
                    <a:pt x="53231" y="88372"/>
                    <a:pt x="53388" y="87979"/>
                    <a:pt x="53624" y="87626"/>
                  </a:cubicBezTo>
                  <a:cubicBezTo>
                    <a:pt x="53741" y="87783"/>
                    <a:pt x="53859" y="87901"/>
                    <a:pt x="53977" y="88019"/>
                  </a:cubicBezTo>
                  <a:cubicBezTo>
                    <a:pt x="53938" y="88058"/>
                    <a:pt x="53898" y="88097"/>
                    <a:pt x="53859" y="88136"/>
                  </a:cubicBezTo>
                  <a:cubicBezTo>
                    <a:pt x="53781" y="88372"/>
                    <a:pt x="53702" y="88568"/>
                    <a:pt x="53624" y="88764"/>
                  </a:cubicBezTo>
                  <a:cubicBezTo>
                    <a:pt x="53552" y="88932"/>
                    <a:pt x="53699" y="89056"/>
                    <a:pt x="53851" y="89056"/>
                  </a:cubicBezTo>
                  <a:cubicBezTo>
                    <a:pt x="53949" y="89056"/>
                    <a:pt x="54049" y="89005"/>
                    <a:pt x="54095" y="88882"/>
                  </a:cubicBezTo>
                  <a:lnTo>
                    <a:pt x="54330" y="88372"/>
                  </a:lnTo>
                  <a:cubicBezTo>
                    <a:pt x="54358" y="88400"/>
                    <a:pt x="54405" y="88427"/>
                    <a:pt x="54459" y="88427"/>
                  </a:cubicBezTo>
                  <a:cubicBezTo>
                    <a:pt x="54481" y="88427"/>
                    <a:pt x="54504" y="88423"/>
                    <a:pt x="54527" y="88411"/>
                  </a:cubicBezTo>
                  <a:lnTo>
                    <a:pt x="54527" y="88411"/>
                  </a:lnTo>
                  <a:cubicBezTo>
                    <a:pt x="54527" y="89039"/>
                    <a:pt x="54487" y="89667"/>
                    <a:pt x="54448" y="90295"/>
                  </a:cubicBezTo>
                  <a:cubicBezTo>
                    <a:pt x="54409" y="90295"/>
                    <a:pt x="54370" y="90335"/>
                    <a:pt x="54370" y="90374"/>
                  </a:cubicBezTo>
                  <a:cubicBezTo>
                    <a:pt x="52642" y="92926"/>
                    <a:pt x="52760" y="95713"/>
                    <a:pt x="53859" y="98461"/>
                  </a:cubicBezTo>
                  <a:cubicBezTo>
                    <a:pt x="53859" y="98775"/>
                    <a:pt x="53820" y="99128"/>
                    <a:pt x="53781" y="99442"/>
                  </a:cubicBezTo>
                  <a:cubicBezTo>
                    <a:pt x="53270" y="98264"/>
                    <a:pt x="52917" y="96969"/>
                    <a:pt x="52799" y="95674"/>
                  </a:cubicBezTo>
                  <a:cubicBezTo>
                    <a:pt x="52780" y="95517"/>
                    <a:pt x="52652" y="95438"/>
                    <a:pt x="52534" y="95438"/>
                  </a:cubicBezTo>
                  <a:cubicBezTo>
                    <a:pt x="52417" y="95438"/>
                    <a:pt x="52309" y="95517"/>
                    <a:pt x="52328" y="95674"/>
                  </a:cubicBezTo>
                  <a:cubicBezTo>
                    <a:pt x="52407" y="96694"/>
                    <a:pt x="52642" y="97676"/>
                    <a:pt x="52956" y="98618"/>
                  </a:cubicBezTo>
                  <a:cubicBezTo>
                    <a:pt x="52603" y="98736"/>
                    <a:pt x="52250" y="98893"/>
                    <a:pt x="51975" y="99167"/>
                  </a:cubicBezTo>
                  <a:cubicBezTo>
                    <a:pt x="51794" y="99348"/>
                    <a:pt x="51960" y="99598"/>
                    <a:pt x="52154" y="99598"/>
                  </a:cubicBezTo>
                  <a:cubicBezTo>
                    <a:pt x="52212" y="99598"/>
                    <a:pt x="52274" y="99575"/>
                    <a:pt x="52328" y="99521"/>
                  </a:cubicBezTo>
                  <a:cubicBezTo>
                    <a:pt x="52525" y="99324"/>
                    <a:pt x="52799" y="99167"/>
                    <a:pt x="53074" y="99089"/>
                  </a:cubicBezTo>
                  <a:lnTo>
                    <a:pt x="53113" y="99089"/>
                  </a:lnTo>
                  <a:cubicBezTo>
                    <a:pt x="53231" y="99403"/>
                    <a:pt x="53388" y="99678"/>
                    <a:pt x="53506" y="99992"/>
                  </a:cubicBezTo>
                  <a:cubicBezTo>
                    <a:pt x="52996" y="100110"/>
                    <a:pt x="52485" y="100306"/>
                    <a:pt x="52053" y="100620"/>
                  </a:cubicBezTo>
                  <a:cubicBezTo>
                    <a:pt x="51828" y="100781"/>
                    <a:pt x="51973" y="101102"/>
                    <a:pt x="52163" y="101102"/>
                  </a:cubicBezTo>
                  <a:cubicBezTo>
                    <a:pt x="52204" y="101102"/>
                    <a:pt x="52247" y="101087"/>
                    <a:pt x="52289" y="101052"/>
                  </a:cubicBezTo>
                  <a:cubicBezTo>
                    <a:pt x="52721" y="100738"/>
                    <a:pt x="53192" y="100541"/>
                    <a:pt x="53702" y="100424"/>
                  </a:cubicBezTo>
                  <a:lnTo>
                    <a:pt x="53702" y="100424"/>
                  </a:lnTo>
                  <a:cubicBezTo>
                    <a:pt x="53702" y="100738"/>
                    <a:pt x="53663" y="101052"/>
                    <a:pt x="53624" y="101326"/>
                  </a:cubicBezTo>
                  <a:cubicBezTo>
                    <a:pt x="53192" y="101444"/>
                    <a:pt x="52799" y="101641"/>
                    <a:pt x="52407" y="101837"/>
                  </a:cubicBezTo>
                  <a:cubicBezTo>
                    <a:pt x="52133" y="101974"/>
                    <a:pt x="52307" y="102290"/>
                    <a:pt x="52539" y="102290"/>
                  </a:cubicBezTo>
                  <a:cubicBezTo>
                    <a:pt x="52572" y="102290"/>
                    <a:pt x="52607" y="102284"/>
                    <a:pt x="52642" y="102269"/>
                  </a:cubicBezTo>
                  <a:cubicBezTo>
                    <a:pt x="52917" y="102112"/>
                    <a:pt x="53270" y="101955"/>
                    <a:pt x="53584" y="101876"/>
                  </a:cubicBezTo>
                  <a:lnTo>
                    <a:pt x="53584" y="101876"/>
                  </a:lnTo>
                  <a:cubicBezTo>
                    <a:pt x="53545" y="102269"/>
                    <a:pt x="53506" y="102661"/>
                    <a:pt x="53467" y="103054"/>
                  </a:cubicBezTo>
                  <a:cubicBezTo>
                    <a:pt x="53467" y="103211"/>
                    <a:pt x="53427" y="103368"/>
                    <a:pt x="53427" y="103525"/>
                  </a:cubicBezTo>
                  <a:cubicBezTo>
                    <a:pt x="53153" y="103407"/>
                    <a:pt x="52917" y="103289"/>
                    <a:pt x="52721" y="103093"/>
                  </a:cubicBezTo>
                  <a:cubicBezTo>
                    <a:pt x="52672" y="103053"/>
                    <a:pt x="52619" y="103035"/>
                    <a:pt x="52567" y="103035"/>
                  </a:cubicBezTo>
                  <a:cubicBezTo>
                    <a:pt x="52365" y="103035"/>
                    <a:pt x="52180" y="103290"/>
                    <a:pt x="52368" y="103446"/>
                  </a:cubicBezTo>
                  <a:cubicBezTo>
                    <a:pt x="52446" y="103525"/>
                    <a:pt x="52564" y="103564"/>
                    <a:pt x="52642" y="103643"/>
                  </a:cubicBezTo>
                  <a:cubicBezTo>
                    <a:pt x="52053" y="104742"/>
                    <a:pt x="51661" y="105959"/>
                    <a:pt x="51504" y="107215"/>
                  </a:cubicBezTo>
                  <a:cubicBezTo>
                    <a:pt x="51484" y="107372"/>
                    <a:pt x="51602" y="107450"/>
                    <a:pt x="51730" y="107450"/>
                  </a:cubicBezTo>
                  <a:cubicBezTo>
                    <a:pt x="51857" y="107450"/>
                    <a:pt x="51995" y="107372"/>
                    <a:pt x="52014" y="107215"/>
                  </a:cubicBezTo>
                  <a:cubicBezTo>
                    <a:pt x="52132" y="106076"/>
                    <a:pt x="52485" y="104938"/>
                    <a:pt x="53035" y="103878"/>
                  </a:cubicBezTo>
                  <a:lnTo>
                    <a:pt x="53349" y="104035"/>
                  </a:lnTo>
                  <a:cubicBezTo>
                    <a:pt x="53074" y="106783"/>
                    <a:pt x="52760" y="109570"/>
                    <a:pt x="52368" y="112318"/>
                  </a:cubicBezTo>
                  <a:cubicBezTo>
                    <a:pt x="51896" y="111533"/>
                    <a:pt x="51661" y="110591"/>
                    <a:pt x="51661" y="109688"/>
                  </a:cubicBezTo>
                  <a:cubicBezTo>
                    <a:pt x="51661" y="109511"/>
                    <a:pt x="51543" y="109423"/>
                    <a:pt x="51425" y="109423"/>
                  </a:cubicBezTo>
                  <a:cubicBezTo>
                    <a:pt x="51308" y="109423"/>
                    <a:pt x="51190" y="109511"/>
                    <a:pt x="51190" y="109688"/>
                  </a:cubicBezTo>
                  <a:cubicBezTo>
                    <a:pt x="51190" y="110512"/>
                    <a:pt x="51347" y="111376"/>
                    <a:pt x="51739" y="112122"/>
                  </a:cubicBezTo>
                  <a:cubicBezTo>
                    <a:pt x="51661" y="112122"/>
                    <a:pt x="51582" y="112122"/>
                    <a:pt x="51504" y="112200"/>
                  </a:cubicBezTo>
                  <a:cubicBezTo>
                    <a:pt x="51151" y="112514"/>
                    <a:pt x="50915" y="112946"/>
                    <a:pt x="50837" y="113417"/>
                  </a:cubicBezTo>
                  <a:cubicBezTo>
                    <a:pt x="50789" y="113585"/>
                    <a:pt x="50945" y="113709"/>
                    <a:pt x="51092" y="113709"/>
                  </a:cubicBezTo>
                  <a:cubicBezTo>
                    <a:pt x="51186" y="113709"/>
                    <a:pt x="51277" y="113658"/>
                    <a:pt x="51308" y="113535"/>
                  </a:cubicBezTo>
                  <a:cubicBezTo>
                    <a:pt x="51386" y="113143"/>
                    <a:pt x="51582" y="112829"/>
                    <a:pt x="51857" y="112554"/>
                  </a:cubicBezTo>
                  <a:cubicBezTo>
                    <a:pt x="51896" y="112514"/>
                    <a:pt x="51896" y="112514"/>
                    <a:pt x="51936" y="112475"/>
                  </a:cubicBezTo>
                  <a:cubicBezTo>
                    <a:pt x="52014" y="112632"/>
                    <a:pt x="52093" y="112789"/>
                    <a:pt x="52210" y="112907"/>
                  </a:cubicBezTo>
                  <a:lnTo>
                    <a:pt x="51465" y="113967"/>
                  </a:lnTo>
                  <a:cubicBezTo>
                    <a:pt x="51357" y="114156"/>
                    <a:pt x="51527" y="114308"/>
                    <a:pt x="51695" y="114308"/>
                  </a:cubicBezTo>
                  <a:cubicBezTo>
                    <a:pt x="51771" y="114308"/>
                    <a:pt x="51847" y="114276"/>
                    <a:pt x="51896" y="114203"/>
                  </a:cubicBezTo>
                  <a:cubicBezTo>
                    <a:pt x="52014" y="114085"/>
                    <a:pt x="52093" y="113928"/>
                    <a:pt x="52210" y="113810"/>
                  </a:cubicBezTo>
                  <a:lnTo>
                    <a:pt x="52210" y="113810"/>
                  </a:lnTo>
                  <a:cubicBezTo>
                    <a:pt x="52053" y="114831"/>
                    <a:pt x="51896" y="115851"/>
                    <a:pt x="51739" y="116911"/>
                  </a:cubicBezTo>
                  <a:cubicBezTo>
                    <a:pt x="51386" y="116872"/>
                    <a:pt x="51033" y="116754"/>
                    <a:pt x="50719" y="116597"/>
                  </a:cubicBezTo>
                  <a:cubicBezTo>
                    <a:pt x="50677" y="116573"/>
                    <a:pt x="50637" y="116563"/>
                    <a:pt x="50599" y="116563"/>
                  </a:cubicBezTo>
                  <a:cubicBezTo>
                    <a:pt x="50385" y="116563"/>
                    <a:pt x="50250" y="116890"/>
                    <a:pt x="50483" y="116990"/>
                  </a:cubicBezTo>
                  <a:cubicBezTo>
                    <a:pt x="50837" y="117225"/>
                    <a:pt x="51229" y="117343"/>
                    <a:pt x="51661" y="117382"/>
                  </a:cubicBezTo>
                  <a:cubicBezTo>
                    <a:pt x="51622" y="117618"/>
                    <a:pt x="51582" y="117814"/>
                    <a:pt x="51582" y="118010"/>
                  </a:cubicBezTo>
                  <a:cubicBezTo>
                    <a:pt x="51308" y="117932"/>
                    <a:pt x="51072" y="117814"/>
                    <a:pt x="50837" y="117696"/>
                  </a:cubicBezTo>
                  <a:cubicBezTo>
                    <a:pt x="50794" y="117661"/>
                    <a:pt x="50752" y="117646"/>
                    <a:pt x="50713" y="117646"/>
                  </a:cubicBezTo>
                  <a:cubicBezTo>
                    <a:pt x="50532" y="117646"/>
                    <a:pt x="50408" y="117960"/>
                    <a:pt x="50601" y="118089"/>
                  </a:cubicBezTo>
                  <a:cubicBezTo>
                    <a:pt x="50876" y="118285"/>
                    <a:pt x="51190" y="118442"/>
                    <a:pt x="51504" y="118521"/>
                  </a:cubicBezTo>
                  <a:cubicBezTo>
                    <a:pt x="51465" y="118795"/>
                    <a:pt x="51425" y="119031"/>
                    <a:pt x="51386" y="119306"/>
                  </a:cubicBezTo>
                  <a:cubicBezTo>
                    <a:pt x="50640" y="120091"/>
                    <a:pt x="50169" y="121072"/>
                    <a:pt x="50012" y="122093"/>
                  </a:cubicBezTo>
                  <a:cubicBezTo>
                    <a:pt x="49988" y="122287"/>
                    <a:pt x="50159" y="122421"/>
                    <a:pt x="50302" y="122421"/>
                  </a:cubicBezTo>
                  <a:cubicBezTo>
                    <a:pt x="50390" y="122421"/>
                    <a:pt x="50468" y="122370"/>
                    <a:pt x="50483" y="122250"/>
                  </a:cubicBezTo>
                  <a:cubicBezTo>
                    <a:pt x="50601" y="121583"/>
                    <a:pt x="50837" y="120915"/>
                    <a:pt x="51229" y="120326"/>
                  </a:cubicBezTo>
                  <a:lnTo>
                    <a:pt x="51229" y="120326"/>
                  </a:lnTo>
                  <a:cubicBezTo>
                    <a:pt x="50876" y="121779"/>
                    <a:pt x="50640" y="123231"/>
                    <a:pt x="50365" y="124684"/>
                  </a:cubicBezTo>
                  <a:cubicBezTo>
                    <a:pt x="50331" y="124667"/>
                    <a:pt x="50297" y="124659"/>
                    <a:pt x="50264" y="124659"/>
                  </a:cubicBezTo>
                  <a:cubicBezTo>
                    <a:pt x="50147" y="124659"/>
                    <a:pt x="50051" y="124758"/>
                    <a:pt x="50051" y="124880"/>
                  </a:cubicBezTo>
                  <a:lnTo>
                    <a:pt x="50051" y="125391"/>
                  </a:lnTo>
                  <a:cubicBezTo>
                    <a:pt x="50012" y="125508"/>
                    <a:pt x="50091" y="125587"/>
                    <a:pt x="50208" y="125626"/>
                  </a:cubicBezTo>
                  <a:cubicBezTo>
                    <a:pt x="49659" y="128492"/>
                    <a:pt x="49070" y="131397"/>
                    <a:pt x="48481" y="134302"/>
                  </a:cubicBezTo>
                  <a:cubicBezTo>
                    <a:pt x="44987" y="135479"/>
                    <a:pt x="41337" y="136186"/>
                    <a:pt x="37686" y="136461"/>
                  </a:cubicBezTo>
                  <a:cubicBezTo>
                    <a:pt x="37686" y="133713"/>
                    <a:pt x="37607" y="130965"/>
                    <a:pt x="37607" y="128217"/>
                  </a:cubicBezTo>
                  <a:cubicBezTo>
                    <a:pt x="37607" y="123977"/>
                    <a:pt x="37647" y="119738"/>
                    <a:pt x="37607" y="115498"/>
                  </a:cubicBezTo>
                  <a:cubicBezTo>
                    <a:pt x="37647" y="114831"/>
                    <a:pt x="37568" y="114203"/>
                    <a:pt x="37490" y="113535"/>
                  </a:cubicBezTo>
                  <a:lnTo>
                    <a:pt x="37490" y="113535"/>
                  </a:lnTo>
                  <a:cubicBezTo>
                    <a:pt x="38432" y="114203"/>
                    <a:pt x="39335" y="115027"/>
                    <a:pt x="40080" y="115930"/>
                  </a:cubicBezTo>
                  <a:cubicBezTo>
                    <a:pt x="40126" y="115985"/>
                    <a:pt x="40178" y="116007"/>
                    <a:pt x="40228" y="116007"/>
                  </a:cubicBezTo>
                  <a:cubicBezTo>
                    <a:pt x="40395" y="116007"/>
                    <a:pt x="40545" y="115757"/>
                    <a:pt x="40394" y="115576"/>
                  </a:cubicBezTo>
                  <a:cubicBezTo>
                    <a:pt x="39531" y="114517"/>
                    <a:pt x="38471" y="113574"/>
                    <a:pt x="37333" y="112868"/>
                  </a:cubicBezTo>
                  <a:cubicBezTo>
                    <a:pt x="37134" y="112140"/>
                    <a:pt x="36462" y="111635"/>
                    <a:pt x="35739" y="111635"/>
                  </a:cubicBezTo>
                  <a:cubicBezTo>
                    <a:pt x="35603" y="111635"/>
                    <a:pt x="35466" y="111653"/>
                    <a:pt x="35330" y="111690"/>
                  </a:cubicBezTo>
                  <a:cubicBezTo>
                    <a:pt x="35272" y="111670"/>
                    <a:pt x="35213" y="111661"/>
                    <a:pt x="35154" y="111661"/>
                  </a:cubicBezTo>
                  <a:cubicBezTo>
                    <a:pt x="35095" y="111661"/>
                    <a:pt x="35036" y="111670"/>
                    <a:pt x="34977" y="111690"/>
                  </a:cubicBezTo>
                  <a:cubicBezTo>
                    <a:pt x="31915" y="112554"/>
                    <a:pt x="32622" y="116205"/>
                    <a:pt x="32622" y="118678"/>
                  </a:cubicBezTo>
                  <a:lnTo>
                    <a:pt x="32779" y="131200"/>
                  </a:lnTo>
                  <a:cubicBezTo>
                    <a:pt x="32779" y="133006"/>
                    <a:pt x="32779" y="134812"/>
                    <a:pt x="32818" y="136657"/>
                  </a:cubicBezTo>
                  <a:cubicBezTo>
                    <a:pt x="28892" y="136343"/>
                    <a:pt x="24692" y="136304"/>
                    <a:pt x="21238" y="134184"/>
                  </a:cubicBezTo>
                  <a:cubicBezTo>
                    <a:pt x="19393" y="127432"/>
                    <a:pt x="18372" y="120523"/>
                    <a:pt x="17587" y="113535"/>
                  </a:cubicBezTo>
                  <a:cubicBezTo>
                    <a:pt x="17665" y="113300"/>
                    <a:pt x="17626" y="113025"/>
                    <a:pt x="17508" y="112789"/>
                  </a:cubicBezTo>
                  <a:cubicBezTo>
                    <a:pt x="17312" y="110905"/>
                    <a:pt x="17116" y="109021"/>
                    <a:pt x="16919" y="107097"/>
                  </a:cubicBezTo>
                  <a:cubicBezTo>
                    <a:pt x="16017" y="97715"/>
                    <a:pt x="15349" y="88254"/>
                    <a:pt x="15192" y="78833"/>
                  </a:cubicBezTo>
                  <a:cubicBezTo>
                    <a:pt x="14996" y="66977"/>
                    <a:pt x="15703" y="55083"/>
                    <a:pt x="17940" y="43502"/>
                  </a:cubicBezTo>
                  <a:cubicBezTo>
                    <a:pt x="23434" y="42618"/>
                    <a:pt x="28985" y="42176"/>
                    <a:pt x="34532" y="42176"/>
                  </a:cubicBezTo>
                  <a:close/>
                  <a:moveTo>
                    <a:pt x="53467" y="114399"/>
                  </a:moveTo>
                  <a:cubicBezTo>
                    <a:pt x="59473" y="115891"/>
                    <a:pt x="63084" y="121151"/>
                    <a:pt x="65008" y="126765"/>
                  </a:cubicBezTo>
                  <a:cubicBezTo>
                    <a:pt x="66460" y="130847"/>
                    <a:pt x="66578" y="135362"/>
                    <a:pt x="66029" y="139758"/>
                  </a:cubicBezTo>
                  <a:cubicBezTo>
                    <a:pt x="65911" y="139248"/>
                    <a:pt x="65832" y="138777"/>
                    <a:pt x="65715" y="138267"/>
                  </a:cubicBezTo>
                  <a:cubicBezTo>
                    <a:pt x="65698" y="138138"/>
                    <a:pt x="65610" y="138082"/>
                    <a:pt x="65514" y="138082"/>
                  </a:cubicBezTo>
                  <a:cubicBezTo>
                    <a:pt x="65375" y="138082"/>
                    <a:pt x="65220" y="138199"/>
                    <a:pt x="65243" y="138384"/>
                  </a:cubicBezTo>
                  <a:lnTo>
                    <a:pt x="65400" y="139170"/>
                  </a:lnTo>
                  <a:cubicBezTo>
                    <a:pt x="64812" y="138698"/>
                    <a:pt x="64144" y="138384"/>
                    <a:pt x="63438" y="138227"/>
                  </a:cubicBezTo>
                  <a:lnTo>
                    <a:pt x="63438" y="137442"/>
                  </a:lnTo>
                  <a:cubicBezTo>
                    <a:pt x="63595" y="137521"/>
                    <a:pt x="63791" y="137560"/>
                    <a:pt x="64027" y="137599"/>
                  </a:cubicBezTo>
                  <a:cubicBezTo>
                    <a:pt x="64341" y="137599"/>
                    <a:pt x="64301" y="137089"/>
                    <a:pt x="64027" y="137089"/>
                  </a:cubicBezTo>
                  <a:cubicBezTo>
                    <a:pt x="63830" y="137089"/>
                    <a:pt x="63634" y="137010"/>
                    <a:pt x="63477" y="136893"/>
                  </a:cubicBezTo>
                  <a:cubicBezTo>
                    <a:pt x="63438" y="136853"/>
                    <a:pt x="63438" y="136853"/>
                    <a:pt x="63398" y="136853"/>
                  </a:cubicBezTo>
                  <a:cubicBezTo>
                    <a:pt x="63359" y="136422"/>
                    <a:pt x="63281" y="136029"/>
                    <a:pt x="63202" y="135636"/>
                  </a:cubicBezTo>
                  <a:cubicBezTo>
                    <a:pt x="63170" y="135508"/>
                    <a:pt x="63072" y="135452"/>
                    <a:pt x="62973" y="135452"/>
                  </a:cubicBezTo>
                  <a:cubicBezTo>
                    <a:pt x="62830" y="135452"/>
                    <a:pt x="62685" y="135569"/>
                    <a:pt x="62731" y="135754"/>
                  </a:cubicBezTo>
                  <a:cubicBezTo>
                    <a:pt x="62888" y="136461"/>
                    <a:pt x="62927" y="137128"/>
                    <a:pt x="62927" y="137835"/>
                  </a:cubicBezTo>
                  <a:cubicBezTo>
                    <a:pt x="62810" y="137639"/>
                    <a:pt x="62731" y="137442"/>
                    <a:pt x="62613" y="137246"/>
                  </a:cubicBezTo>
                  <a:cubicBezTo>
                    <a:pt x="62535" y="136029"/>
                    <a:pt x="61828" y="134930"/>
                    <a:pt x="60729" y="134380"/>
                  </a:cubicBezTo>
                  <a:cubicBezTo>
                    <a:pt x="60709" y="134361"/>
                    <a:pt x="60680" y="134351"/>
                    <a:pt x="60646" y="134351"/>
                  </a:cubicBezTo>
                  <a:cubicBezTo>
                    <a:pt x="60611" y="134351"/>
                    <a:pt x="60572" y="134361"/>
                    <a:pt x="60533" y="134380"/>
                  </a:cubicBezTo>
                  <a:cubicBezTo>
                    <a:pt x="60219" y="134027"/>
                    <a:pt x="59865" y="133674"/>
                    <a:pt x="59551" y="133320"/>
                  </a:cubicBezTo>
                  <a:lnTo>
                    <a:pt x="59551" y="133320"/>
                  </a:lnTo>
                  <a:cubicBezTo>
                    <a:pt x="60140" y="133399"/>
                    <a:pt x="60690" y="133674"/>
                    <a:pt x="61161" y="134027"/>
                  </a:cubicBezTo>
                  <a:cubicBezTo>
                    <a:pt x="61209" y="134067"/>
                    <a:pt x="61263" y="134084"/>
                    <a:pt x="61315" y="134084"/>
                  </a:cubicBezTo>
                  <a:cubicBezTo>
                    <a:pt x="61517" y="134084"/>
                    <a:pt x="61701" y="133830"/>
                    <a:pt x="61514" y="133674"/>
                  </a:cubicBezTo>
                  <a:cubicBezTo>
                    <a:pt x="60925" y="133203"/>
                    <a:pt x="60258" y="132928"/>
                    <a:pt x="59512" y="132810"/>
                  </a:cubicBezTo>
                  <a:cubicBezTo>
                    <a:pt x="59473" y="132535"/>
                    <a:pt x="59394" y="132221"/>
                    <a:pt x="59316" y="131946"/>
                  </a:cubicBezTo>
                  <a:lnTo>
                    <a:pt x="59316" y="131946"/>
                  </a:lnTo>
                  <a:cubicBezTo>
                    <a:pt x="59787" y="131986"/>
                    <a:pt x="60219" y="132103"/>
                    <a:pt x="60611" y="132300"/>
                  </a:cubicBezTo>
                  <a:cubicBezTo>
                    <a:pt x="60646" y="132315"/>
                    <a:pt x="60681" y="132321"/>
                    <a:pt x="60713" y="132321"/>
                  </a:cubicBezTo>
                  <a:cubicBezTo>
                    <a:pt x="60938" y="132321"/>
                    <a:pt x="61087" y="132005"/>
                    <a:pt x="60847" y="131868"/>
                  </a:cubicBezTo>
                  <a:cubicBezTo>
                    <a:pt x="60611" y="131750"/>
                    <a:pt x="60376" y="131672"/>
                    <a:pt x="60140" y="131593"/>
                  </a:cubicBezTo>
                  <a:lnTo>
                    <a:pt x="60493" y="131083"/>
                  </a:lnTo>
                  <a:cubicBezTo>
                    <a:pt x="60628" y="130894"/>
                    <a:pt x="60467" y="130742"/>
                    <a:pt x="60289" y="130742"/>
                  </a:cubicBezTo>
                  <a:cubicBezTo>
                    <a:pt x="60207" y="130742"/>
                    <a:pt x="60123" y="130774"/>
                    <a:pt x="60062" y="130847"/>
                  </a:cubicBezTo>
                  <a:lnTo>
                    <a:pt x="59630" y="131475"/>
                  </a:lnTo>
                  <a:cubicBezTo>
                    <a:pt x="59512" y="131475"/>
                    <a:pt x="59355" y="131475"/>
                    <a:pt x="59237" y="131436"/>
                  </a:cubicBezTo>
                  <a:lnTo>
                    <a:pt x="59159" y="131436"/>
                  </a:lnTo>
                  <a:cubicBezTo>
                    <a:pt x="59159" y="131358"/>
                    <a:pt x="59120" y="131279"/>
                    <a:pt x="59080" y="131200"/>
                  </a:cubicBezTo>
                  <a:cubicBezTo>
                    <a:pt x="59159" y="131161"/>
                    <a:pt x="59198" y="131122"/>
                    <a:pt x="59237" y="131043"/>
                  </a:cubicBezTo>
                  <a:cubicBezTo>
                    <a:pt x="59394" y="130533"/>
                    <a:pt x="59708" y="130101"/>
                    <a:pt x="60140" y="129827"/>
                  </a:cubicBezTo>
                  <a:cubicBezTo>
                    <a:pt x="60374" y="129693"/>
                    <a:pt x="60210" y="129361"/>
                    <a:pt x="60011" y="129361"/>
                  </a:cubicBezTo>
                  <a:cubicBezTo>
                    <a:pt x="59976" y="129361"/>
                    <a:pt x="59940" y="129371"/>
                    <a:pt x="59905" y="129395"/>
                  </a:cubicBezTo>
                  <a:cubicBezTo>
                    <a:pt x="59434" y="129709"/>
                    <a:pt x="59080" y="130180"/>
                    <a:pt x="58845" y="130690"/>
                  </a:cubicBezTo>
                  <a:cubicBezTo>
                    <a:pt x="58766" y="130533"/>
                    <a:pt x="58688" y="130415"/>
                    <a:pt x="58609" y="130258"/>
                  </a:cubicBezTo>
                  <a:cubicBezTo>
                    <a:pt x="58563" y="130189"/>
                    <a:pt x="58500" y="130161"/>
                    <a:pt x="58437" y="130161"/>
                  </a:cubicBezTo>
                  <a:cubicBezTo>
                    <a:pt x="58286" y="130161"/>
                    <a:pt x="58133" y="130327"/>
                    <a:pt x="58217" y="130494"/>
                  </a:cubicBezTo>
                  <a:cubicBezTo>
                    <a:pt x="58609" y="131200"/>
                    <a:pt x="58884" y="131986"/>
                    <a:pt x="59002" y="132810"/>
                  </a:cubicBezTo>
                  <a:cubicBezTo>
                    <a:pt x="58845" y="132653"/>
                    <a:pt x="58688" y="132496"/>
                    <a:pt x="58491" y="132339"/>
                  </a:cubicBezTo>
                  <a:cubicBezTo>
                    <a:pt x="58491" y="132300"/>
                    <a:pt x="58491" y="132260"/>
                    <a:pt x="58491" y="132221"/>
                  </a:cubicBezTo>
                  <a:cubicBezTo>
                    <a:pt x="57999" y="130478"/>
                    <a:pt x="56701" y="128918"/>
                    <a:pt x="54775" y="128918"/>
                  </a:cubicBezTo>
                  <a:cubicBezTo>
                    <a:pt x="54706" y="128918"/>
                    <a:pt x="54637" y="128920"/>
                    <a:pt x="54566" y="128924"/>
                  </a:cubicBezTo>
                  <a:cubicBezTo>
                    <a:pt x="54527" y="128806"/>
                    <a:pt x="54527" y="128688"/>
                    <a:pt x="54487" y="128610"/>
                  </a:cubicBezTo>
                  <a:cubicBezTo>
                    <a:pt x="54448" y="128531"/>
                    <a:pt x="54409" y="128492"/>
                    <a:pt x="54370" y="128453"/>
                  </a:cubicBezTo>
                  <a:cubicBezTo>
                    <a:pt x="54487" y="128439"/>
                    <a:pt x="54606" y="128433"/>
                    <a:pt x="54725" y="128433"/>
                  </a:cubicBezTo>
                  <a:cubicBezTo>
                    <a:pt x="55322" y="128433"/>
                    <a:pt x="55927" y="128596"/>
                    <a:pt x="56450" y="128924"/>
                  </a:cubicBezTo>
                  <a:cubicBezTo>
                    <a:pt x="56495" y="128953"/>
                    <a:pt x="56539" y="128966"/>
                    <a:pt x="56581" y="128966"/>
                  </a:cubicBezTo>
                  <a:cubicBezTo>
                    <a:pt x="56761" y="128966"/>
                    <a:pt x="56892" y="128729"/>
                    <a:pt x="56764" y="128570"/>
                  </a:cubicBezTo>
                  <a:cubicBezTo>
                    <a:pt x="56764" y="128531"/>
                    <a:pt x="56764" y="128531"/>
                    <a:pt x="56764" y="128492"/>
                  </a:cubicBezTo>
                  <a:cubicBezTo>
                    <a:pt x="56803" y="127903"/>
                    <a:pt x="56646" y="127353"/>
                    <a:pt x="56372" y="126843"/>
                  </a:cubicBezTo>
                  <a:cubicBezTo>
                    <a:pt x="56322" y="126756"/>
                    <a:pt x="56245" y="126721"/>
                    <a:pt x="56168" y="126721"/>
                  </a:cubicBezTo>
                  <a:cubicBezTo>
                    <a:pt x="56001" y="126721"/>
                    <a:pt x="55832" y="126890"/>
                    <a:pt x="55940" y="127079"/>
                  </a:cubicBezTo>
                  <a:cubicBezTo>
                    <a:pt x="56136" y="127432"/>
                    <a:pt x="56254" y="127864"/>
                    <a:pt x="56254" y="128256"/>
                  </a:cubicBezTo>
                  <a:cubicBezTo>
                    <a:pt x="55790" y="128053"/>
                    <a:pt x="55262" y="127936"/>
                    <a:pt x="54717" y="127936"/>
                  </a:cubicBezTo>
                  <a:cubicBezTo>
                    <a:pt x="54524" y="127936"/>
                    <a:pt x="54329" y="127951"/>
                    <a:pt x="54134" y="127981"/>
                  </a:cubicBezTo>
                  <a:cubicBezTo>
                    <a:pt x="53898" y="128021"/>
                    <a:pt x="53938" y="128374"/>
                    <a:pt x="54134" y="128453"/>
                  </a:cubicBezTo>
                  <a:cubicBezTo>
                    <a:pt x="54016" y="128492"/>
                    <a:pt x="53938" y="128610"/>
                    <a:pt x="54016" y="128727"/>
                  </a:cubicBezTo>
                  <a:cubicBezTo>
                    <a:pt x="54134" y="129081"/>
                    <a:pt x="54213" y="129434"/>
                    <a:pt x="54252" y="129827"/>
                  </a:cubicBezTo>
                  <a:lnTo>
                    <a:pt x="53820" y="129669"/>
                  </a:lnTo>
                  <a:cubicBezTo>
                    <a:pt x="53820" y="129591"/>
                    <a:pt x="53820" y="129552"/>
                    <a:pt x="53820" y="129512"/>
                  </a:cubicBezTo>
                  <a:cubicBezTo>
                    <a:pt x="53349" y="128138"/>
                    <a:pt x="52603" y="126922"/>
                    <a:pt x="51582" y="125901"/>
                  </a:cubicBezTo>
                  <a:cubicBezTo>
                    <a:pt x="51661" y="125548"/>
                    <a:pt x="51700" y="125234"/>
                    <a:pt x="51779" y="124880"/>
                  </a:cubicBezTo>
                  <a:cubicBezTo>
                    <a:pt x="52250" y="125312"/>
                    <a:pt x="52642" y="125822"/>
                    <a:pt x="52878" y="126411"/>
                  </a:cubicBezTo>
                  <a:cubicBezTo>
                    <a:pt x="52923" y="126501"/>
                    <a:pt x="52996" y="126540"/>
                    <a:pt x="53072" y="126540"/>
                  </a:cubicBezTo>
                  <a:cubicBezTo>
                    <a:pt x="53195" y="126540"/>
                    <a:pt x="53325" y="126439"/>
                    <a:pt x="53349" y="126293"/>
                  </a:cubicBezTo>
                  <a:cubicBezTo>
                    <a:pt x="53427" y="126293"/>
                    <a:pt x="53506" y="126215"/>
                    <a:pt x="53545" y="126136"/>
                  </a:cubicBezTo>
                  <a:cubicBezTo>
                    <a:pt x="53545" y="126058"/>
                    <a:pt x="53545" y="126019"/>
                    <a:pt x="53584" y="125940"/>
                  </a:cubicBezTo>
                  <a:cubicBezTo>
                    <a:pt x="54134" y="126293"/>
                    <a:pt x="54566" y="126804"/>
                    <a:pt x="54880" y="127393"/>
                  </a:cubicBezTo>
                  <a:cubicBezTo>
                    <a:pt x="54917" y="127479"/>
                    <a:pt x="54985" y="127515"/>
                    <a:pt x="55056" y="127515"/>
                  </a:cubicBezTo>
                  <a:cubicBezTo>
                    <a:pt x="55211" y="127515"/>
                    <a:pt x="55380" y="127345"/>
                    <a:pt x="55272" y="127157"/>
                  </a:cubicBezTo>
                  <a:cubicBezTo>
                    <a:pt x="54919" y="126450"/>
                    <a:pt x="54409" y="125862"/>
                    <a:pt x="53702" y="125469"/>
                  </a:cubicBezTo>
                  <a:lnTo>
                    <a:pt x="53898" y="124880"/>
                  </a:lnTo>
                  <a:cubicBezTo>
                    <a:pt x="53945" y="124692"/>
                    <a:pt x="53782" y="124561"/>
                    <a:pt x="53626" y="124561"/>
                  </a:cubicBezTo>
                  <a:cubicBezTo>
                    <a:pt x="53521" y="124561"/>
                    <a:pt x="53420" y="124620"/>
                    <a:pt x="53388" y="124762"/>
                  </a:cubicBezTo>
                  <a:lnTo>
                    <a:pt x="53113" y="125783"/>
                  </a:lnTo>
                  <a:cubicBezTo>
                    <a:pt x="52996" y="125626"/>
                    <a:pt x="52917" y="125469"/>
                    <a:pt x="52799" y="125351"/>
                  </a:cubicBezTo>
                  <a:cubicBezTo>
                    <a:pt x="52878" y="125312"/>
                    <a:pt x="52917" y="125273"/>
                    <a:pt x="52917" y="125234"/>
                  </a:cubicBezTo>
                  <a:cubicBezTo>
                    <a:pt x="53113" y="124605"/>
                    <a:pt x="53231" y="123938"/>
                    <a:pt x="53231" y="123271"/>
                  </a:cubicBezTo>
                  <a:cubicBezTo>
                    <a:pt x="53231" y="123094"/>
                    <a:pt x="53104" y="123006"/>
                    <a:pt x="52976" y="123006"/>
                  </a:cubicBezTo>
                  <a:cubicBezTo>
                    <a:pt x="52848" y="123006"/>
                    <a:pt x="52721" y="123094"/>
                    <a:pt x="52721" y="123271"/>
                  </a:cubicBezTo>
                  <a:cubicBezTo>
                    <a:pt x="52721" y="123820"/>
                    <a:pt x="52642" y="124370"/>
                    <a:pt x="52485" y="124919"/>
                  </a:cubicBezTo>
                  <a:cubicBezTo>
                    <a:pt x="52289" y="124684"/>
                    <a:pt x="52093" y="124488"/>
                    <a:pt x="51857" y="124291"/>
                  </a:cubicBezTo>
                  <a:cubicBezTo>
                    <a:pt x="52053" y="123271"/>
                    <a:pt x="52210" y="122211"/>
                    <a:pt x="52407" y="121190"/>
                  </a:cubicBezTo>
                  <a:cubicBezTo>
                    <a:pt x="53702" y="121465"/>
                    <a:pt x="54919" y="122015"/>
                    <a:pt x="55979" y="122839"/>
                  </a:cubicBezTo>
                  <a:cubicBezTo>
                    <a:pt x="56017" y="122864"/>
                    <a:pt x="56055" y="122875"/>
                    <a:pt x="56090" y="122875"/>
                  </a:cubicBezTo>
                  <a:cubicBezTo>
                    <a:pt x="56278" y="122875"/>
                    <a:pt x="56412" y="122572"/>
                    <a:pt x="56215" y="122407"/>
                  </a:cubicBezTo>
                  <a:cubicBezTo>
                    <a:pt x="55115" y="121543"/>
                    <a:pt x="53859" y="120994"/>
                    <a:pt x="52485" y="120680"/>
                  </a:cubicBezTo>
                  <a:cubicBezTo>
                    <a:pt x="52839" y="118599"/>
                    <a:pt x="53153" y="116519"/>
                    <a:pt x="53467" y="114399"/>
                  </a:cubicBezTo>
                  <a:close/>
                  <a:moveTo>
                    <a:pt x="63438" y="138698"/>
                  </a:moveTo>
                  <a:lnTo>
                    <a:pt x="63438" y="138698"/>
                  </a:lnTo>
                  <a:cubicBezTo>
                    <a:pt x="64262" y="138934"/>
                    <a:pt x="65008" y="139366"/>
                    <a:pt x="65597" y="139994"/>
                  </a:cubicBezTo>
                  <a:lnTo>
                    <a:pt x="65675" y="140347"/>
                  </a:lnTo>
                  <a:cubicBezTo>
                    <a:pt x="65675" y="140462"/>
                    <a:pt x="65759" y="140535"/>
                    <a:pt x="65851" y="140535"/>
                  </a:cubicBezTo>
                  <a:cubicBezTo>
                    <a:pt x="65884" y="140535"/>
                    <a:pt x="65918" y="140525"/>
                    <a:pt x="65950" y="140504"/>
                  </a:cubicBezTo>
                  <a:lnTo>
                    <a:pt x="65950" y="140504"/>
                  </a:lnTo>
                  <a:cubicBezTo>
                    <a:pt x="65911" y="140622"/>
                    <a:pt x="65911" y="140701"/>
                    <a:pt x="65872" y="140818"/>
                  </a:cubicBezTo>
                  <a:cubicBezTo>
                    <a:pt x="65322" y="140229"/>
                    <a:pt x="64615" y="139798"/>
                    <a:pt x="63830" y="139523"/>
                  </a:cubicBezTo>
                  <a:cubicBezTo>
                    <a:pt x="63712" y="139248"/>
                    <a:pt x="63595" y="138973"/>
                    <a:pt x="63438" y="138698"/>
                  </a:cubicBezTo>
                  <a:close/>
                  <a:moveTo>
                    <a:pt x="64105" y="140151"/>
                  </a:moveTo>
                  <a:lnTo>
                    <a:pt x="64105" y="140151"/>
                  </a:lnTo>
                  <a:cubicBezTo>
                    <a:pt x="64772" y="140465"/>
                    <a:pt x="65322" y="140897"/>
                    <a:pt x="65793" y="141446"/>
                  </a:cubicBezTo>
                  <a:lnTo>
                    <a:pt x="65715" y="141839"/>
                  </a:lnTo>
                  <a:cubicBezTo>
                    <a:pt x="65400" y="141603"/>
                    <a:pt x="65008" y="141446"/>
                    <a:pt x="64615" y="141407"/>
                  </a:cubicBezTo>
                  <a:cubicBezTo>
                    <a:pt x="64458" y="140975"/>
                    <a:pt x="64301" y="140583"/>
                    <a:pt x="64105" y="140151"/>
                  </a:cubicBezTo>
                  <a:close/>
                  <a:moveTo>
                    <a:pt x="16174" y="114320"/>
                  </a:moveTo>
                  <a:cubicBezTo>
                    <a:pt x="16409" y="116479"/>
                    <a:pt x="16684" y="118599"/>
                    <a:pt x="16998" y="120758"/>
                  </a:cubicBezTo>
                  <a:cubicBezTo>
                    <a:pt x="15467" y="121072"/>
                    <a:pt x="13897" y="122368"/>
                    <a:pt x="12719" y="123271"/>
                  </a:cubicBezTo>
                  <a:cubicBezTo>
                    <a:pt x="11188" y="124370"/>
                    <a:pt x="9932" y="125783"/>
                    <a:pt x="8990" y="127393"/>
                  </a:cubicBezTo>
                  <a:cubicBezTo>
                    <a:pt x="8906" y="127587"/>
                    <a:pt x="9078" y="127781"/>
                    <a:pt x="9242" y="127781"/>
                  </a:cubicBezTo>
                  <a:cubicBezTo>
                    <a:pt x="9309" y="127781"/>
                    <a:pt x="9376" y="127748"/>
                    <a:pt x="9422" y="127667"/>
                  </a:cubicBezTo>
                  <a:cubicBezTo>
                    <a:pt x="10246" y="126215"/>
                    <a:pt x="11306" y="124998"/>
                    <a:pt x="12601" y="123977"/>
                  </a:cubicBezTo>
                  <a:cubicBezTo>
                    <a:pt x="13740" y="123074"/>
                    <a:pt x="15545" y="121543"/>
                    <a:pt x="17116" y="121229"/>
                  </a:cubicBezTo>
                  <a:cubicBezTo>
                    <a:pt x="17233" y="122132"/>
                    <a:pt x="17391" y="123074"/>
                    <a:pt x="17548" y="124017"/>
                  </a:cubicBezTo>
                  <a:cubicBezTo>
                    <a:pt x="17391" y="124174"/>
                    <a:pt x="17273" y="124331"/>
                    <a:pt x="17155" y="124527"/>
                  </a:cubicBezTo>
                  <a:cubicBezTo>
                    <a:pt x="17116" y="124252"/>
                    <a:pt x="17155" y="124017"/>
                    <a:pt x="17194" y="123742"/>
                  </a:cubicBezTo>
                  <a:cubicBezTo>
                    <a:pt x="17218" y="123574"/>
                    <a:pt x="17053" y="123451"/>
                    <a:pt x="16902" y="123451"/>
                  </a:cubicBezTo>
                  <a:cubicBezTo>
                    <a:pt x="16805" y="123451"/>
                    <a:pt x="16715" y="123501"/>
                    <a:pt x="16684" y="123624"/>
                  </a:cubicBezTo>
                  <a:cubicBezTo>
                    <a:pt x="16605" y="124056"/>
                    <a:pt x="16605" y="124488"/>
                    <a:pt x="16684" y="124919"/>
                  </a:cubicBezTo>
                  <a:cubicBezTo>
                    <a:pt x="16684" y="124959"/>
                    <a:pt x="16684" y="124998"/>
                    <a:pt x="16723" y="125037"/>
                  </a:cubicBezTo>
                  <a:cubicBezTo>
                    <a:pt x="16488" y="125391"/>
                    <a:pt x="16213" y="125744"/>
                    <a:pt x="16017" y="126176"/>
                  </a:cubicBezTo>
                  <a:cubicBezTo>
                    <a:pt x="15936" y="126364"/>
                    <a:pt x="16095" y="126534"/>
                    <a:pt x="16253" y="126534"/>
                  </a:cubicBezTo>
                  <a:cubicBezTo>
                    <a:pt x="16326" y="126534"/>
                    <a:pt x="16399" y="126498"/>
                    <a:pt x="16448" y="126411"/>
                  </a:cubicBezTo>
                  <a:cubicBezTo>
                    <a:pt x="16762" y="125783"/>
                    <a:pt x="17155" y="125194"/>
                    <a:pt x="17626" y="124645"/>
                  </a:cubicBezTo>
                  <a:lnTo>
                    <a:pt x="17822" y="125705"/>
                  </a:lnTo>
                  <a:cubicBezTo>
                    <a:pt x="17773" y="125655"/>
                    <a:pt x="17710" y="125633"/>
                    <a:pt x="17647" y="125633"/>
                  </a:cubicBezTo>
                  <a:cubicBezTo>
                    <a:pt x="17561" y="125633"/>
                    <a:pt x="17475" y="125675"/>
                    <a:pt x="17430" y="125744"/>
                  </a:cubicBezTo>
                  <a:lnTo>
                    <a:pt x="17273" y="125979"/>
                  </a:lnTo>
                  <a:cubicBezTo>
                    <a:pt x="17133" y="126175"/>
                    <a:pt x="17312" y="126351"/>
                    <a:pt x="17483" y="126351"/>
                  </a:cubicBezTo>
                  <a:cubicBezTo>
                    <a:pt x="17552" y="126351"/>
                    <a:pt x="17620" y="126322"/>
                    <a:pt x="17665" y="126254"/>
                  </a:cubicBezTo>
                  <a:lnTo>
                    <a:pt x="17862" y="125979"/>
                  </a:lnTo>
                  <a:cubicBezTo>
                    <a:pt x="17862" y="125979"/>
                    <a:pt x="17862" y="125979"/>
                    <a:pt x="17862" y="125940"/>
                  </a:cubicBezTo>
                  <a:cubicBezTo>
                    <a:pt x="17940" y="126333"/>
                    <a:pt x="17979" y="126725"/>
                    <a:pt x="18058" y="127118"/>
                  </a:cubicBezTo>
                  <a:cubicBezTo>
                    <a:pt x="17587" y="127824"/>
                    <a:pt x="17233" y="128649"/>
                    <a:pt x="17037" y="129512"/>
                  </a:cubicBezTo>
                  <a:cubicBezTo>
                    <a:pt x="16802" y="129591"/>
                    <a:pt x="16527" y="129709"/>
                    <a:pt x="16252" y="129787"/>
                  </a:cubicBezTo>
                  <a:cubicBezTo>
                    <a:pt x="16331" y="129355"/>
                    <a:pt x="16448" y="128924"/>
                    <a:pt x="16645" y="128531"/>
                  </a:cubicBezTo>
                  <a:cubicBezTo>
                    <a:pt x="16725" y="128343"/>
                    <a:pt x="16548" y="128173"/>
                    <a:pt x="16391" y="128173"/>
                  </a:cubicBezTo>
                  <a:cubicBezTo>
                    <a:pt x="16318" y="128173"/>
                    <a:pt x="16250" y="128209"/>
                    <a:pt x="16213" y="128296"/>
                  </a:cubicBezTo>
                  <a:cubicBezTo>
                    <a:pt x="15938" y="128845"/>
                    <a:pt x="15781" y="129434"/>
                    <a:pt x="15703" y="130023"/>
                  </a:cubicBezTo>
                  <a:cubicBezTo>
                    <a:pt x="15467" y="130141"/>
                    <a:pt x="15192" y="130258"/>
                    <a:pt x="14957" y="130376"/>
                  </a:cubicBezTo>
                  <a:cubicBezTo>
                    <a:pt x="15035" y="129709"/>
                    <a:pt x="15271" y="129120"/>
                    <a:pt x="15585" y="128531"/>
                  </a:cubicBezTo>
                  <a:cubicBezTo>
                    <a:pt x="15692" y="128343"/>
                    <a:pt x="15524" y="128173"/>
                    <a:pt x="15356" y="128173"/>
                  </a:cubicBezTo>
                  <a:cubicBezTo>
                    <a:pt x="15279" y="128173"/>
                    <a:pt x="15202" y="128209"/>
                    <a:pt x="15153" y="128296"/>
                  </a:cubicBezTo>
                  <a:cubicBezTo>
                    <a:pt x="14760" y="129002"/>
                    <a:pt x="14525" y="129748"/>
                    <a:pt x="14446" y="130533"/>
                  </a:cubicBezTo>
                  <a:cubicBezTo>
                    <a:pt x="14407" y="130572"/>
                    <a:pt x="14407" y="130612"/>
                    <a:pt x="14446" y="130651"/>
                  </a:cubicBezTo>
                  <a:cubicBezTo>
                    <a:pt x="13465" y="131161"/>
                    <a:pt x="12562" y="131789"/>
                    <a:pt x="11738" y="132496"/>
                  </a:cubicBezTo>
                  <a:cubicBezTo>
                    <a:pt x="12091" y="131632"/>
                    <a:pt x="12641" y="130808"/>
                    <a:pt x="13347" y="130180"/>
                  </a:cubicBezTo>
                  <a:cubicBezTo>
                    <a:pt x="13528" y="129999"/>
                    <a:pt x="13362" y="129749"/>
                    <a:pt x="13168" y="129749"/>
                  </a:cubicBezTo>
                  <a:cubicBezTo>
                    <a:pt x="13110" y="129749"/>
                    <a:pt x="13049" y="129772"/>
                    <a:pt x="12994" y="129827"/>
                  </a:cubicBezTo>
                  <a:cubicBezTo>
                    <a:pt x="12052" y="130729"/>
                    <a:pt x="11384" y="131829"/>
                    <a:pt x="11031" y="133085"/>
                  </a:cubicBezTo>
                  <a:cubicBezTo>
                    <a:pt x="11031" y="133124"/>
                    <a:pt x="11031" y="133124"/>
                    <a:pt x="11031" y="133163"/>
                  </a:cubicBezTo>
                  <a:cubicBezTo>
                    <a:pt x="10756" y="133438"/>
                    <a:pt x="10481" y="133713"/>
                    <a:pt x="10246" y="133988"/>
                  </a:cubicBezTo>
                  <a:cubicBezTo>
                    <a:pt x="10560" y="132339"/>
                    <a:pt x="11306" y="130808"/>
                    <a:pt x="12366" y="129552"/>
                  </a:cubicBezTo>
                  <a:cubicBezTo>
                    <a:pt x="12547" y="129371"/>
                    <a:pt x="12380" y="129121"/>
                    <a:pt x="12205" y="129121"/>
                  </a:cubicBezTo>
                  <a:cubicBezTo>
                    <a:pt x="12151" y="129121"/>
                    <a:pt x="12097" y="129144"/>
                    <a:pt x="12052" y="129198"/>
                  </a:cubicBezTo>
                  <a:cubicBezTo>
                    <a:pt x="11110" y="130298"/>
                    <a:pt x="10403" y="131554"/>
                    <a:pt x="10010" y="132928"/>
                  </a:cubicBezTo>
                  <a:cubicBezTo>
                    <a:pt x="9597" y="132652"/>
                    <a:pt x="9154" y="132528"/>
                    <a:pt x="8681" y="132528"/>
                  </a:cubicBezTo>
                  <a:cubicBezTo>
                    <a:pt x="8614" y="132528"/>
                    <a:pt x="8547" y="132530"/>
                    <a:pt x="8479" y="132535"/>
                  </a:cubicBezTo>
                  <a:cubicBezTo>
                    <a:pt x="8177" y="132573"/>
                    <a:pt x="8166" y="133048"/>
                    <a:pt x="8446" y="133048"/>
                  </a:cubicBezTo>
                  <a:cubicBezTo>
                    <a:pt x="8457" y="133048"/>
                    <a:pt x="8468" y="133047"/>
                    <a:pt x="8479" y="133046"/>
                  </a:cubicBezTo>
                  <a:cubicBezTo>
                    <a:pt x="8581" y="133030"/>
                    <a:pt x="8682" y="133022"/>
                    <a:pt x="8781" y="133022"/>
                  </a:cubicBezTo>
                  <a:cubicBezTo>
                    <a:pt x="9175" y="133022"/>
                    <a:pt x="9539" y="133148"/>
                    <a:pt x="9853" y="133399"/>
                  </a:cubicBezTo>
                  <a:cubicBezTo>
                    <a:pt x="9814" y="133595"/>
                    <a:pt x="9775" y="133791"/>
                    <a:pt x="9736" y="133988"/>
                  </a:cubicBezTo>
                  <a:cubicBezTo>
                    <a:pt x="9265" y="133791"/>
                    <a:pt x="8754" y="133674"/>
                    <a:pt x="8283" y="133674"/>
                  </a:cubicBezTo>
                  <a:cubicBezTo>
                    <a:pt x="7930" y="133674"/>
                    <a:pt x="7930" y="134184"/>
                    <a:pt x="8283" y="134184"/>
                  </a:cubicBezTo>
                  <a:cubicBezTo>
                    <a:pt x="8344" y="134179"/>
                    <a:pt x="8405" y="134176"/>
                    <a:pt x="8466" y="134176"/>
                  </a:cubicBezTo>
                  <a:cubicBezTo>
                    <a:pt x="8875" y="134176"/>
                    <a:pt x="9281" y="134288"/>
                    <a:pt x="9657" y="134459"/>
                  </a:cubicBezTo>
                  <a:cubicBezTo>
                    <a:pt x="9618" y="134498"/>
                    <a:pt x="9618" y="134537"/>
                    <a:pt x="9657" y="134577"/>
                  </a:cubicBezTo>
                  <a:cubicBezTo>
                    <a:pt x="9539" y="134694"/>
                    <a:pt x="9422" y="134812"/>
                    <a:pt x="9343" y="134969"/>
                  </a:cubicBezTo>
                  <a:lnTo>
                    <a:pt x="9108" y="134851"/>
                  </a:lnTo>
                  <a:cubicBezTo>
                    <a:pt x="9084" y="134845"/>
                    <a:pt x="9061" y="134843"/>
                    <a:pt x="9039" y="134843"/>
                  </a:cubicBezTo>
                  <a:cubicBezTo>
                    <a:pt x="8778" y="134843"/>
                    <a:pt x="8697" y="135253"/>
                    <a:pt x="8951" y="135362"/>
                  </a:cubicBezTo>
                  <a:lnTo>
                    <a:pt x="9029" y="135362"/>
                  </a:lnTo>
                  <a:lnTo>
                    <a:pt x="8911" y="135479"/>
                  </a:lnTo>
                  <a:lnTo>
                    <a:pt x="8519" y="135990"/>
                  </a:lnTo>
                  <a:cubicBezTo>
                    <a:pt x="8289" y="135932"/>
                    <a:pt x="8059" y="135896"/>
                    <a:pt x="7814" y="135896"/>
                  </a:cubicBezTo>
                  <a:cubicBezTo>
                    <a:pt x="7724" y="135896"/>
                    <a:pt x="7632" y="135901"/>
                    <a:pt x="7537" y="135911"/>
                  </a:cubicBezTo>
                  <a:cubicBezTo>
                    <a:pt x="7236" y="135987"/>
                    <a:pt x="7368" y="136424"/>
                    <a:pt x="7658" y="136424"/>
                  </a:cubicBezTo>
                  <a:cubicBezTo>
                    <a:pt x="7670" y="136424"/>
                    <a:pt x="7682" y="136423"/>
                    <a:pt x="7694" y="136422"/>
                  </a:cubicBezTo>
                  <a:cubicBezTo>
                    <a:pt x="7773" y="136402"/>
                    <a:pt x="7861" y="136392"/>
                    <a:pt x="7949" y="136392"/>
                  </a:cubicBezTo>
                  <a:cubicBezTo>
                    <a:pt x="8038" y="136392"/>
                    <a:pt x="8126" y="136402"/>
                    <a:pt x="8205" y="136422"/>
                  </a:cubicBezTo>
                  <a:lnTo>
                    <a:pt x="7773" y="137010"/>
                  </a:lnTo>
                  <a:lnTo>
                    <a:pt x="7302" y="136971"/>
                  </a:lnTo>
                  <a:cubicBezTo>
                    <a:pt x="7289" y="136970"/>
                    <a:pt x="7277" y="136969"/>
                    <a:pt x="7266" y="136969"/>
                  </a:cubicBezTo>
                  <a:cubicBezTo>
                    <a:pt x="6988" y="136969"/>
                    <a:pt x="7000" y="137405"/>
                    <a:pt x="7302" y="137442"/>
                  </a:cubicBezTo>
                  <a:lnTo>
                    <a:pt x="7498" y="137481"/>
                  </a:lnTo>
                  <a:cubicBezTo>
                    <a:pt x="6399" y="139091"/>
                    <a:pt x="5496" y="140858"/>
                    <a:pt x="4789" y="142663"/>
                  </a:cubicBezTo>
                  <a:cubicBezTo>
                    <a:pt x="4789" y="139876"/>
                    <a:pt x="5260" y="137089"/>
                    <a:pt x="6203" y="134459"/>
                  </a:cubicBezTo>
                  <a:cubicBezTo>
                    <a:pt x="6272" y="134273"/>
                    <a:pt x="6136" y="134156"/>
                    <a:pt x="5989" y="134156"/>
                  </a:cubicBezTo>
                  <a:cubicBezTo>
                    <a:pt x="5887" y="134156"/>
                    <a:pt x="5780" y="134212"/>
                    <a:pt x="5732" y="134341"/>
                  </a:cubicBezTo>
                  <a:cubicBezTo>
                    <a:pt x="4789" y="137010"/>
                    <a:pt x="4318" y="139798"/>
                    <a:pt x="4358" y="142624"/>
                  </a:cubicBezTo>
                  <a:cubicBezTo>
                    <a:pt x="2316" y="131946"/>
                    <a:pt x="5339" y="118207"/>
                    <a:pt x="16174" y="114320"/>
                  </a:cubicBezTo>
                  <a:close/>
                  <a:moveTo>
                    <a:pt x="35544" y="113154"/>
                  </a:moveTo>
                  <a:cubicBezTo>
                    <a:pt x="36511" y="113154"/>
                    <a:pt x="36194" y="115996"/>
                    <a:pt x="36194" y="116479"/>
                  </a:cubicBezTo>
                  <a:lnTo>
                    <a:pt x="36194" y="120876"/>
                  </a:lnTo>
                  <a:lnTo>
                    <a:pt x="36194" y="128727"/>
                  </a:lnTo>
                  <a:lnTo>
                    <a:pt x="36194" y="137050"/>
                  </a:lnTo>
                  <a:lnTo>
                    <a:pt x="36194" y="140504"/>
                  </a:lnTo>
                  <a:cubicBezTo>
                    <a:pt x="36155" y="141093"/>
                    <a:pt x="36194" y="142153"/>
                    <a:pt x="36155" y="143017"/>
                  </a:cubicBezTo>
                  <a:cubicBezTo>
                    <a:pt x="35921" y="143075"/>
                    <a:pt x="35682" y="143106"/>
                    <a:pt x="35445" y="143106"/>
                  </a:cubicBezTo>
                  <a:cubicBezTo>
                    <a:pt x="35046" y="143106"/>
                    <a:pt x="34655" y="143017"/>
                    <a:pt x="34310" y="142820"/>
                  </a:cubicBezTo>
                  <a:cubicBezTo>
                    <a:pt x="34310" y="142624"/>
                    <a:pt x="34349" y="142428"/>
                    <a:pt x="34349" y="142310"/>
                  </a:cubicBezTo>
                  <a:cubicBezTo>
                    <a:pt x="34349" y="141015"/>
                    <a:pt x="34310" y="139719"/>
                    <a:pt x="34310" y="138424"/>
                  </a:cubicBezTo>
                  <a:cubicBezTo>
                    <a:pt x="34271" y="135715"/>
                    <a:pt x="34271" y="132967"/>
                    <a:pt x="34231" y="130258"/>
                  </a:cubicBezTo>
                  <a:cubicBezTo>
                    <a:pt x="34192" y="127667"/>
                    <a:pt x="34192" y="125116"/>
                    <a:pt x="34192" y="122525"/>
                  </a:cubicBezTo>
                  <a:cubicBezTo>
                    <a:pt x="34192" y="120955"/>
                    <a:pt x="33250" y="114242"/>
                    <a:pt x="35173" y="113221"/>
                  </a:cubicBezTo>
                  <a:cubicBezTo>
                    <a:pt x="35213" y="113221"/>
                    <a:pt x="35291" y="113182"/>
                    <a:pt x="35370" y="113182"/>
                  </a:cubicBezTo>
                  <a:cubicBezTo>
                    <a:pt x="35432" y="113163"/>
                    <a:pt x="35490" y="113154"/>
                    <a:pt x="35544" y="113154"/>
                  </a:cubicBezTo>
                  <a:close/>
                  <a:moveTo>
                    <a:pt x="64812" y="141957"/>
                  </a:moveTo>
                  <a:lnTo>
                    <a:pt x="64812" y="141957"/>
                  </a:lnTo>
                  <a:cubicBezTo>
                    <a:pt x="65126" y="142035"/>
                    <a:pt x="65400" y="142192"/>
                    <a:pt x="65597" y="142389"/>
                  </a:cubicBezTo>
                  <a:cubicBezTo>
                    <a:pt x="65518" y="142820"/>
                    <a:pt x="65479" y="143174"/>
                    <a:pt x="65361" y="143566"/>
                  </a:cubicBezTo>
                  <a:lnTo>
                    <a:pt x="65361" y="143605"/>
                  </a:lnTo>
                  <a:cubicBezTo>
                    <a:pt x="65204" y="143056"/>
                    <a:pt x="65008" y="142506"/>
                    <a:pt x="64812" y="141957"/>
                  </a:cubicBezTo>
                  <a:close/>
                  <a:moveTo>
                    <a:pt x="34310" y="143331"/>
                  </a:moveTo>
                  <a:cubicBezTo>
                    <a:pt x="34689" y="143493"/>
                    <a:pt x="35106" y="143581"/>
                    <a:pt x="35522" y="143581"/>
                  </a:cubicBezTo>
                  <a:cubicBezTo>
                    <a:pt x="35708" y="143581"/>
                    <a:pt x="35894" y="143563"/>
                    <a:pt x="36076" y="143527"/>
                  </a:cubicBezTo>
                  <a:lnTo>
                    <a:pt x="36076" y="143527"/>
                  </a:lnTo>
                  <a:cubicBezTo>
                    <a:pt x="36076" y="143566"/>
                    <a:pt x="36076" y="143645"/>
                    <a:pt x="36037" y="143723"/>
                  </a:cubicBezTo>
                  <a:cubicBezTo>
                    <a:pt x="35652" y="143877"/>
                    <a:pt x="35182" y="144032"/>
                    <a:pt x="34804" y="144032"/>
                  </a:cubicBezTo>
                  <a:cubicBezTo>
                    <a:pt x="34605" y="144032"/>
                    <a:pt x="34432" y="143989"/>
                    <a:pt x="34310" y="143880"/>
                  </a:cubicBezTo>
                  <a:cubicBezTo>
                    <a:pt x="34271" y="143684"/>
                    <a:pt x="34271" y="143488"/>
                    <a:pt x="34310" y="143331"/>
                  </a:cubicBezTo>
                  <a:close/>
                  <a:moveTo>
                    <a:pt x="35841" y="144312"/>
                  </a:moveTo>
                  <a:lnTo>
                    <a:pt x="35841" y="144312"/>
                  </a:lnTo>
                  <a:cubicBezTo>
                    <a:pt x="35918" y="144777"/>
                    <a:pt x="35826" y="145004"/>
                    <a:pt x="35574" y="145004"/>
                  </a:cubicBezTo>
                  <a:cubicBezTo>
                    <a:pt x="35444" y="145004"/>
                    <a:pt x="35270" y="144943"/>
                    <a:pt x="35056" y="144822"/>
                  </a:cubicBezTo>
                  <a:cubicBezTo>
                    <a:pt x="34957" y="144838"/>
                    <a:pt x="34869" y="144845"/>
                    <a:pt x="34791" y="144845"/>
                  </a:cubicBezTo>
                  <a:cubicBezTo>
                    <a:pt x="34465" y="144845"/>
                    <a:pt x="34317" y="144708"/>
                    <a:pt x="34349" y="144391"/>
                  </a:cubicBezTo>
                  <a:lnTo>
                    <a:pt x="34349" y="144391"/>
                  </a:lnTo>
                  <a:cubicBezTo>
                    <a:pt x="34467" y="144469"/>
                    <a:pt x="34585" y="144508"/>
                    <a:pt x="34702" y="144508"/>
                  </a:cubicBezTo>
                  <a:cubicBezTo>
                    <a:pt x="34770" y="144515"/>
                    <a:pt x="34837" y="144518"/>
                    <a:pt x="34904" y="144518"/>
                  </a:cubicBezTo>
                  <a:cubicBezTo>
                    <a:pt x="35228" y="144518"/>
                    <a:pt x="35548" y="144442"/>
                    <a:pt x="35841" y="144312"/>
                  </a:cubicBezTo>
                  <a:close/>
                  <a:moveTo>
                    <a:pt x="26812" y="137599"/>
                  </a:moveTo>
                  <a:cubicBezTo>
                    <a:pt x="27401" y="137678"/>
                    <a:pt x="27990" y="137756"/>
                    <a:pt x="28578" y="137796"/>
                  </a:cubicBezTo>
                  <a:cubicBezTo>
                    <a:pt x="27676" y="140818"/>
                    <a:pt x="26733" y="143841"/>
                    <a:pt x="25752" y="146864"/>
                  </a:cubicBezTo>
                  <a:cubicBezTo>
                    <a:pt x="25124" y="146707"/>
                    <a:pt x="24496" y="146510"/>
                    <a:pt x="23868" y="146314"/>
                  </a:cubicBezTo>
                  <a:cubicBezTo>
                    <a:pt x="24928" y="143409"/>
                    <a:pt x="25909" y="140504"/>
                    <a:pt x="26812" y="137599"/>
                  </a:cubicBezTo>
                  <a:close/>
                  <a:moveTo>
                    <a:pt x="43260" y="137167"/>
                  </a:moveTo>
                  <a:cubicBezTo>
                    <a:pt x="44316" y="140139"/>
                    <a:pt x="45255" y="143111"/>
                    <a:pt x="46116" y="146083"/>
                  </a:cubicBezTo>
                  <a:lnTo>
                    <a:pt x="46116" y="146083"/>
                  </a:lnTo>
                  <a:cubicBezTo>
                    <a:pt x="45451" y="146356"/>
                    <a:pt x="44748" y="146590"/>
                    <a:pt x="44045" y="146785"/>
                  </a:cubicBezTo>
                  <a:cubicBezTo>
                    <a:pt x="43849" y="146236"/>
                    <a:pt x="43692" y="145725"/>
                    <a:pt x="43574" y="145176"/>
                  </a:cubicBezTo>
                  <a:cubicBezTo>
                    <a:pt x="43526" y="145047"/>
                    <a:pt x="43419" y="144991"/>
                    <a:pt x="43314" y="144991"/>
                  </a:cubicBezTo>
                  <a:cubicBezTo>
                    <a:pt x="43163" y="144991"/>
                    <a:pt x="43017" y="145108"/>
                    <a:pt x="43064" y="145293"/>
                  </a:cubicBezTo>
                  <a:cubicBezTo>
                    <a:pt x="43221" y="145843"/>
                    <a:pt x="43378" y="146353"/>
                    <a:pt x="43574" y="146903"/>
                  </a:cubicBezTo>
                  <a:cubicBezTo>
                    <a:pt x="42711" y="147139"/>
                    <a:pt x="41847" y="147335"/>
                    <a:pt x="40983" y="147492"/>
                  </a:cubicBezTo>
                  <a:cubicBezTo>
                    <a:pt x="40709" y="146118"/>
                    <a:pt x="40434" y="144744"/>
                    <a:pt x="40080" y="143370"/>
                  </a:cubicBezTo>
                  <a:cubicBezTo>
                    <a:pt x="40050" y="143247"/>
                    <a:pt x="39959" y="143196"/>
                    <a:pt x="39865" y="143196"/>
                  </a:cubicBezTo>
                  <a:cubicBezTo>
                    <a:pt x="39718" y="143196"/>
                    <a:pt x="39562" y="143320"/>
                    <a:pt x="39609" y="143488"/>
                  </a:cubicBezTo>
                  <a:cubicBezTo>
                    <a:pt x="39923" y="144862"/>
                    <a:pt x="40237" y="146196"/>
                    <a:pt x="40473" y="147570"/>
                  </a:cubicBezTo>
                  <a:cubicBezTo>
                    <a:pt x="39806" y="147688"/>
                    <a:pt x="39099" y="147767"/>
                    <a:pt x="38432" y="147845"/>
                  </a:cubicBezTo>
                  <a:cubicBezTo>
                    <a:pt x="38118" y="146079"/>
                    <a:pt x="37843" y="144312"/>
                    <a:pt x="37529" y="142506"/>
                  </a:cubicBezTo>
                  <a:cubicBezTo>
                    <a:pt x="37529" y="142035"/>
                    <a:pt x="37529" y="141643"/>
                    <a:pt x="37529" y="141289"/>
                  </a:cubicBezTo>
                  <a:cubicBezTo>
                    <a:pt x="37607" y="140151"/>
                    <a:pt x="37607" y="139052"/>
                    <a:pt x="37647" y="137913"/>
                  </a:cubicBezTo>
                  <a:lnTo>
                    <a:pt x="38314" y="137874"/>
                  </a:lnTo>
                  <a:cubicBezTo>
                    <a:pt x="38392" y="138659"/>
                    <a:pt x="38549" y="139405"/>
                    <a:pt x="38746" y="140151"/>
                  </a:cubicBezTo>
                  <a:cubicBezTo>
                    <a:pt x="38793" y="140293"/>
                    <a:pt x="38898" y="140353"/>
                    <a:pt x="39000" y="140353"/>
                  </a:cubicBezTo>
                  <a:cubicBezTo>
                    <a:pt x="39153" y="140353"/>
                    <a:pt x="39303" y="140221"/>
                    <a:pt x="39256" y="140033"/>
                  </a:cubicBezTo>
                  <a:cubicBezTo>
                    <a:pt x="39021" y="139327"/>
                    <a:pt x="38903" y="138581"/>
                    <a:pt x="38824" y="137835"/>
                  </a:cubicBezTo>
                  <a:cubicBezTo>
                    <a:pt x="39492" y="137756"/>
                    <a:pt x="40198" y="137678"/>
                    <a:pt x="40866" y="137560"/>
                  </a:cubicBezTo>
                  <a:cubicBezTo>
                    <a:pt x="41415" y="139366"/>
                    <a:pt x="41886" y="141172"/>
                    <a:pt x="42357" y="143017"/>
                  </a:cubicBezTo>
                  <a:cubicBezTo>
                    <a:pt x="42387" y="143137"/>
                    <a:pt x="42475" y="143188"/>
                    <a:pt x="42567" y="143188"/>
                  </a:cubicBezTo>
                  <a:cubicBezTo>
                    <a:pt x="42715" y="143188"/>
                    <a:pt x="42877" y="143054"/>
                    <a:pt x="42828" y="142860"/>
                  </a:cubicBezTo>
                  <a:cubicBezTo>
                    <a:pt x="42397" y="141093"/>
                    <a:pt x="41886" y="139287"/>
                    <a:pt x="41376" y="137521"/>
                  </a:cubicBezTo>
                  <a:cubicBezTo>
                    <a:pt x="42004" y="137403"/>
                    <a:pt x="42632" y="137285"/>
                    <a:pt x="43260" y="137167"/>
                  </a:cubicBezTo>
                  <a:close/>
                  <a:moveTo>
                    <a:pt x="37372" y="144469"/>
                  </a:moveTo>
                  <a:cubicBezTo>
                    <a:pt x="37568" y="145647"/>
                    <a:pt x="37764" y="146785"/>
                    <a:pt x="37961" y="147924"/>
                  </a:cubicBezTo>
                  <a:cubicBezTo>
                    <a:pt x="37136" y="148041"/>
                    <a:pt x="36312" y="148081"/>
                    <a:pt x="35487" y="148081"/>
                  </a:cubicBezTo>
                  <a:lnTo>
                    <a:pt x="35487" y="148041"/>
                  </a:lnTo>
                  <a:cubicBezTo>
                    <a:pt x="35448" y="147884"/>
                    <a:pt x="35448" y="147688"/>
                    <a:pt x="35487" y="147492"/>
                  </a:cubicBezTo>
                  <a:lnTo>
                    <a:pt x="35527" y="147492"/>
                  </a:lnTo>
                  <a:cubicBezTo>
                    <a:pt x="36704" y="147099"/>
                    <a:pt x="37175" y="145843"/>
                    <a:pt x="37372" y="144469"/>
                  </a:cubicBezTo>
                  <a:close/>
                  <a:moveTo>
                    <a:pt x="29010" y="137874"/>
                  </a:moveTo>
                  <a:cubicBezTo>
                    <a:pt x="29560" y="137913"/>
                    <a:pt x="30149" y="137953"/>
                    <a:pt x="30698" y="137992"/>
                  </a:cubicBezTo>
                  <a:cubicBezTo>
                    <a:pt x="30580" y="138541"/>
                    <a:pt x="30423" y="139091"/>
                    <a:pt x="30306" y="139641"/>
                  </a:cubicBezTo>
                  <a:cubicBezTo>
                    <a:pt x="30258" y="139833"/>
                    <a:pt x="30416" y="139952"/>
                    <a:pt x="30563" y="139952"/>
                  </a:cubicBezTo>
                  <a:cubicBezTo>
                    <a:pt x="30657" y="139952"/>
                    <a:pt x="30746" y="139904"/>
                    <a:pt x="30777" y="139798"/>
                  </a:cubicBezTo>
                  <a:cubicBezTo>
                    <a:pt x="30934" y="139209"/>
                    <a:pt x="31091" y="138620"/>
                    <a:pt x="31209" y="138031"/>
                  </a:cubicBezTo>
                  <a:cubicBezTo>
                    <a:pt x="31758" y="138070"/>
                    <a:pt x="32269" y="138110"/>
                    <a:pt x="32779" y="138149"/>
                  </a:cubicBezTo>
                  <a:lnTo>
                    <a:pt x="32779" y="139366"/>
                  </a:lnTo>
                  <a:lnTo>
                    <a:pt x="32465" y="141682"/>
                  </a:lnTo>
                  <a:cubicBezTo>
                    <a:pt x="32465" y="141827"/>
                    <a:pt x="32573" y="141908"/>
                    <a:pt x="32693" y="141908"/>
                  </a:cubicBezTo>
                  <a:cubicBezTo>
                    <a:pt x="32734" y="141908"/>
                    <a:pt x="32778" y="141898"/>
                    <a:pt x="32818" y="141878"/>
                  </a:cubicBezTo>
                  <a:cubicBezTo>
                    <a:pt x="32818" y="142663"/>
                    <a:pt x="32857" y="143448"/>
                    <a:pt x="32857" y="144234"/>
                  </a:cubicBezTo>
                  <a:cubicBezTo>
                    <a:pt x="32895" y="145560"/>
                    <a:pt x="33262" y="147618"/>
                    <a:pt x="34771" y="147618"/>
                  </a:cubicBezTo>
                  <a:cubicBezTo>
                    <a:pt x="34825" y="147618"/>
                    <a:pt x="34881" y="147615"/>
                    <a:pt x="34938" y="147610"/>
                  </a:cubicBezTo>
                  <a:cubicBezTo>
                    <a:pt x="34938" y="147767"/>
                    <a:pt x="34938" y="147963"/>
                    <a:pt x="34938" y="148120"/>
                  </a:cubicBezTo>
                  <a:cubicBezTo>
                    <a:pt x="33996" y="148120"/>
                    <a:pt x="33014" y="148081"/>
                    <a:pt x="32033" y="148002"/>
                  </a:cubicBezTo>
                  <a:lnTo>
                    <a:pt x="32033" y="147963"/>
                  </a:lnTo>
                  <a:cubicBezTo>
                    <a:pt x="32111" y="146982"/>
                    <a:pt x="32269" y="146000"/>
                    <a:pt x="32426" y="145019"/>
                  </a:cubicBezTo>
                  <a:cubicBezTo>
                    <a:pt x="32449" y="144833"/>
                    <a:pt x="32294" y="144716"/>
                    <a:pt x="32147" y="144716"/>
                  </a:cubicBezTo>
                  <a:cubicBezTo>
                    <a:pt x="32045" y="144716"/>
                    <a:pt x="31947" y="144772"/>
                    <a:pt x="31915" y="144901"/>
                  </a:cubicBezTo>
                  <a:cubicBezTo>
                    <a:pt x="31758" y="145922"/>
                    <a:pt x="31601" y="146942"/>
                    <a:pt x="31523" y="147963"/>
                  </a:cubicBezTo>
                  <a:cubicBezTo>
                    <a:pt x="30620" y="147884"/>
                    <a:pt x="29678" y="147727"/>
                    <a:pt x="28775" y="147570"/>
                  </a:cubicBezTo>
                  <a:lnTo>
                    <a:pt x="29756" y="143723"/>
                  </a:lnTo>
                  <a:cubicBezTo>
                    <a:pt x="29803" y="143511"/>
                    <a:pt x="29652" y="143384"/>
                    <a:pt x="29507" y="143384"/>
                  </a:cubicBezTo>
                  <a:cubicBezTo>
                    <a:pt x="29411" y="143384"/>
                    <a:pt x="29316" y="143441"/>
                    <a:pt x="29285" y="143566"/>
                  </a:cubicBezTo>
                  <a:cubicBezTo>
                    <a:pt x="28932" y="144901"/>
                    <a:pt x="28618" y="146196"/>
                    <a:pt x="28304" y="147492"/>
                  </a:cubicBezTo>
                  <a:cubicBezTo>
                    <a:pt x="27597" y="147374"/>
                    <a:pt x="26890" y="147217"/>
                    <a:pt x="26145" y="147021"/>
                  </a:cubicBezTo>
                  <a:cubicBezTo>
                    <a:pt x="27165" y="143998"/>
                    <a:pt x="28107" y="140936"/>
                    <a:pt x="29010" y="137874"/>
                  </a:cubicBezTo>
                  <a:close/>
                  <a:moveTo>
                    <a:pt x="35625" y="0"/>
                  </a:moveTo>
                  <a:cubicBezTo>
                    <a:pt x="35460" y="0"/>
                    <a:pt x="35298" y="54"/>
                    <a:pt x="35173" y="163"/>
                  </a:cubicBezTo>
                  <a:cubicBezTo>
                    <a:pt x="35134" y="158"/>
                    <a:pt x="35094" y="156"/>
                    <a:pt x="35056" y="156"/>
                  </a:cubicBezTo>
                  <a:cubicBezTo>
                    <a:pt x="34791" y="156"/>
                    <a:pt x="34565" y="271"/>
                    <a:pt x="34428" y="477"/>
                  </a:cubicBezTo>
                  <a:cubicBezTo>
                    <a:pt x="12601" y="30155"/>
                    <a:pt x="12012" y="68587"/>
                    <a:pt x="15153" y="103760"/>
                  </a:cubicBezTo>
                  <a:cubicBezTo>
                    <a:pt x="15428" y="106783"/>
                    <a:pt x="15703" y="109806"/>
                    <a:pt x="16017" y="112789"/>
                  </a:cubicBezTo>
                  <a:cubicBezTo>
                    <a:pt x="2827" y="117304"/>
                    <a:pt x="0" y="134969"/>
                    <a:pt x="3886" y="146785"/>
                  </a:cubicBezTo>
                  <a:cubicBezTo>
                    <a:pt x="3939" y="147208"/>
                    <a:pt x="4268" y="147401"/>
                    <a:pt x="4605" y="147401"/>
                  </a:cubicBezTo>
                  <a:cubicBezTo>
                    <a:pt x="5019" y="147401"/>
                    <a:pt x="5443" y="147109"/>
                    <a:pt x="5378" y="146589"/>
                  </a:cubicBezTo>
                  <a:cubicBezTo>
                    <a:pt x="5771" y="143017"/>
                    <a:pt x="8008" y="139209"/>
                    <a:pt x="10128" y="136422"/>
                  </a:cubicBezTo>
                  <a:cubicBezTo>
                    <a:pt x="12366" y="133477"/>
                    <a:pt x="15271" y="131318"/>
                    <a:pt x="18843" y="130612"/>
                  </a:cubicBezTo>
                  <a:cubicBezTo>
                    <a:pt x="19196" y="132103"/>
                    <a:pt x="19550" y="133634"/>
                    <a:pt x="19981" y="135165"/>
                  </a:cubicBezTo>
                  <a:cubicBezTo>
                    <a:pt x="20082" y="135467"/>
                    <a:pt x="20353" y="135654"/>
                    <a:pt x="20650" y="135654"/>
                  </a:cubicBezTo>
                  <a:cubicBezTo>
                    <a:pt x="20702" y="135654"/>
                    <a:pt x="20754" y="135648"/>
                    <a:pt x="20806" y="135636"/>
                  </a:cubicBezTo>
                  <a:cubicBezTo>
                    <a:pt x="22219" y="136422"/>
                    <a:pt x="23750" y="137010"/>
                    <a:pt x="25359" y="137324"/>
                  </a:cubicBezTo>
                  <a:cubicBezTo>
                    <a:pt x="24417" y="140426"/>
                    <a:pt x="23357" y="143527"/>
                    <a:pt x="22219" y="146550"/>
                  </a:cubicBezTo>
                  <a:cubicBezTo>
                    <a:pt x="22101" y="146942"/>
                    <a:pt x="22298" y="147335"/>
                    <a:pt x="22690" y="147453"/>
                  </a:cubicBezTo>
                  <a:lnTo>
                    <a:pt x="23789" y="147845"/>
                  </a:lnTo>
                  <a:cubicBezTo>
                    <a:pt x="21748" y="155736"/>
                    <a:pt x="19785" y="163626"/>
                    <a:pt x="17901" y="171556"/>
                  </a:cubicBezTo>
                  <a:cubicBezTo>
                    <a:pt x="17940" y="171634"/>
                    <a:pt x="17940" y="171713"/>
                    <a:pt x="17901" y="171791"/>
                  </a:cubicBezTo>
                  <a:cubicBezTo>
                    <a:pt x="17783" y="172027"/>
                    <a:pt x="17665" y="172263"/>
                    <a:pt x="17587" y="172498"/>
                  </a:cubicBezTo>
                  <a:cubicBezTo>
                    <a:pt x="17587" y="172616"/>
                    <a:pt x="17548" y="172694"/>
                    <a:pt x="17548" y="172812"/>
                  </a:cubicBezTo>
                  <a:lnTo>
                    <a:pt x="17548" y="172851"/>
                  </a:lnTo>
                  <a:cubicBezTo>
                    <a:pt x="17548" y="172891"/>
                    <a:pt x="17548" y="172891"/>
                    <a:pt x="17548" y="172930"/>
                  </a:cubicBezTo>
                  <a:cubicBezTo>
                    <a:pt x="17548" y="173087"/>
                    <a:pt x="17508" y="173205"/>
                    <a:pt x="17508" y="173362"/>
                  </a:cubicBezTo>
                  <a:cubicBezTo>
                    <a:pt x="17508" y="173440"/>
                    <a:pt x="17469" y="173519"/>
                    <a:pt x="17430" y="173558"/>
                  </a:cubicBezTo>
                  <a:cubicBezTo>
                    <a:pt x="15977" y="179682"/>
                    <a:pt x="14525" y="185806"/>
                    <a:pt x="13151" y="191930"/>
                  </a:cubicBezTo>
                  <a:cubicBezTo>
                    <a:pt x="13308" y="192008"/>
                    <a:pt x="13426" y="192126"/>
                    <a:pt x="13583" y="192205"/>
                  </a:cubicBezTo>
                  <a:cubicBezTo>
                    <a:pt x="15035" y="185884"/>
                    <a:pt x="16488" y="179564"/>
                    <a:pt x="18019" y="173244"/>
                  </a:cubicBezTo>
                  <a:cubicBezTo>
                    <a:pt x="17979" y="173205"/>
                    <a:pt x="17979" y="173165"/>
                    <a:pt x="18019" y="173126"/>
                  </a:cubicBezTo>
                  <a:cubicBezTo>
                    <a:pt x="18058" y="172773"/>
                    <a:pt x="18136" y="172420"/>
                    <a:pt x="18215" y="172106"/>
                  </a:cubicBezTo>
                  <a:cubicBezTo>
                    <a:pt x="18254" y="172066"/>
                    <a:pt x="18254" y="172027"/>
                    <a:pt x="18293" y="171988"/>
                  </a:cubicBezTo>
                  <a:cubicBezTo>
                    <a:pt x="20256" y="163979"/>
                    <a:pt x="22219" y="155971"/>
                    <a:pt x="24300" y="148002"/>
                  </a:cubicBezTo>
                  <a:cubicBezTo>
                    <a:pt x="25477" y="148355"/>
                    <a:pt x="26694" y="148670"/>
                    <a:pt x="27911" y="148905"/>
                  </a:cubicBezTo>
                  <a:cubicBezTo>
                    <a:pt x="27165" y="150986"/>
                    <a:pt x="26890" y="153263"/>
                    <a:pt x="27087" y="155461"/>
                  </a:cubicBezTo>
                  <a:cubicBezTo>
                    <a:pt x="27107" y="155622"/>
                    <a:pt x="27242" y="155711"/>
                    <a:pt x="27367" y="155711"/>
                  </a:cubicBezTo>
                  <a:cubicBezTo>
                    <a:pt x="27486" y="155711"/>
                    <a:pt x="27597" y="155632"/>
                    <a:pt x="27597" y="155461"/>
                  </a:cubicBezTo>
                  <a:cubicBezTo>
                    <a:pt x="27362" y="153263"/>
                    <a:pt x="27636" y="151064"/>
                    <a:pt x="28382" y="148984"/>
                  </a:cubicBezTo>
                  <a:cubicBezTo>
                    <a:pt x="29481" y="149180"/>
                    <a:pt x="30580" y="149337"/>
                    <a:pt x="31680" y="149455"/>
                  </a:cubicBezTo>
                  <a:cubicBezTo>
                    <a:pt x="31523" y="150279"/>
                    <a:pt x="31523" y="151182"/>
                    <a:pt x="31680" y="152046"/>
                  </a:cubicBezTo>
                  <a:cubicBezTo>
                    <a:pt x="31710" y="152166"/>
                    <a:pt x="31797" y="152217"/>
                    <a:pt x="31891" y="152217"/>
                  </a:cubicBezTo>
                  <a:cubicBezTo>
                    <a:pt x="32044" y="152217"/>
                    <a:pt x="32214" y="152083"/>
                    <a:pt x="32190" y="151889"/>
                  </a:cubicBezTo>
                  <a:cubicBezTo>
                    <a:pt x="32033" y="151103"/>
                    <a:pt x="32033" y="150279"/>
                    <a:pt x="32190" y="149494"/>
                  </a:cubicBezTo>
                  <a:cubicBezTo>
                    <a:pt x="33064" y="149545"/>
                    <a:pt x="33938" y="149574"/>
                    <a:pt x="34812" y="149574"/>
                  </a:cubicBezTo>
                  <a:cubicBezTo>
                    <a:pt x="35940" y="149574"/>
                    <a:pt x="37068" y="149526"/>
                    <a:pt x="38196" y="149415"/>
                  </a:cubicBezTo>
                  <a:lnTo>
                    <a:pt x="38196" y="149415"/>
                  </a:lnTo>
                  <a:cubicBezTo>
                    <a:pt x="38118" y="150475"/>
                    <a:pt x="38000" y="151535"/>
                    <a:pt x="37804" y="152556"/>
                  </a:cubicBezTo>
                  <a:cubicBezTo>
                    <a:pt x="37780" y="152741"/>
                    <a:pt x="37935" y="152858"/>
                    <a:pt x="38082" y="152858"/>
                  </a:cubicBezTo>
                  <a:cubicBezTo>
                    <a:pt x="38184" y="152858"/>
                    <a:pt x="38282" y="152802"/>
                    <a:pt x="38314" y="152674"/>
                  </a:cubicBezTo>
                  <a:cubicBezTo>
                    <a:pt x="38510" y="151574"/>
                    <a:pt x="38628" y="150475"/>
                    <a:pt x="38706" y="149337"/>
                  </a:cubicBezTo>
                  <a:cubicBezTo>
                    <a:pt x="39688" y="149258"/>
                    <a:pt x="40669" y="149101"/>
                    <a:pt x="41611" y="148905"/>
                  </a:cubicBezTo>
                  <a:lnTo>
                    <a:pt x="41611" y="148905"/>
                  </a:lnTo>
                  <a:cubicBezTo>
                    <a:pt x="42711" y="152831"/>
                    <a:pt x="42554" y="157031"/>
                    <a:pt x="41180" y="160917"/>
                  </a:cubicBezTo>
                  <a:cubicBezTo>
                    <a:pt x="41109" y="161083"/>
                    <a:pt x="41251" y="161192"/>
                    <a:pt x="41402" y="161192"/>
                  </a:cubicBezTo>
                  <a:cubicBezTo>
                    <a:pt x="41501" y="161192"/>
                    <a:pt x="41604" y="161144"/>
                    <a:pt x="41651" y="161035"/>
                  </a:cubicBezTo>
                  <a:cubicBezTo>
                    <a:pt x="43064" y="157070"/>
                    <a:pt x="43182" y="152831"/>
                    <a:pt x="42043" y="148787"/>
                  </a:cubicBezTo>
                  <a:cubicBezTo>
                    <a:pt x="43299" y="148552"/>
                    <a:pt x="44556" y="148198"/>
                    <a:pt x="45773" y="147806"/>
                  </a:cubicBezTo>
                  <a:cubicBezTo>
                    <a:pt x="47892" y="155971"/>
                    <a:pt x="49934" y="164136"/>
                    <a:pt x="51896" y="172341"/>
                  </a:cubicBezTo>
                  <a:lnTo>
                    <a:pt x="51896" y="172380"/>
                  </a:lnTo>
                  <a:cubicBezTo>
                    <a:pt x="51896" y="172420"/>
                    <a:pt x="51896" y="172498"/>
                    <a:pt x="51896" y="172537"/>
                  </a:cubicBezTo>
                  <a:cubicBezTo>
                    <a:pt x="51936" y="172577"/>
                    <a:pt x="51975" y="172655"/>
                    <a:pt x="51975" y="172734"/>
                  </a:cubicBezTo>
                  <a:cubicBezTo>
                    <a:pt x="52014" y="172812"/>
                    <a:pt x="52014" y="172891"/>
                    <a:pt x="52014" y="172969"/>
                  </a:cubicBezTo>
                  <a:cubicBezTo>
                    <a:pt x="52014" y="172969"/>
                    <a:pt x="52053" y="173008"/>
                    <a:pt x="52053" y="173008"/>
                  </a:cubicBezTo>
                  <a:cubicBezTo>
                    <a:pt x="53584" y="179407"/>
                    <a:pt x="55076" y="185767"/>
                    <a:pt x="56529" y="192165"/>
                  </a:cubicBezTo>
                  <a:cubicBezTo>
                    <a:pt x="56686" y="192126"/>
                    <a:pt x="56843" y="192048"/>
                    <a:pt x="56960" y="191930"/>
                  </a:cubicBezTo>
                  <a:cubicBezTo>
                    <a:pt x="55586" y="185845"/>
                    <a:pt x="54173" y="179800"/>
                    <a:pt x="52721" y="173715"/>
                  </a:cubicBezTo>
                  <a:cubicBezTo>
                    <a:pt x="52525" y="173087"/>
                    <a:pt x="52485" y="172459"/>
                    <a:pt x="52368" y="171870"/>
                  </a:cubicBezTo>
                  <a:lnTo>
                    <a:pt x="52289" y="171909"/>
                  </a:lnTo>
                  <a:cubicBezTo>
                    <a:pt x="50326" y="163783"/>
                    <a:pt x="48324" y="155696"/>
                    <a:pt x="46283" y="147649"/>
                  </a:cubicBezTo>
                  <a:lnTo>
                    <a:pt x="47264" y="147296"/>
                  </a:lnTo>
                  <a:cubicBezTo>
                    <a:pt x="47618" y="147178"/>
                    <a:pt x="47853" y="146785"/>
                    <a:pt x="47735" y="146393"/>
                  </a:cubicBezTo>
                  <a:cubicBezTo>
                    <a:pt x="46832" y="143174"/>
                    <a:pt x="45812" y="140033"/>
                    <a:pt x="44713" y="136893"/>
                  </a:cubicBezTo>
                  <a:cubicBezTo>
                    <a:pt x="46204" y="136539"/>
                    <a:pt x="47657" y="136108"/>
                    <a:pt x="49070" y="135636"/>
                  </a:cubicBezTo>
                  <a:cubicBezTo>
                    <a:pt x="49266" y="135558"/>
                    <a:pt x="49423" y="135440"/>
                    <a:pt x="49502" y="135283"/>
                  </a:cubicBezTo>
                  <a:cubicBezTo>
                    <a:pt x="49698" y="135205"/>
                    <a:pt x="49816" y="135008"/>
                    <a:pt x="49855" y="134812"/>
                  </a:cubicBezTo>
                  <a:cubicBezTo>
                    <a:pt x="50169" y="133360"/>
                    <a:pt x="50483" y="131868"/>
                    <a:pt x="50758" y="130415"/>
                  </a:cubicBezTo>
                  <a:cubicBezTo>
                    <a:pt x="59002" y="131475"/>
                    <a:pt x="63124" y="139444"/>
                    <a:pt x="64694" y="146824"/>
                  </a:cubicBezTo>
                  <a:cubicBezTo>
                    <a:pt x="64792" y="147178"/>
                    <a:pt x="65086" y="147354"/>
                    <a:pt x="65386" y="147354"/>
                  </a:cubicBezTo>
                  <a:cubicBezTo>
                    <a:pt x="65685" y="147354"/>
                    <a:pt x="65989" y="147178"/>
                    <a:pt x="66107" y="146824"/>
                  </a:cubicBezTo>
                  <a:cubicBezTo>
                    <a:pt x="68031" y="139680"/>
                    <a:pt x="68698" y="131829"/>
                    <a:pt x="65950" y="124880"/>
                  </a:cubicBezTo>
                  <a:cubicBezTo>
                    <a:pt x="63752" y="119306"/>
                    <a:pt x="59787" y="114320"/>
                    <a:pt x="53702" y="112946"/>
                  </a:cubicBezTo>
                  <a:cubicBezTo>
                    <a:pt x="55272" y="101758"/>
                    <a:pt x="56097" y="90531"/>
                    <a:pt x="56254" y="79225"/>
                  </a:cubicBezTo>
                  <a:cubicBezTo>
                    <a:pt x="56450" y="61285"/>
                    <a:pt x="54527" y="43109"/>
                    <a:pt x="48717" y="26033"/>
                  </a:cubicBezTo>
                  <a:cubicBezTo>
                    <a:pt x="45694" y="16965"/>
                    <a:pt x="41494" y="8328"/>
                    <a:pt x="36273" y="359"/>
                  </a:cubicBezTo>
                  <a:cubicBezTo>
                    <a:pt x="36131" y="123"/>
                    <a:pt x="35875" y="0"/>
                    <a:pt x="3562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4213473" y="7448000"/>
              <a:ext cx="42898" cy="28598"/>
            </a:xfrm>
            <a:custGeom>
              <a:avLst/>
              <a:gdLst/>
              <a:ahLst/>
              <a:cxnLst/>
              <a:rect l="l" t="t" r="r" b="b"/>
              <a:pathLst>
                <a:path w="708" h="472" extrusionOk="0">
                  <a:moveTo>
                    <a:pt x="315" y="1"/>
                  </a:moveTo>
                  <a:cubicBezTo>
                    <a:pt x="1" y="1"/>
                    <a:pt x="1" y="472"/>
                    <a:pt x="315" y="472"/>
                  </a:cubicBezTo>
                  <a:lnTo>
                    <a:pt x="393" y="472"/>
                  </a:lnTo>
                  <a:cubicBezTo>
                    <a:pt x="707" y="472"/>
                    <a:pt x="707"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3216585" y="5566619"/>
              <a:ext cx="175893" cy="327004"/>
            </a:xfrm>
            <a:custGeom>
              <a:avLst/>
              <a:gdLst/>
              <a:ahLst/>
              <a:cxnLst/>
              <a:rect l="l" t="t" r="r" b="b"/>
              <a:pathLst>
                <a:path w="2903" h="5397" extrusionOk="0">
                  <a:moveTo>
                    <a:pt x="2601" y="1"/>
                  </a:moveTo>
                  <a:cubicBezTo>
                    <a:pt x="2496" y="1"/>
                    <a:pt x="2384" y="48"/>
                    <a:pt x="2321" y="157"/>
                  </a:cubicBezTo>
                  <a:cubicBezTo>
                    <a:pt x="1693" y="1845"/>
                    <a:pt x="948" y="3455"/>
                    <a:pt x="84" y="5025"/>
                  </a:cubicBezTo>
                  <a:cubicBezTo>
                    <a:pt x="0" y="5221"/>
                    <a:pt x="195" y="5396"/>
                    <a:pt x="371" y="5396"/>
                  </a:cubicBezTo>
                  <a:cubicBezTo>
                    <a:pt x="442" y="5396"/>
                    <a:pt x="510" y="5368"/>
                    <a:pt x="555" y="5300"/>
                  </a:cubicBezTo>
                  <a:cubicBezTo>
                    <a:pt x="1419" y="3690"/>
                    <a:pt x="2164" y="2002"/>
                    <a:pt x="2832" y="275"/>
                  </a:cubicBezTo>
                  <a:cubicBezTo>
                    <a:pt x="2903" y="109"/>
                    <a:pt x="2760" y="1"/>
                    <a:pt x="2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2773975" y="5772019"/>
              <a:ext cx="765797" cy="869709"/>
            </a:xfrm>
            <a:custGeom>
              <a:avLst/>
              <a:gdLst/>
              <a:ahLst/>
              <a:cxnLst/>
              <a:rect l="l" t="t" r="r" b="b"/>
              <a:pathLst>
                <a:path w="12639" h="14354" extrusionOk="0">
                  <a:moveTo>
                    <a:pt x="297" y="0"/>
                  </a:moveTo>
                  <a:cubicBezTo>
                    <a:pt x="152" y="0"/>
                    <a:pt x="1" y="127"/>
                    <a:pt x="48" y="339"/>
                  </a:cubicBezTo>
                  <a:cubicBezTo>
                    <a:pt x="1304" y="5521"/>
                    <a:pt x="3856" y="10311"/>
                    <a:pt x="7428" y="14275"/>
                  </a:cubicBezTo>
                  <a:cubicBezTo>
                    <a:pt x="7467" y="14354"/>
                    <a:pt x="7546" y="14354"/>
                    <a:pt x="7624" y="14354"/>
                  </a:cubicBezTo>
                  <a:cubicBezTo>
                    <a:pt x="7664" y="14354"/>
                    <a:pt x="7742" y="14354"/>
                    <a:pt x="7781" y="14275"/>
                  </a:cubicBezTo>
                  <a:cubicBezTo>
                    <a:pt x="9666" y="11881"/>
                    <a:pt x="11275" y="9290"/>
                    <a:pt x="12531" y="6503"/>
                  </a:cubicBezTo>
                  <a:cubicBezTo>
                    <a:pt x="12639" y="6314"/>
                    <a:pt x="12470" y="6145"/>
                    <a:pt x="12315" y="6145"/>
                  </a:cubicBezTo>
                  <a:cubicBezTo>
                    <a:pt x="12244" y="6145"/>
                    <a:pt x="12176" y="6181"/>
                    <a:pt x="12139" y="6267"/>
                  </a:cubicBezTo>
                  <a:cubicBezTo>
                    <a:pt x="10922" y="8937"/>
                    <a:pt x="9391" y="11410"/>
                    <a:pt x="7624" y="13726"/>
                  </a:cubicBezTo>
                  <a:cubicBezTo>
                    <a:pt x="4170" y="9879"/>
                    <a:pt x="1736" y="5207"/>
                    <a:pt x="519" y="182"/>
                  </a:cubicBezTo>
                  <a:cubicBezTo>
                    <a:pt x="488" y="57"/>
                    <a:pt x="394" y="0"/>
                    <a:pt x="2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3535591" y="6080362"/>
              <a:ext cx="30961" cy="33325"/>
            </a:xfrm>
            <a:custGeom>
              <a:avLst/>
              <a:gdLst/>
              <a:ahLst/>
              <a:cxnLst/>
              <a:rect l="l" t="t" r="r" b="b"/>
              <a:pathLst>
                <a:path w="511"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68279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grpSp>
        <p:nvGrpSpPr>
          <p:cNvPr id="1840" name="Google Shape;1840;p43"/>
          <p:cNvGrpSpPr/>
          <p:nvPr/>
        </p:nvGrpSpPr>
        <p:grpSpPr>
          <a:xfrm>
            <a:off x="-1337338" y="2658205"/>
            <a:ext cx="4996282" cy="4996609"/>
            <a:chOff x="-2113750" y="596808"/>
            <a:chExt cx="9144000" cy="9144600"/>
          </a:xfrm>
        </p:grpSpPr>
        <p:sp>
          <p:nvSpPr>
            <p:cNvPr id="1841" name="Google Shape;1841;p43"/>
            <p:cNvSpPr/>
            <p:nvPr/>
          </p:nvSpPr>
          <p:spPr>
            <a:xfrm rot="10800000">
              <a:off x="-2113750" y="596808"/>
              <a:ext cx="9144000" cy="91446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rot="10800000">
              <a:off x="-436262" y="2274828"/>
              <a:ext cx="5789100" cy="57891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rot="10800000">
              <a:off x="-812875" y="1851643"/>
              <a:ext cx="6635400" cy="66354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rot="10800000">
              <a:off x="-1272015" y="1439077"/>
              <a:ext cx="7460700" cy="74607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rot="10800000">
              <a:off x="-1669972" y="1040757"/>
              <a:ext cx="8256600" cy="82569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43"/>
          <p:cNvSpPr txBox="1">
            <a:spLocks noGrp="1"/>
          </p:cNvSpPr>
          <p:nvPr>
            <p:ph type="title"/>
          </p:nvPr>
        </p:nvSpPr>
        <p:spPr>
          <a:xfrm>
            <a:off x="386394" y="539500"/>
            <a:ext cx="843407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Identify the </a:t>
            </a:r>
            <a:r>
              <a:rPr lang="en" dirty="0" smtClean="0">
                <a:solidFill>
                  <a:srgbClr val="FF0000"/>
                </a:solidFill>
              </a:rPr>
              <a:t>location</a:t>
            </a:r>
            <a:r>
              <a:rPr lang="en" dirty="0" smtClean="0">
                <a:solidFill>
                  <a:srgbClr val="00B050"/>
                </a:solidFill>
              </a:rPr>
              <a:t> </a:t>
            </a:r>
            <a:r>
              <a:rPr lang="en" dirty="0" smtClean="0"/>
              <a:t>in my </a:t>
            </a:r>
            <a:r>
              <a:rPr lang="en" dirty="0" smtClean="0">
                <a:solidFill>
                  <a:schemeClr val="accent2">
                    <a:lumMod val="60000"/>
                    <a:lumOff val="40000"/>
                  </a:schemeClr>
                </a:solidFill>
              </a:rPr>
              <a:t>sentences.</a:t>
            </a:r>
            <a:endParaRPr dirty="0">
              <a:solidFill>
                <a:schemeClr val="accent2">
                  <a:lumMod val="60000"/>
                  <a:lumOff val="40000"/>
                </a:schemeClr>
              </a:solidFill>
            </a:endParaRPr>
          </a:p>
        </p:txBody>
      </p:sp>
      <p:sp>
        <p:nvSpPr>
          <p:cNvPr id="1847" name="Google Shape;1847;p43"/>
          <p:cNvSpPr txBox="1">
            <a:spLocks noGrp="1"/>
          </p:cNvSpPr>
          <p:nvPr>
            <p:ph type="subTitle" idx="1"/>
          </p:nvPr>
        </p:nvSpPr>
        <p:spPr>
          <a:xfrm>
            <a:off x="2483768" y="2450739"/>
            <a:ext cx="6408712" cy="766841"/>
          </a:xfrm>
          <a:prstGeom prst="rect">
            <a:avLst/>
          </a:prstGeom>
        </p:spPr>
        <p:txBody>
          <a:bodyPr spcFirstLastPara="1" wrap="square" lIns="91425" tIns="91425" rIns="91425" bIns="91425" anchor="ctr" anchorCtr="0">
            <a:noAutofit/>
          </a:bodyPr>
          <a:lstStyle/>
          <a:p>
            <a:pPr>
              <a:lnSpc>
                <a:spcPct val="200000"/>
              </a:lnSpc>
            </a:pPr>
            <a:r>
              <a:rPr lang="en-GB" sz="1800" dirty="0">
                <a:solidFill>
                  <a:srgbClr val="FFC000"/>
                </a:solidFill>
              </a:rPr>
              <a:t>Tim’s </a:t>
            </a:r>
            <a:r>
              <a:rPr lang="en-GB" sz="1800" dirty="0">
                <a:solidFill>
                  <a:srgbClr val="D41CC7"/>
                </a:solidFill>
              </a:rPr>
              <a:t>spiky hair </a:t>
            </a:r>
            <a:r>
              <a:rPr lang="en-GB" sz="1800" dirty="0">
                <a:solidFill>
                  <a:srgbClr val="00B0F0"/>
                </a:solidFill>
              </a:rPr>
              <a:t>stood</a:t>
            </a:r>
            <a:r>
              <a:rPr lang="en-GB" sz="1800" dirty="0"/>
              <a:t> up </a:t>
            </a:r>
            <a:r>
              <a:rPr lang="en-GB" sz="1800" dirty="0">
                <a:solidFill>
                  <a:srgbClr val="00B050"/>
                </a:solidFill>
              </a:rPr>
              <a:t>piercingly</a:t>
            </a:r>
            <a:r>
              <a:rPr lang="en-GB" sz="1800" dirty="0"/>
              <a:t> on top of his head. </a:t>
            </a:r>
          </a:p>
          <a:p>
            <a:pPr>
              <a:lnSpc>
                <a:spcPct val="200000"/>
              </a:lnSpc>
            </a:pPr>
            <a:r>
              <a:rPr lang="en-GB" sz="1800" dirty="0"/>
              <a:t>Lexi wore </a:t>
            </a:r>
            <a:r>
              <a:rPr lang="en-GB" sz="1800" dirty="0">
                <a:solidFill>
                  <a:srgbClr val="D41CC7"/>
                </a:solidFill>
              </a:rPr>
              <a:t>ripped jeans </a:t>
            </a:r>
            <a:r>
              <a:rPr lang="en-GB" sz="1800" dirty="0"/>
              <a:t>that </a:t>
            </a:r>
            <a:r>
              <a:rPr lang="en-GB" sz="1800" dirty="0">
                <a:solidFill>
                  <a:srgbClr val="00B0F0"/>
                </a:solidFill>
              </a:rPr>
              <a:t>hung</a:t>
            </a:r>
            <a:r>
              <a:rPr lang="en-GB" sz="1800" dirty="0"/>
              <a:t> </a:t>
            </a:r>
            <a:r>
              <a:rPr lang="en-GB" sz="1800" dirty="0">
                <a:solidFill>
                  <a:srgbClr val="00B050"/>
                </a:solidFill>
              </a:rPr>
              <a:t>casually</a:t>
            </a:r>
            <a:r>
              <a:rPr lang="en-GB" sz="1800" dirty="0"/>
              <a:t> from her hips. </a:t>
            </a:r>
          </a:p>
          <a:p>
            <a:pPr>
              <a:lnSpc>
                <a:spcPct val="200000"/>
              </a:lnSpc>
            </a:pPr>
            <a:r>
              <a:rPr lang="en-GB" sz="1800" dirty="0"/>
              <a:t>Lexi’s </a:t>
            </a:r>
            <a:r>
              <a:rPr lang="en-GB" sz="1800" dirty="0">
                <a:solidFill>
                  <a:srgbClr val="D41CC7"/>
                </a:solidFill>
              </a:rPr>
              <a:t>colourful, old skateboard </a:t>
            </a:r>
            <a:r>
              <a:rPr lang="en-GB" sz="1800" dirty="0">
                <a:solidFill>
                  <a:srgbClr val="00B0F0"/>
                </a:solidFill>
              </a:rPr>
              <a:t>flew</a:t>
            </a:r>
            <a:r>
              <a:rPr lang="en-GB" sz="1800" dirty="0"/>
              <a:t> through the city </a:t>
            </a:r>
            <a:r>
              <a:rPr lang="en-GB" sz="1800" dirty="0">
                <a:solidFill>
                  <a:srgbClr val="00B050"/>
                </a:solidFill>
              </a:rPr>
              <a:t>in a flash</a:t>
            </a:r>
            <a:r>
              <a:rPr lang="en-GB" sz="1800" dirty="0"/>
              <a:t>. </a:t>
            </a:r>
          </a:p>
        </p:txBody>
      </p:sp>
      <p:grpSp>
        <p:nvGrpSpPr>
          <p:cNvPr id="1848" name="Google Shape;1848;p43"/>
          <p:cNvGrpSpPr/>
          <p:nvPr/>
        </p:nvGrpSpPr>
        <p:grpSpPr>
          <a:xfrm>
            <a:off x="185351" y="1120773"/>
            <a:ext cx="1702668" cy="4649337"/>
            <a:chOff x="921616" y="-3836106"/>
            <a:chExt cx="4616777" cy="12606663"/>
          </a:xfrm>
        </p:grpSpPr>
        <p:sp>
          <p:nvSpPr>
            <p:cNvPr id="1849" name="Google Shape;1849;p43"/>
            <p:cNvSpPr/>
            <p:nvPr/>
          </p:nvSpPr>
          <p:spPr>
            <a:xfrm>
              <a:off x="3228763" y="4103794"/>
              <a:ext cx="1577037" cy="4666763"/>
            </a:xfrm>
            <a:custGeom>
              <a:avLst/>
              <a:gdLst/>
              <a:ahLst/>
              <a:cxnLst/>
              <a:rect l="l" t="t" r="r" b="b"/>
              <a:pathLst>
                <a:path w="26028" h="77022" extrusionOk="0">
                  <a:moveTo>
                    <a:pt x="1" y="0"/>
                  </a:moveTo>
                  <a:lnTo>
                    <a:pt x="1" y="77021"/>
                  </a:lnTo>
                  <a:lnTo>
                    <a:pt x="26027" y="77021"/>
                  </a:lnTo>
                  <a:lnTo>
                    <a:pt x="6674"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1654210" y="4103794"/>
              <a:ext cx="1574613" cy="4666763"/>
            </a:xfrm>
            <a:custGeom>
              <a:avLst/>
              <a:gdLst/>
              <a:ahLst/>
              <a:cxnLst/>
              <a:rect l="l" t="t" r="r" b="b"/>
              <a:pathLst>
                <a:path w="25988" h="77022" extrusionOk="0">
                  <a:moveTo>
                    <a:pt x="19353" y="0"/>
                  </a:moveTo>
                  <a:lnTo>
                    <a:pt x="0" y="77021"/>
                  </a:lnTo>
                  <a:lnTo>
                    <a:pt x="25988" y="77021"/>
                  </a:lnTo>
                  <a:lnTo>
                    <a:pt x="25988"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2598445" y="4841478"/>
              <a:ext cx="1244034" cy="1800250"/>
            </a:xfrm>
            <a:custGeom>
              <a:avLst/>
              <a:gdLst/>
              <a:ahLst/>
              <a:cxnLst/>
              <a:rect l="l" t="t" r="r" b="b"/>
              <a:pathLst>
                <a:path w="20532" h="29712" extrusionOk="0">
                  <a:moveTo>
                    <a:pt x="6924" y="1"/>
                  </a:moveTo>
                  <a:cubicBezTo>
                    <a:pt x="5897" y="1"/>
                    <a:pt x="4710" y="1345"/>
                    <a:pt x="3455" y="5373"/>
                  </a:cubicBezTo>
                  <a:cubicBezTo>
                    <a:pt x="1" y="16404"/>
                    <a:pt x="8598" y="27553"/>
                    <a:pt x="10168" y="29437"/>
                  </a:cubicBezTo>
                  <a:lnTo>
                    <a:pt x="10168" y="29712"/>
                  </a:lnTo>
                  <a:lnTo>
                    <a:pt x="10286" y="29594"/>
                  </a:lnTo>
                  <a:lnTo>
                    <a:pt x="10404" y="29712"/>
                  </a:lnTo>
                  <a:lnTo>
                    <a:pt x="10404" y="29437"/>
                  </a:lnTo>
                  <a:cubicBezTo>
                    <a:pt x="11974" y="27514"/>
                    <a:pt x="20532" y="16404"/>
                    <a:pt x="17116" y="5373"/>
                  </a:cubicBezTo>
                  <a:cubicBezTo>
                    <a:pt x="15862" y="1345"/>
                    <a:pt x="14675" y="1"/>
                    <a:pt x="13647" y="1"/>
                  </a:cubicBezTo>
                  <a:cubicBezTo>
                    <a:pt x="11942" y="1"/>
                    <a:pt x="10678" y="3706"/>
                    <a:pt x="10286" y="4980"/>
                  </a:cubicBezTo>
                  <a:cubicBezTo>
                    <a:pt x="9894" y="3706"/>
                    <a:pt x="8630" y="1"/>
                    <a:pt x="6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2986161" y="4998103"/>
              <a:ext cx="487689" cy="882493"/>
            </a:xfrm>
            <a:custGeom>
              <a:avLst/>
              <a:gdLst/>
              <a:ahLst/>
              <a:cxnLst/>
              <a:rect l="l" t="t" r="r" b="b"/>
              <a:pathLst>
                <a:path w="8049" h="14565" extrusionOk="0">
                  <a:moveTo>
                    <a:pt x="707" y="1"/>
                  </a:moveTo>
                  <a:lnTo>
                    <a:pt x="825" y="472"/>
                  </a:lnTo>
                  <a:cubicBezTo>
                    <a:pt x="1" y="7891"/>
                    <a:pt x="4005" y="14565"/>
                    <a:pt x="4005" y="14565"/>
                  </a:cubicBezTo>
                  <a:cubicBezTo>
                    <a:pt x="4005" y="14565"/>
                    <a:pt x="8048" y="7891"/>
                    <a:pt x="7184" y="472"/>
                  </a:cubicBezTo>
                  <a:lnTo>
                    <a:pt x="7302" y="1"/>
                  </a:lnTo>
                  <a:lnTo>
                    <a:pt x="4005" y="1964"/>
                  </a:lnTo>
                  <a:lnTo>
                    <a:pt x="7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2500956" y="4187045"/>
              <a:ext cx="1455675" cy="1032332"/>
            </a:xfrm>
            <a:custGeom>
              <a:avLst/>
              <a:gdLst/>
              <a:ahLst/>
              <a:cxnLst/>
              <a:rect l="l" t="t" r="r" b="b"/>
              <a:pathLst>
                <a:path w="24025" h="17038" extrusionOk="0">
                  <a:moveTo>
                    <a:pt x="12013" y="0"/>
                  </a:moveTo>
                  <a:lnTo>
                    <a:pt x="4004" y="1688"/>
                  </a:lnTo>
                  <a:lnTo>
                    <a:pt x="0" y="14250"/>
                  </a:lnTo>
                  <a:cubicBezTo>
                    <a:pt x="0" y="14250"/>
                    <a:pt x="4554" y="17038"/>
                    <a:pt x="12013" y="17038"/>
                  </a:cubicBezTo>
                  <a:cubicBezTo>
                    <a:pt x="19471" y="17038"/>
                    <a:pt x="24025" y="14250"/>
                    <a:pt x="24025" y="14250"/>
                  </a:cubicBezTo>
                  <a:lnTo>
                    <a:pt x="20021" y="1688"/>
                  </a:lnTo>
                  <a:lnTo>
                    <a:pt x="1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3228763" y="4239394"/>
              <a:ext cx="525739" cy="979983"/>
            </a:xfrm>
            <a:custGeom>
              <a:avLst/>
              <a:gdLst/>
              <a:ahLst/>
              <a:cxnLst/>
              <a:rect l="l" t="t" r="r" b="b"/>
              <a:pathLst>
                <a:path w="8677" h="16174" extrusionOk="0">
                  <a:moveTo>
                    <a:pt x="4044" y="0"/>
                  </a:moveTo>
                  <a:lnTo>
                    <a:pt x="1" y="1099"/>
                  </a:lnTo>
                  <a:lnTo>
                    <a:pt x="1" y="16174"/>
                  </a:lnTo>
                  <a:cubicBezTo>
                    <a:pt x="2945" y="16174"/>
                    <a:pt x="5850" y="15703"/>
                    <a:pt x="8676" y="14800"/>
                  </a:cubicBezTo>
                  <a:lnTo>
                    <a:pt x="5182" y="236"/>
                  </a:lnTo>
                  <a:lnTo>
                    <a:pt x="4044"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921616" y="3016809"/>
              <a:ext cx="2280850" cy="2038429"/>
            </a:xfrm>
            <a:custGeom>
              <a:avLst/>
              <a:gdLst/>
              <a:ahLst/>
              <a:cxnLst/>
              <a:rect l="l" t="t" r="r" b="b"/>
              <a:pathLst>
                <a:path w="37644" h="33643" extrusionOk="0">
                  <a:moveTo>
                    <a:pt x="20335" y="0"/>
                  </a:moveTo>
                  <a:cubicBezTo>
                    <a:pt x="0" y="6360"/>
                    <a:pt x="7577" y="33643"/>
                    <a:pt x="7577" y="33643"/>
                  </a:cubicBezTo>
                  <a:cubicBezTo>
                    <a:pt x="7577" y="33643"/>
                    <a:pt x="11210" y="16404"/>
                    <a:pt x="23952" y="16404"/>
                  </a:cubicBezTo>
                  <a:cubicBezTo>
                    <a:pt x="24322" y="16404"/>
                    <a:pt x="24700" y="16419"/>
                    <a:pt x="25085" y="16449"/>
                  </a:cubicBezTo>
                  <a:cubicBezTo>
                    <a:pt x="25485" y="16480"/>
                    <a:pt x="25858" y="16495"/>
                    <a:pt x="26204" y="16495"/>
                  </a:cubicBezTo>
                  <a:cubicBezTo>
                    <a:pt x="37643" y="16495"/>
                    <a:pt x="20335" y="0"/>
                    <a:pt x="20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1299819" y="3480625"/>
              <a:ext cx="1538380" cy="1574613"/>
            </a:xfrm>
            <a:custGeom>
              <a:avLst/>
              <a:gdLst/>
              <a:ahLst/>
              <a:cxnLst/>
              <a:rect l="l" t="t" r="r" b="b"/>
              <a:pathLst>
                <a:path w="25390" h="25988" extrusionOk="0">
                  <a:moveTo>
                    <a:pt x="15153" y="0"/>
                  </a:moveTo>
                  <a:cubicBezTo>
                    <a:pt x="5103" y="2434"/>
                    <a:pt x="0" y="15192"/>
                    <a:pt x="1296" y="25988"/>
                  </a:cubicBezTo>
                  <a:cubicBezTo>
                    <a:pt x="1296" y="25988"/>
                    <a:pt x="4966" y="8749"/>
                    <a:pt x="17674" y="8749"/>
                  </a:cubicBezTo>
                  <a:cubicBezTo>
                    <a:pt x="18043" y="8749"/>
                    <a:pt x="18419" y="8764"/>
                    <a:pt x="18804" y="8794"/>
                  </a:cubicBezTo>
                  <a:cubicBezTo>
                    <a:pt x="19201" y="8824"/>
                    <a:pt x="19571" y="8839"/>
                    <a:pt x="19915" y="8839"/>
                  </a:cubicBezTo>
                  <a:cubicBezTo>
                    <a:pt x="25390" y="8839"/>
                    <a:pt x="24331" y="5130"/>
                    <a:pt x="21709" y="1178"/>
                  </a:cubicBezTo>
                  <a:lnTo>
                    <a:pt x="15153"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3257544" y="3016809"/>
              <a:ext cx="2280850" cy="2038429"/>
            </a:xfrm>
            <a:custGeom>
              <a:avLst/>
              <a:gdLst/>
              <a:ahLst/>
              <a:cxnLst/>
              <a:rect l="l" t="t" r="r" b="b"/>
              <a:pathLst>
                <a:path w="37644" h="33643" extrusionOk="0">
                  <a:moveTo>
                    <a:pt x="17309" y="0"/>
                  </a:moveTo>
                  <a:cubicBezTo>
                    <a:pt x="17309" y="0"/>
                    <a:pt x="0" y="16495"/>
                    <a:pt x="11440" y="16495"/>
                  </a:cubicBezTo>
                  <a:cubicBezTo>
                    <a:pt x="11786" y="16495"/>
                    <a:pt x="12158" y="16480"/>
                    <a:pt x="12559" y="16449"/>
                  </a:cubicBezTo>
                  <a:cubicBezTo>
                    <a:pt x="12943" y="16419"/>
                    <a:pt x="13320" y="16404"/>
                    <a:pt x="13688" y="16404"/>
                  </a:cubicBezTo>
                  <a:cubicBezTo>
                    <a:pt x="26397" y="16404"/>
                    <a:pt x="30067" y="33643"/>
                    <a:pt x="30067" y="33643"/>
                  </a:cubicBezTo>
                  <a:cubicBezTo>
                    <a:pt x="30067" y="33643"/>
                    <a:pt x="37643" y="6360"/>
                    <a:pt x="17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3621750" y="3480625"/>
              <a:ext cx="1538441" cy="1574613"/>
            </a:xfrm>
            <a:custGeom>
              <a:avLst/>
              <a:gdLst/>
              <a:ahLst/>
              <a:cxnLst/>
              <a:rect l="l" t="t" r="r" b="b"/>
              <a:pathLst>
                <a:path w="25391" h="25988" extrusionOk="0">
                  <a:moveTo>
                    <a:pt x="10198" y="0"/>
                  </a:moveTo>
                  <a:lnTo>
                    <a:pt x="3643" y="1178"/>
                  </a:lnTo>
                  <a:cubicBezTo>
                    <a:pt x="1057" y="5130"/>
                    <a:pt x="1" y="8839"/>
                    <a:pt x="5475" y="8839"/>
                  </a:cubicBezTo>
                  <a:cubicBezTo>
                    <a:pt x="5820" y="8839"/>
                    <a:pt x="6190" y="8824"/>
                    <a:pt x="6587" y="8794"/>
                  </a:cubicBezTo>
                  <a:cubicBezTo>
                    <a:pt x="6971" y="8764"/>
                    <a:pt x="7348" y="8749"/>
                    <a:pt x="7717" y="8749"/>
                  </a:cubicBezTo>
                  <a:cubicBezTo>
                    <a:pt x="20423" y="8749"/>
                    <a:pt x="24056" y="25988"/>
                    <a:pt x="24056" y="25988"/>
                  </a:cubicBezTo>
                  <a:cubicBezTo>
                    <a:pt x="25390" y="15192"/>
                    <a:pt x="20287" y="2434"/>
                    <a:pt x="10198"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1711286" y="-1291930"/>
              <a:ext cx="3035014" cy="5754959"/>
            </a:xfrm>
            <a:custGeom>
              <a:avLst/>
              <a:gdLst/>
              <a:ahLst/>
              <a:cxnLst/>
              <a:rect l="l" t="t" r="r" b="b"/>
              <a:pathLst>
                <a:path w="50091" h="94982" extrusionOk="0">
                  <a:moveTo>
                    <a:pt x="25065" y="1"/>
                  </a:moveTo>
                  <a:cubicBezTo>
                    <a:pt x="19177" y="1"/>
                    <a:pt x="13289" y="452"/>
                    <a:pt x="7459" y="1355"/>
                  </a:cubicBezTo>
                  <a:lnTo>
                    <a:pt x="7459" y="1316"/>
                  </a:lnTo>
                  <a:lnTo>
                    <a:pt x="7459" y="1316"/>
                  </a:lnTo>
                  <a:cubicBezTo>
                    <a:pt x="0" y="43791"/>
                    <a:pt x="10835" y="92469"/>
                    <a:pt x="10835" y="92469"/>
                  </a:cubicBezTo>
                  <a:cubicBezTo>
                    <a:pt x="10835" y="92469"/>
                    <a:pt x="14878" y="94981"/>
                    <a:pt x="25046" y="94981"/>
                  </a:cubicBezTo>
                  <a:cubicBezTo>
                    <a:pt x="35252" y="94981"/>
                    <a:pt x="39296" y="92469"/>
                    <a:pt x="39296" y="92469"/>
                  </a:cubicBezTo>
                  <a:cubicBezTo>
                    <a:pt x="39296" y="92469"/>
                    <a:pt x="50091" y="43791"/>
                    <a:pt x="42672" y="1355"/>
                  </a:cubicBezTo>
                  <a:cubicBezTo>
                    <a:pt x="36842" y="452"/>
                    <a:pt x="30954" y="1"/>
                    <a:pt x="250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2163227" y="-3771577"/>
              <a:ext cx="2133556" cy="2559382"/>
            </a:xfrm>
            <a:custGeom>
              <a:avLst/>
              <a:gdLst/>
              <a:ahLst/>
              <a:cxnLst/>
              <a:rect l="l" t="t" r="r" b="b"/>
              <a:pathLst>
                <a:path w="35213" h="42241" extrusionOk="0">
                  <a:moveTo>
                    <a:pt x="17587" y="1"/>
                  </a:moveTo>
                  <a:cubicBezTo>
                    <a:pt x="8126" y="11267"/>
                    <a:pt x="2787" y="26342"/>
                    <a:pt x="0" y="42241"/>
                  </a:cubicBezTo>
                  <a:cubicBezTo>
                    <a:pt x="5830" y="41338"/>
                    <a:pt x="11718" y="40886"/>
                    <a:pt x="17606" y="40886"/>
                  </a:cubicBezTo>
                  <a:cubicBezTo>
                    <a:pt x="23495" y="40886"/>
                    <a:pt x="29383" y="41338"/>
                    <a:pt x="35213" y="42241"/>
                  </a:cubicBezTo>
                  <a:cubicBezTo>
                    <a:pt x="32425" y="26342"/>
                    <a:pt x="27047" y="11267"/>
                    <a:pt x="17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2657945" y="-396410"/>
              <a:ext cx="1141758" cy="1141758"/>
            </a:xfrm>
            <a:custGeom>
              <a:avLst/>
              <a:gdLst/>
              <a:ahLst/>
              <a:cxnLst/>
              <a:rect l="l" t="t" r="r" b="b"/>
              <a:pathLst>
                <a:path w="18844" h="18844" extrusionOk="0">
                  <a:moveTo>
                    <a:pt x="9422" y="1"/>
                  </a:moveTo>
                  <a:cubicBezTo>
                    <a:pt x="4240" y="1"/>
                    <a:pt x="0" y="4201"/>
                    <a:pt x="0" y="9422"/>
                  </a:cubicBezTo>
                  <a:cubicBezTo>
                    <a:pt x="0" y="14604"/>
                    <a:pt x="4240" y="18844"/>
                    <a:pt x="9422" y="18844"/>
                  </a:cubicBezTo>
                  <a:cubicBezTo>
                    <a:pt x="14643" y="18844"/>
                    <a:pt x="18843" y="14604"/>
                    <a:pt x="18843" y="9422"/>
                  </a:cubicBezTo>
                  <a:cubicBezTo>
                    <a:pt x="18843" y="4201"/>
                    <a:pt x="14643" y="1"/>
                    <a:pt x="9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2700721" y="-396410"/>
              <a:ext cx="1255364" cy="1139637"/>
            </a:xfrm>
            <a:custGeom>
              <a:avLst/>
              <a:gdLst/>
              <a:ahLst/>
              <a:cxnLst/>
              <a:rect l="l" t="t" r="r" b="b"/>
              <a:pathLst>
                <a:path w="20719" h="18809" extrusionOk="0">
                  <a:moveTo>
                    <a:pt x="8768" y="0"/>
                  </a:moveTo>
                  <a:cubicBezTo>
                    <a:pt x="8751" y="0"/>
                    <a:pt x="8733" y="0"/>
                    <a:pt x="8716" y="1"/>
                  </a:cubicBezTo>
                  <a:lnTo>
                    <a:pt x="8402" y="1"/>
                  </a:lnTo>
                  <a:cubicBezTo>
                    <a:pt x="15703" y="1"/>
                    <a:pt x="20061" y="8087"/>
                    <a:pt x="16096" y="14211"/>
                  </a:cubicBezTo>
                  <a:cubicBezTo>
                    <a:pt x="14253" y="17030"/>
                    <a:pt x="11321" y="18393"/>
                    <a:pt x="8405" y="18393"/>
                  </a:cubicBezTo>
                  <a:cubicBezTo>
                    <a:pt x="4986" y="18393"/>
                    <a:pt x="1590" y="16518"/>
                    <a:pt x="1" y="12916"/>
                  </a:cubicBezTo>
                  <a:lnTo>
                    <a:pt x="1" y="12916"/>
                  </a:lnTo>
                  <a:cubicBezTo>
                    <a:pt x="1538" y="16770"/>
                    <a:pt x="5117" y="18808"/>
                    <a:pt x="8729" y="18808"/>
                  </a:cubicBezTo>
                  <a:cubicBezTo>
                    <a:pt x="11667" y="18808"/>
                    <a:pt x="14626" y="17460"/>
                    <a:pt x="16528" y="14643"/>
                  </a:cubicBezTo>
                  <a:cubicBezTo>
                    <a:pt x="20718" y="8416"/>
                    <a:pt x="16274" y="0"/>
                    <a:pt x="8768"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2826809" y="-229908"/>
              <a:ext cx="806392" cy="806392"/>
            </a:xfrm>
            <a:custGeom>
              <a:avLst/>
              <a:gdLst/>
              <a:ahLst/>
              <a:cxnLst/>
              <a:rect l="l" t="t" r="r" b="b"/>
              <a:pathLst>
                <a:path w="13309" h="13309" extrusionOk="0">
                  <a:moveTo>
                    <a:pt x="6635" y="1"/>
                  </a:moveTo>
                  <a:cubicBezTo>
                    <a:pt x="2984" y="1"/>
                    <a:pt x="0" y="2984"/>
                    <a:pt x="0" y="6674"/>
                  </a:cubicBezTo>
                  <a:cubicBezTo>
                    <a:pt x="0" y="10325"/>
                    <a:pt x="2984" y="13308"/>
                    <a:pt x="6635" y="13308"/>
                  </a:cubicBezTo>
                  <a:cubicBezTo>
                    <a:pt x="10325" y="13308"/>
                    <a:pt x="13308" y="10325"/>
                    <a:pt x="13308" y="6674"/>
                  </a:cubicBezTo>
                  <a:cubicBezTo>
                    <a:pt x="13308" y="2984"/>
                    <a:pt x="10325" y="1"/>
                    <a:pt x="6635" y="1"/>
                  </a:cubicBezTo>
                  <a:close/>
                </a:path>
              </a:pathLst>
            </a:custGeom>
            <a:solidFill>
              <a:srgbClr val="84D3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2826809" y="-229908"/>
              <a:ext cx="941932" cy="807846"/>
            </a:xfrm>
            <a:custGeom>
              <a:avLst/>
              <a:gdLst/>
              <a:ahLst/>
              <a:cxnLst/>
              <a:rect l="l" t="t" r="r" b="b"/>
              <a:pathLst>
                <a:path w="15546" h="13333" extrusionOk="0">
                  <a:moveTo>
                    <a:pt x="6478" y="1"/>
                  </a:moveTo>
                  <a:cubicBezTo>
                    <a:pt x="11973" y="158"/>
                    <a:pt x="14643" y="6831"/>
                    <a:pt x="10757" y="10757"/>
                  </a:cubicBezTo>
                  <a:cubicBezTo>
                    <a:pt x="9469" y="12031"/>
                    <a:pt x="7886" y="12605"/>
                    <a:pt x="6334" y="12605"/>
                  </a:cubicBezTo>
                  <a:cubicBezTo>
                    <a:pt x="3154" y="12605"/>
                    <a:pt x="106" y="10197"/>
                    <a:pt x="0" y="6478"/>
                  </a:cubicBezTo>
                  <a:lnTo>
                    <a:pt x="0" y="6674"/>
                  </a:lnTo>
                  <a:cubicBezTo>
                    <a:pt x="0" y="10687"/>
                    <a:pt x="3292" y="13332"/>
                    <a:pt x="6710" y="13332"/>
                  </a:cubicBezTo>
                  <a:cubicBezTo>
                    <a:pt x="8341" y="13332"/>
                    <a:pt x="10001" y="12729"/>
                    <a:pt x="11345" y="11385"/>
                  </a:cubicBezTo>
                  <a:cubicBezTo>
                    <a:pt x="15546" y="7184"/>
                    <a:pt x="12562" y="1"/>
                    <a:pt x="6635"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2893397" y="-170469"/>
              <a:ext cx="544765" cy="547128"/>
            </a:xfrm>
            <a:custGeom>
              <a:avLst/>
              <a:gdLst/>
              <a:ahLst/>
              <a:cxnLst/>
              <a:rect l="l" t="t" r="r" b="b"/>
              <a:pathLst>
                <a:path w="8991" h="9030" extrusionOk="0">
                  <a:moveTo>
                    <a:pt x="4476" y="1"/>
                  </a:moveTo>
                  <a:cubicBezTo>
                    <a:pt x="2003" y="1"/>
                    <a:pt x="1" y="2042"/>
                    <a:pt x="1" y="4515"/>
                  </a:cubicBezTo>
                  <a:cubicBezTo>
                    <a:pt x="1" y="6989"/>
                    <a:pt x="2003" y="9030"/>
                    <a:pt x="4476" y="9030"/>
                  </a:cubicBezTo>
                  <a:cubicBezTo>
                    <a:pt x="6988" y="9030"/>
                    <a:pt x="8990" y="6989"/>
                    <a:pt x="8990" y="4515"/>
                  </a:cubicBezTo>
                  <a:cubicBezTo>
                    <a:pt x="8990" y="2042"/>
                    <a:pt x="6988" y="1"/>
                    <a:pt x="4476" y="1"/>
                  </a:cubicBezTo>
                  <a:close/>
                </a:path>
              </a:pathLst>
            </a:custGeom>
            <a:solidFill>
              <a:srgbClr val="BBE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3228763" y="-3771577"/>
              <a:ext cx="1517537" cy="8208430"/>
            </a:xfrm>
            <a:custGeom>
              <a:avLst/>
              <a:gdLst/>
              <a:ahLst/>
              <a:cxnLst/>
              <a:rect l="l" t="t" r="r" b="b"/>
              <a:pathLst>
                <a:path w="25046" h="135475" extrusionOk="0">
                  <a:moveTo>
                    <a:pt x="1" y="1"/>
                  </a:moveTo>
                  <a:cubicBezTo>
                    <a:pt x="14486" y="33801"/>
                    <a:pt x="15036" y="87503"/>
                    <a:pt x="6674" y="135474"/>
                  </a:cubicBezTo>
                  <a:cubicBezTo>
                    <a:pt x="12013" y="134768"/>
                    <a:pt x="14251" y="133394"/>
                    <a:pt x="14251" y="133394"/>
                  </a:cubicBezTo>
                  <a:cubicBezTo>
                    <a:pt x="14251" y="133394"/>
                    <a:pt x="25046" y="84716"/>
                    <a:pt x="17627" y="42280"/>
                  </a:cubicBezTo>
                  <a:cubicBezTo>
                    <a:pt x="14839" y="26342"/>
                    <a:pt x="9461" y="11267"/>
                    <a:pt x="1"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3169324" y="3016809"/>
              <a:ext cx="991858" cy="1443799"/>
            </a:xfrm>
            <a:custGeom>
              <a:avLst/>
              <a:gdLst/>
              <a:ahLst/>
              <a:cxnLst/>
              <a:rect l="l" t="t" r="r" b="b"/>
              <a:pathLst>
                <a:path w="16370" h="23829" extrusionOk="0">
                  <a:moveTo>
                    <a:pt x="2473" y="0"/>
                  </a:moveTo>
                  <a:lnTo>
                    <a:pt x="982" y="8323"/>
                  </a:lnTo>
                  <a:cubicBezTo>
                    <a:pt x="982" y="8323"/>
                    <a:pt x="0" y="23829"/>
                    <a:pt x="982" y="23829"/>
                  </a:cubicBezTo>
                  <a:cubicBezTo>
                    <a:pt x="11188" y="23829"/>
                    <a:pt x="15232" y="21316"/>
                    <a:pt x="15232" y="21316"/>
                  </a:cubicBezTo>
                  <a:cubicBezTo>
                    <a:pt x="15232" y="21316"/>
                    <a:pt x="15703" y="19197"/>
                    <a:pt x="16370" y="15507"/>
                  </a:cubicBezTo>
                  <a:cubicBezTo>
                    <a:pt x="12994" y="9343"/>
                    <a:pt x="8244" y="4044"/>
                    <a:pt x="2473"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3114672" y="2971548"/>
              <a:ext cx="225940" cy="2077146"/>
            </a:xfrm>
            <a:custGeom>
              <a:avLst/>
              <a:gdLst/>
              <a:ahLst/>
              <a:cxnLst/>
              <a:rect l="l" t="t" r="r" b="b"/>
              <a:pathLst>
                <a:path w="3729" h="34282" extrusionOk="0">
                  <a:moveTo>
                    <a:pt x="1817" y="0"/>
                  </a:moveTo>
                  <a:cubicBezTo>
                    <a:pt x="826" y="0"/>
                    <a:pt x="0" y="848"/>
                    <a:pt x="39" y="1847"/>
                  </a:cubicBezTo>
                  <a:lnTo>
                    <a:pt x="39" y="32545"/>
                  </a:lnTo>
                  <a:cubicBezTo>
                    <a:pt x="98" y="33703"/>
                    <a:pt x="991" y="34282"/>
                    <a:pt x="1884" y="34282"/>
                  </a:cubicBezTo>
                  <a:cubicBezTo>
                    <a:pt x="2777" y="34282"/>
                    <a:pt x="3670" y="33703"/>
                    <a:pt x="3729" y="32545"/>
                  </a:cubicBezTo>
                  <a:lnTo>
                    <a:pt x="3729" y="1847"/>
                  </a:lnTo>
                  <a:cubicBezTo>
                    <a:pt x="3729" y="826"/>
                    <a:pt x="2904" y="1"/>
                    <a:pt x="1884" y="1"/>
                  </a:cubicBezTo>
                  <a:cubicBezTo>
                    <a:pt x="1861" y="1"/>
                    <a:pt x="1839" y="0"/>
                    <a:pt x="1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2615532" y="-446336"/>
              <a:ext cx="1264998" cy="1240641"/>
            </a:xfrm>
            <a:custGeom>
              <a:avLst/>
              <a:gdLst/>
              <a:ahLst/>
              <a:cxnLst/>
              <a:rect l="l" t="t" r="r" b="b"/>
              <a:pathLst>
                <a:path w="20878" h="20476" extrusionOk="0">
                  <a:moveTo>
                    <a:pt x="9850" y="1492"/>
                  </a:moveTo>
                  <a:cubicBezTo>
                    <a:pt x="14371" y="1492"/>
                    <a:pt x="18407" y="4739"/>
                    <a:pt x="18719" y="9461"/>
                  </a:cubicBezTo>
                  <a:cubicBezTo>
                    <a:pt x="19033" y="13779"/>
                    <a:pt x="15657" y="18765"/>
                    <a:pt x="11025" y="19000"/>
                  </a:cubicBezTo>
                  <a:cubicBezTo>
                    <a:pt x="10891" y="19006"/>
                    <a:pt x="10757" y="19008"/>
                    <a:pt x="10623" y="19008"/>
                  </a:cubicBezTo>
                  <a:cubicBezTo>
                    <a:pt x="5975" y="19008"/>
                    <a:pt x="1525" y="15720"/>
                    <a:pt x="1525" y="10874"/>
                  </a:cubicBezTo>
                  <a:cubicBezTo>
                    <a:pt x="1525" y="6046"/>
                    <a:pt x="4351" y="2002"/>
                    <a:pt x="9140" y="1531"/>
                  </a:cubicBezTo>
                  <a:lnTo>
                    <a:pt x="9415" y="1492"/>
                  </a:lnTo>
                  <a:lnTo>
                    <a:pt x="9768" y="1492"/>
                  </a:lnTo>
                  <a:cubicBezTo>
                    <a:pt x="9796" y="1492"/>
                    <a:pt x="9823" y="1492"/>
                    <a:pt x="9850" y="1492"/>
                  </a:cubicBezTo>
                  <a:close/>
                  <a:moveTo>
                    <a:pt x="10318" y="0"/>
                  </a:moveTo>
                  <a:cubicBezTo>
                    <a:pt x="9611" y="0"/>
                    <a:pt x="8944" y="39"/>
                    <a:pt x="8277" y="157"/>
                  </a:cubicBezTo>
                  <a:lnTo>
                    <a:pt x="8198" y="157"/>
                  </a:lnTo>
                  <a:cubicBezTo>
                    <a:pt x="3134" y="1021"/>
                    <a:pt x="111" y="5575"/>
                    <a:pt x="72" y="10874"/>
                  </a:cubicBezTo>
                  <a:cubicBezTo>
                    <a:pt x="0" y="16418"/>
                    <a:pt x="5110" y="20476"/>
                    <a:pt x="10439" y="20476"/>
                  </a:cubicBezTo>
                  <a:cubicBezTo>
                    <a:pt x="10922" y="20476"/>
                    <a:pt x="11406" y="20443"/>
                    <a:pt x="11888" y="20374"/>
                  </a:cubicBezTo>
                  <a:cubicBezTo>
                    <a:pt x="17266" y="19628"/>
                    <a:pt x="20878" y="13661"/>
                    <a:pt x="20093" y="8519"/>
                  </a:cubicBezTo>
                  <a:cubicBezTo>
                    <a:pt x="19347" y="3612"/>
                    <a:pt x="15264" y="432"/>
                    <a:pt x="10632" y="79"/>
                  </a:cubicBezTo>
                  <a:cubicBezTo>
                    <a:pt x="10553" y="39"/>
                    <a:pt x="10436" y="0"/>
                    <a:pt x="10318"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1466745" y="4223399"/>
              <a:ext cx="46230" cy="32658"/>
            </a:xfrm>
            <a:custGeom>
              <a:avLst/>
              <a:gdLst/>
              <a:ahLst/>
              <a:cxnLst/>
              <a:rect l="l" t="t" r="r" b="b"/>
              <a:pathLst>
                <a:path w="763" h="539" extrusionOk="0">
                  <a:moveTo>
                    <a:pt x="295" y="1"/>
                  </a:moveTo>
                  <a:cubicBezTo>
                    <a:pt x="124" y="1"/>
                    <a:pt x="1" y="203"/>
                    <a:pt x="150" y="382"/>
                  </a:cubicBezTo>
                  <a:lnTo>
                    <a:pt x="229" y="460"/>
                  </a:lnTo>
                  <a:cubicBezTo>
                    <a:pt x="283" y="515"/>
                    <a:pt x="344" y="538"/>
                    <a:pt x="403" y="538"/>
                  </a:cubicBezTo>
                  <a:cubicBezTo>
                    <a:pt x="597" y="538"/>
                    <a:pt x="763" y="288"/>
                    <a:pt x="582" y="107"/>
                  </a:cubicBezTo>
                  <a:lnTo>
                    <a:pt x="464" y="68"/>
                  </a:lnTo>
                  <a:cubicBezTo>
                    <a:pt x="408" y="21"/>
                    <a:pt x="349" y="1"/>
                    <a:pt x="29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1485346" y="4156144"/>
              <a:ext cx="45200" cy="30961"/>
            </a:xfrm>
            <a:custGeom>
              <a:avLst/>
              <a:gdLst/>
              <a:ahLst/>
              <a:cxnLst/>
              <a:rect l="l" t="t" r="r" b="b"/>
              <a:pathLst>
                <a:path w="746" h="511" extrusionOk="0">
                  <a:moveTo>
                    <a:pt x="314" y="0"/>
                  </a:moveTo>
                  <a:cubicBezTo>
                    <a:pt x="0" y="0"/>
                    <a:pt x="0" y="510"/>
                    <a:pt x="314" y="510"/>
                  </a:cubicBezTo>
                  <a:lnTo>
                    <a:pt x="432" y="510"/>
                  </a:lnTo>
                  <a:cubicBezTo>
                    <a:pt x="746" y="510"/>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2108514" y="3865917"/>
              <a:ext cx="40474" cy="28598"/>
            </a:xfrm>
            <a:custGeom>
              <a:avLst/>
              <a:gdLst/>
              <a:ahLst/>
              <a:cxnLst/>
              <a:rect l="l" t="t" r="r" b="b"/>
              <a:pathLst>
                <a:path w="668" h="472" extrusionOk="0">
                  <a:moveTo>
                    <a:pt x="353" y="1"/>
                  </a:moveTo>
                  <a:cubicBezTo>
                    <a:pt x="0" y="1"/>
                    <a:pt x="0" y="472"/>
                    <a:pt x="353" y="472"/>
                  </a:cubicBezTo>
                  <a:cubicBezTo>
                    <a:pt x="667" y="472"/>
                    <a:pt x="667" y="1"/>
                    <a:pt x="35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1955161" y="3867796"/>
              <a:ext cx="99792" cy="51077"/>
            </a:xfrm>
            <a:custGeom>
              <a:avLst/>
              <a:gdLst/>
              <a:ahLst/>
              <a:cxnLst/>
              <a:rect l="l" t="t" r="r" b="b"/>
              <a:pathLst>
                <a:path w="1647" h="843" extrusionOk="0">
                  <a:moveTo>
                    <a:pt x="1304" y="0"/>
                  </a:moveTo>
                  <a:cubicBezTo>
                    <a:pt x="1282" y="0"/>
                    <a:pt x="1260" y="3"/>
                    <a:pt x="1236" y="9"/>
                  </a:cubicBezTo>
                  <a:lnTo>
                    <a:pt x="254" y="323"/>
                  </a:lnTo>
                  <a:cubicBezTo>
                    <a:pt x="0" y="432"/>
                    <a:pt x="82" y="842"/>
                    <a:pt x="343" y="842"/>
                  </a:cubicBezTo>
                  <a:cubicBezTo>
                    <a:pt x="365" y="842"/>
                    <a:pt x="387" y="839"/>
                    <a:pt x="411" y="833"/>
                  </a:cubicBezTo>
                  <a:lnTo>
                    <a:pt x="1393" y="519"/>
                  </a:lnTo>
                  <a:cubicBezTo>
                    <a:pt x="1647" y="411"/>
                    <a:pt x="1565" y="0"/>
                    <a:pt x="1304"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1940135" y="3745646"/>
              <a:ext cx="101064" cy="119665"/>
            </a:xfrm>
            <a:custGeom>
              <a:avLst/>
              <a:gdLst/>
              <a:ahLst/>
              <a:cxnLst/>
              <a:rect l="l" t="t" r="r" b="b"/>
              <a:pathLst>
                <a:path w="1668" h="1975" extrusionOk="0">
                  <a:moveTo>
                    <a:pt x="1296" y="1"/>
                  </a:moveTo>
                  <a:cubicBezTo>
                    <a:pt x="1240" y="1"/>
                    <a:pt x="1182" y="19"/>
                    <a:pt x="1130" y="62"/>
                  </a:cubicBezTo>
                  <a:cubicBezTo>
                    <a:pt x="620" y="494"/>
                    <a:pt x="267" y="1044"/>
                    <a:pt x="70" y="1672"/>
                  </a:cubicBezTo>
                  <a:cubicBezTo>
                    <a:pt x="1" y="1857"/>
                    <a:pt x="137" y="1974"/>
                    <a:pt x="284" y="1974"/>
                  </a:cubicBezTo>
                  <a:cubicBezTo>
                    <a:pt x="386" y="1974"/>
                    <a:pt x="493" y="1918"/>
                    <a:pt x="542" y="1790"/>
                  </a:cubicBezTo>
                  <a:cubicBezTo>
                    <a:pt x="738" y="1279"/>
                    <a:pt x="1052" y="769"/>
                    <a:pt x="1484" y="416"/>
                  </a:cubicBezTo>
                  <a:cubicBezTo>
                    <a:pt x="1667" y="232"/>
                    <a:pt x="1493" y="1"/>
                    <a:pt x="129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1930501" y="3712564"/>
              <a:ext cx="61075" cy="57076"/>
            </a:xfrm>
            <a:custGeom>
              <a:avLst/>
              <a:gdLst/>
              <a:ahLst/>
              <a:cxnLst/>
              <a:rect l="l" t="t" r="r" b="b"/>
              <a:pathLst>
                <a:path w="1008" h="942" extrusionOk="0">
                  <a:moveTo>
                    <a:pt x="669" y="0"/>
                  </a:moveTo>
                  <a:cubicBezTo>
                    <a:pt x="597" y="0"/>
                    <a:pt x="523" y="29"/>
                    <a:pt x="465" y="98"/>
                  </a:cubicBezTo>
                  <a:cubicBezTo>
                    <a:pt x="347" y="255"/>
                    <a:pt x="229" y="412"/>
                    <a:pt x="112" y="608"/>
                  </a:cubicBezTo>
                  <a:cubicBezTo>
                    <a:pt x="1" y="775"/>
                    <a:pt x="164" y="941"/>
                    <a:pt x="339" y="941"/>
                  </a:cubicBezTo>
                  <a:cubicBezTo>
                    <a:pt x="412" y="941"/>
                    <a:pt x="486" y="913"/>
                    <a:pt x="544" y="844"/>
                  </a:cubicBezTo>
                  <a:lnTo>
                    <a:pt x="897" y="333"/>
                  </a:lnTo>
                  <a:cubicBezTo>
                    <a:pt x="1008" y="167"/>
                    <a:pt x="844" y="0"/>
                    <a:pt x="669"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4353799" y="3880217"/>
              <a:ext cx="31022" cy="33325"/>
            </a:xfrm>
            <a:custGeom>
              <a:avLst/>
              <a:gdLst/>
              <a:ahLst/>
              <a:cxnLst/>
              <a:rect l="l" t="t" r="r" b="b"/>
              <a:pathLst>
                <a:path w="512"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4294360" y="3557332"/>
              <a:ext cx="30961" cy="35142"/>
            </a:xfrm>
            <a:custGeom>
              <a:avLst/>
              <a:gdLst/>
              <a:ahLst/>
              <a:cxnLst/>
              <a:rect l="l" t="t" r="r" b="b"/>
              <a:pathLst>
                <a:path w="511" h="580" extrusionOk="0">
                  <a:moveTo>
                    <a:pt x="255" y="0"/>
                  </a:moveTo>
                  <a:cubicBezTo>
                    <a:pt x="128" y="0"/>
                    <a:pt x="0" y="89"/>
                    <a:pt x="0" y="265"/>
                  </a:cubicBezTo>
                  <a:lnTo>
                    <a:pt x="0" y="344"/>
                  </a:lnTo>
                  <a:cubicBezTo>
                    <a:pt x="0" y="501"/>
                    <a:pt x="128" y="579"/>
                    <a:pt x="255" y="579"/>
                  </a:cubicBezTo>
                  <a:cubicBezTo>
                    <a:pt x="383" y="579"/>
                    <a:pt x="511" y="501"/>
                    <a:pt x="511" y="344"/>
                  </a:cubicBezTo>
                  <a:lnTo>
                    <a:pt x="511" y="265"/>
                  </a:lnTo>
                  <a:cubicBezTo>
                    <a:pt x="511" y="89"/>
                    <a:pt x="383" y="0"/>
                    <a:pt x="25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4367977" y="3687722"/>
              <a:ext cx="98883" cy="85311"/>
            </a:xfrm>
            <a:custGeom>
              <a:avLst/>
              <a:gdLst/>
              <a:ahLst/>
              <a:cxnLst/>
              <a:rect l="l" t="t" r="r" b="b"/>
              <a:pathLst>
                <a:path w="1632" h="1408" extrusionOk="0">
                  <a:moveTo>
                    <a:pt x="346" y="1"/>
                  </a:moveTo>
                  <a:cubicBezTo>
                    <a:pt x="135" y="1"/>
                    <a:pt x="1" y="304"/>
                    <a:pt x="199" y="469"/>
                  </a:cubicBezTo>
                  <a:cubicBezTo>
                    <a:pt x="552" y="665"/>
                    <a:pt x="866" y="979"/>
                    <a:pt x="1062" y="1293"/>
                  </a:cubicBezTo>
                  <a:cubicBezTo>
                    <a:pt x="1121" y="1375"/>
                    <a:pt x="1200" y="1408"/>
                    <a:pt x="1277" y="1408"/>
                  </a:cubicBezTo>
                  <a:cubicBezTo>
                    <a:pt x="1460" y="1408"/>
                    <a:pt x="1632" y="1223"/>
                    <a:pt x="1494" y="1058"/>
                  </a:cubicBezTo>
                  <a:cubicBezTo>
                    <a:pt x="1219" y="665"/>
                    <a:pt x="866" y="312"/>
                    <a:pt x="473" y="37"/>
                  </a:cubicBezTo>
                  <a:cubicBezTo>
                    <a:pt x="429" y="12"/>
                    <a:pt x="386" y="1"/>
                    <a:pt x="34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4824765" y="4172745"/>
              <a:ext cx="30961" cy="33385"/>
            </a:xfrm>
            <a:custGeom>
              <a:avLst/>
              <a:gdLst/>
              <a:ahLst/>
              <a:cxnLst/>
              <a:rect l="l" t="t" r="r" b="b"/>
              <a:pathLst>
                <a:path w="511" h="551" extrusionOk="0">
                  <a:moveTo>
                    <a:pt x="256" y="1"/>
                  </a:moveTo>
                  <a:cubicBezTo>
                    <a:pt x="128" y="1"/>
                    <a:pt x="0" y="79"/>
                    <a:pt x="0" y="236"/>
                  </a:cubicBezTo>
                  <a:lnTo>
                    <a:pt x="0" y="315"/>
                  </a:lnTo>
                  <a:cubicBezTo>
                    <a:pt x="0" y="472"/>
                    <a:pt x="128" y="550"/>
                    <a:pt x="256" y="550"/>
                  </a:cubicBezTo>
                  <a:cubicBezTo>
                    <a:pt x="383" y="550"/>
                    <a:pt x="511" y="472"/>
                    <a:pt x="511" y="315"/>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4865179" y="4191771"/>
              <a:ext cx="28598" cy="35748"/>
            </a:xfrm>
            <a:custGeom>
              <a:avLst/>
              <a:gdLst/>
              <a:ahLst/>
              <a:cxnLst/>
              <a:rect l="l" t="t" r="r" b="b"/>
              <a:pathLst>
                <a:path w="472" h="590" extrusionOk="0">
                  <a:moveTo>
                    <a:pt x="236" y="1"/>
                  </a:moveTo>
                  <a:cubicBezTo>
                    <a:pt x="118" y="1"/>
                    <a:pt x="1" y="79"/>
                    <a:pt x="1" y="236"/>
                  </a:cubicBezTo>
                  <a:lnTo>
                    <a:pt x="1" y="354"/>
                  </a:lnTo>
                  <a:cubicBezTo>
                    <a:pt x="1" y="511"/>
                    <a:pt x="118" y="590"/>
                    <a:pt x="236" y="590"/>
                  </a:cubicBezTo>
                  <a:cubicBezTo>
                    <a:pt x="354" y="590"/>
                    <a:pt x="472" y="51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4638815" y="3985886"/>
              <a:ext cx="57318" cy="47018"/>
            </a:xfrm>
            <a:custGeom>
              <a:avLst/>
              <a:gdLst/>
              <a:ahLst/>
              <a:cxnLst/>
              <a:rect l="l" t="t" r="r" b="b"/>
              <a:pathLst>
                <a:path w="946" h="776" extrusionOk="0">
                  <a:moveTo>
                    <a:pt x="600" y="0"/>
                  </a:moveTo>
                  <a:cubicBezTo>
                    <a:pt x="547" y="0"/>
                    <a:pt x="491" y="19"/>
                    <a:pt x="439" y="62"/>
                  </a:cubicBezTo>
                  <a:lnTo>
                    <a:pt x="125" y="376"/>
                  </a:lnTo>
                  <a:cubicBezTo>
                    <a:pt x="0" y="564"/>
                    <a:pt x="149" y="776"/>
                    <a:pt x="333" y="776"/>
                  </a:cubicBezTo>
                  <a:cubicBezTo>
                    <a:pt x="380" y="776"/>
                    <a:pt x="430" y="762"/>
                    <a:pt x="478" y="730"/>
                  </a:cubicBezTo>
                  <a:lnTo>
                    <a:pt x="793" y="415"/>
                  </a:lnTo>
                  <a:cubicBezTo>
                    <a:pt x="946" y="232"/>
                    <a:pt x="788" y="0"/>
                    <a:pt x="600"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4530783" y="3606713"/>
              <a:ext cx="46412" cy="34657"/>
            </a:xfrm>
            <a:custGeom>
              <a:avLst/>
              <a:gdLst/>
              <a:ahLst/>
              <a:cxnLst/>
              <a:rect l="l" t="t" r="r" b="b"/>
              <a:pathLst>
                <a:path w="766" h="572" extrusionOk="0">
                  <a:moveTo>
                    <a:pt x="360" y="1"/>
                  </a:moveTo>
                  <a:cubicBezTo>
                    <a:pt x="166" y="1"/>
                    <a:pt x="0" y="251"/>
                    <a:pt x="181" y="432"/>
                  </a:cubicBezTo>
                  <a:lnTo>
                    <a:pt x="259" y="510"/>
                  </a:lnTo>
                  <a:cubicBezTo>
                    <a:pt x="311" y="553"/>
                    <a:pt x="367" y="572"/>
                    <a:pt x="420" y="572"/>
                  </a:cubicBezTo>
                  <a:cubicBezTo>
                    <a:pt x="609" y="572"/>
                    <a:pt x="766" y="341"/>
                    <a:pt x="613" y="157"/>
                  </a:cubicBezTo>
                  <a:lnTo>
                    <a:pt x="534" y="78"/>
                  </a:lnTo>
                  <a:cubicBezTo>
                    <a:pt x="479" y="24"/>
                    <a:pt x="418" y="1"/>
                    <a:pt x="36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4900685" y="4053625"/>
              <a:ext cx="152929" cy="361116"/>
            </a:xfrm>
            <a:custGeom>
              <a:avLst/>
              <a:gdLst/>
              <a:ahLst/>
              <a:cxnLst/>
              <a:rect l="l" t="t" r="r" b="b"/>
              <a:pathLst>
                <a:path w="2524" h="5960" extrusionOk="0">
                  <a:moveTo>
                    <a:pt x="340" y="1"/>
                  </a:moveTo>
                  <a:cubicBezTo>
                    <a:pt x="181" y="1"/>
                    <a:pt x="1" y="180"/>
                    <a:pt x="82" y="397"/>
                  </a:cubicBezTo>
                  <a:cubicBezTo>
                    <a:pt x="867" y="2124"/>
                    <a:pt x="1535" y="3930"/>
                    <a:pt x="2006" y="5775"/>
                  </a:cubicBezTo>
                  <a:cubicBezTo>
                    <a:pt x="2038" y="5903"/>
                    <a:pt x="2136" y="5959"/>
                    <a:pt x="2235" y="5959"/>
                  </a:cubicBezTo>
                  <a:cubicBezTo>
                    <a:pt x="2378" y="5959"/>
                    <a:pt x="2523" y="5842"/>
                    <a:pt x="2477" y="5657"/>
                  </a:cubicBezTo>
                  <a:cubicBezTo>
                    <a:pt x="1966" y="3773"/>
                    <a:pt x="1338" y="1928"/>
                    <a:pt x="514" y="122"/>
                  </a:cubicBezTo>
                  <a:cubicBezTo>
                    <a:pt x="477" y="37"/>
                    <a:pt x="411" y="1"/>
                    <a:pt x="34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2678363" y="-256750"/>
              <a:ext cx="1128428" cy="842807"/>
            </a:xfrm>
            <a:custGeom>
              <a:avLst/>
              <a:gdLst/>
              <a:ahLst/>
              <a:cxnLst/>
              <a:rect l="l" t="t" r="r" b="b"/>
              <a:pathLst>
                <a:path w="18624" h="13910" extrusionOk="0">
                  <a:moveTo>
                    <a:pt x="15248" y="8884"/>
                  </a:moveTo>
                  <a:lnTo>
                    <a:pt x="15248" y="8884"/>
                  </a:lnTo>
                  <a:cubicBezTo>
                    <a:pt x="15130" y="9198"/>
                    <a:pt x="15012" y="9512"/>
                    <a:pt x="14895" y="9787"/>
                  </a:cubicBezTo>
                  <a:lnTo>
                    <a:pt x="14620" y="9590"/>
                  </a:lnTo>
                  <a:cubicBezTo>
                    <a:pt x="14777" y="9315"/>
                    <a:pt x="15012" y="9080"/>
                    <a:pt x="15248" y="8884"/>
                  </a:cubicBezTo>
                  <a:close/>
                  <a:moveTo>
                    <a:pt x="13442" y="11239"/>
                  </a:moveTo>
                  <a:cubicBezTo>
                    <a:pt x="13521" y="11318"/>
                    <a:pt x="13599" y="11396"/>
                    <a:pt x="13678" y="11475"/>
                  </a:cubicBezTo>
                  <a:cubicBezTo>
                    <a:pt x="13560" y="11632"/>
                    <a:pt x="13442" y="11749"/>
                    <a:pt x="13324" y="11828"/>
                  </a:cubicBezTo>
                  <a:cubicBezTo>
                    <a:pt x="13364" y="11632"/>
                    <a:pt x="13364" y="11435"/>
                    <a:pt x="13442" y="11239"/>
                  </a:cubicBezTo>
                  <a:close/>
                  <a:moveTo>
                    <a:pt x="9016" y="478"/>
                  </a:moveTo>
                  <a:cubicBezTo>
                    <a:pt x="10503" y="478"/>
                    <a:pt x="12032" y="999"/>
                    <a:pt x="13207" y="1935"/>
                  </a:cubicBezTo>
                  <a:cubicBezTo>
                    <a:pt x="13167" y="2014"/>
                    <a:pt x="13128" y="2092"/>
                    <a:pt x="13089" y="2171"/>
                  </a:cubicBezTo>
                  <a:cubicBezTo>
                    <a:pt x="13041" y="2336"/>
                    <a:pt x="13194" y="2445"/>
                    <a:pt x="13348" y="2445"/>
                  </a:cubicBezTo>
                  <a:cubicBezTo>
                    <a:pt x="13450" y="2445"/>
                    <a:pt x="13552" y="2398"/>
                    <a:pt x="13599" y="2289"/>
                  </a:cubicBezTo>
                  <a:cubicBezTo>
                    <a:pt x="13638" y="2328"/>
                    <a:pt x="13678" y="2367"/>
                    <a:pt x="13756" y="2446"/>
                  </a:cubicBezTo>
                  <a:cubicBezTo>
                    <a:pt x="13678" y="2446"/>
                    <a:pt x="13638" y="2485"/>
                    <a:pt x="13599" y="2524"/>
                  </a:cubicBezTo>
                  <a:cubicBezTo>
                    <a:pt x="13560" y="2603"/>
                    <a:pt x="13481" y="2681"/>
                    <a:pt x="13442" y="2760"/>
                  </a:cubicBezTo>
                  <a:cubicBezTo>
                    <a:pt x="13308" y="2948"/>
                    <a:pt x="13468" y="3118"/>
                    <a:pt x="13645" y="3118"/>
                  </a:cubicBezTo>
                  <a:cubicBezTo>
                    <a:pt x="13727" y="3118"/>
                    <a:pt x="13812" y="3082"/>
                    <a:pt x="13874" y="2995"/>
                  </a:cubicBezTo>
                  <a:lnTo>
                    <a:pt x="14031" y="2760"/>
                  </a:lnTo>
                  <a:cubicBezTo>
                    <a:pt x="14149" y="2877"/>
                    <a:pt x="14227" y="2995"/>
                    <a:pt x="14306" y="3113"/>
                  </a:cubicBezTo>
                  <a:cubicBezTo>
                    <a:pt x="14227" y="3113"/>
                    <a:pt x="14188" y="3152"/>
                    <a:pt x="14149" y="3231"/>
                  </a:cubicBezTo>
                  <a:lnTo>
                    <a:pt x="13874" y="3780"/>
                  </a:lnTo>
                  <a:cubicBezTo>
                    <a:pt x="13766" y="3969"/>
                    <a:pt x="13935" y="4138"/>
                    <a:pt x="14102" y="4138"/>
                  </a:cubicBezTo>
                  <a:cubicBezTo>
                    <a:pt x="14179" y="4138"/>
                    <a:pt x="14256" y="4102"/>
                    <a:pt x="14306" y="4016"/>
                  </a:cubicBezTo>
                  <a:lnTo>
                    <a:pt x="14580" y="3506"/>
                  </a:lnTo>
                  <a:lnTo>
                    <a:pt x="14738" y="3741"/>
                  </a:lnTo>
                  <a:cubicBezTo>
                    <a:pt x="14345" y="4448"/>
                    <a:pt x="14031" y="5194"/>
                    <a:pt x="13835" y="5979"/>
                  </a:cubicBezTo>
                  <a:cubicBezTo>
                    <a:pt x="13788" y="6164"/>
                    <a:pt x="13934" y="6281"/>
                    <a:pt x="14077" y="6281"/>
                  </a:cubicBezTo>
                  <a:cubicBezTo>
                    <a:pt x="14176" y="6281"/>
                    <a:pt x="14274" y="6225"/>
                    <a:pt x="14306" y="6096"/>
                  </a:cubicBezTo>
                  <a:cubicBezTo>
                    <a:pt x="14502" y="5468"/>
                    <a:pt x="14698" y="4879"/>
                    <a:pt x="15012" y="4291"/>
                  </a:cubicBezTo>
                  <a:cubicBezTo>
                    <a:pt x="15405" y="5154"/>
                    <a:pt x="15601" y="6096"/>
                    <a:pt x="15562" y="7078"/>
                  </a:cubicBezTo>
                  <a:lnTo>
                    <a:pt x="15483" y="7078"/>
                  </a:lnTo>
                  <a:lnTo>
                    <a:pt x="15052" y="7431"/>
                  </a:lnTo>
                  <a:cubicBezTo>
                    <a:pt x="14973" y="7117"/>
                    <a:pt x="15012" y="6764"/>
                    <a:pt x="15130" y="6450"/>
                  </a:cubicBezTo>
                  <a:cubicBezTo>
                    <a:pt x="15176" y="6264"/>
                    <a:pt x="15031" y="6147"/>
                    <a:pt x="14880" y="6147"/>
                  </a:cubicBezTo>
                  <a:cubicBezTo>
                    <a:pt x="14775" y="6147"/>
                    <a:pt x="14668" y="6203"/>
                    <a:pt x="14620" y="6332"/>
                  </a:cubicBezTo>
                  <a:cubicBezTo>
                    <a:pt x="14463" y="6764"/>
                    <a:pt x="14463" y="7274"/>
                    <a:pt x="14580" y="7745"/>
                  </a:cubicBezTo>
                  <a:lnTo>
                    <a:pt x="14227" y="7981"/>
                  </a:lnTo>
                  <a:cubicBezTo>
                    <a:pt x="14034" y="8142"/>
                    <a:pt x="14158" y="8463"/>
                    <a:pt x="14361" y="8463"/>
                  </a:cubicBezTo>
                  <a:cubicBezTo>
                    <a:pt x="14405" y="8463"/>
                    <a:pt x="14453" y="8447"/>
                    <a:pt x="14502" y="8413"/>
                  </a:cubicBezTo>
                  <a:cubicBezTo>
                    <a:pt x="14816" y="8177"/>
                    <a:pt x="15169" y="7902"/>
                    <a:pt x="15523" y="7667"/>
                  </a:cubicBezTo>
                  <a:lnTo>
                    <a:pt x="15523" y="7667"/>
                  </a:lnTo>
                  <a:cubicBezTo>
                    <a:pt x="15483" y="7863"/>
                    <a:pt x="15444" y="8059"/>
                    <a:pt x="15405" y="8256"/>
                  </a:cubicBezTo>
                  <a:cubicBezTo>
                    <a:pt x="15326" y="8256"/>
                    <a:pt x="15287" y="8256"/>
                    <a:pt x="15209" y="8295"/>
                  </a:cubicBezTo>
                  <a:cubicBezTo>
                    <a:pt x="14816" y="8530"/>
                    <a:pt x="14463" y="8884"/>
                    <a:pt x="14227" y="9276"/>
                  </a:cubicBezTo>
                  <a:lnTo>
                    <a:pt x="14149" y="9198"/>
                  </a:lnTo>
                  <a:cubicBezTo>
                    <a:pt x="14100" y="9157"/>
                    <a:pt x="14047" y="9140"/>
                    <a:pt x="13995" y="9140"/>
                  </a:cubicBezTo>
                  <a:cubicBezTo>
                    <a:pt x="13794" y="9140"/>
                    <a:pt x="13616" y="9395"/>
                    <a:pt x="13835" y="9551"/>
                  </a:cubicBezTo>
                  <a:lnTo>
                    <a:pt x="14620" y="10258"/>
                  </a:lnTo>
                  <a:cubicBezTo>
                    <a:pt x="14580" y="10336"/>
                    <a:pt x="14541" y="10415"/>
                    <a:pt x="14463" y="10493"/>
                  </a:cubicBezTo>
                  <a:cubicBezTo>
                    <a:pt x="14149" y="10218"/>
                    <a:pt x="13795" y="9944"/>
                    <a:pt x="13403" y="9747"/>
                  </a:cubicBezTo>
                  <a:cubicBezTo>
                    <a:pt x="13362" y="9724"/>
                    <a:pt x="13321" y="9713"/>
                    <a:pt x="13284" y="9713"/>
                  </a:cubicBezTo>
                  <a:cubicBezTo>
                    <a:pt x="13069" y="9713"/>
                    <a:pt x="12934" y="10046"/>
                    <a:pt x="13167" y="10179"/>
                  </a:cubicBezTo>
                  <a:cubicBezTo>
                    <a:pt x="13521" y="10375"/>
                    <a:pt x="13874" y="10611"/>
                    <a:pt x="14188" y="10886"/>
                  </a:cubicBezTo>
                  <a:cubicBezTo>
                    <a:pt x="14149" y="10964"/>
                    <a:pt x="14070" y="11043"/>
                    <a:pt x="13992" y="11121"/>
                  </a:cubicBezTo>
                  <a:cubicBezTo>
                    <a:pt x="13678" y="10807"/>
                    <a:pt x="13324" y="10493"/>
                    <a:pt x="12932" y="10218"/>
                  </a:cubicBezTo>
                  <a:cubicBezTo>
                    <a:pt x="12891" y="10194"/>
                    <a:pt x="12850" y="10183"/>
                    <a:pt x="12811" y="10183"/>
                  </a:cubicBezTo>
                  <a:cubicBezTo>
                    <a:pt x="12664" y="10183"/>
                    <a:pt x="12547" y="10338"/>
                    <a:pt x="12578" y="10493"/>
                  </a:cubicBezTo>
                  <a:cubicBezTo>
                    <a:pt x="12539" y="10493"/>
                    <a:pt x="12500" y="10532"/>
                    <a:pt x="12461" y="10572"/>
                  </a:cubicBezTo>
                  <a:cubicBezTo>
                    <a:pt x="12225" y="10846"/>
                    <a:pt x="12068" y="11200"/>
                    <a:pt x="12068" y="11553"/>
                  </a:cubicBezTo>
                  <a:cubicBezTo>
                    <a:pt x="12048" y="11710"/>
                    <a:pt x="12166" y="11789"/>
                    <a:pt x="12294" y="11789"/>
                  </a:cubicBezTo>
                  <a:cubicBezTo>
                    <a:pt x="12421" y="11789"/>
                    <a:pt x="12559" y="11710"/>
                    <a:pt x="12578" y="11553"/>
                  </a:cubicBezTo>
                  <a:cubicBezTo>
                    <a:pt x="12578" y="11318"/>
                    <a:pt x="12657" y="11121"/>
                    <a:pt x="12814" y="10925"/>
                  </a:cubicBezTo>
                  <a:cubicBezTo>
                    <a:pt x="12814" y="10886"/>
                    <a:pt x="12853" y="10846"/>
                    <a:pt x="12853" y="10807"/>
                  </a:cubicBezTo>
                  <a:lnTo>
                    <a:pt x="13010" y="10925"/>
                  </a:lnTo>
                  <a:cubicBezTo>
                    <a:pt x="12892" y="11318"/>
                    <a:pt x="12814" y="11749"/>
                    <a:pt x="12814" y="12181"/>
                  </a:cubicBezTo>
                  <a:cubicBezTo>
                    <a:pt x="12814" y="12181"/>
                    <a:pt x="12814" y="12220"/>
                    <a:pt x="12814" y="12260"/>
                  </a:cubicBezTo>
                  <a:cubicBezTo>
                    <a:pt x="12500" y="12495"/>
                    <a:pt x="12147" y="12691"/>
                    <a:pt x="11793" y="12849"/>
                  </a:cubicBezTo>
                  <a:cubicBezTo>
                    <a:pt x="11793" y="12809"/>
                    <a:pt x="11754" y="12770"/>
                    <a:pt x="11715" y="12731"/>
                  </a:cubicBezTo>
                  <a:cubicBezTo>
                    <a:pt x="11676" y="12652"/>
                    <a:pt x="11636" y="12574"/>
                    <a:pt x="11636" y="12456"/>
                  </a:cubicBezTo>
                  <a:cubicBezTo>
                    <a:pt x="11606" y="12349"/>
                    <a:pt x="11516" y="12302"/>
                    <a:pt x="11421" y="12302"/>
                  </a:cubicBezTo>
                  <a:cubicBezTo>
                    <a:pt x="11269" y="12302"/>
                    <a:pt x="11102" y="12421"/>
                    <a:pt x="11126" y="12613"/>
                  </a:cubicBezTo>
                  <a:cubicBezTo>
                    <a:pt x="11165" y="12770"/>
                    <a:pt x="11244" y="12888"/>
                    <a:pt x="11322" y="13006"/>
                  </a:cubicBezTo>
                  <a:cubicBezTo>
                    <a:pt x="11244" y="13045"/>
                    <a:pt x="11165" y="13084"/>
                    <a:pt x="11087" y="13123"/>
                  </a:cubicBezTo>
                  <a:cubicBezTo>
                    <a:pt x="11047" y="12966"/>
                    <a:pt x="11008" y="12849"/>
                    <a:pt x="10969" y="12731"/>
                  </a:cubicBezTo>
                  <a:cubicBezTo>
                    <a:pt x="10937" y="12602"/>
                    <a:pt x="10839" y="12546"/>
                    <a:pt x="10740" y="12546"/>
                  </a:cubicBezTo>
                  <a:cubicBezTo>
                    <a:pt x="10597" y="12546"/>
                    <a:pt x="10452" y="12663"/>
                    <a:pt x="10498" y="12849"/>
                  </a:cubicBezTo>
                  <a:cubicBezTo>
                    <a:pt x="10537" y="12966"/>
                    <a:pt x="10576" y="13123"/>
                    <a:pt x="10616" y="13241"/>
                  </a:cubicBezTo>
                  <a:lnTo>
                    <a:pt x="10223" y="13320"/>
                  </a:lnTo>
                  <a:cubicBezTo>
                    <a:pt x="10302" y="13241"/>
                    <a:pt x="10302" y="13123"/>
                    <a:pt x="10262" y="13045"/>
                  </a:cubicBezTo>
                  <a:lnTo>
                    <a:pt x="10223" y="12927"/>
                  </a:lnTo>
                  <a:cubicBezTo>
                    <a:pt x="10173" y="12828"/>
                    <a:pt x="10096" y="12787"/>
                    <a:pt x="10019" y="12787"/>
                  </a:cubicBezTo>
                  <a:cubicBezTo>
                    <a:pt x="9852" y="12787"/>
                    <a:pt x="9684" y="12975"/>
                    <a:pt x="9791" y="13163"/>
                  </a:cubicBezTo>
                  <a:lnTo>
                    <a:pt x="9831" y="13280"/>
                  </a:lnTo>
                  <a:cubicBezTo>
                    <a:pt x="9870" y="13320"/>
                    <a:pt x="9870" y="13320"/>
                    <a:pt x="9909" y="13359"/>
                  </a:cubicBezTo>
                  <a:cubicBezTo>
                    <a:pt x="9659" y="13389"/>
                    <a:pt x="9409" y="13403"/>
                    <a:pt x="9160" y="13403"/>
                  </a:cubicBezTo>
                  <a:cubicBezTo>
                    <a:pt x="7104" y="13403"/>
                    <a:pt x="5128" y="12409"/>
                    <a:pt x="3903" y="10729"/>
                  </a:cubicBezTo>
                  <a:cubicBezTo>
                    <a:pt x="2254" y="8334"/>
                    <a:pt x="2647" y="5037"/>
                    <a:pt x="4492" y="2877"/>
                  </a:cubicBezTo>
                  <a:cubicBezTo>
                    <a:pt x="4531" y="2838"/>
                    <a:pt x="4531" y="2799"/>
                    <a:pt x="4570" y="2799"/>
                  </a:cubicBezTo>
                  <a:cubicBezTo>
                    <a:pt x="4609" y="2720"/>
                    <a:pt x="4649" y="2681"/>
                    <a:pt x="4727" y="2603"/>
                  </a:cubicBezTo>
                  <a:cubicBezTo>
                    <a:pt x="4806" y="2485"/>
                    <a:pt x="4924" y="2367"/>
                    <a:pt x="5081" y="2249"/>
                  </a:cubicBezTo>
                  <a:cubicBezTo>
                    <a:pt x="5120" y="2210"/>
                    <a:pt x="5159" y="2132"/>
                    <a:pt x="5159" y="2053"/>
                  </a:cubicBezTo>
                  <a:cubicBezTo>
                    <a:pt x="6165" y="970"/>
                    <a:pt x="7571" y="478"/>
                    <a:pt x="9016" y="478"/>
                  </a:cubicBezTo>
                  <a:close/>
                  <a:moveTo>
                    <a:pt x="9103" y="1"/>
                  </a:moveTo>
                  <a:cubicBezTo>
                    <a:pt x="7277" y="1"/>
                    <a:pt x="5483" y="718"/>
                    <a:pt x="4335" y="2249"/>
                  </a:cubicBezTo>
                  <a:cubicBezTo>
                    <a:pt x="0" y="6545"/>
                    <a:pt x="3085" y="13909"/>
                    <a:pt x="9145" y="13909"/>
                  </a:cubicBezTo>
                  <a:cubicBezTo>
                    <a:pt x="9177" y="13909"/>
                    <a:pt x="9210" y="13909"/>
                    <a:pt x="9242" y="13908"/>
                  </a:cubicBezTo>
                  <a:cubicBezTo>
                    <a:pt x="16072" y="13751"/>
                    <a:pt x="18624" y="4958"/>
                    <a:pt x="12971" y="1150"/>
                  </a:cubicBezTo>
                  <a:cubicBezTo>
                    <a:pt x="11833" y="397"/>
                    <a:pt x="10459" y="1"/>
                    <a:pt x="910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2485505" y="-1169357"/>
              <a:ext cx="41262" cy="32597"/>
            </a:xfrm>
            <a:custGeom>
              <a:avLst/>
              <a:gdLst/>
              <a:ahLst/>
              <a:cxnLst/>
              <a:rect l="l" t="t" r="r" b="b"/>
              <a:pathLst>
                <a:path w="681" h="538" extrusionOk="0">
                  <a:moveTo>
                    <a:pt x="346" y="0"/>
                  </a:moveTo>
                  <a:cubicBezTo>
                    <a:pt x="291" y="0"/>
                    <a:pt x="232" y="23"/>
                    <a:pt x="177" y="78"/>
                  </a:cubicBezTo>
                  <a:lnTo>
                    <a:pt x="98" y="156"/>
                  </a:lnTo>
                  <a:cubicBezTo>
                    <a:pt x="0" y="320"/>
                    <a:pt x="147" y="538"/>
                    <a:pt x="313" y="538"/>
                  </a:cubicBezTo>
                  <a:cubicBezTo>
                    <a:pt x="346" y="538"/>
                    <a:pt x="380" y="529"/>
                    <a:pt x="412" y="510"/>
                  </a:cubicBezTo>
                  <a:lnTo>
                    <a:pt x="530" y="431"/>
                  </a:lnTo>
                  <a:cubicBezTo>
                    <a:pt x="681" y="250"/>
                    <a:pt x="531" y="0"/>
                    <a:pt x="34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2737621" y="-1193532"/>
              <a:ext cx="44291" cy="32658"/>
            </a:xfrm>
            <a:custGeom>
              <a:avLst/>
              <a:gdLst/>
              <a:ahLst/>
              <a:cxnLst/>
              <a:rect l="l" t="t" r="r" b="b"/>
              <a:pathLst>
                <a:path w="731" h="539" extrusionOk="0">
                  <a:moveTo>
                    <a:pt x="343" y="1"/>
                  </a:moveTo>
                  <a:cubicBezTo>
                    <a:pt x="155" y="1"/>
                    <a:pt x="0" y="222"/>
                    <a:pt x="177" y="398"/>
                  </a:cubicBezTo>
                  <a:lnTo>
                    <a:pt x="255" y="477"/>
                  </a:lnTo>
                  <a:cubicBezTo>
                    <a:pt x="308" y="521"/>
                    <a:pt x="362" y="539"/>
                    <a:pt x="414" y="539"/>
                  </a:cubicBezTo>
                  <a:cubicBezTo>
                    <a:pt x="592" y="539"/>
                    <a:pt x="731" y="315"/>
                    <a:pt x="609" y="163"/>
                  </a:cubicBezTo>
                  <a:lnTo>
                    <a:pt x="530" y="84"/>
                  </a:lnTo>
                  <a:cubicBezTo>
                    <a:pt x="471" y="25"/>
                    <a:pt x="405"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2978769" y="-1213587"/>
              <a:ext cx="54895" cy="34355"/>
            </a:xfrm>
            <a:custGeom>
              <a:avLst/>
              <a:gdLst/>
              <a:ahLst/>
              <a:cxnLst/>
              <a:rect l="l" t="t" r="r" b="b"/>
              <a:pathLst>
                <a:path w="906" h="567" extrusionOk="0">
                  <a:moveTo>
                    <a:pt x="374" y="1"/>
                  </a:moveTo>
                  <a:cubicBezTo>
                    <a:pt x="149" y="1"/>
                    <a:pt x="1" y="317"/>
                    <a:pt x="240" y="454"/>
                  </a:cubicBezTo>
                  <a:lnTo>
                    <a:pt x="397" y="533"/>
                  </a:lnTo>
                  <a:cubicBezTo>
                    <a:pt x="444" y="557"/>
                    <a:pt x="490" y="567"/>
                    <a:pt x="532" y="567"/>
                  </a:cubicBezTo>
                  <a:cubicBezTo>
                    <a:pt x="771" y="567"/>
                    <a:pt x="906" y="235"/>
                    <a:pt x="672" y="101"/>
                  </a:cubicBezTo>
                  <a:lnTo>
                    <a:pt x="476" y="23"/>
                  </a:lnTo>
                  <a:cubicBezTo>
                    <a:pt x="441" y="8"/>
                    <a:pt x="407" y="1"/>
                    <a:pt x="374"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3233550" y="-1228917"/>
              <a:ext cx="45261" cy="31022"/>
            </a:xfrm>
            <a:custGeom>
              <a:avLst/>
              <a:gdLst/>
              <a:ahLst/>
              <a:cxnLst/>
              <a:rect l="l" t="t" r="r" b="b"/>
              <a:pathLst>
                <a:path w="747" h="512" extrusionOk="0">
                  <a:moveTo>
                    <a:pt x="353" y="1"/>
                  </a:moveTo>
                  <a:cubicBezTo>
                    <a:pt x="0" y="1"/>
                    <a:pt x="0" y="511"/>
                    <a:pt x="353" y="511"/>
                  </a:cubicBezTo>
                  <a:lnTo>
                    <a:pt x="432" y="511"/>
                  </a:lnTo>
                  <a:cubicBezTo>
                    <a:pt x="746" y="511"/>
                    <a:pt x="746" y="1"/>
                    <a:pt x="432"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3721118" y="-1214011"/>
              <a:ext cx="28598" cy="35142"/>
            </a:xfrm>
            <a:custGeom>
              <a:avLst/>
              <a:gdLst/>
              <a:ahLst/>
              <a:cxnLst/>
              <a:rect l="l" t="t" r="r" b="b"/>
              <a:pathLst>
                <a:path w="472" h="580" extrusionOk="0">
                  <a:moveTo>
                    <a:pt x="236" y="0"/>
                  </a:moveTo>
                  <a:cubicBezTo>
                    <a:pt x="118" y="0"/>
                    <a:pt x="1" y="89"/>
                    <a:pt x="1" y="265"/>
                  </a:cubicBezTo>
                  <a:lnTo>
                    <a:pt x="1" y="344"/>
                  </a:lnTo>
                  <a:cubicBezTo>
                    <a:pt x="1" y="501"/>
                    <a:pt x="118" y="579"/>
                    <a:pt x="236" y="579"/>
                  </a:cubicBezTo>
                  <a:cubicBezTo>
                    <a:pt x="354" y="579"/>
                    <a:pt x="472" y="501"/>
                    <a:pt x="472" y="344"/>
                  </a:cubicBezTo>
                  <a:lnTo>
                    <a:pt x="472" y="265"/>
                  </a:lnTo>
                  <a:cubicBezTo>
                    <a:pt x="472" y="8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3949482" y="-1183716"/>
              <a:ext cx="28598" cy="33385"/>
            </a:xfrm>
            <a:custGeom>
              <a:avLst/>
              <a:gdLst/>
              <a:ahLst/>
              <a:cxnLst/>
              <a:rect l="l" t="t" r="r" b="b"/>
              <a:pathLst>
                <a:path w="472" h="551" extrusionOk="0">
                  <a:moveTo>
                    <a:pt x="236" y="1"/>
                  </a:moveTo>
                  <a:cubicBezTo>
                    <a:pt x="118" y="1"/>
                    <a:pt x="0" y="79"/>
                    <a:pt x="0" y="236"/>
                  </a:cubicBezTo>
                  <a:lnTo>
                    <a:pt x="0" y="315"/>
                  </a:lnTo>
                  <a:cubicBezTo>
                    <a:pt x="0" y="472"/>
                    <a:pt x="118" y="550"/>
                    <a:pt x="236" y="550"/>
                  </a:cubicBezTo>
                  <a:cubicBezTo>
                    <a:pt x="354" y="550"/>
                    <a:pt x="471" y="472"/>
                    <a:pt x="471" y="315"/>
                  </a:cubicBezTo>
                  <a:lnTo>
                    <a:pt x="471" y="236"/>
                  </a:lnTo>
                  <a:cubicBezTo>
                    <a:pt x="471"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4146884" y="-1159905"/>
              <a:ext cx="28598" cy="35748"/>
            </a:xfrm>
            <a:custGeom>
              <a:avLst/>
              <a:gdLst/>
              <a:ahLst/>
              <a:cxnLst/>
              <a:rect l="l" t="t" r="r" b="b"/>
              <a:pathLst>
                <a:path w="472" h="590" extrusionOk="0">
                  <a:moveTo>
                    <a:pt x="236" y="0"/>
                  </a:moveTo>
                  <a:cubicBezTo>
                    <a:pt x="118" y="0"/>
                    <a:pt x="0" y="79"/>
                    <a:pt x="0" y="236"/>
                  </a:cubicBezTo>
                  <a:lnTo>
                    <a:pt x="0" y="354"/>
                  </a:lnTo>
                  <a:cubicBezTo>
                    <a:pt x="0" y="511"/>
                    <a:pt x="118" y="589"/>
                    <a:pt x="236" y="589"/>
                  </a:cubicBezTo>
                  <a:cubicBezTo>
                    <a:pt x="354" y="589"/>
                    <a:pt x="472" y="511"/>
                    <a:pt x="472" y="354"/>
                  </a:cubicBezTo>
                  <a:lnTo>
                    <a:pt x="472" y="236"/>
                  </a:lnTo>
                  <a:cubicBezTo>
                    <a:pt x="472"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2272592" y="-1338282"/>
              <a:ext cx="31022" cy="35688"/>
            </a:xfrm>
            <a:custGeom>
              <a:avLst/>
              <a:gdLst/>
              <a:ahLst/>
              <a:cxnLst/>
              <a:rect l="l" t="t" r="r" b="b"/>
              <a:pathLst>
                <a:path w="512" h="589" extrusionOk="0">
                  <a:moveTo>
                    <a:pt x="256" y="0"/>
                  </a:moveTo>
                  <a:cubicBezTo>
                    <a:pt x="128" y="0"/>
                    <a:pt x="1" y="79"/>
                    <a:pt x="1" y="236"/>
                  </a:cubicBezTo>
                  <a:lnTo>
                    <a:pt x="1" y="353"/>
                  </a:lnTo>
                  <a:cubicBezTo>
                    <a:pt x="1" y="510"/>
                    <a:pt x="128" y="589"/>
                    <a:pt x="256" y="589"/>
                  </a:cubicBezTo>
                  <a:cubicBezTo>
                    <a:pt x="384" y="589"/>
                    <a:pt x="511" y="510"/>
                    <a:pt x="511" y="353"/>
                  </a:cubicBezTo>
                  <a:lnTo>
                    <a:pt x="511" y="236"/>
                  </a:lnTo>
                  <a:cubicBezTo>
                    <a:pt x="511" y="79"/>
                    <a:pt x="384"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2491443" y="-1352581"/>
              <a:ext cx="45261" cy="28598"/>
            </a:xfrm>
            <a:custGeom>
              <a:avLst/>
              <a:gdLst/>
              <a:ahLst/>
              <a:cxnLst/>
              <a:rect l="l" t="t" r="r" b="b"/>
              <a:pathLst>
                <a:path w="747" h="472" extrusionOk="0">
                  <a:moveTo>
                    <a:pt x="314" y="1"/>
                  </a:moveTo>
                  <a:cubicBezTo>
                    <a:pt x="0" y="1"/>
                    <a:pt x="0" y="472"/>
                    <a:pt x="314" y="472"/>
                  </a:cubicBezTo>
                  <a:lnTo>
                    <a:pt x="393" y="472"/>
                  </a:lnTo>
                  <a:cubicBezTo>
                    <a:pt x="746" y="472"/>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2753071" y="-1373363"/>
              <a:ext cx="30961" cy="35142"/>
            </a:xfrm>
            <a:custGeom>
              <a:avLst/>
              <a:gdLst/>
              <a:ahLst/>
              <a:cxnLst/>
              <a:rect l="l" t="t" r="r" b="b"/>
              <a:pathLst>
                <a:path w="511" h="580" extrusionOk="0">
                  <a:moveTo>
                    <a:pt x="256" y="0"/>
                  </a:moveTo>
                  <a:cubicBezTo>
                    <a:pt x="128" y="0"/>
                    <a:pt x="0" y="88"/>
                    <a:pt x="0" y="265"/>
                  </a:cubicBezTo>
                  <a:lnTo>
                    <a:pt x="0" y="344"/>
                  </a:lnTo>
                  <a:cubicBezTo>
                    <a:pt x="0"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2984707" y="-1379362"/>
              <a:ext cx="53077" cy="31810"/>
            </a:xfrm>
            <a:custGeom>
              <a:avLst/>
              <a:gdLst/>
              <a:ahLst/>
              <a:cxnLst/>
              <a:rect l="l" t="t" r="r" b="b"/>
              <a:pathLst>
                <a:path w="876" h="525" extrusionOk="0">
                  <a:moveTo>
                    <a:pt x="456" y="1"/>
                  </a:moveTo>
                  <a:cubicBezTo>
                    <a:pt x="368" y="1"/>
                    <a:pt x="280" y="30"/>
                    <a:pt x="221" y="89"/>
                  </a:cubicBezTo>
                  <a:cubicBezTo>
                    <a:pt x="1" y="273"/>
                    <a:pt x="192" y="525"/>
                    <a:pt x="410" y="525"/>
                  </a:cubicBezTo>
                  <a:cubicBezTo>
                    <a:pt x="426" y="525"/>
                    <a:pt x="441" y="524"/>
                    <a:pt x="456" y="521"/>
                  </a:cubicBezTo>
                  <a:cubicBezTo>
                    <a:pt x="469" y="524"/>
                    <a:pt x="482" y="525"/>
                    <a:pt x="495" y="525"/>
                  </a:cubicBezTo>
                  <a:cubicBezTo>
                    <a:pt x="682" y="525"/>
                    <a:pt x="875" y="273"/>
                    <a:pt x="692" y="89"/>
                  </a:cubicBezTo>
                  <a:cubicBezTo>
                    <a:pt x="633" y="30"/>
                    <a:pt x="545" y="1"/>
                    <a:pt x="4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3224037" y="-1388268"/>
              <a:ext cx="45261" cy="31022"/>
            </a:xfrm>
            <a:custGeom>
              <a:avLst/>
              <a:gdLst/>
              <a:ahLst/>
              <a:cxnLst/>
              <a:rect l="l" t="t" r="r" b="b"/>
              <a:pathLst>
                <a:path w="747" h="512" extrusionOk="0">
                  <a:moveTo>
                    <a:pt x="314" y="1"/>
                  </a:moveTo>
                  <a:cubicBezTo>
                    <a:pt x="0" y="1"/>
                    <a:pt x="0" y="511"/>
                    <a:pt x="314" y="511"/>
                  </a:cubicBezTo>
                  <a:lnTo>
                    <a:pt x="393" y="511"/>
                  </a:lnTo>
                  <a:cubicBezTo>
                    <a:pt x="746" y="511"/>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3483302" y="-1383482"/>
              <a:ext cx="42837" cy="30961"/>
            </a:xfrm>
            <a:custGeom>
              <a:avLst/>
              <a:gdLst/>
              <a:ahLst/>
              <a:cxnLst/>
              <a:rect l="l" t="t" r="r" b="b"/>
              <a:pathLst>
                <a:path w="707" h="511" extrusionOk="0">
                  <a:moveTo>
                    <a:pt x="314" y="0"/>
                  </a:moveTo>
                  <a:cubicBezTo>
                    <a:pt x="0" y="0"/>
                    <a:pt x="0" y="511"/>
                    <a:pt x="314" y="511"/>
                  </a:cubicBezTo>
                  <a:lnTo>
                    <a:pt x="393" y="511"/>
                  </a:lnTo>
                  <a:cubicBezTo>
                    <a:pt x="707" y="511"/>
                    <a:pt x="707" y="0"/>
                    <a:pt x="39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3918581" y="-1336343"/>
              <a:ext cx="46836" cy="32779"/>
            </a:xfrm>
            <a:custGeom>
              <a:avLst/>
              <a:gdLst/>
              <a:ahLst/>
              <a:cxnLst/>
              <a:rect l="l" t="t" r="r" b="b"/>
              <a:pathLst>
                <a:path w="773" h="541" extrusionOk="0">
                  <a:moveTo>
                    <a:pt x="361" y="0"/>
                  </a:moveTo>
                  <a:cubicBezTo>
                    <a:pt x="167" y="0"/>
                    <a:pt x="1" y="213"/>
                    <a:pt x="157" y="400"/>
                  </a:cubicBezTo>
                  <a:lnTo>
                    <a:pt x="235" y="478"/>
                  </a:lnTo>
                  <a:cubicBezTo>
                    <a:pt x="287" y="522"/>
                    <a:pt x="345" y="540"/>
                    <a:pt x="401" y="540"/>
                  </a:cubicBezTo>
                  <a:cubicBezTo>
                    <a:pt x="598" y="540"/>
                    <a:pt x="772" y="309"/>
                    <a:pt x="589" y="125"/>
                  </a:cubicBezTo>
                  <a:lnTo>
                    <a:pt x="510" y="47"/>
                  </a:lnTo>
                  <a:cubicBezTo>
                    <a:pt x="462" y="14"/>
                    <a:pt x="411" y="0"/>
                    <a:pt x="361"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2902910" y="4767376"/>
              <a:ext cx="38111" cy="28659"/>
            </a:xfrm>
            <a:custGeom>
              <a:avLst/>
              <a:gdLst/>
              <a:ahLst/>
              <a:cxnLst/>
              <a:rect l="l" t="t" r="r" b="b"/>
              <a:pathLst>
                <a:path w="629" h="473" extrusionOk="0">
                  <a:moveTo>
                    <a:pt x="315" y="1"/>
                  </a:moveTo>
                  <a:cubicBezTo>
                    <a:pt x="1" y="1"/>
                    <a:pt x="1" y="472"/>
                    <a:pt x="315" y="472"/>
                  </a:cubicBezTo>
                  <a:cubicBezTo>
                    <a:pt x="629" y="472"/>
                    <a:pt x="629" y="1"/>
                    <a:pt x="31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2921935" y="4687155"/>
              <a:ext cx="30961" cy="35142"/>
            </a:xfrm>
            <a:custGeom>
              <a:avLst/>
              <a:gdLst/>
              <a:ahLst/>
              <a:cxnLst/>
              <a:rect l="l" t="t" r="r" b="b"/>
              <a:pathLst>
                <a:path w="511" h="580" extrusionOk="0">
                  <a:moveTo>
                    <a:pt x="256" y="0"/>
                  </a:moveTo>
                  <a:cubicBezTo>
                    <a:pt x="128" y="0"/>
                    <a:pt x="1" y="88"/>
                    <a:pt x="1" y="265"/>
                  </a:cubicBezTo>
                  <a:lnTo>
                    <a:pt x="1" y="344"/>
                  </a:lnTo>
                  <a:cubicBezTo>
                    <a:pt x="1"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3050629" y="4826936"/>
              <a:ext cx="46473" cy="34657"/>
            </a:xfrm>
            <a:custGeom>
              <a:avLst/>
              <a:gdLst/>
              <a:ahLst/>
              <a:cxnLst/>
              <a:rect l="l" t="t" r="r" b="b"/>
              <a:pathLst>
                <a:path w="767" h="572" extrusionOk="0">
                  <a:moveTo>
                    <a:pt x="406" y="0"/>
                  </a:moveTo>
                  <a:cubicBezTo>
                    <a:pt x="348" y="0"/>
                    <a:pt x="287" y="23"/>
                    <a:pt x="232" y="78"/>
                  </a:cubicBezTo>
                  <a:lnTo>
                    <a:pt x="154" y="156"/>
                  </a:lnTo>
                  <a:cubicBezTo>
                    <a:pt x="0" y="340"/>
                    <a:pt x="158" y="571"/>
                    <a:pt x="346" y="571"/>
                  </a:cubicBezTo>
                  <a:cubicBezTo>
                    <a:pt x="399" y="571"/>
                    <a:pt x="455" y="553"/>
                    <a:pt x="507" y="510"/>
                  </a:cubicBezTo>
                  <a:lnTo>
                    <a:pt x="585" y="431"/>
                  </a:lnTo>
                  <a:cubicBezTo>
                    <a:pt x="766" y="250"/>
                    <a:pt x="600" y="0"/>
                    <a:pt x="40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3486574" y="4767436"/>
              <a:ext cx="46170" cy="34415"/>
            </a:xfrm>
            <a:custGeom>
              <a:avLst/>
              <a:gdLst/>
              <a:ahLst/>
              <a:cxnLst/>
              <a:rect l="l" t="t" r="r" b="b"/>
              <a:pathLst>
                <a:path w="762" h="568" extrusionOk="0">
                  <a:moveTo>
                    <a:pt x="343" y="1"/>
                  </a:moveTo>
                  <a:cubicBezTo>
                    <a:pt x="167" y="1"/>
                    <a:pt x="1" y="251"/>
                    <a:pt x="182" y="432"/>
                  </a:cubicBezTo>
                  <a:lnTo>
                    <a:pt x="221" y="510"/>
                  </a:lnTo>
                  <a:cubicBezTo>
                    <a:pt x="269" y="551"/>
                    <a:pt x="323" y="568"/>
                    <a:pt x="375" y="568"/>
                  </a:cubicBezTo>
                  <a:cubicBezTo>
                    <a:pt x="577" y="568"/>
                    <a:pt x="761" y="313"/>
                    <a:pt x="574" y="157"/>
                  </a:cubicBezTo>
                  <a:lnTo>
                    <a:pt x="496" y="78"/>
                  </a:lnTo>
                  <a:cubicBezTo>
                    <a:pt x="450" y="24"/>
                    <a:pt x="396"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3815093" y="2229502"/>
              <a:ext cx="109426" cy="913394"/>
            </a:xfrm>
            <a:custGeom>
              <a:avLst/>
              <a:gdLst/>
              <a:ahLst/>
              <a:cxnLst/>
              <a:rect l="l" t="t" r="r" b="b"/>
              <a:pathLst>
                <a:path w="1806" h="15075" extrusionOk="0">
                  <a:moveTo>
                    <a:pt x="1566" y="1"/>
                  </a:moveTo>
                  <a:cubicBezTo>
                    <a:pt x="1443" y="1"/>
                    <a:pt x="1315" y="79"/>
                    <a:pt x="1315" y="236"/>
                  </a:cubicBezTo>
                  <a:cubicBezTo>
                    <a:pt x="1001" y="5104"/>
                    <a:pt x="569" y="10011"/>
                    <a:pt x="20" y="14839"/>
                  </a:cubicBezTo>
                  <a:cubicBezTo>
                    <a:pt x="0" y="14996"/>
                    <a:pt x="108" y="15075"/>
                    <a:pt x="226" y="15075"/>
                  </a:cubicBezTo>
                  <a:cubicBezTo>
                    <a:pt x="344" y="15075"/>
                    <a:pt x="471" y="14996"/>
                    <a:pt x="491" y="14839"/>
                  </a:cubicBezTo>
                  <a:cubicBezTo>
                    <a:pt x="1080" y="10011"/>
                    <a:pt x="1512" y="5104"/>
                    <a:pt x="1786" y="236"/>
                  </a:cubicBezTo>
                  <a:cubicBezTo>
                    <a:pt x="1806" y="79"/>
                    <a:pt x="1688" y="1"/>
                    <a:pt x="156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3797219" y="3204698"/>
              <a:ext cx="47624" cy="28598"/>
            </a:xfrm>
            <a:custGeom>
              <a:avLst/>
              <a:gdLst/>
              <a:ahLst/>
              <a:cxnLst/>
              <a:rect l="l" t="t" r="r" b="b"/>
              <a:pathLst>
                <a:path w="786" h="472" extrusionOk="0">
                  <a:moveTo>
                    <a:pt x="315" y="1"/>
                  </a:moveTo>
                  <a:cubicBezTo>
                    <a:pt x="1" y="1"/>
                    <a:pt x="1" y="472"/>
                    <a:pt x="315" y="472"/>
                  </a:cubicBezTo>
                  <a:lnTo>
                    <a:pt x="433" y="472"/>
                  </a:lnTo>
                  <a:cubicBezTo>
                    <a:pt x="786" y="472"/>
                    <a:pt x="786" y="1"/>
                    <a:pt x="43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3809155" y="3255230"/>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3667314" y="3367140"/>
              <a:ext cx="157534" cy="832688"/>
            </a:xfrm>
            <a:custGeom>
              <a:avLst/>
              <a:gdLst/>
              <a:ahLst/>
              <a:cxnLst/>
              <a:rect l="l" t="t" r="r" b="b"/>
              <a:pathLst>
                <a:path w="2600" h="13743" extrusionOk="0">
                  <a:moveTo>
                    <a:pt x="2298" y="1"/>
                  </a:moveTo>
                  <a:cubicBezTo>
                    <a:pt x="2196" y="1"/>
                    <a:pt x="2098" y="57"/>
                    <a:pt x="2066" y="185"/>
                  </a:cubicBezTo>
                  <a:lnTo>
                    <a:pt x="25" y="13415"/>
                  </a:lnTo>
                  <a:cubicBezTo>
                    <a:pt x="1" y="13609"/>
                    <a:pt x="171" y="13743"/>
                    <a:pt x="324" y="13743"/>
                  </a:cubicBezTo>
                  <a:cubicBezTo>
                    <a:pt x="418" y="13743"/>
                    <a:pt x="505" y="13692"/>
                    <a:pt x="535" y="13572"/>
                  </a:cubicBezTo>
                  <a:cubicBezTo>
                    <a:pt x="1203" y="9136"/>
                    <a:pt x="1909" y="4739"/>
                    <a:pt x="2577" y="303"/>
                  </a:cubicBezTo>
                  <a:cubicBezTo>
                    <a:pt x="2600" y="118"/>
                    <a:pt x="2445" y="1"/>
                    <a:pt x="2298"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3899495" y="2125469"/>
              <a:ext cx="28598" cy="37505"/>
            </a:xfrm>
            <a:custGeom>
              <a:avLst/>
              <a:gdLst/>
              <a:ahLst/>
              <a:cxnLst/>
              <a:rect l="l" t="t" r="r" b="b"/>
              <a:pathLst>
                <a:path w="472" h="619" extrusionOk="0">
                  <a:moveTo>
                    <a:pt x="236" y="0"/>
                  </a:moveTo>
                  <a:cubicBezTo>
                    <a:pt x="119" y="0"/>
                    <a:pt x="1" y="88"/>
                    <a:pt x="1" y="265"/>
                  </a:cubicBezTo>
                  <a:lnTo>
                    <a:pt x="1" y="383"/>
                  </a:lnTo>
                  <a:cubicBezTo>
                    <a:pt x="1" y="540"/>
                    <a:pt x="119" y="618"/>
                    <a:pt x="236" y="618"/>
                  </a:cubicBezTo>
                  <a:cubicBezTo>
                    <a:pt x="354" y="618"/>
                    <a:pt x="472" y="540"/>
                    <a:pt x="472" y="383"/>
                  </a:cubicBezTo>
                  <a:lnTo>
                    <a:pt x="472" y="265"/>
                  </a:lnTo>
                  <a:cubicBezTo>
                    <a:pt x="472" y="88"/>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3918520" y="1627722"/>
              <a:ext cx="41686" cy="259325"/>
            </a:xfrm>
            <a:custGeom>
              <a:avLst/>
              <a:gdLst/>
              <a:ahLst/>
              <a:cxnLst/>
              <a:rect l="l" t="t" r="r" b="b"/>
              <a:pathLst>
                <a:path w="688" h="4280" extrusionOk="0">
                  <a:moveTo>
                    <a:pt x="443" y="1"/>
                  </a:moveTo>
                  <a:cubicBezTo>
                    <a:pt x="315" y="1"/>
                    <a:pt x="178" y="79"/>
                    <a:pt x="158" y="236"/>
                  </a:cubicBezTo>
                  <a:cubicBezTo>
                    <a:pt x="40" y="1492"/>
                    <a:pt x="1" y="2788"/>
                    <a:pt x="40" y="4044"/>
                  </a:cubicBezTo>
                  <a:cubicBezTo>
                    <a:pt x="40" y="4201"/>
                    <a:pt x="168" y="4280"/>
                    <a:pt x="295" y="4280"/>
                  </a:cubicBezTo>
                  <a:cubicBezTo>
                    <a:pt x="423" y="4280"/>
                    <a:pt x="550" y="4201"/>
                    <a:pt x="550" y="4044"/>
                  </a:cubicBezTo>
                  <a:cubicBezTo>
                    <a:pt x="472" y="2788"/>
                    <a:pt x="511" y="1492"/>
                    <a:pt x="668" y="236"/>
                  </a:cubicBezTo>
                  <a:cubicBezTo>
                    <a:pt x="688" y="79"/>
                    <a:pt x="570" y="1"/>
                    <a:pt x="4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3845994" y="-1136153"/>
              <a:ext cx="78525" cy="608990"/>
            </a:xfrm>
            <a:custGeom>
              <a:avLst/>
              <a:gdLst/>
              <a:ahLst/>
              <a:cxnLst/>
              <a:rect l="l" t="t" r="r" b="b"/>
              <a:pathLst>
                <a:path w="1296" h="10051" extrusionOk="0">
                  <a:moveTo>
                    <a:pt x="226" y="1"/>
                  </a:moveTo>
                  <a:cubicBezTo>
                    <a:pt x="109" y="1"/>
                    <a:pt x="1" y="79"/>
                    <a:pt x="20" y="236"/>
                  </a:cubicBezTo>
                  <a:cubicBezTo>
                    <a:pt x="334" y="3416"/>
                    <a:pt x="609" y="6596"/>
                    <a:pt x="805" y="9815"/>
                  </a:cubicBezTo>
                  <a:cubicBezTo>
                    <a:pt x="805" y="9972"/>
                    <a:pt x="933" y="10050"/>
                    <a:pt x="1056" y="10050"/>
                  </a:cubicBezTo>
                  <a:cubicBezTo>
                    <a:pt x="1178" y="10050"/>
                    <a:pt x="1296" y="9972"/>
                    <a:pt x="1276" y="9815"/>
                  </a:cubicBezTo>
                  <a:cubicBezTo>
                    <a:pt x="1080" y="6596"/>
                    <a:pt x="845" y="3416"/>
                    <a:pt x="491" y="236"/>
                  </a:cubicBezTo>
                  <a:cubicBezTo>
                    <a:pt x="472" y="79"/>
                    <a:pt x="344" y="1"/>
                    <a:pt x="22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3901919" y="-446336"/>
              <a:ext cx="45200" cy="30961"/>
            </a:xfrm>
            <a:custGeom>
              <a:avLst/>
              <a:gdLst/>
              <a:ahLst/>
              <a:cxnLst/>
              <a:rect l="l" t="t" r="r" b="b"/>
              <a:pathLst>
                <a:path w="746" h="511" extrusionOk="0">
                  <a:moveTo>
                    <a:pt x="314" y="0"/>
                  </a:moveTo>
                  <a:cubicBezTo>
                    <a:pt x="0" y="0"/>
                    <a:pt x="0" y="511"/>
                    <a:pt x="314" y="511"/>
                  </a:cubicBezTo>
                  <a:lnTo>
                    <a:pt x="432" y="511"/>
                  </a:lnTo>
                  <a:cubicBezTo>
                    <a:pt x="746" y="511"/>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3942332" y="-37232"/>
              <a:ext cx="30961" cy="37505"/>
            </a:xfrm>
            <a:custGeom>
              <a:avLst/>
              <a:gdLst/>
              <a:ahLst/>
              <a:cxnLst/>
              <a:rect l="l" t="t" r="r" b="b"/>
              <a:pathLst>
                <a:path w="511" h="619" extrusionOk="0">
                  <a:moveTo>
                    <a:pt x="256" y="0"/>
                  </a:moveTo>
                  <a:cubicBezTo>
                    <a:pt x="128" y="0"/>
                    <a:pt x="0" y="79"/>
                    <a:pt x="0" y="236"/>
                  </a:cubicBezTo>
                  <a:lnTo>
                    <a:pt x="0" y="354"/>
                  </a:lnTo>
                  <a:cubicBezTo>
                    <a:pt x="0" y="530"/>
                    <a:pt x="128" y="619"/>
                    <a:pt x="256" y="619"/>
                  </a:cubicBezTo>
                  <a:cubicBezTo>
                    <a:pt x="383" y="619"/>
                    <a:pt x="511" y="530"/>
                    <a:pt x="511" y="35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3549345" y="-2780688"/>
              <a:ext cx="197039" cy="706782"/>
            </a:xfrm>
            <a:custGeom>
              <a:avLst/>
              <a:gdLst/>
              <a:ahLst/>
              <a:cxnLst/>
              <a:rect l="l" t="t" r="r" b="b"/>
              <a:pathLst>
                <a:path w="3252" h="11665" extrusionOk="0">
                  <a:moveTo>
                    <a:pt x="313" y="0"/>
                  </a:moveTo>
                  <a:cubicBezTo>
                    <a:pt x="157" y="0"/>
                    <a:pt x="1" y="124"/>
                    <a:pt x="48" y="292"/>
                  </a:cubicBezTo>
                  <a:cubicBezTo>
                    <a:pt x="1265" y="3942"/>
                    <a:pt x="2168" y="7672"/>
                    <a:pt x="2718" y="11480"/>
                  </a:cubicBezTo>
                  <a:cubicBezTo>
                    <a:pt x="2750" y="11608"/>
                    <a:pt x="2848" y="11664"/>
                    <a:pt x="2950" y="11664"/>
                  </a:cubicBezTo>
                  <a:cubicBezTo>
                    <a:pt x="3097" y="11664"/>
                    <a:pt x="3251" y="11547"/>
                    <a:pt x="3228" y="11362"/>
                  </a:cubicBezTo>
                  <a:cubicBezTo>
                    <a:pt x="2639" y="7554"/>
                    <a:pt x="1736" y="3825"/>
                    <a:pt x="559" y="174"/>
                  </a:cubicBezTo>
                  <a:cubicBezTo>
                    <a:pt x="513" y="51"/>
                    <a:pt x="413" y="0"/>
                    <a:pt x="31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4268731" y="431371"/>
              <a:ext cx="81796" cy="58227"/>
            </a:xfrm>
            <a:custGeom>
              <a:avLst/>
              <a:gdLst/>
              <a:ahLst/>
              <a:cxnLst/>
              <a:rect l="l" t="t" r="r" b="b"/>
              <a:pathLst>
                <a:path w="1350" h="961" extrusionOk="0">
                  <a:moveTo>
                    <a:pt x="992" y="0"/>
                  </a:moveTo>
                  <a:cubicBezTo>
                    <a:pt x="933" y="0"/>
                    <a:pt x="871" y="23"/>
                    <a:pt x="816" y="78"/>
                  </a:cubicBezTo>
                  <a:lnTo>
                    <a:pt x="188" y="549"/>
                  </a:lnTo>
                  <a:cubicBezTo>
                    <a:pt x="1" y="705"/>
                    <a:pt x="185" y="960"/>
                    <a:pt x="387" y="960"/>
                  </a:cubicBezTo>
                  <a:cubicBezTo>
                    <a:pt x="439" y="960"/>
                    <a:pt x="493" y="943"/>
                    <a:pt x="541" y="903"/>
                  </a:cubicBezTo>
                  <a:lnTo>
                    <a:pt x="1169" y="392"/>
                  </a:lnTo>
                  <a:cubicBezTo>
                    <a:pt x="1349" y="242"/>
                    <a:pt x="1185" y="0"/>
                    <a:pt x="99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4344286" y="386111"/>
              <a:ext cx="30961" cy="38111"/>
            </a:xfrm>
            <a:custGeom>
              <a:avLst/>
              <a:gdLst/>
              <a:ahLst/>
              <a:cxnLst/>
              <a:rect l="l" t="t" r="r" b="b"/>
              <a:pathLst>
                <a:path w="511" h="629" extrusionOk="0">
                  <a:moveTo>
                    <a:pt x="256" y="1"/>
                  </a:moveTo>
                  <a:cubicBezTo>
                    <a:pt x="128" y="1"/>
                    <a:pt x="1" y="79"/>
                    <a:pt x="1" y="236"/>
                  </a:cubicBezTo>
                  <a:lnTo>
                    <a:pt x="1" y="393"/>
                  </a:lnTo>
                  <a:cubicBezTo>
                    <a:pt x="1" y="550"/>
                    <a:pt x="128" y="629"/>
                    <a:pt x="256" y="629"/>
                  </a:cubicBezTo>
                  <a:cubicBezTo>
                    <a:pt x="383" y="629"/>
                    <a:pt x="511" y="550"/>
                    <a:pt x="511" y="393"/>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4322898" y="973652"/>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1" y="530"/>
                    <a:pt x="471" y="353"/>
                  </a:cubicBezTo>
                  <a:lnTo>
                    <a:pt x="471" y="236"/>
                  </a:lnTo>
                  <a:cubicBezTo>
                    <a:pt x="471"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4203960" y="2712344"/>
              <a:ext cx="28598" cy="38111"/>
            </a:xfrm>
            <a:custGeom>
              <a:avLst/>
              <a:gdLst/>
              <a:ahLst/>
              <a:cxnLst/>
              <a:rect l="l" t="t" r="r" b="b"/>
              <a:pathLst>
                <a:path w="472" h="629" extrusionOk="0">
                  <a:moveTo>
                    <a:pt x="236" y="1"/>
                  </a:moveTo>
                  <a:cubicBezTo>
                    <a:pt x="118" y="1"/>
                    <a:pt x="1" y="79"/>
                    <a:pt x="1" y="236"/>
                  </a:cubicBezTo>
                  <a:lnTo>
                    <a:pt x="1" y="393"/>
                  </a:lnTo>
                  <a:cubicBezTo>
                    <a:pt x="1" y="550"/>
                    <a:pt x="118" y="629"/>
                    <a:pt x="236" y="629"/>
                  </a:cubicBezTo>
                  <a:cubicBezTo>
                    <a:pt x="354" y="629"/>
                    <a:pt x="472" y="550"/>
                    <a:pt x="472" y="393"/>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4196810" y="3114298"/>
              <a:ext cx="28598" cy="37566"/>
            </a:xfrm>
            <a:custGeom>
              <a:avLst/>
              <a:gdLst/>
              <a:ahLst/>
              <a:cxnLst/>
              <a:rect l="l" t="t" r="r" b="b"/>
              <a:pathLst>
                <a:path w="472" h="620" extrusionOk="0">
                  <a:moveTo>
                    <a:pt x="236" y="1"/>
                  </a:moveTo>
                  <a:cubicBezTo>
                    <a:pt x="119" y="1"/>
                    <a:pt x="1" y="79"/>
                    <a:pt x="1" y="236"/>
                  </a:cubicBezTo>
                  <a:lnTo>
                    <a:pt x="1" y="354"/>
                  </a:lnTo>
                  <a:cubicBezTo>
                    <a:pt x="1" y="531"/>
                    <a:pt x="119" y="619"/>
                    <a:pt x="236" y="619"/>
                  </a:cubicBezTo>
                  <a:cubicBezTo>
                    <a:pt x="354" y="619"/>
                    <a:pt x="472" y="53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3065170" y="5541111"/>
              <a:ext cx="90340" cy="166380"/>
            </a:xfrm>
            <a:custGeom>
              <a:avLst/>
              <a:gdLst/>
              <a:ahLst/>
              <a:cxnLst/>
              <a:rect l="l" t="t" r="r" b="b"/>
              <a:pathLst>
                <a:path w="1491" h="2746" extrusionOk="0">
                  <a:moveTo>
                    <a:pt x="301" y="1"/>
                  </a:moveTo>
                  <a:cubicBezTo>
                    <a:pt x="151" y="1"/>
                    <a:pt x="1" y="118"/>
                    <a:pt x="71" y="303"/>
                  </a:cubicBezTo>
                  <a:cubicBezTo>
                    <a:pt x="345" y="1049"/>
                    <a:pt x="659" y="1834"/>
                    <a:pt x="934" y="2580"/>
                  </a:cubicBezTo>
                  <a:cubicBezTo>
                    <a:pt x="982" y="2692"/>
                    <a:pt x="1089" y="2745"/>
                    <a:pt x="1193" y="2745"/>
                  </a:cubicBezTo>
                  <a:cubicBezTo>
                    <a:pt x="1344" y="2745"/>
                    <a:pt x="1491" y="2633"/>
                    <a:pt x="1444" y="2423"/>
                  </a:cubicBezTo>
                  <a:lnTo>
                    <a:pt x="542" y="186"/>
                  </a:lnTo>
                  <a:cubicBezTo>
                    <a:pt x="509" y="57"/>
                    <a:pt x="405"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2650795" y="6801080"/>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2" y="530"/>
                    <a:pt x="472" y="353"/>
                  </a:cubicBezTo>
                  <a:lnTo>
                    <a:pt x="472" y="236"/>
                  </a:lnTo>
                  <a:cubicBezTo>
                    <a:pt x="472" y="79"/>
                    <a:pt x="354"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3102736" y="7655521"/>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2563182" y="7612138"/>
              <a:ext cx="48654" cy="35688"/>
            </a:xfrm>
            <a:custGeom>
              <a:avLst/>
              <a:gdLst/>
              <a:ahLst/>
              <a:cxnLst/>
              <a:rect l="l" t="t" r="r" b="b"/>
              <a:pathLst>
                <a:path w="803" h="589" extrusionOk="0">
                  <a:moveTo>
                    <a:pt x="463" y="1"/>
                  </a:moveTo>
                  <a:cubicBezTo>
                    <a:pt x="409" y="1"/>
                    <a:pt x="354" y="24"/>
                    <a:pt x="308" y="79"/>
                  </a:cubicBezTo>
                  <a:lnTo>
                    <a:pt x="151" y="197"/>
                  </a:lnTo>
                  <a:cubicBezTo>
                    <a:pt x="1" y="347"/>
                    <a:pt x="172" y="589"/>
                    <a:pt x="349" y="589"/>
                  </a:cubicBezTo>
                  <a:cubicBezTo>
                    <a:pt x="403" y="589"/>
                    <a:pt x="458" y="566"/>
                    <a:pt x="504" y="511"/>
                  </a:cubicBezTo>
                  <a:lnTo>
                    <a:pt x="622" y="393"/>
                  </a:lnTo>
                  <a:cubicBezTo>
                    <a:pt x="802" y="243"/>
                    <a:pt x="638"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2201278" y="7448000"/>
              <a:ext cx="45200" cy="28598"/>
            </a:xfrm>
            <a:custGeom>
              <a:avLst/>
              <a:gdLst/>
              <a:ahLst/>
              <a:cxnLst/>
              <a:rect l="l" t="t" r="r" b="b"/>
              <a:pathLst>
                <a:path w="746" h="472" extrusionOk="0">
                  <a:moveTo>
                    <a:pt x="314" y="1"/>
                  </a:moveTo>
                  <a:cubicBezTo>
                    <a:pt x="0" y="1"/>
                    <a:pt x="0" y="472"/>
                    <a:pt x="314" y="472"/>
                  </a:cubicBezTo>
                  <a:lnTo>
                    <a:pt x="393" y="472"/>
                  </a:lnTo>
                  <a:cubicBezTo>
                    <a:pt x="746" y="472"/>
                    <a:pt x="746"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2786395" y="7417099"/>
              <a:ext cx="47624" cy="30961"/>
            </a:xfrm>
            <a:custGeom>
              <a:avLst/>
              <a:gdLst/>
              <a:ahLst/>
              <a:cxnLst/>
              <a:rect l="l" t="t" r="r" b="b"/>
              <a:pathLst>
                <a:path w="786" h="511" extrusionOk="0">
                  <a:moveTo>
                    <a:pt x="314" y="0"/>
                  </a:moveTo>
                  <a:cubicBezTo>
                    <a:pt x="0" y="0"/>
                    <a:pt x="0" y="511"/>
                    <a:pt x="314" y="511"/>
                  </a:cubicBezTo>
                  <a:lnTo>
                    <a:pt x="432" y="511"/>
                  </a:lnTo>
                  <a:cubicBezTo>
                    <a:pt x="785" y="511"/>
                    <a:pt x="785"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1104780" y="-3836106"/>
              <a:ext cx="4162412" cy="11645701"/>
            </a:xfrm>
            <a:custGeom>
              <a:avLst/>
              <a:gdLst/>
              <a:ahLst/>
              <a:cxnLst/>
              <a:rect l="l" t="t" r="r" b="b"/>
              <a:pathLst>
                <a:path w="68698" h="192205" extrusionOk="0">
                  <a:moveTo>
                    <a:pt x="35370" y="1694"/>
                  </a:moveTo>
                  <a:cubicBezTo>
                    <a:pt x="40551" y="9663"/>
                    <a:pt x="44634" y="18299"/>
                    <a:pt x="47578" y="27368"/>
                  </a:cubicBezTo>
                  <a:lnTo>
                    <a:pt x="47343" y="27368"/>
                  </a:lnTo>
                  <a:cubicBezTo>
                    <a:pt x="46989" y="27368"/>
                    <a:pt x="46989" y="27878"/>
                    <a:pt x="47343" y="27878"/>
                  </a:cubicBezTo>
                  <a:lnTo>
                    <a:pt x="47735" y="27878"/>
                  </a:lnTo>
                  <a:cubicBezTo>
                    <a:pt x="47892" y="28271"/>
                    <a:pt x="48010" y="28663"/>
                    <a:pt x="48128" y="29056"/>
                  </a:cubicBezTo>
                  <a:lnTo>
                    <a:pt x="47421" y="28859"/>
                  </a:lnTo>
                  <a:cubicBezTo>
                    <a:pt x="47387" y="28846"/>
                    <a:pt x="47355" y="28841"/>
                    <a:pt x="47325" y="28841"/>
                  </a:cubicBezTo>
                  <a:cubicBezTo>
                    <a:pt x="47087" y="28841"/>
                    <a:pt x="47024" y="29226"/>
                    <a:pt x="47304" y="29330"/>
                  </a:cubicBezTo>
                  <a:lnTo>
                    <a:pt x="48324" y="29644"/>
                  </a:lnTo>
                  <a:cubicBezTo>
                    <a:pt x="48599" y="30587"/>
                    <a:pt x="48874" y="31490"/>
                    <a:pt x="49149" y="32392"/>
                  </a:cubicBezTo>
                  <a:cubicBezTo>
                    <a:pt x="48795" y="32392"/>
                    <a:pt x="48481" y="32510"/>
                    <a:pt x="48206" y="32667"/>
                  </a:cubicBezTo>
                  <a:cubicBezTo>
                    <a:pt x="47981" y="32829"/>
                    <a:pt x="48126" y="33149"/>
                    <a:pt x="48316" y="33149"/>
                  </a:cubicBezTo>
                  <a:cubicBezTo>
                    <a:pt x="48357" y="33149"/>
                    <a:pt x="48400" y="33134"/>
                    <a:pt x="48442" y="33099"/>
                  </a:cubicBezTo>
                  <a:cubicBezTo>
                    <a:pt x="48637" y="32969"/>
                    <a:pt x="48859" y="32893"/>
                    <a:pt x="49108" y="32893"/>
                  </a:cubicBezTo>
                  <a:cubicBezTo>
                    <a:pt x="49160" y="32893"/>
                    <a:pt x="49212" y="32896"/>
                    <a:pt x="49266" y="32903"/>
                  </a:cubicBezTo>
                  <a:cubicBezTo>
                    <a:pt x="49306" y="33099"/>
                    <a:pt x="49345" y="33295"/>
                    <a:pt x="49423" y="33492"/>
                  </a:cubicBezTo>
                  <a:cubicBezTo>
                    <a:pt x="48992" y="33492"/>
                    <a:pt x="48560" y="33609"/>
                    <a:pt x="48167" y="33806"/>
                  </a:cubicBezTo>
                  <a:cubicBezTo>
                    <a:pt x="47934" y="33906"/>
                    <a:pt x="48068" y="34232"/>
                    <a:pt x="48307" y="34232"/>
                  </a:cubicBezTo>
                  <a:cubicBezTo>
                    <a:pt x="48349" y="34232"/>
                    <a:pt x="48395" y="34222"/>
                    <a:pt x="48442" y="34198"/>
                  </a:cubicBezTo>
                  <a:cubicBezTo>
                    <a:pt x="48795" y="34041"/>
                    <a:pt x="49149" y="33963"/>
                    <a:pt x="49541" y="33963"/>
                  </a:cubicBezTo>
                  <a:cubicBezTo>
                    <a:pt x="49777" y="34866"/>
                    <a:pt x="50012" y="35729"/>
                    <a:pt x="50248" y="36632"/>
                  </a:cubicBezTo>
                  <a:cubicBezTo>
                    <a:pt x="49698" y="36240"/>
                    <a:pt x="49188" y="35808"/>
                    <a:pt x="48756" y="35297"/>
                  </a:cubicBezTo>
                  <a:cubicBezTo>
                    <a:pt x="48701" y="35243"/>
                    <a:pt x="48640" y="35220"/>
                    <a:pt x="48582" y="35220"/>
                  </a:cubicBezTo>
                  <a:cubicBezTo>
                    <a:pt x="48388" y="35220"/>
                    <a:pt x="48222" y="35470"/>
                    <a:pt x="48403" y="35651"/>
                  </a:cubicBezTo>
                  <a:cubicBezTo>
                    <a:pt x="48952" y="36318"/>
                    <a:pt x="49659" y="36868"/>
                    <a:pt x="50405" y="37299"/>
                  </a:cubicBezTo>
                  <a:cubicBezTo>
                    <a:pt x="50483" y="37574"/>
                    <a:pt x="50562" y="37849"/>
                    <a:pt x="50601" y="38163"/>
                  </a:cubicBezTo>
                  <a:cubicBezTo>
                    <a:pt x="49698" y="37535"/>
                    <a:pt x="48874" y="36828"/>
                    <a:pt x="48128" y="36043"/>
                  </a:cubicBezTo>
                  <a:cubicBezTo>
                    <a:pt x="48073" y="35988"/>
                    <a:pt x="48013" y="35965"/>
                    <a:pt x="47956" y="35965"/>
                  </a:cubicBezTo>
                  <a:cubicBezTo>
                    <a:pt x="47773" y="35965"/>
                    <a:pt x="47624" y="36207"/>
                    <a:pt x="47775" y="36357"/>
                  </a:cubicBezTo>
                  <a:cubicBezTo>
                    <a:pt x="48128" y="36750"/>
                    <a:pt x="48481" y="37103"/>
                    <a:pt x="48913" y="37456"/>
                  </a:cubicBezTo>
                  <a:cubicBezTo>
                    <a:pt x="48717" y="37810"/>
                    <a:pt x="48638" y="38242"/>
                    <a:pt x="48677" y="38634"/>
                  </a:cubicBezTo>
                  <a:cubicBezTo>
                    <a:pt x="48697" y="38791"/>
                    <a:pt x="48825" y="38870"/>
                    <a:pt x="48947" y="38870"/>
                  </a:cubicBezTo>
                  <a:cubicBezTo>
                    <a:pt x="49070" y="38870"/>
                    <a:pt x="49188" y="38791"/>
                    <a:pt x="49188" y="38634"/>
                  </a:cubicBezTo>
                  <a:cubicBezTo>
                    <a:pt x="49149" y="38359"/>
                    <a:pt x="49188" y="38045"/>
                    <a:pt x="49306" y="37810"/>
                  </a:cubicBezTo>
                  <a:cubicBezTo>
                    <a:pt x="49737" y="38163"/>
                    <a:pt x="50248" y="38516"/>
                    <a:pt x="50758" y="38830"/>
                  </a:cubicBezTo>
                  <a:cubicBezTo>
                    <a:pt x="51072" y="40283"/>
                    <a:pt x="51386" y="41696"/>
                    <a:pt x="51700" y="43149"/>
                  </a:cubicBezTo>
                  <a:cubicBezTo>
                    <a:pt x="45973" y="42201"/>
                    <a:pt x="40193" y="41730"/>
                    <a:pt x="34415" y="41730"/>
                  </a:cubicBezTo>
                  <a:cubicBezTo>
                    <a:pt x="28947" y="41730"/>
                    <a:pt x="23479" y="42152"/>
                    <a:pt x="18058" y="42992"/>
                  </a:cubicBezTo>
                  <a:cubicBezTo>
                    <a:pt x="19157" y="37339"/>
                    <a:pt x="20649" y="31764"/>
                    <a:pt x="22572" y="26308"/>
                  </a:cubicBezTo>
                  <a:cubicBezTo>
                    <a:pt x="25634" y="17514"/>
                    <a:pt x="29952" y="9231"/>
                    <a:pt x="35370" y="1694"/>
                  </a:cubicBezTo>
                  <a:close/>
                  <a:moveTo>
                    <a:pt x="52996" y="50725"/>
                  </a:moveTo>
                  <a:cubicBezTo>
                    <a:pt x="53113" y="51353"/>
                    <a:pt x="53192" y="52021"/>
                    <a:pt x="53270" y="52688"/>
                  </a:cubicBezTo>
                  <a:cubicBezTo>
                    <a:pt x="53231" y="52688"/>
                    <a:pt x="53192" y="52727"/>
                    <a:pt x="53153" y="52766"/>
                  </a:cubicBezTo>
                  <a:cubicBezTo>
                    <a:pt x="53113" y="52884"/>
                    <a:pt x="53074" y="52963"/>
                    <a:pt x="53035" y="53080"/>
                  </a:cubicBezTo>
                  <a:cubicBezTo>
                    <a:pt x="52996" y="52609"/>
                    <a:pt x="52956" y="52138"/>
                    <a:pt x="52996" y="51707"/>
                  </a:cubicBezTo>
                  <a:cubicBezTo>
                    <a:pt x="52956" y="51432"/>
                    <a:pt x="52956" y="51078"/>
                    <a:pt x="52996" y="50725"/>
                  </a:cubicBezTo>
                  <a:close/>
                  <a:moveTo>
                    <a:pt x="54723" y="71609"/>
                  </a:moveTo>
                  <a:lnTo>
                    <a:pt x="54762" y="72198"/>
                  </a:lnTo>
                  <a:lnTo>
                    <a:pt x="53663" y="73533"/>
                  </a:lnTo>
                  <a:cubicBezTo>
                    <a:pt x="53506" y="73376"/>
                    <a:pt x="53388" y="73219"/>
                    <a:pt x="53270" y="73023"/>
                  </a:cubicBezTo>
                  <a:cubicBezTo>
                    <a:pt x="53663" y="72473"/>
                    <a:pt x="54173" y="72002"/>
                    <a:pt x="54723" y="71609"/>
                  </a:cubicBezTo>
                  <a:close/>
                  <a:moveTo>
                    <a:pt x="54762" y="72944"/>
                  </a:moveTo>
                  <a:cubicBezTo>
                    <a:pt x="54801" y="73494"/>
                    <a:pt x="54801" y="74004"/>
                    <a:pt x="54801" y="74554"/>
                  </a:cubicBezTo>
                  <a:cubicBezTo>
                    <a:pt x="54527" y="74318"/>
                    <a:pt x="54252" y="74122"/>
                    <a:pt x="54016" y="73886"/>
                  </a:cubicBezTo>
                  <a:lnTo>
                    <a:pt x="54762" y="72944"/>
                  </a:lnTo>
                  <a:close/>
                  <a:moveTo>
                    <a:pt x="54723" y="80678"/>
                  </a:moveTo>
                  <a:cubicBezTo>
                    <a:pt x="54762" y="81031"/>
                    <a:pt x="54762" y="81424"/>
                    <a:pt x="54723" y="81777"/>
                  </a:cubicBezTo>
                  <a:cubicBezTo>
                    <a:pt x="54723" y="81424"/>
                    <a:pt x="54723" y="81031"/>
                    <a:pt x="54723" y="80678"/>
                  </a:cubicBezTo>
                  <a:close/>
                  <a:moveTo>
                    <a:pt x="54370" y="91277"/>
                  </a:moveTo>
                  <a:cubicBezTo>
                    <a:pt x="54252" y="93279"/>
                    <a:pt x="54095" y="95281"/>
                    <a:pt x="53938" y="97283"/>
                  </a:cubicBezTo>
                  <a:cubicBezTo>
                    <a:pt x="53231" y="95320"/>
                    <a:pt x="53388" y="93161"/>
                    <a:pt x="54370" y="91277"/>
                  </a:cubicBezTo>
                  <a:close/>
                  <a:moveTo>
                    <a:pt x="51229" y="128099"/>
                  </a:moveTo>
                  <a:cubicBezTo>
                    <a:pt x="51543" y="128413"/>
                    <a:pt x="51779" y="128767"/>
                    <a:pt x="52014" y="129159"/>
                  </a:cubicBezTo>
                  <a:cubicBezTo>
                    <a:pt x="51700" y="129081"/>
                    <a:pt x="51386" y="129002"/>
                    <a:pt x="51072" y="128963"/>
                  </a:cubicBezTo>
                  <a:lnTo>
                    <a:pt x="51229" y="128099"/>
                  </a:lnTo>
                  <a:close/>
                  <a:moveTo>
                    <a:pt x="18215" y="127824"/>
                  </a:moveTo>
                  <a:cubicBezTo>
                    <a:pt x="18333" y="128256"/>
                    <a:pt x="18411" y="128727"/>
                    <a:pt x="18490" y="129159"/>
                  </a:cubicBezTo>
                  <a:cubicBezTo>
                    <a:pt x="18215" y="129238"/>
                    <a:pt x="17901" y="129277"/>
                    <a:pt x="17587" y="129355"/>
                  </a:cubicBezTo>
                  <a:cubicBezTo>
                    <a:pt x="17744" y="128806"/>
                    <a:pt x="17940" y="128296"/>
                    <a:pt x="18215" y="127824"/>
                  </a:cubicBezTo>
                  <a:close/>
                  <a:moveTo>
                    <a:pt x="51543" y="126529"/>
                  </a:moveTo>
                  <a:cubicBezTo>
                    <a:pt x="52328" y="127353"/>
                    <a:pt x="52956" y="128374"/>
                    <a:pt x="53349" y="129512"/>
                  </a:cubicBezTo>
                  <a:cubicBezTo>
                    <a:pt x="53113" y="129434"/>
                    <a:pt x="52878" y="129355"/>
                    <a:pt x="52642" y="129277"/>
                  </a:cubicBezTo>
                  <a:cubicBezTo>
                    <a:pt x="52642" y="129238"/>
                    <a:pt x="52642" y="129198"/>
                    <a:pt x="52642" y="129198"/>
                  </a:cubicBezTo>
                  <a:cubicBezTo>
                    <a:pt x="52289" y="128570"/>
                    <a:pt x="51857" y="127981"/>
                    <a:pt x="51347" y="127510"/>
                  </a:cubicBezTo>
                  <a:cubicBezTo>
                    <a:pt x="51425" y="127157"/>
                    <a:pt x="51465" y="126843"/>
                    <a:pt x="51543" y="126529"/>
                  </a:cubicBezTo>
                  <a:close/>
                  <a:moveTo>
                    <a:pt x="54723" y="129434"/>
                  </a:moveTo>
                  <a:cubicBezTo>
                    <a:pt x="56293" y="129434"/>
                    <a:pt x="57353" y="130494"/>
                    <a:pt x="57903" y="131829"/>
                  </a:cubicBezTo>
                  <a:cubicBezTo>
                    <a:pt x="56960" y="131122"/>
                    <a:pt x="55901" y="130533"/>
                    <a:pt x="54841" y="130062"/>
                  </a:cubicBezTo>
                  <a:cubicBezTo>
                    <a:pt x="54841" y="129827"/>
                    <a:pt x="54762" y="129630"/>
                    <a:pt x="54723" y="129434"/>
                  </a:cubicBezTo>
                  <a:close/>
                  <a:moveTo>
                    <a:pt x="34532" y="42176"/>
                  </a:moveTo>
                  <a:cubicBezTo>
                    <a:pt x="40320" y="42176"/>
                    <a:pt x="46105" y="42658"/>
                    <a:pt x="51818" y="43620"/>
                  </a:cubicBezTo>
                  <a:cubicBezTo>
                    <a:pt x="52014" y="44719"/>
                    <a:pt x="52210" y="45818"/>
                    <a:pt x="52407" y="46917"/>
                  </a:cubicBezTo>
                  <a:lnTo>
                    <a:pt x="51739" y="46014"/>
                  </a:lnTo>
                  <a:cubicBezTo>
                    <a:pt x="51681" y="45933"/>
                    <a:pt x="51602" y="45900"/>
                    <a:pt x="51525" y="45900"/>
                  </a:cubicBezTo>
                  <a:cubicBezTo>
                    <a:pt x="51342" y="45900"/>
                    <a:pt x="51170" y="46084"/>
                    <a:pt x="51308" y="46250"/>
                  </a:cubicBezTo>
                  <a:lnTo>
                    <a:pt x="52132" y="47349"/>
                  </a:lnTo>
                  <a:cubicBezTo>
                    <a:pt x="51975" y="47585"/>
                    <a:pt x="51857" y="47820"/>
                    <a:pt x="51739" y="48056"/>
                  </a:cubicBezTo>
                  <a:cubicBezTo>
                    <a:pt x="51268" y="47467"/>
                    <a:pt x="50915" y="46839"/>
                    <a:pt x="50680" y="46171"/>
                  </a:cubicBezTo>
                  <a:cubicBezTo>
                    <a:pt x="50633" y="46062"/>
                    <a:pt x="50530" y="46015"/>
                    <a:pt x="50428" y="46015"/>
                  </a:cubicBezTo>
                  <a:cubicBezTo>
                    <a:pt x="50274" y="46015"/>
                    <a:pt x="50122" y="46124"/>
                    <a:pt x="50169" y="46289"/>
                  </a:cubicBezTo>
                  <a:cubicBezTo>
                    <a:pt x="50483" y="47114"/>
                    <a:pt x="50915" y="47859"/>
                    <a:pt x="51504" y="48527"/>
                  </a:cubicBezTo>
                  <a:cubicBezTo>
                    <a:pt x="51386" y="48762"/>
                    <a:pt x="51347" y="48998"/>
                    <a:pt x="51268" y="49233"/>
                  </a:cubicBezTo>
                  <a:cubicBezTo>
                    <a:pt x="51220" y="49427"/>
                    <a:pt x="51381" y="49562"/>
                    <a:pt x="51539" y="49562"/>
                  </a:cubicBezTo>
                  <a:cubicBezTo>
                    <a:pt x="51637" y="49562"/>
                    <a:pt x="51734" y="49510"/>
                    <a:pt x="51779" y="49390"/>
                  </a:cubicBezTo>
                  <a:cubicBezTo>
                    <a:pt x="51779" y="49233"/>
                    <a:pt x="51857" y="49037"/>
                    <a:pt x="51896" y="48880"/>
                  </a:cubicBezTo>
                  <a:cubicBezTo>
                    <a:pt x="52132" y="48880"/>
                    <a:pt x="52250" y="48645"/>
                    <a:pt x="52093" y="48488"/>
                  </a:cubicBezTo>
                  <a:cubicBezTo>
                    <a:pt x="52210" y="48173"/>
                    <a:pt x="52368" y="47899"/>
                    <a:pt x="52564" y="47663"/>
                  </a:cubicBezTo>
                  <a:cubicBezTo>
                    <a:pt x="52642" y="48252"/>
                    <a:pt x="52760" y="48880"/>
                    <a:pt x="52839" y="49508"/>
                  </a:cubicBezTo>
                  <a:cubicBezTo>
                    <a:pt x="52642" y="49901"/>
                    <a:pt x="52564" y="50333"/>
                    <a:pt x="52564" y="50764"/>
                  </a:cubicBezTo>
                  <a:cubicBezTo>
                    <a:pt x="52485" y="51667"/>
                    <a:pt x="52525" y="52609"/>
                    <a:pt x="52603" y="53512"/>
                  </a:cubicBezTo>
                  <a:cubicBezTo>
                    <a:pt x="52642" y="53591"/>
                    <a:pt x="52682" y="53669"/>
                    <a:pt x="52799" y="53709"/>
                  </a:cubicBezTo>
                  <a:cubicBezTo>
                    <a:pt x="52721" y="53905"/>
                    <a:pt x="52642" y="54101"/>
                    <a:pt x="52564" y="54297"/>
                  </a:cubicBezTo>
                  <a:cubicBezTo>
                    <a:pt x="52171" y="53630"/>
                    <a:pt x="51896" y="52884"/>
                    <a:pt x="51818" y="52138"/>
                  </a:cubicBezTo>
                  <a:cubicBezTo>
                    <a:pt x="51798" y="51981"/>
                    <a:pt x="51661" y="51903"/>
                    <a:pt x="51533" y="51903"/>
                  </a:cubicBezTo>
                  <a:cubicBezTo>
                    <a:pt x="51406" y="51903"/>
                    <a:pt x="51288" y="51981"/>
                    <a:pt x="51308" y="52138"/>
                  </a:cubicBezTo>
                  <a:cubicBezTo>
                    <a:pt x="51425" y="53080"/>
                    <a:pt x="51739" y="53983"/>
                    <a:pt x="52250" y="54769"/>
                  </a:cubicBezTo>
                  <a:cubicBezTo>
                    <a:pt x="52289" y="54808"/>
                    <a:pt x="52328" y="54847"/>
                    <a:pt x="52368" y="54847"/>
                  </a:cubicBezTo>
                  <a:cubicBezTo>
                    <a:pt x="52014" y="55907"/>
                    <a:pt x="51739" y="57006"/>
                    <a:pt x="51504" y="58105"/>
                  </a:cubicBezTo>
                  <a:cubicBezTo>
                    <a:pt x="51480" y="58273"/>
                    <a:pt x="51646" y="58397"/>
                    <a:pt x="51796" y="58397"/>
                  </a:cubicBezTo>
                  <a:cubicBezTo>
                    <a:pt x="51893" y="58397"/>
                    <a:pt x="51984" y="58346"/>
                    <a:pt x="52014" y="58223"/>
                  </a:cubicBezTo>
                  <a:cubicBezTo>
                    <a:pt x="52289" y="56614"/>
                    <a:pt x="52760" y="55004"/>
                    <a:pt x="53427" y="53512"/>
                  </a:cubicBezTo>
                  <a:cubicBezTo>
                    <a:pt x="53467" y="53787"/>
                    <a:pt x="53506" y="54062"/>
                    <a:pt x="53545" y="54376"/>
                  </a:cubicBezTo>
                  <a:cubicBezTo>
                    <a:pt x="52878" y="55868"/>
                    <a:pt x="52603" y="57516"/>
                    <a:pt x="52721" y="59165"/>
                  </a:cubicBezTo>
                  <a:cubicBezTo>
                    <a:pt x="52721" y="59322"/>
                    <a:pt x="52839" y="59401"/>
                    <a:pt x="52956" y="59401"/>
                  </a:cubicBezTo>
                  <a:cubicBezTo>
                    <a:pt x="53074" y="59401"/>
                    <a:pt x="53192" y="59322"/>
                    <a:pt x="53192" y="59165"/>
                  </a:cubicBezTo>
                  <a:cubicBezTo>
                    <a:pt x="53113" y="57870"/>
                    <a:pt x="53270" y="56614"/>
                    <a:pt x="53663" y="55397"/>
                  </a:cubicBezTo>
                  <a:cubicBezTo>
                    <a:pt x="53938" y="57752"/>
                    <a:pt x="54134" y="60147"/>
                    <a:pt x="54330" y="62502"/>
                  </a:cubicBezTo>
                  <a:cubicBezTo>
                    <a:pt x="54095" y="62149"/>
                    <a:pt x="53938" y="61717"/>
                    <a:pt x="53859" y="61285"/>
                  </a:cubicBezTo>
                  <a:cubicBezTo>
                    <a:pt x="53844" y="61162"/>
                    <a:pt x="53763" y="61112"/>
                    <a:pt x="53672" y="61112"/>
                  </a:cubicBezTo>
                  <a:cubicBezTo>
                    <a:pt x="53530" y="61112"/>
                    <a:pt x="53364" y="61235"/>
                    <a:pt x="53388" y="61403"/>
                  </a:cubicBezTo>
                  <a:cubicBezTo>
                    <a:pt x="53506" y="62188"/>
                    <a:pt x="53859" y="62855"/>
                    <a:pt x="54370" y="63444"/>
                  </a:cubicBezTo>
                  <a:cubicBezTo>
                    <a:pt x="54370" y="63797"/>
                    <a:pt x="54409" y="64190"/>
                    <a:pt x="54409" y="64543"/>
                  </a:cubicBezTo>
                  <a:cubicBezTo>
                    <a:pt x="53663" y="63719"/>
                    <a:pt x="53074" y="62777"/>
                    <a:pt x="52642" y="61756"/>
                  </a:cubicBezTo>
                  <a:cubicBezTo>
                    <a:pt x="52596" y="61647"/>
                    <a:pt x="52493" y="61600"/>
                    <a:pt x="52394" y="61600"/>
                  </a:cubicBezTo>
                  <a:cubicBezTo>
                    <a:pt x="52243" y="61600"/>
                    <a:pt x="52100" y="61708"/>
                    <a:pt x="52171" y="61874"/>
                  </a:cubicBezTo>
                  <a:cubicBezTo>
                    <a:pt x="52682" y="63169"/>
                    <a:pt x="53467" y="64308"/>
                    <a:pt x="54448" y="65250"/>
                  </a:cubicBezTo>
                  <a:lnTo>
                    <a:pt x="54527" y="66742"/>
                  </a:lnTo>
                  <a:lnTo>
                    <a:pt x="54527" y="66742"/>
                  </a:lnTo>
                  <a:lnTo>
                    <a:pt x="53859" y="66114"/>
                  </a:lnTo>
                  <a:cubicBezTo>
                    <a:pt x="53804" y="66059"/>
                    <a:pt x="53746" y="66036"/>
                    <a:pt x="53690" y="66036"/>
                  </a:cubicBezTo>
                  <a:cubicBezTo>
                    <a:pt x="53505" y="66036"/>
                    <a:pt x="53355" y="66286"/>
                    <a:pt x="53506" y="66467"/>
                  </a:cubicBezTo>
                  <a:lnTo>
                    <a:pt x="54370" y="67252"/>
                  </a:lnTo>
                  <a:lnTo>
                    <a:pt x="53977" y="67488"/>
                  </a:lnTo>
                  <a:lnTo>
                    <a:pt x="53153" y="66820"/>
                  </a:lnTo>
                  <a:cubicBezTo>
                    <a:pt x="53097" y="66765"/>
                    <a:pt x="53038" y="66742"/>
                    <a:pt x="52982" y="66742"/>
                  </a:cubicBezTo>
                  <a:cubicBezTo>
                    <a:pt x="52800" y="66742"/>
                    <a:pt x="52658" y="66984"/>
                    <a:pt x="52839" y="67134"/>
                  </a:cubicBezTo>
                  <a:lnTo>
                    <a:pt x="53545" y="67762"/>
                  </a:lnTo>
                  <a:cubicBezTo>
                    <a:pt x="53074" y="68076"/>
                    <a:pt x="52642" y="68430"/>
                    <a:pt x="52210" y="68744"/>
                  </a:cubicBezTo>
                  <a:cubicBezTo>
                    <a:pt x="52027" y="68927"/>
                    <a:pt x="52201" y="69159"/>
                    <a:pt x="52399" y="69159"/>
                  </a:cubicBezTo>
                  <a:cubicBezTo>
                    <a:pt x="52454" y="69159"/>
                    <a:pt x="52512" y="69140"/>
                    <a:pt x="52564" y="69097"/>
                  </a:cubicBezTo>
                  <a:cubicBezTo>
                    <a:pt x="53192" y="68587"/>
                    <a:pt x="53859" y="68116"/>
                    <a:pt x="54566" y="67684"/>
                  </a:cubicBezTo>
                  <a:cubicBezTo>
                    <a:pt x="54644" y="68783"/>
                    <a:pt x="54684" y="69882"/>
                    <a:pt x="54723" y="71021"/>
                  </a:cubicBezTo>
                  <a:cubicBezTo>
                    <a:pt x="54016" y="71452"/>
                    <a:pt x="53427" y="72002"/>
                    <a:pt x="52956" y="72630"/>
                  </a:cubicBezTo>
                  <a:cubicBezTo>
                    <a:pt x="52799" y="72434"/>
                    <a:pt x="52642" y="72198"/>
                    <a:pt x="52485" y="71963"/>
                  </a:cubicBezTo>
                  <a:cubicBezTo>
                    <a:pt x="52441" y="71907"/>
                    <a:pt x="52375" y="71883"/>
                    <a:pt x="52306" y="71883"/>
                  </a:cubicBezTo>
                  <a:cubicBezTo>
                    <a:pt x="52132" y="71883"/>
                    <a:pt x="51941" y="72040"/>
                    <a:pt x="52053" y="72238"/>
                  </a:cubicBezTo>
                  <a:cubicBezTo>
                    <a:pt x="52760" y="73376"/>
                    <a:pt x="53702" y="74357"/>
                    <a:pt x="54801" y="75143"/>
                  </a:cubicBezTo>
                  <a:lnTo>
                    <a:pt x="54801" y="76359"/>
                  </a:lnTo>
                  <a:cubicBezTo>
                    <a:pt x="53702" y="75535"/>
                    <a:pt x="52721" y="74514"/>
                    <a:pt x="51857" y="73415"/>
                  </a:cubicBezTo>
                  <a:cubicBezTo>
                    <a:pt x="51812" y="73347"/>
                    <a:pt x="51744" y="73319"/>
                    <a:pt x="51675" y="73319"/>
                  </a:cubicBezTo>
                  <a:cubicBezTo>
                    <a:pt x="51504" y="73319"/>
                    <a:pt x="51325" y="73494"/>
                    <a:pt x="51465" y="73690"/>
                  </a:cubicBezTo>
                  <a:cubicBezTo>
                    <a:pt x="51936" y="74318"/>
                    <a:pt x="52485" y="74946"/>
                    <a:pt x="53074" y="75535"/>
                  </a:cubicBezTo>
                  <a:cubicBezTo>
                    <a:pt x="52446" y="76870"/>
                    <a:pt x="52053" y="78322"/>
                    <a:pt x="51857" y="79853"/>
                  </a:cubicBezTo>
                  <a:cubicBezTo>
                    <a:pt x="51838" y="80005"/>
                    <a:pt x="51948" y="80074"/>
                    <a:pt x="52070" y="80074"/>
                  </a:cubicBezTo>
                  <a:cubicBezTo>
                    <a:pt x="52201" y="80074"/>
                    <a:pt x="52347" y="79995"/>
                    <a:pt x="52368" y="79853"/>
                  </a:cubicBezTo>
                  <a:cubicBezTo>
                    <a:pt x="52525" y="78479"/>
                    <a:pt x="52878" y="77145"/>
                    <a:pt x="53467" y="75928"/>
                  </a:cubicBezTo>
                  <a:cubicBezTo>
                    <a:pt x="53663" y="76085"/>
                    <a:pt x="53859" y="76242"/>
                    <a:pt x="54056" y="76399"/>
                  </a:cubicBezTo>
                  <a:cubicBezTo>
                    <a:pt x="53702" y="77105"/>
                    <a:pt x="53427" y="77812"/>
                    <a:pt x="53231" y="78558"/>
                  </a:cubicBezTo>
                  <a:cubicBezTo>
                    <a:pt x="53183" y="78752"/>
                    <a:pt x="53344" y="78886"/>
                    <a:pt x="53502" y="78886"/>
                  </a:cubicBezTo>
                  <a:cubicBezTo>
                    <a:pt x="53600" y="78886"/>
                    <a:pt x="53696" y="78835"/>
                    <a:pt x="53741" y="78715"/>
                  </a:cubicBezTo>
                  <a:cubicBezTo>
                    <a:pt x="53898" y="78047"/>
                    <a:pt x="54134" y="77380"/>
                    <a:pt x="54448" y="76752"/>
                  </a:cubicBezTo>
                  <a:cubicBezTo>
                    <a:pt x="54566" y="76831"/>
                    <a:pt x="54684" y="76909"/>
                    <a:pt x="54801" y="76988"/>
                  </a:cubicBezTo>
                  <a:lnTo>
                    <a:pt x="54801" y="78205"/>
                  </a:lnTo>
                  <a:cubicBezTo>
                    <a:pt x="54801" y="78205"/>
                    <a:pt x="54762" y="78205"/>
                    <a:pt x="54762" y="78244"/>
                  </a:cubicBezTo>
                  <a:cubicBezTo>
                    <a:pt x="54095" y="80207"/>
                    <a:pt x="54095" y="82326"/>
                    <a:pt x="54684" y="84328"/>
                  </a:cubicBezTo>
                  <a:lnTo>
                    <a:pt x="54644" y="86056"/>
                  </a:lnTo>
                  <a:cubicBezTo>
                    <a:pt x="53702" y="84760"/>
                    <a:pt x="53310" y="83190"/>
                    <a:pt x="53506" y="81581"/>
                  </a:cubicBezTo>
                  <a:cubicBezTo>
                    <a:pt x="53525" y="81429"/>
                    <a:pt x="53415" y="81359"/>
                    <a:pt x="53293" y="81359"/>
                  </a:cubicBezTo>
                  <a:cubicBezTo>
                    <a:pt x="53162" y="81359"/>
                    <a:pt x="53016" y="81439"/>
                    <a:pt x="52996" y="81581"/>
                  </a:cubicBezTo>
                  <a:cubicBezTo>
                    <a:pt x="52799" y="83504"/>
                    <a:pt x="53388" y="85388"/>
                    <a:pt x="54605" y="86841"/>
                  </a:cubicBezTo>
                  <a:cubicBezTo>
                    <a:pt x="54605" y="87194"/>
                    <a:pt x="54566" y="87547"/>
                    <a:pt x="54566" y="87901"/>
                  </a:cubicBezTo>
                  <a:cubicBezTo>
                    <a:pt x="53663" y="87037"/>
                    <a:pt x="52996" y="85938"/>
                    <a:pt x="52642" y="84721"/>
                  </a:cubicBezTo>
                  <a:cubicBezTo>
                    <a:pt x="52610" y="84592"/>
                    <a:pt x="52512" y="84536"/>
                    <a:pt x="52413" y="84536"/>
                  </a:cubicBezTo>
                  <a:cubicBezTo>
                    <a:pt x="52270" y="84536"/>
                    <a:pt x="52125" y="84653"/>
                    <a:pt x="52171" y="84839"/>
                  </a:cubicBezTo>
                  <a:cubicBezTo>
                    <a:pt x="52407" y="85702"/>
                    <a:pt x="52799" y="86488"/>
                    <a:pt x="53310" y="87233"/>
                  </a:cubicBezTo>
                  <a:cubicBezTo>
                    <a:pt x="52996" y="87665"/>
                    <a:pt x="52760" y="88136"/>
                    <a:pt x="52642" y="88647"/>
                  </a:cubicBezTo>
                  <a:cubicBezTo>
                    <a:pt x="52572" y="88834"/>
                    <a:pt x="52726" y="88966"/>
                    <a:pt x="52878" y="88966"/>
                  </a:cubicBezTo>
                  <a:cubicBezTo>
                    <a:pt x="52980" y="88966"/>
                    <a:pt x="53082" y="88907"/>
                    <a:pt x="53113" y="88764"/>
                  </a:cubicBezTo>
                  <a:cubicBezTo>
                    <a:pt x="53231" y="88372"/>
                    <a:pt x="53388" y="87979"/>
                    <a:pt x="53624" y="87626"/>
                  </a:cubicBezTo>
                  <a:cubicBezTo>
                    <a:pt x="53741" y="87783"/>
                    <a:pt x="53859" y="87901"/>
                    <a:pt x="53977" y="88019"/>
                  </a:cubicBezTo>
                  <a:cubicBezTo>
                    <a:pt x="53938" y="88058"/>
                    <a:pt x="53898" y="88097"/>
                    <a:pt x="53859" y="88136"/>
                  </a:cubicBezTo>
                  <a:cubicBezTo>
                    <a:pt x="53781" y="88372"/>
                    <a:pt x="53702" y="88568"/>
                    <a:pt x="53624" y="88764"/>
                  </a:cubicBezTo>
                  <a:cubicBezTo>
                    <a:pt x="53552" y="88932"/>
                    <a:pt x="53699" y="89056"/>
                    <a:pt x="53851" y="89056"/>
                  </a:cubicBezTo>
                  <a:cubicBezTo>
                    <a:pt x="53949" y="89056"/>
                    <a:pt x="54049" y="89005"/>
                    <a:pt x="54095" y="88882"/>
                  </a:cubicBezTo>
                  <a:lnTo>
                    <a:pt x="54330" y="88372"/>
                  </a:lnTo>
                  <a:cubicBezTo>
                    <a:pt x="54358" y="88400"/>
                    <a:pt x="54405" y="88427"/>
                    <a:pt x="54459" y="88427"/>
                  </a:cubicBezTo>
                  <a:cubicBezTo>
                    <a:pt x="54481" y="88427"/>
                    <a:pt x="54504" y="88423"/>
                    <a:pt x="54527" y="88411"/>
                  </a:cubicBezTo>
                  <a:lnTo>
                    <a:pt x="54527" y="88411"/>
                  </a:lnTo>
                  <a:cubicBezTo>
                    <a:pt x="54527" y="89039"/>
                    <a:pt x="54487" y="89667"/>
                    <a:pt x="54448" y="90295"/>
                  </a:cubicBezTo>
                  <a:cubicBezTo>
                    <a:pt x="54409" y="90295"/>
                    <a:pt x="54370" y="90335"/>
                    <a:pt x="54370" y="90374"/>
                  </a:cubicBezTo>
                  <a:cubicBezTo>
                    <a:pt x="52642" y="92926"/>
                    <a:pt x="52760" y="95713"/>
                    <a:pt x="53859" y="98461"/>
                  </a:cubicBezTo>
                  <a:cubicBezTo>
                    <a:pt x="53859" y="98775"/>
                    <a:pt x="53820" y="99128"/>
                    <a:pt x="53781" y="99442"/>
                  </a:cubicBezTo>
                  <a:cubicBezTo>
                    <a:pt x="53270" y="98264"/>
                    <a:pt x="52917" y="96969"/>
                    <a:pt x="52799" y="95674"/>
                  </a:cubicBezTo>
                  <a:cubicBezTo>
                    <a:pt x="52780" y="95517"/>
                    <a:pt x="52652" y="95438"/>
                    <a:pt x="52534" y="95438"/>
                  </a:cubicBezTo>
                  <a:cubicBezTo>
                    <a:pt x="52417" y="95438"/>
                    <a:pt x="52309" y="95517"/>
                    <a:pt x="52328" y="95674"/>
                  </a:cubicBezTo>
                  <a:cubicBezTo>
                    <a:pt x="52407" y="96694"/>
                    <a:pt x="52642" y="97676"/>
                    <a:pt x="52956" y="98618"/>
                  </a:cubicBezTo>
                  <a:cubicBezTo>
                    <a:pt x="52603" y="98736"/>
                    <a:pt x="52250" y="98893"/>
                    <a:pt x="51975" y="99167"/>
                  </a:cubicBezTo>
                  <a:cubicBezTo>
                    <a:pt x="51794" y="99348"/>
                    <a:pt x="51960" y="99598"/>
                    <a:pt x="52154" y="99598"/>
                  </a:cubicBezTo>
                  <a:cubicBezTo>
                    <a:pt x="52212" y="99598"/>
                    <a:pt x="52274" y="99575"/>
                    <a:pt x="52328" y="99521"/>
                  </a:cubicBezTo>
                  <a:cubicBezTo>
                    <a:pt x="52525" y="99324"/>
                    <a:pt x="52799" y="99167"/>
                    <a:pt x="53074" y="99089"/>
                  </a:cubicBezTo>
                  <a:lnTo>
                    <a:pt x="53113" y="99089"/>
                  </a:lnTo>
                  <a:cubicBezTo>
                    <a:pt x="53231" y="99403"/>
                    <a:pt x="53388" y="99678"/>
                    <a:pt x="53506" y="99992"/>
                  </a:cubicBezTo>
                  <a:cubicBezTo>
                    <a:pt x="52996" y="100110"/>
                    <a:pt x="52485" y="100306"/>
                    <a:pt x="52053" y="100620"/>
                  </a:cubicBezTo>
                  <a:cubicBezTo>
                    <a:pt x="51828" y="100781"/>
                    <a:pt x="51973" y="101102"/>
                    <a:pt x="52163" y="101102"/>
                  </a:cubicBezTo>
                  <a:cubicBezTo>
                    <a:pt x="52204" y="101102"/>
                    <a:pt x="52247" y="101087"/>
                    <a:pt x="52289" y="101052"/>
                  </a:cubicBezTo>
                  <a:cubicBezTo>
                    <a:pt x="52721" y="100738"/>
                    <a:pt x="53192" y="100541"/>
                    <a:pt x="53702" y="100424"/>
                  </a:cubicBezTo>
                  <a:lnTo>
                    <a:pt x="53702" y="100424"/>
                  </a:lnTo>
                  <a:cubicBezTo>
                    <a:pt x="53702" y="100738"/>
                    <a:pt x="53663" y="101052"/>
                    <a:pt x="53624" y="101326"/>
                  </a:cubicBezTo>
                  <a:cubicBezTo>
                    <a:pt x="53192" y="101444"/>
                    <a:pt x="52799" y="101641"/>
                    <a:pt x="52407" y="101837"/>
                  </a:cubicBezTo>
                  <a:cubicBezTo>
                    <a:pt x="52133" y="101974"/>
                    <a:pt x="52307" y="102290"/>
                    <a:pt x="52539" y="102290"/>
                  </a:cubicBezTo>
                  <a:cubicBezTo>
                    <a:pt x="52572" y="102290"/>
                    <a:pt x="52607" y="102284"/>
                    <a:pt x="52642" y="102269"/>
                  </a:cubicBezTo>
                  <a:cubicBezTo>
                    <a:pt x="52917" y="102112"/>
                    <a:pt x="53270" y="101955"/>
                    <a:pt x="53584" y="101876"/>
                  </a:cubicBezTo>
                  <a:lnTo>
                    <a:pt x="53584" y="101876"/>
                  </a:lnTo>
                  <a:cubicBezTo>
                    <a:pt x="53545" y="102269"/>
                    <a:pt x="53506" y="102661"/>
                    <a:pt x="53467" y="103054"/>
                  </a:cubicBezTo>
                  <a:cubicBezTo>
                    <a:pt x="53467" y="103211"/>
                    <a:pt x="53427" y="103368"/>
                    <a:pt x="53427" y="103525"/>
                  </a:cubicBezTo>
                  <a:cubicBezTo>
                    <a:pt x="53153" y="103407"/>
                    <a:pt x="52917" y="103289"/>
                    <a:pt x="52721" y="103093"/>
                  </a:cubicBezTo>
                  <a:cubicBezTo>
                    <a:pt x="52672" y="103053"/>
                    <a:pt x="52619" y="103035"/>
                    <a:pt x="52567" y="103035"/>
                  </a:cubicBezTo>
                  <a:cubicBezTo>
                    <a:pt x="52365" y="103035"/>
                    <a:pt x="52180" y="103290"/>
                    <a:pt x="52368" y="103446"/>
                  </a:cubicBezTo>
                  <a:cubicBezTo>
                    <a:pt x="52446" y="103525"/>
                    <a:pt x="52564" y="103564"/>
                    <a:pt x="52642" y="103643"/>
                  </a:cubicBezTo>
                  <a:cubicBezTo>
                    <a:pt x="52053" y="104742"/>
                    <a:pt x="51661" y="105959"/>
                    <a:pt x="51504" y="107215"/>
                  </a:cubicBezTo>
                  <a:cubicBezTo>
                    <a:pt x="51484" y="107372"/>
                    <a:pt x="51602" y="107450"/>
                    <a:pt x="51730" y="107450"/>
                  </a:cubicBezTo>
                  <a:cubicBezTo>
                    <a:pt x="51857" y="107450"/>
                    <a:pt x="51995" y="107372"/>
                    <a:pt x="52014" y="107215"/>
                  </a:cubicBezTo>
                  <a:cubicBezTo>
                    <a:pt x="52132" y="106076"/>
                    <a:pt x="52485" y="104938"/>
                    <a:pt x="53035" y="103878"/>
                  </a:cubicBezTo>
                  <a:lnTo>
                    <a:pt x="53349" y="104035"/>
                  </a:lnTo>
                  <a:cubicBezTo>
                    <a:pt x="53074" y="106783"/>
                    <a:pt x="52760" y="109570"/>
                    <a:pt x="52368" y="112318"/>
                  </a:cubicBezTo>
                  <a:cubicBezTo>
                    <a:pt x="51896" y="111533"/>
                    <a:pt x="51661" y="110591"/>
                    <a:pt x="51661" y="109688"/>
                  </a:cubicBezTo>
                  <a:cubicBezTo>
                    <a:pt x="51661" y="109511"/>
                    <a:pt x="51543" y="109423"/>
                    <a:pt x="51425" y="109423"/>
                  </a:cubicBezTo>
                  <a:cubicBezTo>
                    <a:pt x="51308" y="109423"/>
                    <a:pt x="51190" y="109511"/>
                    <a:pt x="51190" y="109688"/>
                  </a:cubicBezTo>
                  <a:cubicBezTo>
                    <a:pt x="51190" y="110512"/>
                    <a:pt x="51347" y="111376"/>
                    <a:pt x="51739" y="112122"/>
                  </a:cubicBezTo>
                  <a:cubicBezTo>
                    <a:pt x="51661" y="112122"/>
                    <a:pt x="51582" y="112122"/>
                    <a:pt x="51504" y="112200"/>
                  </a:cubicBezTo>
                  <a:cubicBezTo>
                    <a:pt x="51151" y="112514"/>
                    <a:pt x="50915" y="112946"/>
                    <a:pt x="50837" y="113417"/>
                  </a:cubicBezTo>
                  <a:cubicBezTo>
                    <a:pt x="50789" y="113585"/>
                    <a:pt x="50945" y="113709"/>
                    <a:pt x="51092" y="113709"/>
                  </a:cubicBezTo>
                  <a:cubicBezTo>
                    <a:pt x="51186" y="113709"/>
                    <a:pt x="51277" y="113658"/>
                    <a:pt x="51308" y="113535"/>
                  </a:cubicBezTo>
                  <a:cubicBezTo>
                    <a:pt x="51386" y="113143"/>
                    <a:pt x="51582" y="112829"/>
                    <a:pt x="51857" y="112554"/>
                  </a:cubicBezTo>
                  <a:cubicBezTo>
                    <a:pt x="51896" y="112514"/>
                    <a:pt x="51896" y="112514"/>
                    <a:pt x="51936" y="112475"/>
                  </a:cubicBezTo>
                  <a:cubicBezTo>
                    <a:pt x="52014" y="112632"/>
                    <a:pt x="52093" y="112789"/>
                    <a:pt x="52210" y="112907"/>
                  </a:cubicBezTo>
                  <a:lnTo>
                    <a:pt x="51465" y="113967"/>
                  </a:lnTo>
                  <a:cubicBezTo>
                    <a:pt x="51357" y="114156"/>
                    <a:pt x="51527" y="114308"/>
                    <a:pt x="51695" y="114308"/>
                  </a:cubicBezTo>
                  <a:cubicBezTo>
                    <a:pt x="51771" y="114308"/>
                    <a:pt x="51847" y="114276"/>
                    <a:pt x="51896" y="114203"/>
                  </a:cubicBezTo>
                  <a:cubicBezTo>
                    <a:pt x="52014" y="114085"/>
                    <a:pt x="52093" y="113928"/>
                    <a:pt x="52210" y="113810"/>
                  </a:cubicBezTo>
                  <a:lnTo>
                    <a:pt x="52210" y="113810"/>
                  </a:lnTo>
                  <a:cubicBezTo>
                    <a:pt x="52053" y="114831"/>
                    <a:pt x="51896" y="115851"/>
                    <a:pt x="51739" y="116911"/>
                  </a:cubicBezTo>
                  <a:cubicBezTo>
                    <a:pt x="51386" y="116872"/>
                    <a:pt x="51033" y="116754"/>
                    <a:pt x="50719" y="116597"/>
                  </a:cubicBezTo>
                  <a:cubicBezTo>
                    <a:pt x="50677" y="116573"/>
                    <a:pt x="50637" y="116563"/>
                    <a:pt x="50599" y="116563"/>
                  </a:cubicBezTo>
                  <a:cubicBezTo>
                    <a:pt x="50385" y="116563"/>
                    <a:pt x="50250" y="116890"/>
                    <a:pt x="50483" y="116990"/>
                  </a:cubicBezTo>
                  <a:cubicBezTo>
                    <a:pt x="50837" y="117225"/>
                    <a:pt x="51229" y="117343"/>
                    <a:pt x="51661" y="117382"/>
                  </a:cubicBezTo>
                  <a:cubicBezTo>
                    <a:pt x="51622" y="117618"/>
                    <a:pt x="51582" y="117814"/>
                    <a:pt x="51582" y="118010"/>
                  </a:cubicBezTo>
                  <a:cubicBezTo>
                    <a:pt x="51308" y="117932"/>
                    <a:pt x="51072" y="117814"/>
                    <a:pt x="50837" y="117696"/>
                  </a:cubicBezTo>
                  <a:cubicBezTo>
                    <a:pt x="50794" y="117661"/>
                    <a:pt x="50752" y="117646"/>
                    <a:pt x="50713" y="117646"/>
                  </a:cubicBezTo>
                  <a:cubicBezTo>
                    <a:pt x="50532" y="117646"/>
                    <a:pt x="50408" y="117960"/>
                    <a:pt x="50601" y="118089"/>
                  </a:cubicBezTo>
                  <a:cubicBezTo>
                    <a:pt x="50876" y="118285"/>
                    <a:pt x="51190" y="118442"/>
                    <a:pt x="51504" y="118521"/>
                  </a:cubicBezTo>
                  <a:cubicBezTo>
                    <a:pt x="51465" y="118795"/>
                    <a:pt x="51425" y="119031"/>
                    <a:pt x="51386" y="119306"/>
                  </a:cubicBezTo>
                  <a:cubicBezTo>
                    <a:pt x="50640" y="120091"/>
                    <a:pt x="50169" y="121072"/>
                    <a:pt x="50012" y="122093"/>
                  </a:cubicBezTo>
                  <a:cubicBezTo>
                    <a:pt x="49988" y="122287"/>
                    <a:pt x="50159" y="122421"/>
                    <a:pt x="50302" y="122421"/>
                  </a:cubicBezTo>
                  <a:cubicBezTo>
                    <a:pt x="50390" y="122421"/>
                    <a:pt x="50468" y="122370"/>
                    <a:pt x="50483" y="122250"/>
                  </a:cubicBezTo>
                  <a:cubicBezTo>
                    <a:pt x="50601" y="121583"/>
                    <a:pt x="50837" y="120915"/>
                    <a:pt x="51229" y="120326"/>
                  </a:cubicBezTo>
                  <a:lnTo>
                    <a:pt x="51229" y="120326"/>
                  </a:lnTo>
                  <a:cubicBezTo>
                    <a:pt x="50876" y="121779"/>
                    <a:pt x="50640" y="123231"/>
                    <a:pt x="50365" y="124684"/>
                  </a:cubicBezTo>
                  <a:cubicBezTo>
                    <a:pt x="50331" y="124667"/>
                    <a:pt x="50297" y="124659"/>
                    <a:pt x="50264" y="124659"/>
                  </a:cubicBezTo>
                  <a:cubicBezTo>
                    <a:pt x="50147" y="124659"/>
                    <a:pt x="50051" y="124758"/>
                    <a:pt x="50051" y="124880"/>
                  </a:cubicBezTo>
                  <a:lnTo>
                    <a:pt x="50051" y="125391"/>
                  </a:lnTo>
                  <a:cubicBezTo>
                    <a:pt x="50012" y="125508"/>
                    <a:pt x="50091" y="125587"/>
                    <a:pt x="50208" y="125626"/>
                  </a:cubicBezTo>
                  <a:cubicBezTo>
                    <a:pt x="49659" y="128492"/>
                    <a:pt x="49070" y="131397"/>
                    <a:pt x="48481" y="134302"/>
                  </a:cubicBezTo>
                  <a:cubicBezTo>
                    <a:pt x="44987" y="135479"/>
                    <a:pt x="41337" y="136186"/>
                    <a:pt x="37686" y="136461"/>
                  </a:cubicBezTo>
                  <a:cubicBezTo>
                    <a:pt x="37686" y="133713"/>
                    <a:pt x="37607" y="130965"/>
                    <a:pt x="37607" y="128217"/>
                  </a:cubicBezTo>
                  <a:cubicBezTo>
                    <a:pt x="37607" y="123977"/>
                    <a:pt x="37647" y="119738"/>
                    <a:pt x="37607" y="115498"/>
                  </a:cubicBezTo>
                  <a:cubicBezTo>
                    <a:pt x="37647" y="114831"/>
                    <a:pt x="37568" y="114203"/>
                    <a:pt x="37490" y="113535"/>
                  </a:cubicBezTo>
                  <a:lnTo>
                    <a:pt x="37490" y="113535"/>
                  </a:lnTo>
                  <a:cubicBezTo>
                    <a:pt x="38432" y="114203"/>
                    <a:pt x="39335" y="115027"/>
                    <a:pt x="40080" y="115930"/>
                  </a:cubicBezTo>
                  <a:cubicBezTo>
                    <a:pt x="40126" y="115985"/>
                    <a:pt x="40178" y="116007"/>
                    <a:pt x="40228" y="116007"/>
                  </a:cubicBezTo>
                  <a:cubicBezTo>
                    <a:pt x="40395" y="116007"/>
                    <a:pt x="40545" y="115757"/>
                    <a:pt x="40394" y="115576"/>
                  </a:cubicBezTo>
                  <a:cubicBezTo>
                    <a:pt x="39531" y="114517"/>
                    <a:pt x="38471" y="113574"/>
                    <a:pt x="37333" y="112868"/>
                  </a:cubicBezTo>
                  <a:cubicBezTo>
                    <a:pt x="37134" y="112140"/>
                    <a:pt x="36462" y="111635"/>
                    <a:pt x="35739" y="111635"/>
                  </a:cubicBezTo>
                  <a:cubicBezTo>
                    <a:pt x="35603" y="111635"/>
                    <a:pt x="35466" y="111653"/>
                    <a:pt x="35330" y="111690"/>
                  </a:cubicBezTo>
                  <a:cubicBezTo>
                    <a:pt x="35272" y="111670"/>
                    <a:pt x="35213" y="111661"/>
                    <a:pt x="35154" y="111661"/>
                  </a:cubicBezTo>
                  <a:cubicBezTo>
                    <a:pt x="35095" y="111661"/>
                    <a:pt x="35036" y="111670"/>
                    <a:pt x="34977" y="111690"/>
                  </a:cubicBezTo>
                  <a:cubicBezTo>
                    <a:pt x="31915" y="112554"/>
                    <a:pt x="32622" y="116205"/>
                    <a:pt x="32622" y="118678"/>
                  </a:cubicBezTo>
                  <a:lnTo>
                    <a:pt x="32779" y="131200"/>
                  </a:lnTo>
                  <a:cubicBezTo>
                    <a:pt x="32779" y="133006"/>
                    <a:pt x="32779" y="134812"/>
                    <a:pt x="32818" y="136657"/>
                  </a:cubicBezTo>
                  <a:cubicBezTo>
                    <a:pt x="28892" y="136343"/>
                    <a:pt x="24692" y="136304"/>
                    <a:pt x="21238" y="134184"/>
                  </a:cubicBezTo>
                  <a:cubicBezTo>
                    <a:pt x="19393" y="127432"/>
                    <a:pt x="18372" y="120523"/>
                    <a:pt x="17587" y="113535"/>
                  </a:cubicBezTo>
                  <a:cubicBezTo>
                    <a:pt x="17665" y="113300"/>
                    <a:pt x="17626" y="113025"/>
                    <a:pt x="17508" y="112789"/>
                  </a:cubicBezTo>
                  <a:cubicBezTo>
                    <a:pt x="17312" y="110905"/>
                    <a:pt x="17116" y="109021"/>
                    <a:pt x="16919" y="107097"/>
                  </a:cubicBezTo>
                  <a:cubicBezTo>
                    <a:pt x="16017" y="97715"/>
                    <a:pt x="15349" y="88254"/>
                    <a:pt x="15192" y="78833"/>
                  </a:cubicBezTo>
                  <a:cubicBezTo>
                    <a:pt x="14996" y="66977"/>
                    <a:pt x="15703" y="55083"/>
                    <a:pt x="17940" y="43502"/>
                  </a:cubicBezTo>
                  <a:cubicBezTo>
                    <a:pt x="23434" y="42618"/>
                    <a:pt x="28985" y="42176"/>
                    <a:pt x="34532" y="42176"/>
                  </a:cubicBezTo>
                  <a:close/>
                  <a:moveTo>
                    <a:pt x="53467" y="114399"/>
                  </a:moveTo>
                  <a:cubicBezTo>
                    <a:pt x="59473" y="115891"/>
                    <a:pt x="63084" y="121151"/>
                    <a:pt x="65008" y="126765"/>
                  </a:cubicBezTo>
                  <a:cubicBezTo>
                    <a:pt x="66460" y="130847"/>
                    <a:pt x="66578" y="135362"/>
                    <a:pt x="66029" y="139758"/>
                  </a:cubicBezTo>
                  <a:cubicBezTo>
                    <a:pt x="65911" y="139248"/>
                    <a:pt x="65832" y="138777"/>
                    <a:pt x="65715" y="138267"/>
                  </a:cubicBezTo>
                  <a:cubicBezTo>
                    <a:pt x="65698" y="138138"/>
                    <a:pt x="65610" y="138082"/>
                    <a:pt x="65514" y="138082"/>
                  </a:cubicBezTo>
                  <a:cubicBezTo>
                    <a:pt x="65375" y="138082"/>
                    <a:pt x="65220" y="138199"/>
                    <a:pt x="65243" y="138384"/>
                  </a:cubicBezTo>
                  <a:lnTo>
                    <a:pt x="65400" y="139170"/>
                  </a:lnTo>
                  <a:cubicBezTo>
                    <a:pt x="64812" y="138698"/>
                    <a:pt x="64144" y="138384"/>
                    <a:pt x="63438" y="138227"/>
                  </a:cubicBezTo>
                  <a:lnTo>
                    <a:pt x="63438" y="137442"/>
                  </a:lnTo>
                  <a:cubicBezTo>
                    <a:pt x="63595" y="137521"/>
                    <a:pt x="63791" y="137560"/>
                    <a:pt x="64027" y="137599"/>
                  </a:cubicBezTo>
                  <a:cubicBezTo>
                    <a:pt x="64341" y="137599"/>
                    <a:pt x="64301" y="137089"/>
                    <a:pt x="64027" y="137089"/>
                  </a:cubicBezTo>
                  <a:cubicBezTo>
                    <a:pt x="63830" y="137089"/>
                    <a:pt x="63634" y="137010"/>
                    <a:pt x="63477" y="136893"/>
                  </a:cubicBezTo>
                  <a:cubicBezTo>
                    <a:pt x="63438" y="136853"/>
                    <a:pt x="63438" y="136853"/>
                    <a:pt x="63398" y="136853"/>
                  </a:cubicBezTo>
                  <a:cubicBezTo>
                    <a:pt x="63359" y="136422"/>
                    <a:pt x="63281" y="136029"/>
                    <a:pt x="63202" y="135636"/>
                  </a:cubicBezTo>
                  <a:cubicBezTo>
                    <a:pt x="63170" y="135508"/>
                    <a:pt x="63072" y="135452"/>
                    <a:pt x="62973" y="135452"/>
                  </a:cubicBezTo>
                  <a:cubicBezTo>
                    <a:pt x="62830" y="135452"/>
                    <a:pt x="62685" y="135569"/>
                    <a:pt x="62731" y="135754"/>
                  </a:cubicBezTo>
                  <a:cubicBezTo>
                    <a:pt x="62888" y="136461"/>
                    <a:pt x="62927" y="137128"/>
                    <a:pt x="62927" y="137835"/>
                  </a:cubicBezTo>
                  <a:cubicBezTo>
                    <a:pt x="62810" y="137639"/>
                    <a:pt x="62731" y="137442"/>
                    <a:pt x="62613" y="137246"/>
                  </a:cubicBezTo>
                  <a:cubicBezTo>
                    <a:pt x="62535" y="136029"/>
                    <a:pt x="61828" y="134930"/>
                    <a:pt x="60729" y="134380"/>
                  </a:cubicBezTo>
                  <a:cubicBezTo>
                    <a:pt x="60709" y="134361"/>
                    <a:pt x="60680" y="134351"/>
                    <a:pt x="60646" y="134351"/>
                  </a:cubicBezTo>
                  <a:cubicBezTo>
                    <a:pt x="60611" y="134351"/>
                    <a:pt x="60572" y="134361"/>
                    <a:pt x="60533" y="134380"/>
                  </a:cubicBezTo>
                  <a:cubicBezTo>
                    <a:pt x="60219" y="134027"/>
                    <a:pt x="59865" y="133674"/>
                    <a:pt x="59551" y="133320"/>
                  </a:cubicBezTo>
                  <a:lnTo>
                    <a:pt x="59551" y="133320"/>
                  </a:lnTo>
                  <a:cubicBezTo>
                    <a:pt x="60140" y="133399"/>
                    <a:pt x="60690" y="133674"/>
                    <a:pt x="61161" y="134027"/>
                  </a:cubicBezTo>
                  <a:cubicBezTo>
                    <a:pt x="61209" y="134067"/>
                    <a:pt x="61263" y="134084"/>
                    <a:pt x="61315" y="134084"/>
                  </a:cubicBezTo>
                  <a:cubicBezTo>
                    <a:pt x="61517" y="134084"/>
                    <a:pt x="61701" y="133830"/>
                    <a:pt x="61514" y="133674"/>
                  </a:cubicBezTo>
                  <a:cubicBezTo>
                    <a:pt x="60925" y="133203"/>
                    <a:pt x="60258" y="132928"/>
                    <a:pt x="59512" y="132810"/>
                  </a:cubicBezTo>
                  <a:cubicBezTo>
                    <a:pt x="59473" y="132535"/>
                    <a:pt x="59394" y="132221"/>
                    <a:pt x="59316" y="131946"/>
                  </a:cubicBezTo>
                  <a:lnTo>
                    <a:pt x="59316" y="131946"/>
                  </a:lnTo>
                  <a:cubicBezTo>
                    <a:pt x="59787" y="131986"/>
                    <a:pt x="60219" y="132103"/>
                    <a:pt x="60611" y="132300"/>
                  </a:cubicBezTo>
                  <a:cubicBezTo>
                    <a:pt x="60646" y="132315"/>
                    <a:pt x="60681" y="132321"/>
                    <a:pt x="60713" y="132321"/>
                  </a:cubicBezTo>
                  <a:cubicBezTo>
                    <a:pt x="60938" y="132321"/>
                    <a:pt x="61087" y="132005"/>
                    <a:pt x="60847" y="131868"/>
                  </a:cubicBezTo>
                  <a:cubicBezTo>
                    <a:pt x="60611" y="131750"/>
                    <a:pt x="60376" y="131672"/>
                    <a:pt x="60140" y="131593"/>
                  </a:cubicBezTo>
                  <a:lnTo>
                    <a:pt x="60493" y="131083"/>
                  </a:lnTo>
                  <a:cubicBezTo>
                    <a:pt x="60628" y="130894"/>
                    <a:pt x="60467" y="130742"/>
                    <a:pt x="60289" y="130742"/>
                  </a:cubicBezTo>
                  <a:cubicBezTo>
                    <a:pt x="60207" y="130742"/>
                    <a:pt x="60123" y="130774"/>
                    <a:pt x="60062" y="130847"/>
                  </a:cubicBezTo>
                  <a:lnTo>
                    <a:pt x="59630" y="131475"/>
                  </a:lnTo>
                  <a:cubicBezTo>
                    <a:pt x="59512" y="131475"/>
                    <a:pt x="59355" y="131475"/>
                    <a:pt x="59237" y="131436"/>
                  </a:cubicBezTo>
                  <a:lnTo>
                    <a:pt x="59159" y="131436"/>
                  </a:lnTo>
                  <a:cubicBezTo>
                    <a:pt x="59159" y="131358"/>
                    <a:pt x="59120" y="131279"/>
                    <a:pt x="59080" y="131200"/>
                  </a:cubicBezTo>
                  <a:cubicBezTo>
                    <a:pt x="59159" y="131161"/>
                    <a:pt x="59198" y="131122"/>
                    <a:pt x="59237" y="131043"/>
                  </a:cubicBezTo>
                  <a:cubicBezTo>
                    <a:pt x="59394" y="130533"/>
                    <a:pt x="59708" y="130101"/>
                    <a:pt x="60140" y="129827"/>
                  </a:cubicBezTo>
                  <a:cubicBezTo>
                    <a:pt x="60374" y="129693"/>
                    <a:pt x="60210" y="129361"/>
                    <a:pt x="60011" y="129361"/>
                  </a:cubicBezTo>
                  <a:cubicBezTo>
                    <a:pt x="59976" y="129361"/>
                    <a:pt x="59940" y="129371"/>
                    <a:pt x="59905" y="129395"/>
                  </a:cubicBezTo>
                  <a:cubicBezTo>
                    <a:pt x="59434" y="129709"/>
                    <a:pt x="59080" y="130180"/>
                    <a:pt x="58845" y="130690"/>
                  </a:cubicBezTo>
                  <a:cubicBezTo>
                    <a:pt x="58766" y="130533"/>
                    <a:pt x="58688" y="130415"/>
                    <a:pt x="58609" y="130258"/>
                  </a:cubicBezTo>
                  <a:cubicBezTo>
                    <a:pt x="58563" y="130189"/>
                    <a:pt x="58500" y="130161"/>
                    <a:pt x="58437" y="130161"/>
                  </a:cubicBezTo>
                  <a:cubicBezTo>
                    <a:pt x="58286" y="130161"/>
                    <a:pt x="58133" y="130327"/>
                    <a:pt x="58217" y="130494"/>
                  </a:cubicBezTo>
                  <a:cubicBezTo>
                    <a:pt x="58609" y="131200"/>
                    <a:pt x="58884" y="131986"/>
                    <a:pt x="59002" y="132810"/>
                  </a:cubicBezTo>
                  <a:cubicBezTo>
                    <a:pt x="58845" y="132653"/>
                    <a:pt x="58688" y="132496"/>
                    <a:pt x="58491" y="132339"/>
                  </a:cubicBezTo>
                  <a:cubicBezTo>
                    <a:pt x="58491" y="132300"/>
                    <a:pt x="58491" y="132260"/>
                    <a:pt x="58491" y="132221"/>
                  </a:cubicBezTo>
                  <a:cubicBezTo>
                    <a:pt x="57999" y="130478"/>
                    <a:pt x="56701" y="128918"/>
                    <a:pt x="54775" y="128918"/>
                  </a:cubicBezTo>
                  <a:cubicBezTo>
                    <a:pt x="54706" y="128918"/>
                    <a:pt x="54637" y="128920"/>
                    <a:pt x="54566" y="128924"/>
                  </a:cubicBezTo>
                  <a:cubicBezTo>
                    <a:pt x="54527" y="128806"/>
                    <a:pt x="54527" y="128688"/>
                    <a:pt x="54487" y="128610"/>
                  </a:cubicBezTo>
                  <a:cubicBezTo>
                    <a:pt x="54448" y="128531"/>
                    <a:pt x="54409" y="128492"/>
                    <a:pt x="54370" y="128453"/>
                  </a:cubicBezTo>
                  <a:cubicBezTo>
                    <a:pt x="54487" y="128439"/>
                    <a:pt x="54606" y="128433"/>
                    <a:pt x="54725" y="128433"/>
                  </a:cubicBezTo>
                  <a:cubicBezTo>
                    <a:pt x="55322" y="128433"/>
                    <a:pt x="55927" y="128596"/>
                    <a:pt x="56450" y="128924"/>
                  </a:cubicBezTo>
                  <a:cubicBezTo>
                    <a:pt x="56495" y="128953"/>
                    <a:pt x="56539" y="128966"/>
                    <a:pt x="56581" y="128966"/>
                  </a:cubicBezTo>
                  <a:cubicBezTo>
                    <a:pt x="56761" y="128966"/>
                    <a:pt x="56892" y="128729"/>
                    <a:pt x="56764" y="128570"/>
                  </a:cubicBezTo>
                  <a:cubicBezTo>
                    <a:pt x="56764" y="128531"/>
                    <a:pt x="56764" y="128531"/>
                    <a:pt x="56764" y="128492"/>
                  </a:cubicBezTo>
                  <a:cubicBezTo>
                    <a:pt x="56803" y="127903"/>
                    <a:pt x="56646" y="127353"/>
                    <a:pt x="56372" y="126843"/>
                  </a:cubicBezTo>
                  <a:cubicBezTo>
                    <a:pt x="56322" y="126756"/>
                    <a:pt x="56245" y="126721"/>
                    <a:pt x="56168" y="126721"/>
                  </a:cubicBezTo>
                  <a:cubicBezTo>
                    <a:pt x="56001" y="126721"/>
                    <a:pt x="55832" y="126890"/>
                    <a:pt x="55940" y="127079"/>
                  </a:cubicBezTo>
                  <a:cubicBezTo>
                    <a:pt x="56136" y="127432"/>
                    <a:pt x="56254" y="127864"/>
                    <a:pt x="56254" y="128256"/>
                  </a:cubicBezTo>
                  <a:cubicBezTo>
                    <a:pt x="55790" y="128053"/>
                    <a:pt x="55262" y="127936"/>
                    <a:pt x="54717" y="127936"/>
                  </a:cubicBezTo>
                  <a:cubicBezTo>
                    <a:pt x="54524" y="127936"/>
                    <a:pt x="54329" y="127951"/>
                    <a:pt x="54134" y="127981"/>
                  </a:cubicBezTo>
                  <a:cubicBezTo>
                    <a:pt x="53898" y="128021"/>
                    <a:pt x="53938" y="128374"/>
                    <a:pt x="54134" y="128453"/>
                  </a:cubicBezTo>
                  <a:cubicBezTo>
                    <a:pt x="54016" y="128492"/>
                    <a:pt x="53938" y="128610"/>
                    <a:pt x="54016" y="128727"/>
                  </a:cubicBezTo>
                  <a:cubicBezTo>
                    <a:pt x="54134" y="129081"/>
                    <a:pt x="54213" y="129434"/>
                    <a:pt x="54252" y="129827"/>
                  </a:cubicBezTo>
                  <a:lnTo>
                    <a:pt x="53820" y="129669"/>
                  </a:lnTo>
                  <a:cubicBezTo>
                    <a:pt x="53820" y="129591"/>
                    <a:pt x="53820" y="129552"/>
                    <a:pt x="53820" y="129512"/>
                  </a:cubicBezTo>
                  <a:cubicBezTo>
                    <a:pt x="53349" y="128138"/>
                    <a:pt x="52603" y="126922"/>
                    <a:pt x="51582" y="125901"/>
                  </a:cubicBezTo>
                  <a:cubicBezTo>
                    <a:pt x="51661" y="125548"/>
                    <a:pt x="51700" y="125234"/>
                    <a:pt x="51779" y="124880"/>
                  </a:cubicBezTo>
                  <a:cubicBezTo>
                    <a:pt x="52250" y="125312"/>
                    <a:pt x="52642" y="125822"/>
                    <a:pt x="52878" y="126411"/>
                  </a:cubicBezTo>
                  <a:cubicBezTo>
                    <a:pt x="52923" y="126501"/>
                    <a:pt x="52996" y="126540"/>
                    <a:pt x="53072" y="126540"/>
                  </a:cubicBezTo>
                  <a:cubicBezTo>
                    <a:pt x="53195" y="126540"/>
                    <a:pt x="53325" y="126439"/>
                    <a:pt x="53349" y="126293"/>
                  </a:cubicBezTo>
                  <a:cubicBezTo>
                    <a:pt x="53427" y="126293"/>
                    <a:pt x="53506" y="126215"/>
                    <a:pt x="53545" y="126136"/>
                  </a:cubicBezTo>
                  <a:cubicBezTo>
                    <a:pt x="53545" y="126058"/>
                    <a:pt x="53545" y="126019"/>
                    <a:pt x="53584" y="125940"/>
                  </a:cubicBezTo>
                  <a:cubicBezTo>
                    <a:pt x="54134" y="126293"/>
                    <a:pt x="54566" y="126804"/>
                    <a:pt x="54880" y="127393"/>
                  </a:cubicBezTo>
                  <a:cubicBezTo>
                    <a:pt x="54917" y="127479"/>
                    <a:pt x="54985" y="127515"/>
                    <a:pt x="55056" y="127515"/>
                  </a:cubicBezTo>
                  <a:cubicBezTo>
                    <a:pt x="55211" y="127515"/>
                    <a:pt x="55380" y="127345"/>
                    <a:pt x="55272" y="127157"/>
                  </a:cubicBezTo>
                  <a:cubicBezTo>
                    <a:pt x="54919" y="126450"/>
                    <a:pt x="54409" y="125862"/>
                    <a:pt x="53702" y="125469"/>
                  </a:cubicBezTo>
                  <a:lnTo>
                    <a:pt x="53898" y="124880"/>
                  </a:lnTo>
                  <a:cubicBezTo>
                    <a:pt x="53945" y="124692"/>
                    <a:pt x="53782" y="124561"/>
                    <a:pt x="53626" y="124561"/>
                  </a:cubicBezTo>
                  <a:cubicBezTo>
                    <a:pt x="53521" y="124561"/>
                    <a:pt x="53420" y="124620"/>
                    <a:pt x="53388" y="124762"/>
                  </a:cubicBezTo>
                  <a:lnTo>
                    <a:pt x="53113" y="125783"/>
                  </a:lnTo>
                  <a:cubicBezTo>
                    <a:pt x="52996" y="125626"/>
                    <a:pt x="52917" y="125469"/>
                    <a:pt x="52799" y="125351"/>
                  </a:cubicBezTo>
                  <a:cubicBezTo>
                    <a:pt x="52878" y="125312"/>
                    <a:pt x="52917" y="125273"/>
                    <a:pt x="52917" y="125234"/>
                  </a:cubicBezTo>
                  <a:cubicBezTo>
                    <a:pt x="53113" y="124605"/>
                    <a:pt x="53231" y="123938"/>
                    <a:pt x="53231" y="123271"/>
                  </a:cubicBezTo>
                  <a:cubicBezTo>
                    <a:pt x="53231" y="123094"/>
                    <a:pt x="53104" y="123006"/>
                    <a:pt x="52976" y="123006"/>
                  </a:cubicBezTo>
                  <a:cubicBezTo>
                    <a:pt x="52848" y="123006"/>
                    <a:pt x="52721" y="123094"/>
                    <a:pt x="52721" y="123271"/>
                  </a:cubicBezTo>
                  <a:cubicBezTo>
                    <a:pt x="52721" y="123820"/>
                    <a:pt x="52642" y="124370"/>
                    <a:pt x="52485" y="124919"/>
                  </a:cubicBezTo>
                  <a:cubicBezTo>
                    <a:pt x="52289" y="124684"/>
                    <a:pt x="52093" y="124488"/>
                    <a:pt x="51857" y="124291"/>
                  </a:cubicBezTo>
                  <a:cubicBezTo>
                    <a:pt x="52053" y="123271"/>
                    <a:pt x="52210" y="122211"/>
                    <a:pt x="52407" y="121190"/>
                  </a:cubicBezTo>
                  <a:cubicBezTo>
                    <a:pt x="53702" y="121465"/>
                    <a:pt x="54919" y="122015"/>
                    <a:pt x="55979" y="122839"/>
                  </a:cubicBezTo>
                  <a:cubicBezTo>
                    <a:pt x="56017" y="122864"/>
                    <a:pt x="56055" y="122875"/>
                    <a:pt x="56090" y="122875"/>
                  </a:cubicBezTo>
                  <a:cubicBezTo>
                    <a:pt x="56278" y="122875"/>
                    <a:pt x="56412" y="122572"/>
                    <a:pt x="56215" y="122407"/>
                  </a:cubicBezTo>
                  <a:cubicBezTo>
                    <a:pt x="55115" y="121543"/>
                    <a:pt x="53859" y="120994"/>
                    <a:pt x="52485" y="120680"/>
                  </a:cubicBezTo>
                  <a:cubicBezTo>
                    <a:pt x="52839" y="118599"/>
                    <a:pt x="53153" y="116519"/>
                    <a:pt x="53467" y="114399"/>
                  </a:cubicBezTo>
                  <a:close/>
                  <a:moveTo>
                    <a:pt x="63438" y="138698"/>
                  </a:moveTo>
                  <a:lnTo>
                    <a:pt x="63438" y="138698"/>
                  </a:lnTo>
                  <a:cubicBezTo>
                    <a:pt x="64262" y="138934"/>
                    <a:pt x="65008" y="139366"/>
                    <a:pt x="65597" y="139994"/>
                  </a:cubicBezTo>
                  <a:lnTo>
                    <a:pt x="65675" y="140347"/>
                  </a:lnTo>
                  <a:cubicBezTo>
                    <a:pt x="65675" y="140462"/>
                    <a:pt x="65759" y="140535"/>
                    <a:pt x="65851" y="140535"/>
                  </a:cubicBezTo>
                  <a:cubicBezTo>
                    <a:pt x="65884" y="140535"/>
                    <a:pt x="65918" y="140525"/>
                    <a:pt x="65950" y="140504"/>
                  </a:cubicBezTo>
                  <a:lnTo>
                    <a:pt x="65950" y="140504"/>
                  </a:lnTo>
                  <a:cubicBezTo>
                    <a:pt x="65911" y="140622"/>
                    <a:pt x="65911" y="140701"/>
                    <a:pt x="65872" y="140818"/>
                  </a:cubicBezTo>
                  <a:cubicBezTo>
                    <a:pt x="65322" y="140229"/>
                    <a:pt x="64615" y="139798"/>
                    <a:pt x="63830" y="139523"/>
                  </a:cubicBezTo>
                  <a:cubicBezTo>
                    <a:pt x="63712" y="139248"/>
                    <a:pt x="63595" y="138973"/>
                    <a:pt x="63438" y="138698"/>
                  </a:cubicBezTo>
                  <a:close/>
                  <a:moveTo>
                    <a:pt x="64105" y="140151"/>
                  </a:moveTo>
                  <a:lnTo>
                    <a:pt x="64105" y="140151"/>
                  </a:lnTo>
                  <a:cubicBezTo>
                    <a:pt x="64772" y="140465"/>
                    <a:pt x="65322" y="140897"/>
                    <a:pt x="65793" y="141446"/>
                  </a:cubicBezTo>
                  <a:lnTo>
                    <a:pt x="65715" y="141839"/>
                  </a:lnTo>
                  <a:cubicBezTo>
                    <a:pt x="65400" y="141603"/>
                    <a:pt x="65008" y="141446"/>
                    <a:pt x="64615" y="141407"/>
                  </a:cubicBezTo>
                  <a:cubicBezTo>
                    <a:pt x="64458" y="140975"/>
                    <a:pt x="64301" y="140583"/>
                    <a:pt x="64105" y="140151"/>
                  </a:cubicBezTo>
                  <a:close/>
                  <a:moveTo>
                    <a:pt x="16174" y="114320"/>
                  </a:moveTo>
                  <a:cubicBezTo>
                    <a:pt x="16409" y="116479"/>
                    <a:pt x="16684" y="118599"/>
                    <a:pt x="16998" y="120758"/>
                  </a:cubicBezTo>
                  <a:cubicBezTo>
                    <a:pt x="15467" y="121072"/>
                    <a:pt x="13897" y="122368"/>
                    <a:pt x="12719" y="123271"/>
                  </a:cubicBezTo>
                  <a:cubicBezTo>
                    <a:pt x="11188" y="124370"/>
                    <a:pt x="9932" y="125783"/>
                    <a:pt x="8990" y="127393"/>
                  </a:cubicBezTo>
                  <a:cubicBezTo>
                    <a:pt x="8906" y="127587"/>
                    <a:pt x="9078" y="127781"/>
                    <a:pt x="9242" y="127781"/>
                  </a:cubicBezTo>
                  <a:cubicBezTo>
                    <a:pt x="9309" y="127781"/>
                    <a:pt x="9376" y="127748"/>
                    <a:pt x="9422" y="127667"/>
                  </a:cubicBezTo>
                  <a:cubicBezTo>
                    <a:pt x="10246" y="126215"/>
                    <a:pt x="11306" y="124998"/>
                    <a:pt x="12601" y="123977"/>
                  </a:cubicBezTo>
                  <a:cubicBezTo>
                    <a:pt x="13740" y="123074"/>
                    <a:pt x="15545" y="121543"/>
                    <a:pt x="17116" y="121229"/>
                  </a:cubicBezTo>
                  <a:cubicBezTo>
                    <a:pt x="17233" y="122132"/>
                    <a:pt x="17391" y="123074"/>
                    <a:pt x="17548" y="124017"/>
                  </a:cubicBezTo>
                  <a:cubicBezTo>
                    <a:pt x="17391" y="124174"/>
                    <a:pt x="17273" y="124331"/>
                    <a:pt x="17155" y="124527"/>
                  </a:cubicBezTo>
                  <a:cubicBezTo>
                    <a:pt x="17116" y="124252"/>
                    <a:pt x="17155" y="124017"/>
                    <a:pt x="17194" y="123742"/>
                  </a:cubicBezTo>
                  <a:cubicBezTo>
                    <a:pt x="17218" y="123574"/>
                    <a:pt x="17053" y="123451"/>
                    <a:pt x="16902" y="123451"/>
                  </a:cubicBezTo>
                  <a:cubicBezTo>
                    <a:pt x="16805" y="123451"/>
                    <a:pt x="16715" y="123501"/>
                    <a:pt x="16684" y="123624"/>
                  </a:cubicBezTo>
                  <a:cubicBezTo>
                    <a:pt x="16605" y="124056"/>
                    <a:pt x="16605" y="124488"/>
                    <a:pt x="16684" y="124919"/>
                  </a:cubicBezTo>
                  <a:cubicBezTo>
                    <a:pt x="16684" y="124959"/>
                    <a:pt x="16684" y="124998"/>
                    <a:pt x="16723" y="125037"/>
                  </a:cubicBezTo>
                  <a:cubicBezTo>
                    <a:pt x="16488" y="125391"/>
                    <a:pt x="16213" y="125744"/>
                    <a:pt x="16017" y="126176"/>
                  </a:cubicBezTo>
                  <a:cubicBezTo>
                    <a:pt x="15936" y="126364"/>
                    <a:pt x="16095" y="126534"/>
                    <a:pt x="16253" y="126534"/>
                  </a:cubicBezTo>
                  <a:cubicBezTo>
                    <a:pt x="16326" y="126534"/>
                    <a:pt x="16399" y="126498"/>
                    <a:pt x="16448" y="126411"/>
                  </a:cubicBezTo>
                  <a:cubicBezTo>
                    <a:pt x="16762" y="125783"/>
                    <a:pt x="17155" y="125194"/>
                    <a:pt x="17626" y="124645"/>
                  </a:cubicBezTo>
                  <a:lnTo>
                    <a:pt x="17822" y="125705"/>
                  </a:lnTo>
                  <a:cubicBezTo>
                    <a:pt x="17773" y="125655"/>
                    <a:pt x="17710" y="125633"/>
                    <a:pt x="17647" y="125633"/>
                  </a:cubicBezTo>
                  <a:cubicBezTo>
                    <a:pt x="17561" y="125633"/>
                    <a:pt x="17475" y="125675"/>
                    <a:pt x="17430" y="125744"/>
                  </a:cubicBezTo>
                  <a:lnTo>
                    <a:pt x="17273" y="125979"/>
                  </a:lnTo>
                  <a:cubicBezTo>
                    <a:pt x="17133" y="126175"/>
                    <a:pt x="17312" y="126351"/>
                    <a:pt x="17483" y="126351"/>
                  </a:cubicBezTo>
                  <a:cubicBezTo>
                    <a:pt x="17552" y="126351"/>
                    <a:pt x="17620" y="126322"/>
                    <a:pt x="17665" y="126254"/>
                  </a:cubicBezTo>
                  <a:lnTo>
                    <a:pt x="17862" y="125979"/>
                  </a:lnTo>
                  <a:cubicBezTo>
                    <a:pt x="17862" y="125979"/>
                    <a:pt x="17862" y="125979"/>
                    <a:pt x="17862" y="125940"/>
                  </a:cubicBezTo>
                  <a:cubicBezTo>
                    <a:pt x="17940" y="126333"/>
                    <a:pt x="17979" y="126725"/>
                    <a:pt x="18058" y="127118"/>
                  </a:cubicBezTo>
                  <a:cubicBezTo>
                    <a:pt x="17587" y="127824"/>
                    <a:pt x="17233" y="128649"/>
                    <a:pt x="17037" y="129512"/>
                  </a:cubicBezTo>
                  <a:cubicBezTo>
                    <a:pt x="16802" y="129591"/>
                    <a:pt x="16527" y="129709"/>
                    <a:pt x="16252" y="129787"/>
                  </a:cubicBezTo>
                  <a:cubicBezTo>
                    <a:pt x="16331" y="129355"/>
                    <a:pt x="16448" y="128924"/>
                    <a:pt x="16645" y="128531"/>
                  </a:cubicBezTo>
                  <a:cubicBezTo>
                    <a:pt x="16725" y="128343"/>
                    <a:pt x="16548" y="128173"/>
                    <a:pt x="16391" y="128173"/>
                  </a:cubicBezTo>
                  <a:cubicBezTo>
                    <a:pt x="16318" y="128173"/>
                    <a:pt x="16250" y="128209"/>
                    <a:pt x="16213" y="128296"/>
                  </a:cubicBezTo>
                  <a:cubicBezTo>
                    <a:pt x="15938" y="128845"/>
                    <a:pt x="15781" y="129434"/>
                    <a:pt x="15703" y="130023"/>
                  </a:cubicBezTo>
                  <a:cubicBezTo>
                    <a:pt x="15467" y="130141"/>
                    <a:pt x="15192" y="130258"/>
                    <a:pt x="14957" y="130376"/>
                  </a:cubicBezTo>
                  <a:cubicBezTo>
                    <a:pt x="15035" y="129709"/>
                    <a:pt x="15271" y="129120"/>
                    <a:pt x="15585" y="128531"/>
                  </a:cubicBezTo>
                  <a:cubicBezTo>
                    <a:pt x="15692" y="128343"/>
                    <a:pt x="15524" y="128173"/>
                    <a:pt x="15356" y="128173"/>
                  </a:cubicBezTo>
                  <a:cubicBezTo>
                    <a:pt x="15279" y="128173"/>
                    <a:pt x="15202" y="128209"/>
                    <a:pt x="15153" y="128296"/>
                  </a:cubicBezTo>
                  <a:cubicBezTo>
                    <a:pt x="14760" y="129002"/>
                    <a:pt x="14525" y="129748"/>
                    <a:pt x="14446" y="130533"/>
                  </a:cubicBezTo>
                  <a:cubicBezTo>
                    <a:pt x="14407" y="130572"/>
                    <a:pt x="14407" y="130612"/>
                    <a:pt x="14446" y="130651"/>
                  </a:cubicBezTo>
                  <a:cubicBezTo>
                    <a:pt x="13465" y="131161"/>
                    <a:pt x="12562" y="131789"/>
                    <a:pt x="11738" y="132496"/>
                  </a:cubicBezTo>
                  <a:cubicBezTo>
                    <a:pt x="12091" y="131632"/>
                    <a:pt x="12641" y="130808"/>
                    <a:pt x="13347" y="130180"/>
                  </a:cubicBezTo>
                  <a:cubicBezTo>
                    <a:pt x="13528" y="129999"/>
                    <a:pt x="13362" y="129749"/>
                    <a:pt x="13168" y="129749"/>
                  </a:cubicBezTo>
                  <a:cubicBezTo>
                    <a:pt x="13110" y="129749"/>
                    <a:pt x="13049" y="129772"/>
                    <a:pt x="12994" y="129827"/>
                  </a:cubicBezTo>
                  <a:cubicBezTo>
                    <a:pt x="12052" y="130729"/>
                    <a:pt x="11384" y="131829"/>
                    <a:pt x="11031" y="133085"/>
                  </a:cubicBezTo>
                  <a:cubicBezTo>
                    <a:pt x="11031" y="133124"/>
                    <a:pt x="11031" y="133124"/>
                    <a:pt x="11031" y="133163"/>
                  </a:cubicBezTo>
                  <a:cubicBezTo>
                    <a:pt x="10756" y="133438"/>
                    <a:pt x="10481" y="133713"/>
                    <a:pt x="10246" y="133988"/>
                  </a:cubicBezTo>
                  <a:cubicBezTo>
                    <a:pt x="10560" y="132339"/>
                    <a:pt x="11306" y="130808"/>
                    <a:pt x="12366" y="129552"/>
                  </a:cubicBezTo>
                  <a:cubicBezTo>
                    <a:pt x="12547" y="129371"/>
                    <a:pt x="12380" y="129121"/>
                    <a:pt x="12205" y="129121"/>
                  </a:cubicBezTo>
                  <a:cubicBezTo>
                    <a:pt x="12151" y="129121"/>
                    <a:pt x="12097" y="129144"/>
                    <a:pt x="12052" y="129198"/>
                  </a:cubicBezTo>
                  <a:cubicBezTo>
                    <a:pt x="11110" y="130298"/>
                    <a:pt x="10403" y="131554"/>
                    <a:pt x="10010" y="132928"/>
                  </a:cubicBezTo>
                  <a:cubicBezTo>
                    <a:pt x="9597" y="132652"/>
                    <a:pt x="9154" y="132528"/>
                    <a:pt x="8681" y="132528"/>
                  </a:cubicBezTo>
                  <a:cubicBezTo>
                    <a:pt x="8614" y="132528"/>
                    <a:pt x="8547" y="132530"/>
                    <a:pt x="8479" y="132535"/>
                  </a:cubicBezTo>
                  <a:cubicBezTo>
                    <a:pt x="8177" y="132573"/>
                    <a:pt x="8166" y="133048"/>
                    <a:pt x="8446" y="133048"/>
                  </a:cubicBezTo>
                  <a:cubicBezTo>
                    <a:pt x="8457" y="133048"/>
                    <a:pt x="8468" y="133047"/>
                    <a:pt x="8479" y="133046"/>
                  </a:cubicBezTo>
                  <a:cubicBezTo>
                    <a:pt x="8581" y="133030"/>
                    <a:pt x="8682" y="133022"/>
                    <a:pt x="8781" y="133022"/>
                  </a:cubicBezTo>
                  <a:cubicBezTo>
                    <a:pt x="9175" y="133022"/>
                    <a:pt x="9539" y="133148"/>
                    <a:pt x="9853" y="133399"/>
                  </a:cubicBezTo>
                  <a:cubicBezTo>
                    <a:pt x="9814" y="133595"/>
                    <a:pt x="9775" y="133791"/>
                    <a:pt x="9736" y="133988"/>
                  </a:cubicBezTo>
                  <a:cubicBezTo>
                    <a:pt x="9265" y="133791"/>
                    <a:pt x="8754" y="133674"/>
                    <a:pt x="8283" y="133674"/>
                  </a:cubicBezTo>
                  <a:cubicBezTo>
                    <a:pt x="7930" y="133674"/>
                    <a:pt x="7930" y="134184"/>
                    <a:pt x="8283" y="134184"/>
                  </a:cubicBezTo>
                  <a:cubicBezTo>
                    <a:pt x="8344" y="134179"/>
                    <a:pt x="8405" y="134176"/>
                    <a:pt x="8466" y="134176"/>
                  </a:cubicBezTo>
                  <a:cubicBezTo>
                    <a:pt x="8875" y="134176"/>
                    <a:pt x="9281" y="134288"/>
                    <a:pt x="9657" y="134459"/>
                  </a:cubicBezTo>
                  <a:cubicBezTo>
                    <a:pt x="9618" y="134498"/>
                    <a:pt x="9618" y="134537"/>
                    <a:pt x="9657" y="134577"/>
                  </a:cubicBezTo>
                  <a:cubicBezTo>
                    <a:pt x="9539" y="134694"/>
                    <a:pt x="9422" y="134812"/>
                    <a:pt x="9343" y="134969"/>
                  </a:cubicBezTo>
                  <a:lnTo>
                    <a:pt x="9108" y="134851"/>
                  </a:lnTo>
                  <a:cubicBezTo>
                    <a:pt x="9084" y="134845"/>
                    <a:pt x="9061" y="134843"/>
                    <a:pt x="9039" y="134843"/>
                  </a:cubicBezTo>
                  <a:cubicBezTo>
                    <a:pt x="8778" y="134843"/>
                    <a:pt x="8697" y="135253"/>
                    <a:pt x="8951" y="135362"/>
                  </a:cubicBezTo>
                  <a:lnTo>
                    <a:pt x="9029" y="135362"/>
                  </a:lnTo>
                  <a:lnTo>
                    <a:pt x="8911" y="135479"/>
                  </a:lnTo>
                  <a:lnTo>
                    <a:pt x="8519" y="135990"/>
                  </a:lnTo>
                  <a:cubicBezTo>
                    <a:pt x="8289" y="135932"/>
                    <a:pt x="8059" y="135896"/>
                    <a:pt x="7814" y="135896"/>
                  </a:cubicBezTo>
                  <a:cubicBezTo>
                    <a:pt x="7724" y="135896"/>
                    <a:pt x="7632" y="135901"/>
                    <a:pt x="7537" y="135911"/>
                  </a:cubicBezTo>
                  <a:cubicBezTo>
                    <a:pt x="7236" y="135987"/>
                    <a:pt x="7368" y="136424"/>
                    <a:pt x="7658" y="136424"/>
                  </a:cubicBezTo>
                  <a:cubicBezTo>
                    <a:pt x="7670" y="136424"/>
                    <a:pt x="7682" y="136423"/>
                    <a:pt x="7694" y="136422"/>
                  </a:cubicBezTo>
                  <a:cubicBezTo>
                    <a:pt x="7773" y="136402"/>
                    <a:pt x="7861" y="136392"/>
                    <a:pt x="7949" y="136392"/>
                  </a:cubicBezTo>
                  <a:cubicBezTo>
                    <a:pt x="8038" y="136392"/>
                    <a:pt x="8126" y="136402"/>
                    <a:pt x="8205" y="136422"/>
                  </a:cubicBezTo>
                  <a:lnTo>
                    <a:pt x="7773" y="137010"/>
                  </a:lnTo>
                  <a:lnTo>
                    <a:pt x="7302" y="136971"/>
                  </a:lnTo>
                  <a:cubicBezTo>
                    <a:pt x="7289" y="136970"/>
                    <a:pt x="7277" y="136969"/>
                    <a:pt x="7266" y="136969"/>
                  </a:cubicBezTo>
                  <a:cubicBezTo>
                    <a:pt x="6988" y="136969"/>
                    <a:pt x="7000" y="137405"/>
                    <a:pt x="7302" y="137442"/>
                  </a:cubicBezTo>
                  <a:lnTo>
                    <a:pt x="7498" y="137481"/>
                  </a:lnTo>
                  <a:cubicBezTo>
                    <a:pt x="6399" y="139091"/>
                    <a:pt x="5496" y="140858"/>
                    <a:pt x="4789" y="142663"/>
                  </a:cubicBezTo>
                  <a:cubicBezTo>
                    <a:pt x="4789" y="139876"/>
                    <a:pt x="5260" y="137089"/>
                    <a:pt x="6203" y="134459"/>
                  </a:cubicBezTo>
                  <a:cubicBezTo>
                    <a:pt x="6272" y="134273"/>
                    <a:pt x="6136" y="134156"/>
                    <a:pt x="5989" y="134156"/>
                  </a:cubicBezTo>
                  <a:cubicBezTo>
                    <a:pt x="5887" y="134156"/>
                    <a:pt x="5780" y="134212"/>
                    <a:pt x="5732" y="134341"/>
                  </a:cubicBezTo>
                  <a:cubicBezTo>
                    <a:pt x="4789" y="137010"/>
                    <a:pt x="4318" y="139798"/>
                    <a:pt x="4358" y="142624"/>
                  </a:cubicBezTo>
                  <a:cubicBezTo>
                    <a:pt x="2316" y="131946"/>
                    <a:pt x="5339" y="118207"/>
                    <a:pt x="16174" y="114320"/>
                  </a:cubicBezTo>
                  <a:close/>
                  <a:moveTo>
                    <a:pt x="35544" y="113154"/>
                  </a:moveTo>
                  <a:cubicBezTo>
                    <a:pt x="36511" y="113154"/>
                    <a:pt x="36194" y="115996"/>
                    <a:pt x="36194" y="116479"/>
                  </a:cubicBezTo>
                  <a:lnTo>
                    <a:pt x="36194" y="120876"/>
                  </a:lnTo>
                  <a:lnTo>
                    <a:pt x="36194" y="128727"/>
                  </a:lnTo>
                  <a:lnTo>
                    <a:pt x="36194" y="137050"/>
                  </a:lnTo>
                  <a:lnTo>
                    <a:pt x="36194" y="140504"/>
                  </a:lnTo>
                  <a:cubicBezTo>
                    <a:pt x="36155" y="141093"/>
                    <a:pt x="36194" y="142153"/>
                    <a:pt x="36155" y="143017"/>
                  </a:cubicBezTo>
                  <a:cubicBezTo>
                    <a:pt x="35921" y="143075"/>
                    <a:pt x="35682" y="143106"/>
                    <a:pt x="35445" y="143106"/>
                  </a:cubicBezTo>
                  <a:cubicBezTo>
                    <a:pt x="35046" y="143106"/>
                    <a:pt x="34655" y="143017"/>
                    <a:pt x="34310" y="142820"/>
                  </a:cubicBezTo>
                  <a:cubicBezTo>
                    <a:pt x="34310" y="142624"/>
                    <a:pt x="34349" y="142428"/>
                    <a:pt x="34349" y="142310"/>
                  </a:cubicBezTo>
                  <a:cubicBezTo>
                    <a:pt x="34349" y="141015"/>
                    <a:pt x="34310" y="139719"/>
                    <a:pt x="34310" y="138424"/>
                  </a:cubicBezTo>
                  <a:cubicBezTo>
                    <a:pt x="34271" y="135715"/>
                    <a:pt x="34271" y="132967"/>
                    <a:pt x="34231" y="130258"/>
                  </a:cubicBezTo>
                  <a:cubicBezTo>
                    <a:pt x="34192" y="127667"/>
                    <a:pt x="34192" y="125116"/>
                    <a:pt x="34192" y="122525"/>
                  </a:cubicBezTo>
                  <a:cubicBezTo>
                    <a:pt x="34192" y="120955"/>
                    <a:pt x="33250" y="114242"/>
                    <a:pt x="35173" y="113221"/>
                  </a:cubicBezTo>
                  <a:cubicBezTo>
                    <a:pt x="35213" y="113221"/>
                    <a:pt x="35291" y="113182"/>
                    <a:pt x="35370" y="113182"/>
                  </a:cubicBezTo>
                  <a:cubicBezTo>
                    <a:pt x="35432" y="113163"/>
                    <a:pt x="35490" y="113154"/>
                    <a:pt x="35544" y="113154"/>
                  </a:cubicBezTo>
                  <a:close/>
                  <a:moveTo>
                    <a:pt x="64812" y="141957"/>
                  </a:moveTo>
                  <a:lnTo>
                    <a:pt x="64812" y="141957"/>
                  </a:lnTo>
                  <a:cubicBezTo>
                    <a:pt x="65126" y="142035"/>
                    <a:pt x="65400" y="142192"/>
                    <a:pt x="65597" y="142389"/>
                  </a:cubicBezTo>
                  <a:cubicBezTo>
                    <a:pt x="65518" y="142820"/>
                    <a:pt x="65479" y="143174"/>
                    <a:pt x="65361" y="143566"/>
                  </a:cubicBezTo>
                  <a:lnTo>
                    <a:pt x="65361" y="143605"/>
                  </a:lnTo>
                  <a:cubicBezTo>
                    <a:pt x="65204" y="143056"/>
                    <a:pt x="65008" y="142506"/>
                    <a:pt x="64812" y="141957"/>
                  </a:cubicBezTo>
                  <a:close/>
                  <a:moveTo>
                    <a:pt x="34310" y="143331"/>
                  </a:moveTo>
                  <a:cubicBezTo>
                    <a:pt x="34689" y="143493"/>
                    <a:pt x="35106" y="143581"/>
                    <a:pt x="35522" y="143581"/>
                  </a:cubicBezTo>
                  <a:cubicBezTo>
                    <a:pt x="35708" y="143581"/>
                    <a:pt x="35894" y="143563"/>
                    <a:pt x="36076" y="143527"/>
                  </a:cubicBezTo>
                  <a:lnTo>
                    <a:pt x="36076" y="143527"/>
                  </a:lnTo>
                  <a:cubicBezTo>
                    <a:pt x="36076" y="143566"/>
                    <a:pt x="36076" y="143645"/>
                    <a:pt x="36037" y="143723"/>
                  </a:cubicBezTo>
                  <a:cubicBezTo>
                    <a:pt x="35652" y="143877"/>
                    <a:pt x="35182" y="144032"/>
                    <a:pt x="34804" y="144032"/>
                  </a:cubicBezTo>
                  <a:cubicBezTo>
                    <a:pt x="34605" y="144032"/>
                    <a:pt x="34432" y="143989"/>
                    <a:pt x="34310" y="143880"/>
                  </a:cubicBezTo>
                  <a:cubicBezTo>
                    <a:pt x="34271" y="143684"/>
                    <a:pt x="34271" y="143488"/>
                    <a:pt x="34310" y="143331"/>
                  </a:cubicBezTo>
                  <a:close/>
                  <a:moveTo>
                    <a:pt x="35841" y="144312"/>
                  </a:moveTo>
                  <a:lnTo>
                    <a:pt x="35841" y="144312"/>
                  </a:lnTo>
                  <a:cubicBezTo>
                    <a:pt x="35918" y="144777"/>
                    <a:pt x="35826" y="145004"/>
                    <a:pt x="35574" y="145004"/>
                  </a:cubicBezTo>
                  <a:cubicBezTo>
                    <a:pt x="35444" y="145004"/>
                    <a:pt x="35270" y="144943"/>
                    <a:pt x="35056" y="144822"/>
                  </a:cubicBezTo>
                  <a:cubicBezTo>
                    <a:pt x="34957" y="144838"/>
                    <a:pt x="34869" y="144845"/>
                    <a:pt x="34791" y="144845"/>
                  </a:cubicBezTo>
                  <a:cubicBezTo>
                    <a:pt x="34465" y="144845"/>
                    <a:pt x="34317" y="144708"/>
                    <a:pt x="34349" y="144391"/>
                  </a:cubicBezTo>
                  <a:lnTo>
                    <a:pt x="34349" y="144391"/>
                  </a:lnTo>
                  <a:cubicBezTo>
                    <a:pt x="34467" y="144469"/>
                    <a:pt x="34585" y="144508"/>
                    <a:pt x="34702" y="144508"/>
                  </a:cubicBezTo>
                  <a:cubicBezTo>
                    <a:pt x="34770" y="144515"/>
                    <a:pt x="34837" y="144518"/>
                    <a:pt x="34904" y="144518"/>
                  </a:cubicBezTo>
                  <a:cubicBezTo>
                    <a:pt x="35228" y="144518"/>
                    <a:pt x="35548" y="144442"/>
                    <a:pt x="35841" y="144312"/>
                  </a:cubicBezTo>
                  <a:close/>
                  <a:moveTo>
                    <a:pt x="26812" y="137599"/>
                  </a:moveTo>
                  <a:cubicBezTo>
                    <a:pt x="27401" y="137678"/>
                    <a:pt x="27990" y="137756"/>
                    <a:pt x="28578" y="137796"/>
                  </a:cubicBezTo>
                  <a:cubicBezTo>
                    <a:pt x="27676" y="140818"/>
                    <a:pt x="26733" y="143841"/>
                    <a:pt x="25752" y="146864"/>
                  </a:cubicBezTo>
                  <a:cubicBezTo>
                    <a:pt x="25124" y="146707"/>
                    <a:pt x="24496" y="146510"/>
                    <a:pt x="23868" y="146314"/>
                  </a:cubicBezTo>
                  <a:cubicBezTo>
                    <a:pt x="24928" y="143409"/>
                    <a:pt x="25909" y="140504"/>
                    <a:pt x="26812" y="137599"/>
                  </a:cubicBezTo>
                  <a:close/>
                  <a:moveTo>
                    <a:pt x="43260" y="137167"/>
                  </a:moveTo>
                  <a:cubicBezTo>
                    <a:pt x="44316" y="140139"/>
                    <a:pt x="45255" y="143111"/>
                    <a:pt x="46116" y="146083"/>
                  </a:cubicBezTo>
                  <a:lnTo>
                    <a:pt x="46116" y="146083"/>
                  </a:lnTo>
                  <a:cubicBezTo>
                    <a:pt x="45451" y="146356"/>
                    <a:pt x="44748" y="146590"/>
                    <a:pt x="44045" y="146785"/>
                  </a:cubicBezTo>
                  <a:cubicBezTo>
                    <a:pt x="43849" y="146236"/>
                    <a:pt x="43692" y="145725"/>
                    <a:pt x="43574" y="145176"/>
                  </a:cubicBezTo>
                  <a:cubicBezTo>
                    <a:pt x="43526" y="145047"/>
                    <a:pt x="43419" y="144991"/>
                    <a:pt x="43314" y="144991"/>
                  </a:cubicBezTo>
                  <a:cubicBezTo>
                    <a:pt x="43163" y="144991"/>
                    <a:pt x="43017" y="145108"/>
                    <a:pt x="43064" y="145293"/>
                  </a:cubicBezTo>
                  <a:cubicBezTo>
                    <a:pt x="43221" y="145843"/>
                    <a:pt x="43378" y="146353"/>
                    <a:pt x="43574" y="146903"/>
                  </a:cubicBezTo>
                  <a:cubicBezTo>
                    <a:pt x="42711" y="147139"/>
                    <a:pt x="41847" y="147335"/>
                    <a:pt x="40983" y="147492"/>
                  </a:cubicBezTo>
                  <a:cubicBezTo>
                    <a:pt x="40709" y="146118"/>
                    <a:pt x="40434" y="144744"/>
                    <a:pt x="40080" y="143370"/>
                  </a:cubicBezTo>
                  <a:cubicBezTo>
                    <a:pt x="40050" y="143247"/>
                    <a:pt x="39959" y="143196"/>
                    <a:pt x="39865" y="143196"/>
                  </a:cubicBezTo>
                  <a:cubicBezTo>
                    <a:pt x="39718" y="143196"/>
                    <a:pt x="39562" y="143320"/>
                    <a:pt x="39609" y="143488"/>
                  </a:cubicBezTo>
                  <a:cubicBezTo>
                    <a:pt x="39923" y="144862"/>
                    <a:pt x="40237" y="146196"/>
                    <a:pt x="40473" y="147570"/>
                  </a:cubicBezTo>
                  <a:cubicBezTo>
                    <a:pt x="39806" y="147688"/>
                    <a:pt x="39099" y="147767"/>
                    <a:pt x="38432" y="147845"/>
                  </a:cubicBezTo>
                  <a:cubicBezTo>
                    <a:pt x="38118" y="146079"/>
                    <a:pt x="37843" y="144312"/>
                    <a:pt x="37529" y="142506"/>
                  </a:cubicBezTo>
                  <a:cubicBezTo>
                    <a:pt x="37529" y="142035"/>
                    <a:pt x="37529" y="141643"/>
                    <a:pt x="37529" y="141289"/>
                  </a:cubicBezTo>
                  <a:cubicBezTo>
                    <a:pt x="37607" y="140151"/>
                    <a:pt x="37607" y="139052"/>
                    <a:pt x="37647" y="137913"/>
                  </a:cubicBezTo>
                  <a:lnTo>
                    <a:pt x="38314" y="137874"/>
                  </a:lnTo>
                  <a:cubicBezTo>
                    <a:pt x="38392" y="138659"/>
                    <a:pt x="38549" y="139405"/>
                    <a:pt x="38746" y="140151"/>
                  </a:cubicBezTo>
                  <a:cubicBezTo>
                    <a:pt x="38793" y="140293"/>
                    <a:pt x="38898" y="140353"/>
                    <a:pt x="39000" y="140353"/>
                  </a:cubicBezTo>
                  <a:cubicBezTo>
                    <a:pt x="39153" y="140353"/>
                    <a:pt x="39303" y="140221"/>
                    <a:pt x="39256" y="140033"/>
                  </a:cubicBezTo>
                  <a:cubicBezTo>
                    <a:pt x="39021" y="139327"/>
                    <a:pt x="38903" y="138581"/>
                    <a:pt x="38824" y="137835"/>
                  </a:cubicBezTo>
                  <a:cubicBezTo>
                    <a:pt x="39492" y="137756"/>
                    <a:pt x="40198" y="137678"/>
                    <a:pt x="40866" y="137560"/>
                  </a:cubicBezTo>
                  <a:cubicBezTo>
                    <a:pt x="41415" y="139366"/>
                    <a:pt x="41886" y="141172"/>
                    <a:pt x="42357" y="143017"/>
                  </a:cubicBezTo>
                  <a:cubicBezTo>
                    <a:pt x="42387" y="143137"/>
                    <a:pt x="42475" y="143188"/>
                    <a:pt x="42567" y="143188"/>
                  </a:cubicBezTo>
                  <a:cubicBezTo>
                    <a:pt x="42715" y="143188"/>
                    <a:pt x="42877" y="143054"/>
                    <a:pt x="42828" y="142860"/>
                  </a:cubicBezTo>
                  <a:cubicBezTo>
                    <a:pt x="42397" y="141093"/>
                    <a:pt x="41886" y="139287"/>
                    <a:pt x="41376" y="137521"/>
                  </a:cubicBezTo>
                  <a:cubicBezTo>
                    <a:pt x="42004" y="137403"/>
                    <a:pt x="42632" y="137285"/>
                    <a:pt x="43260" y="137167"/>
                  </a:cubicBezTo>
                  <a:close/>
                  <a:moveTo>
                    <a:pt x="37372" y="144469"/>
                  </a:moveTo>
                  <a:cubicBezTo>
                    <a:pt x="37568" y="145647"/>
                    <a:pt x="37764" y="146785"/>
                    <a:pt x="37961" y="147924"/>
                  </a:cubicBezTo>
                  <a:cubicBezTo>
                    <a:pt x="37136" y="148041"/>
                    <a:pt x="36312" y="148081"/>
                    <a:pt x="35487" y="148081"/>
                  </a:cubicBezTo>
                  <a:lnTo>
                    <a:pt x="35487" y="148041"/>
                  </a:lnTo>
                  <a:cubicBezTo>
                    <a:pt x="35448" y="147884"/>
                    <a:pt x="35448" y="147688"/>
                    <a:pt x="35487" y="147492"/>
                  </a:cubicBezTo>
                  <a:lnTo>
                    <a:pt x="35527" y="147492"/>
                  </a:lnTo>
                  <a:cubicBezTo>
                    <a:pt x="36704" y="147099"/>
                    <a:pt x="37175" y="145843"/>
                    <a:pt x="37372" y="144469"/>
                  </a:cubicBezTo>
                  <a:close/>
                  <a:moveTo>
                    <a:pt x="29010" y="137874"/>
                  </a:moveTo>
                  <a:cubicBezTo>
                    <a:pt x="29560" y="137913"/>
                    <a:pt x="30149" y="137953"/>
                    <a:pt x="30698" y="137992"/>
                  </a:cubicBezTo>
                  <a:cubicBezTo>
                    <a:pt x="30580" y="138541"/>
                    <a:pt x="30423" y="139091"/>
                    <a:pt x="30306" y="139641"/>
                  </a:cubicBezTo>
                  <a:cubicBezTo>
                    <a:pt x="30258" y="139833"/>
                    <a:pt x="30416" y="139952"/>
                    <a:pt x="30563" y="139952"/>
                  </a:cubicBezTo>
                  <a:cubicBezTo>
                    <a:pt x="30657" y="139952"/>
                    <a:pt x="30746" y="139904"/>
                    <a:pt x="30777" y="139798"/>
                  </a:cubicBezTo>
                  <a:cubicBezTo>
                    <a:pt x="30934" y="139209"/>
                    <a:pt x="31091" y="138620"/>
                    <a:pt x="31209" y="138031"/>
                  </a:cubicBezTo>
                  <a:cubicBezTo>
                    <a:pt x="31758" y="138070"/>
                    <a:pt x="32269" y="138110"/>
                    <a:pt x="32779" y="138149"/>
                  </a:cubicBezTo>
                  <a:lnTo>
                    <a:pt x="32779" y="139366"/>
                  </a:lnTo>
                  <a:lnTo>
                    <a:pt x="32465" y="141682"/>
                  </a:lnTo>
                  <a:cubicBezTo>
                    <a:pt x="32465" y="141827"/>
                    <a:pt x="32573" y="141908"/>
                    <a:pt x="32693" y="141908"/>
                  </a:cubicBezTo>
                  <a:cubicBezTo>
                    <a:pt x="32734" y="141908"/>
                    <a:pt x="32778" y="141898"/>
                    <a:pt x="32818" y="141878"/>
                  </a:cubicBezTo>
                  <a:cubicBezTo>
                    <a:pt x="32818" y="142663"/>
                    <a:pt x="32857" y="143448"/>
                    <a:pt x="32857" y="144234"/>
                  </a:cubicBezTo>
                  <a:cubicBezTo>
                    <a:pt x="32895" y="145560"/>
                    <a:pt x="33262" y="147618"/>
                    <a:pt x="34771" y="147618"/>
                  </a:cubicBezTo>
                  <a:cubicBezTo>
                    <a:pt x="34825" y="147618"/>
                    <a:pt x="34881" y="147615"/>
                    <a:pt x="34938" y="147610"/>
                  </a:cubicBezTo>
                  <a:cubicBezTo>
                    <a:pt x="34938" y="147767"/>
                    <a:pt x="34938" y="147963"/>
                    <a:pt x="34938" y="148120"/>
                  </a:cubicBezTo>
                  <a:cubicBezTo>
                    <a:pt x="33996" y="148120"/>
                    <a:pt x="33014" y="148081"/>
                    <a:pt x="32033" y="148002"/>
                  </a:cubicBezTo>
                  <a:lnTo>
                    <a:pt x="32033" y="147963"/>
                  </a:lnTo>
                  <a:cubicBezTo>
                    <a:pt x="32111" y="146982"/>
                    <a:pt x="32269" y="146000"/>
                    <a:pt x="32426" y="145019"/>
                  </a:cubicBezTo>
                  <a:cubicBezTo>
                    <a:pt x="32449" y="144833"/>
                    <a:pt x="32294" y="144716"/>
                    <a:pt x="32147" y="144716"/>
                  </a:cubicBezTo>
                  <a:cubicBezTo>
                    <a:pt x="32045" y="144716"/>
                    <a:pt x="31947" y="144772"/>
                    <a:pt x="31915" y="144901"/>
                  </a:cubicBezTo>
                  <a:cubicBezTo>
                    <a:pt x="31758" y="145922"/>
                    <a:pt x="31601" y="146942"/>
                    <a:pt x="31523" y="147963"/>
                  </a:cubicBezTo>
                  <a:cubicBezTo>
                    <a:pt x="30620" y="147884"/>
                    <a:pt x="29678" y="147727"/>
                    <a:pt x="28775" y="147570"/>
                  </a:cubicBezTo>
                  <a:lnTo>
                    <a:pt x="29756" y="143723"/>
                  </a:lnTo>
                  <a:cubicBezTo>
                    <a:pt x="29803" y="143511"/>
                    <a:pt x="29652" y="143384"/>
                    <a:pt x="29507" y="143384"/>
                  </a:cubicBezTo>
                  <a:cubicBezTo>
                    <a:pt x="29411" y="143384"/>
                    <a:pt x="29316" y="143441"/>
                    <a:pt x="29285" y="143566"/>
                  </a:cubicBezTo>
                  <a:cubicBezTo>
                    <a:pt x="28932" y="144901"/>
                    <a:pt x="28618" y="146196"/>
                    <a:pt x="28304" y="147492"/>
                  </a:cubicBezTo>
                  <a:cubicBezTo>
                    <a:pt x="27597" y="147374"/>
                    <a:pt x="26890" y="147217"/>
                    <a:pt x="26145" y="147021"/>
                  </a:cubicBezTo>
                  <a:cubicBezTo>
                    <a:pt x="27165" y="143998"/>
                    <a:pt x="28107" y="140936"/>
                    <a:pt x="29010" y="137874"/>
                  </a:cubicBezTo>
                  <a:close/>
                  <a:moveTo>
                    <a:pt x="35625" y="0"/>
                  </a:moveTo>
                  <a:cubicBezTo>
                    <a:pt x="35460" y="0"/>
                    <a:pt x="35298" y="54"/>
                    <a:pt x="35173" y="163"/>
                  </a:cubicBezTo>
                  <a:cubicBezTo>
                    <a:pt x="35134" y="158"/>
                    <a:pt x="35094" y="156"/>
                    <a:pt x="35056" y="156"/>
                  </a:cubicBezTo>
                  <a:cubicBezTo>
                    <a:pt x="34791" y="156"/>
                    <a:pt x="34565" y="271"/>
                    <a:pt x="34428" y="477"/>
                  </a:cubicBezTo>
                  <a:cubicBezTo>
                    <a:pt x="12601" y="30155"/>
                    <a:pt x="12012" y="68587"/>
                    <a:pt x="15153" y="103760"/>
                  </a:cubicBezTo>
                  <a:cubicBezTo>
                    <a:pt x="15428" y="106783"/>
                    <a:pt x="15703" y="109806"/>
                    <a:pt x="16017" y="112789"/>
                  </a:cubicBezTo>
                  <a:cubicBezTo>
                    <a:pt x="2827" y="117304"/>
                    <a:pt x="0" y="134969"/>
                    <a:pt x="3886" y="146785"/>
                  </a:cubicBezTo>
                  <a:cubicBezTo>
                    <a:pt x="3939" y="147208"/>
                    <a:pt x="4268" y="147401"/>
                    <a:pt x="4605" y="147401"/>
                  </a:cubicBezTo>
                  <a:cubicBezTo>
                    <a:pt x="5019" y="147401"/>
                    <a:pt x="5443" y="147109"/>
                    <a:pt x="5378" y="146589"/>
                  </a:cubicBezTo>
                  <a:cubicBezTo>
                    <a:pt x="5771" y="143017"/>
                    <a:pt x="8008" y="139209"/>
                    <a:pt x="10128" y="136422"/>
                  </a:cubicBezTo>
                  <a:cubicBezTo>
                    <a:pt x="12366" y="133477"/>
                    <a:pt x="15271" y="131318"/>
                    <a:pt x="18843" y="130612"/>
                  </a:cubicBezTo>
                  <a:cubicBezTo>
                    <a:pt x="19196" y="132103"/>
                    <a:pt x="19550" y="133634"/>
                    <a:pt x="19981" y="135165"/>
                  </a:cubicBezTo>
                  <a:cubicBezTo>
                    <a:pt x="20082" y="135467"/>
                    <a:pt x="20353" y="135654"/>
                    <a:pt x="20650" y="135654"/>
                  </a:cubicBezTo>
                  <a:cubicBezTo>
                    <a:pt x="20702" y="135654"/>
                    <a:pt x="20754" y="135648"/>
                    <a:pt x="20806" y="135636"/>
                  </a:cubicBezTo>
                  <a:cubicBezTo>
                    <a:pt x="22219" y="136422"/>
                    <a:pt x="23750" y="137010"/>
                    <a:pt x="25359" y="137324"/>
                  </a:cubicBezTo>
                  <a:cubicBezTo>
                    <a:pt x="24417" y="140426"/>
                    <a:pt x="23357" y="143527"/>
                    <a:pt x="22219" y="146550"/>
                  </a:cubicBezTo>
                  <a:cubicBezTo>
                    <a:pt x="22101" y="146942"/>
                    <a:pt x="22298" y="147335"/>
                    <a:pt x="22690" y="147453"/>
                  </a:cubicBezTo>
                  <a:lnTo>
                    <a:pt x="23789" y="147845"/>
                  </a:lnTo>
                  <a:cubicBezTo>
                    <a:pt x="21748" y="155736"/>
                    <a:pt x="19785" y="163626"/>
                    <a:pt x="17901" y="171556"/>
                  </a:cubicBezTo>
                  <a:cubicBezTo>
                    <a:pt x="17940" y="171634"/>
                    <a:pt x="17940" y="171713"/>
                    <a:pt x="17901" y="171791"/>
                  </a:cubicBezTo>
                  <a:cubicBezTo>
                    <a:pt x="17783" y="172027"/>
                    <a:pt x="17665" y="172263"/>
                    <a:pt x="17587" y="172498"/>
                  </a:cubicBezTo>
                  <a:cubicBezTo>
                    <a:pt x="17587" y="172616"/>
                    <a:pt x="17548" y="172694"/>
                    <a:pt x="17548" y="172812"/>
                  </a:cubicBezTo>
                  <a:lnTo>
                    <a:pt x="17548" y="172851"/>
                  </a:lnTo>
                  <a:cubicBezTo>
                    <a:pt x="17548" y="172891"/>
                    <a:pt x="17548" y="172891"/>
                    <a:pt x="17548" y="172930"/>
                  </a:cubicBezTo>
                  <a:cubicBezTo>
                    <a:pt x="17548" y="173087"/>
                    <a:pt x="17508" y="173205"/>
                    <a:pt x="17508" y="173362"/>
                  </a:cubicBezTo>
                  <a:cubicBezTo>
                    <a:pt x="17508" y="173440"/>
                    <a:pt x="17469" y="173519"/>
                    <a:pt x="17430" y="173558"/>
                  </a:cubicBezTo>
                  <a:cubicBezTo>
                    <a:pt x="15977" y="179682"/>
                    <a:pt x="14525" y="185806"/>
                    <a:pt x="13151" y="191930"/>
                  </a:cubicBezTo>
                  <a:cubicBezTo>
                    <a:pt x="13308" y="192008"/>
                    <a:pt x="13426" y="192126"/>
                    <a:pt x="13583" y="192205"/>
                  </a:cubicBezTo>
                  <a:cubicBezTo>
                    <a:pt x="15035" y="185884"/>
                    <a:pt x="16488" y="179564"/>
                    <a:pt x="18019" y="173244"/>
                  </a:cubicBezTo>
                  <a:cubicBezTo>
                    <a:pt x="17979" y="173205"/>
                    <a:pt x="17979" y="173165"/>
                    <a:pt x="18019" y="173126"/>
                  </a:cubicBezTo>
                  <a:cubicBezTo>
                    <a:pt x="18058" y="172773"/>
                    <a:pt x="18136" y="172420"/>
                    <a:pt x="18215" y="172106"/>
                  </a:cubicBezTo>
                  <a:cubicBezTo>
                    <a:pt x="18254" y="172066"/>
                    <a:pt x="18254" y="172027"/>
                    <a:pt x="18293" y="171988"/>
                  </a:cubicBezTo>
                  <a:cubicBezTo>
                    <a:pt x="20256" y="163979"/>
                    <a:pt x="22219" y="155971"/>
                    <a:pt x="24300" y="148002"/>
                  </a:cubicBezTo>
                  <a:cubicBezTo>
                    <a:pt x="25477" y="148355"/>
                    <a:pt x="26694" y="148670"/>
                    <a:pt x="27911" y="148905"/>
                  </a:cubicBezTo>
                  <a:cubicBezTo>
                    <a:pt x="27165" y="150986"/>
                    <a:pt x="26890" y="153263"/>
                    <a:pt x="27087" y="155461"/>
                  </a:cubicBezTo>
                  <a:cubicBezTo>
                    <a:pt x="27107" y="155622"/>
                    <a:pt x="27242" y="155711"/>
                    <a:pt x="27367" y="155711"/>
                  </a:cubicBezTo>
                  <a:cubicBezTo>
                    <a:pt x="27486" y="155711"/>
                    <a:pt x="27597" y="155632"/>
                    <a:pt x="27597" y="155461"/>
                  </a:cubicBezTo>
                  <a:cubicBezTo>
                    <a:pt x="27362" y="153263"/>
                    <a:pt x="27636" y="151064"/>
                    <a:pt x="28382" y="148984"/>
                  </a:cubicBezTo>
                  <a:cubicBezTo>
                    <a:pt x="29481" y="149180"/>
                    <a:pt x="30580" y="149337"/>
                    <a:pt x="31680" y="149455"/>
                  </a:cubicBezTo>
                  <a:cubicBezTo>
                    <a:pt x="31523" y="150279"/>
                    <a:pt x="31523" y="151182"/>
                    <a:pt x="31680" y="152046"/>
                  </a:cubicBezTo>
                  <a:cubicBezTo>
                    <a:pt x="31710" y="152166"/>
                    <a:pt x="31797" y="152217"/>
                    <a:pt x="31891" y="152217"/>
                  </a:cubicBezTo>
                  <a:cubicBezTo>
                    <a:pt x="32044" y="152217"/>
                    <a:pt x="32214" y="152083"/>
                    <a:pt x="32190" y="151889"/>
                  </a:cubicBezTo>
                  <a:cubicBezTo>
                    <a:pt x="32033" y="151103"/>
                    <a:pt x="32033" y="150279"/>
                    <a:pt x="32190" y="149494"/>
                  </a:cubicBezTo>
                  <a:cubicBezTo>
                    <a:pt x="33064" y="149545"/>
                    <a:pt x="33938" y="149574"/>
                    <a:pt x="34812" y="149574"/>
                  </a:cubicBezTo>
                  <a:cubicBezTo>
                    <a:pt x="35940" y="149574"/>
                    <a:pt x="37068" y="149526"/>
                    <a:pt x="38196" y="149415"/>
                  </a:cubicBezTo>
                  <a:lnTo>
                    <a:pt x="38196" y="149415"/>
                  </a:lnTo>
                  <a:cubicBezTo>
                    <a:pt x="38118" y="150475"/>
                    <a:pt x="38000" y="151535"/>
                    <a:pt x="37804" y="152556"/>
                  </a:cubicBezTo>
                  <a:cubicBezTo>
                    <a:pt x="37780" y="152741"/>
                    <a:pt x="37935" y="152858"/>
                    <a:pt x="38082" y="152858"/>
                  </a:cubicBezTo>
                  <a:cubicBezTo>
                    <a:pt x="38184" y="152858"/>
                    <a:pt x="38282" y="152802"/>
                    <a:pt x="38314" y="152674"/>
                  </a:cubicBezTo>
                  <a:cubicBezTo>
                    <a:pt x="38510" y="151574"/>
                    <a:pt x="38628" y="150475"/>
                    <a:pt x="38706" y="149337"/>
                  </a:cubicBezTo>
                  <a:cubicBezTo>
                    <a:pt x="39688" y="149258"/>
                    <a:pt x="40669" y="149101"/>
                    <a:pt x="41611" y="148905"/>
                  </a:cubicBezTo>
                  <a:lnTo>
                    <a:pt x="41611" y="148905"/>
                  </a:lnTo>
                  <a:cubicBezTo>
                    <a:pt x="42711" y="152831"/>
                    <a:pt x="42554" y="157031"/>
                    <a:pt x="41180" y="160917"/>
                  </a:cubicBezTo>
                  <a:cubicBezTo>
                    <a:pt x="41109" y="161083"/>
                    <a:pt x="41251" y="161192"/>
                    <a:pt x="41402" y="161192"/>
                  </a:cubicBezTo>
                  <a:cubicBezTo>
                    <a:pt x="41501" y="161192"/>
                    <a:pt x="41604" y="161144"/>
                    <a:pt x="41651" y="161035"/>
                  </a:cubicBezTo>
                  <a:cubicBezTo>
                    <a:pt x="43064" y="157070"/>
                    <a:pt x="43182" y="152831"/>
                    <a:pt x="42043" y="148787"/>
                  </a:cubicBezTo>
                  <a:cubicBezTo>
                    <a:pt x="43299" y="148552"/>
                    <a:pt x="44556" y="148198"/>
                    <a:pt x="45773" y="147806"/>
                  </a:cubicBezTo>
                  <a:cubicBezTo>
                    <a:pt x="47892" y="155971"/>
                    <a:pt x="49934" y="164136"/>
                    <a:pt x="51896" y="172341"/>
                  </a:cubicBezTo>
                  <a:lnTo>
                    <a:pt x="51896" y="172380"/>
                  </a:lnTo>
                  <a:cubicBezTo>
                    <a:pt x="51896" y="172420"/>
                    <a:pt x="51896" y="172498"/>
                    <a:pt x="51896" y="172537"/>
                  </a:cubicBezTo>
                  <a:cubicBezTo>
                    <a:pt x="51936" y="172577"/>
                    <a:pt x="51975" y="172655"/>
                    <a:pt x="51975" y="172734"/>
                  </a:cubicBezTo>
                  <a:cubicBezTo>
                    <a:pt x="52014" y="172812"/>
                    <a:pt x="52014" y="172891"/>
                    <a:pt x="52014" y="172969"/>
                  </a:cubicBezTo>
                  <a:cubicBezTo>
                    <a:pt x="52014" y="172969"/>
                    <a:pt x="52053" y="173008"/>
                    <a:pt x="52053" y="173008"/>
                  </a:cubicBezTo>
                  <a:cubicBezTo>
                    <a:pt x="53584" y="179407"/>
                    <a:pt x="55076" y="185767"/>
                    <a:pt x="56529" y="192165"/>
                  </a:cubicBezTo>
                  <a:cubicBezTo>
                    <a:pt x="56686" y="192126"/>
                    <a:pt x="56843" y="192048"/>
                    <a:pt x="56960" y="191930"/>
                  </a:cubicBezTo>
                  <a:cubicBezTo>
                    <a:pt x="55586" y="185845"/>
                    <a:pt x="54173" y="179800"/>
                    <a:pt x="52721" y="173715"/>
                  </a:cubicBezTo>
                  <a:cubicBezTo>
                    <a:pt x="52525" y="173087"/>
                    <a:pt x="52485" y="172459"/>
                    <a:pt x="52368" y="171870"/>
                  </a:cubicBezTo>
                  <a:lnTo>
                    <a:pt x="52289" y="171909"/>
                  </a:lnTo>
                  <a:cubicBezTo>
                    <a:pt x="50326" y="163783"/>
                    <a:pt x="48324" y="155696"/>
                    <a:pt x="46283" y="147649"/>
                  </a:cubicBezTo>
                  <a:lnTo>
                    <a:pt x="47264" y="147296"/>
                  </a:lnTo>
                  <a:cubicBezTo>
                    <a:pt x="47618" y="147178"/>
                    <a:pt x="47853" y="146785"/>
                    <a:pt x="47735" y="146393"/>
                  </a:cubicBezTo>
                  <a:cubicBezTo>
                    <a:pt x="46832" y="143174"/>
                    <a:pt x="45812" y="140033"/>
                    <a:pt x="44713" y="136893"/>
                  </a:cubicBezTo>
                  <a:cubicBezTo>
                    <a:pt x="46204" y="136539"/>
                    <a:pt x="47657" y="136108"/>
                    <a:pt x="49070" y="135636"/>
                  </a:cubicBezTo>
                  <a:cubicBezTo>
                    <a:pt x="49266" y="135558"/>
                    <a:pt x="49423" y="135440"/>
                    <a:pt x="49502" y="135283"/>
                  </a:cubicBezTo>
                  <a:cubicBezTo>
                    <a:pt x="49698" y="135205"/>
                    <a:pt x="49816" y="135008"/>
                    <a:pt x="49855" y="134812"/>
                  </a:cubicBezTo>
                  <a:cubicBezTo>
                    <a:pt x="50169" y="133360"/>
                    <a:pt x="50483" y="131868"/>
                    <a:pt x="50758" y="130415"/>
                  </a:cubicBezTo>
                  <a:cubicBezTo>
                    <a:pt x="59002" y="131475"/>
                    <a:pt x="63124" y="139444"/>
                    <a:pt x="64694" y="146824"/>
                  </a:cubicBezTo>
                  <a:cubicBezTo>
                    <a:pt x="64792" y="147178"/>
                    <a:pt x="65086" y="147354"/>
                    <a:pt x="65386" y="147354"/>
                  </a:cubicBezTo>
                  <a:cubicBezTo>
                    <a:pt x="65685" y="147354"/>
                    <a:pt x="65989" y="147178"/>
                    <a:pt x="66107" y="146824"/>
                  </a:cubicBezTo>
                  <a:cubicBezTo>
                    <a:pt x="68031" y="139680"/>
                    <a:pt x="68698" y="131829"/>
                    <a:pt x="65950" y="124880"/>
                  </a:cubicBezTo>
                  <a:cubicBezTo>
                    <a:pt x="63752" y="119306"/>
                    <a:pt x="59787" y="114320"/>
                    <a:pt x="53702" y="112946"/>
                  </a:cubicBezTo>
                  <a:cubicBezTo>
                    <a:pt x="55272" y="101758"/>
                    <a:pt x="56097" y="90531"/>
                    <a:pt x="56254" y="79225"/>
                  </a:cubicBezTo>
                  <a:cubicBezTo>
                    <a:pt x="56450" y="61285"/>
                    <a:pt x="54527" y="43109"/>
                    <a:pt x="48717" y="26033"/>
                  </a:cubicBezTo>
                  <a:cubicBezTo>
                    <a:pt x="45694" y="16965"/>
                    <a:pt x="41494" y="8328"/>
                    <a:pt x="36273" y="359"/>
                  </a:cubicBezTo>
                  <a:cubicBezTo>
                    <a:pt x="36131" y="123"/>
                    <a:pt x="35875" y="0"/>
                    <a:pt x="3562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4213473" y="7448000"/>
              <a:ext cx="42898" cy="28598"/>
            </a:xfrm>
            <a:custGeom>
              <a:avLst/>
              <a:gdLst/>
              <a:ahLst/>
              <a:cxnLst/>
              <a:rect l="l" t="t" r="r" b="b"/>
              <a:pathLst>
                <a:path w="708" h="472" extrusionOk="0">
                  <a:moveTo>
                    <a:pt x="315" y="1"/>
                  </a:moveTo>
                  <a:cubicBezTo>
                    <a:pt x="1" y="1"/>
                    <a:pt x="1" y="472"/>
                    <a:pt x="315" y="472"/>
                  </a:cubicBezTo>
                  <a:lnTo>
                    <a:pt x="393" y="472"/>
                  </a:lnTo>
                  <a:cubicBezTo>
                    <a:pt x="707" y="472"/>
                    <a:pt x="707"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3216585" y="5566619"/>
              <a:ext cx="175893" cy="327004"/>
            </a:xfrm>
            <a:custGeom>
              <a:avLst/>
              <a:gdLst/>
              <a:ahLst/>
              <a:cxnLst/>
              <a:rect l="l" t="t" r="r" b="b"/>
              <a:pathLst>
                <a:path w="2903" h="5397" extrusionOk="0">
                  <a:moveTo>
                    <a:pt x="2601" y="1"/>
                  </a:moveTo>
                  <a:cubicBezTo>
                    <a:pt x="2496" y="1"/>
                    <a:pt x="2384" y="48"/>
                    <a:pt x="2321" y="157"/>
                  </a:cubicBezTo>
                  <a:cubicBezTo>
                    <a:pt x="1693" y="1845"/>
                    <a:pt x="948" y="3455"/>
                    <a:pt x="84" y="5025"/>
                  </a:cubicBezTo>
                  <a:cubicBezTo>
                    <a:pt x="0" y="5221"/>
                    <a:pt x="195" y="5396"/>
                    <a:pt x="371" y="5396"/>
                  </a:cubicBezTo>
                  <a:cubicBezTo>
                    <a:pt x="442" y="5396"/>
                    <a:pt x="510" y="5368"/>
                    <a:pt x="555" y="5300"/>
                  </a:cubicBezTo>
                  <a:cubicBezTo>
                    <a:pt x="1419" y="3690"/>
                    <a:pt x="2164" y="2002"/>
                    <a:pt x="2832" y="275"/>
                  </a:cubicBezTo>
                  <a:cubicBezTo>
                    <a:pt x="2903" y="109"/>
                    <a:pt x="2760" y="1"/>
                    <a:pt x="2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2773975" y="5772019"/>
              <a:ext cx="765797" cy="869709"/>
            </a:xfrm>
            <a:custGeom>
              <a:avLst/>
              <a:gdLst/>
              <a:ahLst/>
              <a:cxnLst/>
              <a:rect l="l" t="t" r="r" b="b"/>
              <a:pathLst>
                <a:path w="12639" h="14354" extrusionOk="0">
                  <a:moveTo>
                    <a:pt x="297" y="0"/>
                  </a:moveTo>
                  <a:cubicBezTo>
                    <a:pt x="152" y="0"/>
                    <a:pt x="1" y="127"/>
                    <a:pt x="48" y="339"/>
                  </a:cubicBezTo>
                  <a:cubicBezTo>
                    <a:pt x="1304" y="5521"/>
                    <a:pt x="3856" y="10311"/>
                    <a:pt x="7428" y="14275"/>
                  </a:cubicBezTo>
                  <a:cubicBezTo>
                    <a:pt x="7467" y="14354"/>
                    <a:pt x="7546" y="14354"/>
                    <a:pt x="7624" y="14354"/>
                  </a:cubicBezTo>
                  <a:cubicBezTo>
                    <a:pt x="7664" y="14354"/>
                    <a:pt x="7742" y="14354"/>
                    <a:pt x="7781" y="14275"/>
                  </a:cubicBezTo>
                  <a:cubicBezTo>
                    <a:pt x="9666" y="11881"/>
                    <a:pt x="11275" y="9290"/>
                    <a:pt x="12531" y="6503"/>
                  </a:cubicBezTo>
                  <a:cubicBezTo>
                    <a:pt x="12639" y="6314"/>
                    <a:pt x="12470" y="6145"/>
                    <a:pt x="12315" y="6145"/>
                  </a:cubicBezTo>
                  <a:cubicBezTo>
                    <a:pt x="12244" y="6145"/>
                    <a:pt x="12176" y="6181"/>
                    <a:pt x="12139" y="6267"/>
                  </a:cubicBezTo>
                  <a:cubicBezTo>
                    <a:pt x="10922" y="8937"/>
                    <a:pt x="9391" y="11410"/>
                    <a:pt x="7624" y="13726"/>
                  </a:cubicBezTo>
                  <a:cubicBezTo>
                    <a:pt x="4170" y="9879"/>
                    <a:pt x="1736" y="5207"/>
                    <a:pt x="519" y="182"/>
                  </a:cubicBezTo>
                  <a:cubicBezTo>
                    <a:pt x="488" y="57"/>
                    <a:pt x="394" y="0"/>
                    <a:pt x="2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3535591" y="6080362"/>
              <a:ext cx="30961" cy="33325"/>
            </a:xfrm>
            <a:custGeom>
              <a:avLst/>
              <a:gdLst/>
              <a:ahLst/>
              <a:cxnLst/>
              <a:rect l="l" t="t" r="r" b="b"/>
              <a:pathLst>
                <a:path w="511"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188620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grpSp>
        <p:nvGrpSpPr>
          <p:cNvPr id="1840" name="Google Shape;1840;p43"/>
          <p:cNvGrpSpPr/>
          <p:nvPr/>
        </p:nvGrpSpPr>
        <p:grpSpPr>
          <a:xfrm>
            <a:off x="-1337338" y="2658205"/>
            <a:ext cx="4996282" cy="4996609"/>
            <a:chOff x="-2113750" y="596808"/>
            <a:chExt cx="9144000" cy="9144600"/>
          </a:xfrm>
        </p:grpSpPr>
        <p:sp>
          <p:nvSpPr>
            <p:cNvPr id="1841" name="Google Shape;1841;p43"/>
            <p:cNvSpPr/>
            <p:nvPr/>
          </p:nvSpPr>
          <p:spPr>
            <a:xfrm rot="10800000">
              <a:off x="-2113750" y="596808"/>
              <a:ext cx="9144000" cy="91446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rot="10800000">
              <a:off x="-436262" y="2274828"/>
              <a:ext cx="5789100" cy="57891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rot="10800000">
              <a:off x="-812875" y="1851643"/>
              <a:ext cx="6635400" cy="66354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rot="10800000">
              <a:off x="-1272015" y="1439077"/>
              <a:ext cx="7460700" cy="74607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rot="10800000">
              <a:off x="-1669972" y="1040757"/>
              <a:ext cx="8256600" cy="82569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43"/>
          <p:cNvSpPr txBox="1">
            <a:spLocks noGrp="1"/>
          </p:cNvSpPr>
          <p:nvPr>
            <p:ph type="title"/>
          </p:nvPr>
        </p:nvSpPr>
        <p:spPr>
          <a:xfrm>
            <a:off x="386394" y="539500"/>
            <a:ext cx="843407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Identify the </a:t>
            </a:r>
            <a:r>
              <a:rPr lang="en" dirty="0" smtClean="0">
                <a:solidFill>
                  <a:srgbClr val="FF0000"/>
                </a:solidFill>
              </a:rPr>
              <a:t>location</a:t>
            </a:r>
            <a:r>
              <a:rPr lang="en" dirty="0" smtClean="0">
                <a:solidFill>
                  <a:srgbClr val="00B050"/>
                </a:solidFill>
              </a:rPr>
              <a:t> </a:t>
            </a:r>
            <a:r>
              <a:rPr lang="en" dirty="0" smtClean="0"/>
              <a:t>in my </a:t>
            </a:r>
            <a:r>
              <a:rPr lang="en" dirty="0" smtClean="0">
                <a:solidFill>
                  <a:schemeClr val="accent2">
                    <a:lumMod val="60000"/>
                    <a:lumOff val="40000"/>
                  </a:schemeClr>
                </a:solidFill>
              </a:rPr>
              <a:t>sentences.</a:t>
            </a:r>
            <a:endParaRPr dirty="0">
              <a:solidFill>
                <a:schemeClr val="accent2">
                  <a:lumMod val="60000"/>
                  <a:lumOff val="40000"/>
                </a:schemeClr>
              </a:solidFill>
            </a:endParaRPr>
          </a:p>
        </p:txBody>
      </p:sp>
      <p:sp>
        <p:nvSpPr>
          <p:cNvPr id="1847" name="Google Shape;1847;p43"/>
          <p:cNvSpPr txBox="1">
            <a:spLocks noGrp="1"/>
          </p:cNvSpPr>
          <p:nvPr>
            <p:ph type="subTitle" idx="1"/>
          </p:nvPr>
        </p:nvSpPr>
        <p:spPr>
          <a:xfrm>
            <a:off x="2483768" y="2450739"/>
            <a:ext cx="6408712" cy="766841"/>
          </a:xfrm>
          <a:prstGeom prst="rect">
            <a:avLst/>
          </a:prstGeom>
        </p:spPr>
        <p:txBody>
          <a:bodyPr spcFirstLastPara="1" wrap="square" lIns="91425" tIns="91425" rIns="91425" bIns="91425" anchor="ctr" anchorCtr="0">
            <a:noAutofit/>
          </a:bodyPr>
          <a:lstStyle/>
          <a:p>
            <a:pPr>
              <a:lnSpc>
                <a:spcPct val="200000"/>
              </a:lnSpc>
            </a:pPr>
            <a:r>
              <a:rPr lang="en-GB" sz="1800" dirty="0">
                <a:solidFill>
                  <a:srgbClr val="FFC000"/>
                </a:solidFill>
              </a:rPr>
              <a:t>Tim’s </a:t>
            </a:r>
            <a:r>
              <a:rPr lang="en-GB" sz="1800" dirty="0">
                <a:solidFill>
                  <a:srgbClr val="D41CC7"/>
                </a:solidFill>
              </a:rPr>
              <a:t>spiky hair </a:t>
            </a:r>
            <a:r>
              <a:rPr lang="en-GB" sz="1800" dirty="0">
                <a:solidFill>
                  <a:srgbClr val="00B0F0"/>
                </a:solidFill>
              </a:rPr>
              <a:t>stood</a:t>
            </a:r>
            <a:r>
              <a:rPr lang="en-GB" sz="1800" dirty="0"/>
              <a:t> up </a:t>
            </a:r>
            <a:r>
              <a:rPr lang="en-GB" sz="1800" dirty="0">
                <a:solidFill>
                  <a:srgbClr val="00B050"/>
                </a:solidFill>
              </a:rPr>
              <a:t>piercingly</a:t>
            </a:r>
            <a:r>
              <a:rPr lang="en-GB" sz="1800" dirty="0"/>
              <a:t> </a:t>
            </a:r>
            <a:r>
              <a:rPr lang="en-GB" sz="1800" dirty="0">
                <a:solidFill>
                  <a:srgbClr val="FF0000"/>
                </a:solidFill>
              </a:rPr>
              <a:t>on top of his head</a:t>
            </a:r>
            <a:r>
              <a:rPr lang="en-GB" sz="1800" dirty="0"/>
              <a:t>. </a:t>
            </a:r>
          </a:p>
          <a:p>
            <a:pPr>
              <a:lnSpc>
                <a:spcPct val="200000"/>
              </a:lnSpc>
            </a:pPr>
            <a:r>
              <a:rPr lang="en-GB" sz="1800" dirty="0"/>
              <a:t>Lexi wore </a:t>
            </a:r>
            <a:r>
              <a:rPr lang="en-GB" sz="1800" dirty="0">
                <a:solidFill>
                  <a:srgbClr val="D41CC7"/>
                </a:solidFill>
              </a:rPr>
              <a:t>ripped jeans </a:t>
            </a:r>
            <a:r>
              <a:rPr lang="en-GB" sz="1800" dirty="0"/>
              <a:t>that </a:t>
            </a:r>
            <a:r>
              <a:rPr lang="en-GB" sz="1800" dirty="0">
                <a:solidFill>
                  <a:srgbClr val="00B0F0"/>
                </a:solidFill>
              </a:rPr>
              <a:t>hung</a:t>
            </a:r>
            <a:r>
              <a:rPr lang="en-GB" sz="1800" dirty="0"/>
              <a:t> </a:t>
            </a:r>
            <a:r>
              <a:rPr lang="en-GB" sz="1800" dirty="0">
                <a:solidFill>
                  <a:srgbClr val="00B050"/>
                </a:solidFill>
              </a:rPr>
              <a:t>casually</a:t>
            </a:r>
            <a:r>
              <a:rPr lang="en-GB" sz="1800" dirty="0"/>
              <a:t> </a:t>
            </a:r>
            <a:r>
              <a:rPr lang="en-GB" sz="1800" dirty="0">
                <a:solidFill>
                  <a:srgbClr val="FF0000"/>
                </a:solidFill>
              </a:rPr>
              <a:t>from her hips</a:t>
            </a:r>
            <a:r>
              <a:rPr lang="en-GB" sz="1800" dirty="0"/>
              <a:t>. </a:t>
            </a:r>
          </a:p>
          <a:p>
            <a:pPr>
              <a:lnSpc>
                <a:spcPct val="200000"/>
              </a:lnSpc>
            </a:pPr>
            <a:r>
              <a:rPr lang="en-GB" sz="1800" dirty="0"/>
              <a:t>Lexi’s </a:t>
            </a:r>
            <a:r>
              <a:rPr lang="en-GB" sz="1800" dirty="0">
                <a:solidFill>
                  <a:srgbClr val="D41CC7"/>
                </a:solidFill>
              </a:rPr>
              <a:t>colourful, old skateboard </a:t>
            </a:r>
            <a:r>
              <a:rPr lang="en-GB" sz="1800" dirty="0">
                <a:solidFill>
                  <a:srgbClr val="00B0F0"/>
                </a:solidFill>
              </a:rPr>
              <a:t>flew</a:t>
            </a:r>
            <a:r>
              <a:rPr lang="en-GB" sz="1800" dirty="0"/>
              <a:t> </a:t>
            </a:r>
            <a:r>
              <a:rPr lang="en-GB" sz="1800" dirty="0">
                <a:solidFill>
                  <a:srgbClr val="FF0000"/>
                </a:solidFill>
              </a:rPr>
              <a:t>through the city </a:t>
            </a:r>
            <a:r>
              <a:rPr lang="en-GB" sz="1800" dirty="0">
                <a:solidFill>
                  <a:srgbClr val="00B050"/>
                </a:solidFill>
              </a:rPr>
              <a:t>in a flash</a:t>
            </a:r>
            <a:r>
              <a:rPr lang="en-GB" sz="1800" dirty="0"/>
              <a:t>. </a:t>
            </a:r>
          </a:p>
        </p:txBody>
      </p:sp>
      <p:grpSp>
        <p:nvGrpSpPr>
          <p:cNvPr id="1848" name="Google Shape;1848;p43"/>
          <p:cNvGrpSpPr/>
          <p:nvPr/>
        </p:nvGrpSpPr>
        <p:grpSpPr>
          <a:xfrm>
            <a:off x="185351" y="1120773"/>
            <a:ext cx="1702668" cy="4649337"/>
            <a:chOff x="921616" y="-3836106"/>
            <a:chExt cx="4616777" cy="12606663"/>
          </a:xfrm>
        </p:grpSpPr>
        <p:sp>
          <p:nvSpPr>
            <p:cNvPr id="1849" name="Google Shape;1849;p43"/>
            <p:cNvSpPr/>
            <p:nvPr/>
          </p:nvSpPr>
          <p:spPr>
            <a:xfrm>
              <a:off x="3228763" y="4103794"/>
              <a:ext cx="1577037" cy="4666763"/>
            </a:xfrm>
            <a:custGeom>
              <a:avLst/>
              <a:gdLst/>
              <a:ahLst/>
              <a:cxnLst/>
              <a:rect l="l" t="t" r="r" b="b"/>
              <a:pathLst>
                <a:path w="26028" h="77022" extrusionOk="0">
                  <a:moveTo>
                    <a:pt x="1" y="0"/>
                  </a:moveTo>
                  <a:lnTo>
                    <a:pt x="1" y="77021"/>
                  </a:lnTo>
                  <a:lnTo>
                    <a:pt x="26027" y="77021"/>
                  </a:lnTo>
                  <a:lnTo>
                    <a:pt x="6674"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1654210" y="4103794"/>
              <a:ext cx="1574613" cy="4666763"/>
            </a:xfrm>
            <a:custGeom>
              <a:avLst/>
              <a:gdLst/>
              <a:ahLst/>
              <a:cxnLst/>
              <a:rect l="l" t="t" r="r" b="b"/>
              <a:pathLst>
                <a:path w="25988" h="77022" extrusionOk="0">
                  <a:moveTo>
                    <a:pt x="19353" y="0"/>
                  </a:moveTo>
                  <a:lnTo>
                    <a:pt x="0" y="77021"/>
                  </a:lnTo>
                  <a:lnTo>
                    <a:pt x="25988" y="77021"/>
                  </a:lnTo>
                  <a:lnTo>
                    <a:pt x="25988"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2598445" y="4841478"/>
              <a:ext cx="1244034" cy="1800250"/>
            </a:xfrm>
            <a:custGeom>
              <a:avLst/>
              <a:gdLst/>
              <a:ahLst/>
              <a:cxnLst/>
              <a:rect l="l" t="t" r="r" b="b"/>
              <a:pathLst>
                <a:path w="20532" h="29712" extrusionOk="0">
                  <a:moveTo>
                    <a:pt x="6924" y="1"/>
                  </a:moveTo>
                  <a:cubicBezTo>
                    <a:pt x="5897" y="1"/>
                    <a:pt x="4710" y="1345"/>
                    <a:pt x="3455" y="5373"/>
                  </a:cubicBezTo>
                  <a:cubicBezTo>
                    <a:pt x="1" y="16404"/>
                    <a:pt x="8598" y="27553"/>
                    <a:pt x="10168" y="29437"/>
                  </a:cubicBezTo>
                  <a:lnTo>
                    <a:pt x="10168" y="29712"/>
                  </a:lnTo>
                  <a:lnTo>
                    <a:pt x="10286" y="29594"/>
                  </a:lnTo>
                  <a:lnTo>
                    <a:pt x="10404" y="29712"/>
                  </a:lnTo>
                  <a:lnTo>
                    <a:pt x="10404" y="29437"/>
                  </a:lnTo>
                  <a:cubicBezTo>
                    <a:pt x="11974" y="27514"/>
                    <a:pt x="20532" y="16404"/>
                    <a:pt x="17116" y="5373"/>
                  </a:cubicBezTo>
                  <a:cubicBezTo>
                    <a:pt x="15862" y="1345"/>
                    <a:pt x="14675" y="1"/>
                    <a:pt x="13647" y="1"/>
                  </a:cubicBezTo>
                  <a:cubicBezTo>
                    <a:pt x="11942" y="1"/>
                    <a:pt x="10678" y="3706"/>
                    <a:pt x="10286" y="4980"/>
                  </a:cubicBezTo>
                  <a:cubicBezTo>
                    <a:pt x="9894" y="3706"/>
                    <a:pt x="8630" y="1"/>
                    <a:pt x="6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2986161" y="4998103"/>
              <a:ext cx="487689" cy="882493"/>
            </a:xfrm>
            <a:custGeom>
              <a:avLst/>
              <a:gdLst/>
              <a:ahLst/>
              <a:cxnLst/>
              <a:rect l="l" t="t" r="r" b="b"/>
              <a:pathLst>
                <a:path w="8049" h="14565" extrusionOk="0">
                  <a:moveTo>
                    <a:pt x="707" y="1"/>
                  </a:moveTo>
                  <a:lnTo>
                    <a:pt x="825" y="472"/>
                  </a:lnTo>
                  <a:cubicBezTo>
                    <a:pt x="1" y="7891"/>
                    <a:pt x="4005" y="14565"/>
                    <a:pt x="4005" y="14565"/>
                  </a:cubicBezTo>
                  <a:cubicBezTo>
                    <a:pt x="4005" y="14565"/>
                    <a:pt x="8048" y="7891"/>
                    <a:pt x="7184" y="472"/>
                  </a:cubicBezTo>
                  <a:lnTo>
                    <a:pt x="7302" y="1"/>
                  </a:lnTo>
                  <a:lnTo>
                    <a:pt x="4005" y="1964"/>
                  </a:lnTo>
                  <a:lnTo>
                    <a:pt x="7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2500956" y="4187045"/>
              <a:ext cx="1455675" cy="1032332"/>
            </a:xfrm>
            <a:custGeom>
              <a:avLst/>
              <a:gdLst/>
              <a:ahLst/>
              <a:cxnLst/>
              <a:rect l="l" t="t" r="r" b="b"/>
              <a:pathLst>
                <a:path w="24025" h="17038" extrusionOk="0">
                  <a:moveTo>
                    <a:pt x="12013" y="0"/>
                  </a:moveTo>
                  <a:lnTo>
                    <a:pt x="4004" y="1688"/>
                  </a:lnTo>
                  <a:lnTo>
                    <a:pt x="0" y="14250"/>
                  </a:lnTo>
                  <a:cubicBezTo>
                    <a:pt x="0" y="14250"/>
                    <a:pt x="4554" y="17038"/>
                    <a:pt x="12013" y="17038"/>
                  </a:cubicBezTo>
                  <a:cubicBezTo>
                    <a:pt x="19471" y="17038"/>
                    <a:pt x="24025" y="14250"/>
                    <a:pt x="24025" y="14250"/>
                  </a:cubicBezTo>
                  <a:lnTo>
                    <a:pt x="20021" y="1688"/>
                  </a:lnTo>
                  <a:lnTo>
                    <a:pt x="1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3228763" y="4239394"/>
              <a:ext cx="525739" cy="979983"/>
            </a:xfrm>
            <a:custGeom>
              <a:avLst/>
              <a:gdLst/>
              <a:ahLst/>
              <a:cxnLst/>
              <a:rect l="l" t="t" r="r" b="b"/>
              <a:pathLst>
                <a:path w="8677" h="16174" extrusionOk="0">
                  <a:moveTo>
                    <a:pt x="4044" y="0"/>
                  </a:moveTo>
                  <a:lnTo>
                    <a:pt x="1" y="1099"/>
                  </a:lnTo>
                  <a:lnTo>
                    <a:pt x="1" y="16174"/>
                  </a:lnTo>
                  <a:cubicBezTo>
                    <a:pt x="2945" y="16174"/>
                    <a:pt x="5850" y="15703"/>
                    <a:pt x="8676" y="14800"/>
                  </a:cubicBezTo>
                  <a:lnTo>
                    <a:pt x="5182" y="236"/>
                  </a:lnTo>
                  <a:lnTo>
                    <a:pt x="4044"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921616" y="3016809"/>
              <a:ext cx="2280850" cy="2038429"/>
            </a:xfrm>
            <a:custGeom>
              <a:avLst/>
              <a:gdLst/>
              <a:ahLst/>
              <a:cxnLst/>
              <a:rect l="l" t="t" r="r" b="b"/>
              <a:pathLst>
                <a:path w="37644" h="33643" extrusionOk="0">
                  <a:moveTo>
                    <a:pt x="20335" y="0"/>
                  </a:moveTo>
                  <a:cubicBezTo>
                    <a:pt x="0" y="6360"/>
                    <a:pt x="7577" y="33643"/>
                    <a:pt x="7577" y="33643"/>
                  </a:cubicBezTo>
                  <a:cubicBezTo>
                    <a:pt x="7577" y="33643"/>
                    <a:pt x="11210" y="16404"/>
                    <a:pt x="23952" y="16404"/>
                  </a:cubicBezTo>
                  <a:cubicBezTo>
                    <a:pt x="24322" y="16404"/>
                    <a:pt x="24700" y="16419"/>
                    <a:pt x="25085" y="16449"/>
                  </a:cubicBezTo>
                  <a:cubicBezTo>
                    <a:pt x="25485" y="16480"/>
                    <a:pt x="25858" y="16495"/>
                    <a:pt x="26204" y="16495"/>
                  </a:cubicBezTo>
                  <a:cubicBezTo>
                    <a:pt x="37643" y="16495"/>
                    <a:pt x="20335" y="0"/>
                    <a:pt x="20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1299819" y="3480625"/>
              <a:ext cx="1538380" cy="1574613"/>
            </a:xfrm>
            <a:custGeom>
              <a:avLst/>
              <a:gdLst/>
              <a:ahLst/>
              <a:cxnLst/>
              <a:rect l="l" t="t" r="r" b="b"/>
              <a:pathLst>
                <a:path w="25390" h="25988" extrusionOk="0">
                  <a:moveTo>
                    <a:pt x="15153" y="0"/>
                  </a:moveTo>
                  <a:cubicBezTo>
                    <a:pt x="5103" y="2434"/>
                    <a:pt x="0" y="15192"/>
                    <a:pt x="1296" y="25988"/>
                  </a:cubicBezTo>
                  <a:cubicBezTo>
                    <a:pt x="1296" y="25988"/>
                    <a:pt x="4966" y="8749"/>
                    <a:pt x="17674" y="8749"/>
                  </a:cubicBezTo>
                  <a:cubicBezTo>
                    <a:pt x="18043" y="8749"/>
                    <a:pt x="18419" y="8764"/>
                    <a:pt x="18804" y="8794"/>
                  </a:cubicBezTo>
                  <a:cubicBezTo>
                    <a:pt x="19201" y="8824"/>
                    <a:pt x="19571" y="8839"/>
                    <a:pt x="19915" y="8839"/>
                  </a:cubicBezTo>
                  <a:cubicBezTo>
                    <a:pt x="25390" y="8839"/>
                    <a:pt x="24331" y="5130"/>
                    <a:pt x="21709" y="1178"/>
                  </a:cubicBezTo>
                  <a:lnTo>
                    <a:pt x="15153"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3257544" y="3016809"/>
              <a:ext cx="2280850" cy="2038429"/>
            </a:xfrm>
            <a:custGeom>
              <a:avLst/>
              <a:gdLst/>
              <a:ahLst/>
              <a:cxnLst/>
              <a:rect l="l" t="t" r="r" b="b"/>
              <a:pathLst>
                <a:path w="37644" h="33643" extrusionOk="0">
                  <a:moveTo>
                    <a:pt x="17309" y="0"/>
                  </a:moveTo>
                  <a:cubicBezTo>
                    <a:pt x="17309" y="0"/>
                    <a:pt x="0" y="16495"/>
                    <a:pt x="11440" y="16495"/>
                  </a:cubicBezTo>
                  <a:cubicBezTo>
                    <a:pt x="11786" y="16495"/>
                    <a:pt x="12158" y="16480"/>
                    <a:pt x="12559" y="16449"/>
                  </a:cubicBezTo>
                  <a:cubicBezTo>
                    <a:pt x="12943" y="16419"/>
                    <a:pt x="13320" y="16404"/>
                    <a:pt x="13688" y="16404"/>
                  </a:cubicBezTo>
                  <a:cubicBezTo>
                    <a:pt x="26397" y="16404"/>
                    <a:pt x="30067" y="33643"/>
                    <a:pt x="30067" y="33643"/>
                  </a:cubicBezTo>
                  <a:cubicBezTo>
                    <a:pt x="30067" y="33643"/>
                    <a:pt x="37643" y="6360"/>
                    <a:pt x="17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3621750" y="3480625"/>
              <a:ext cx="1538441" cy="1574613"/>
            </a:xfrm>
            <a:custGeom>
              <a:avLst/>
              <a:gdLst/>
              <a:ahLst/>
              <a:cxnLst/>
              <a:rect l="l" t="t" r="r" b="b"/>
              <a:pathLst>
                <a:path w="25391" h="25988" extrusionOk="0">
                  <a:moveTo>
                    <a:pt x="10198" y="0"/>
                  </a:moveTo>
                  <a:lnTo>
                    <a:pt x="3643" y="1178"/>
                  </a:lnTo>
                  <a:cubicBezTo>
                    <a:pt x="1057" y="5130"/>
                    <a:pt x="1" y="8839"/>
                    <a:pt x="5475" y="8839"/>
                  </a:cubicBezTo>
                  <a:cubicBezTo>
                    <a:pt x="5820" y="8839"/>
                    <a:pt x="6190" y="8824"/>
                    <a:pt x="6587" y="8794"/>
                  </a:cubicBezTo>
                  <a:cubicBezTo>
                    <a:pt x="6971" y="8764"/>
                    <a:pt x="7348" y="8749"/>
                    <a:pt x="7717" y="8749"/>
                  </a:cubicBezTo>
                  <a:cubicBezTo>
                    <a:pt x="20423" y="8749"/>
                    <a:pt x="24056" y="25988"/>
                    <a:pt x="24056" y="25988"/>
                  </a:cubicBezTo>
                  <a:cubicBezTo>
                    <a:pt x="25390" y="15192"/>
                    <a:pt x="20287" y="2434"/>
                    <a:pt x="10198"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1711286" y="-1291930"/>
              <a:ext cx="3035014" cy="5754959"/>
            </a:xfrm>
            <a:custGeom>
              <a:avLst/>
              <a:gdLst/>
              <a:ahLst/>
              <a:cxnLst/>
              <a:rect l="l" t="t" r="r" b="b"/>
              <a:pathLst>
                <a:path w="50091" h="94982" extrusionOk="0">
                  <a:moveTo>
                    <a:pt x="25065" y="1"/>
                  </a:moveTo>
                  <a:cubicBezTo>
                    <a:pt x="19177" y="1"/>
                    <a:pt x="13289" y="452"/>
                    <a:pt x="7459" y="1355"/>
                  </a:cubicBezTo>
                  <a:lnTo>
                    <a:pt x="7459" y="1316"/>
                  </a:lnTo>
                  <a:lnTo>
                    <a:pt x="7459" y="1316"/>
                  </a:lnTo>
                  <a:cubicBezTo>
                    <a:pt x="0" y="43791"/>
                    <a:pt x="10835" y="92469"/>
                    <a:pt x="10835" y="92469"/>
                  </a:cubicBezTo>
                  <a:cubicBezTo>
                    <a:pt x="10835" y="92469"/>
                    <a:pt x="14878" y="94981"/>
                    <a:pt x="25046" y="94981"/>
                  </a:cubicBezTo>
                  <a:cubicBezTo>
                    <a:pt x="35252" y="94981"/>
                    <a:pt x="39296" y="92469"/>
                    <a:pt x="39296" y="92469"/>
                  </a:cubicBezTo>
                  <a:cubicBezTo>
                    <a:pt x="39296" y="92469"/>
                    <a:pt x="50091" y="43791"/>
                    <a:pt x="42672" y="1355"/>
                  </a:cubicBezTo>
                  <a:cubicBezTo>
                    <a:pt x="36842" y="452"/>
                    <a:pt x="30954" y="1"/>
                    <a:pt x="250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2163227" y="-3771577"/>
              <a:ext cx="2133556" cy="2559382"/>
            </a:xfrm>
            <a:custGeom>
              <a:avLst/>
              <a:gdLst/>
              <a:ahLst/>
              <a:cxnLst/>
              <a:rect l="l" t="t" r="r" b="b"/>
              <a:pathLst>
                <a:path w="35213" h="42241" extrusionOk="0">
                  <a:moveTo>
                    <a:pt x="17587" y="1"/>
                  </a:moveTo>
                  <a:cubicBezTo>
                    <a:pt x="8126" y="11267"/>
                    <a:pt x="2787" y="26342"/>
                    <a:pt x="0" y="42241"/>
                  </a:cubicBezTo>
                  <a:cubicBezTo>
                    <a:pt x="5830" y="41338"/>
                    <a:pt x="11718" y="40886"/>
                    <a:pt x="17606" y="40886"/>
                  </a:cubicBezTo>
                  <a:cubicBezTo>
                    <a:pt x="23495" y="40886"/>
                    <a:pt x="29383" y="41338"/>
                    <a:pt x="35213" y="42241"/>
                  </a:cubicBezTo>
                  <a:cubicBezTo>
                    <a:pt x="32425" y="26342"/>
                    <a:pt x="27047" y="11267"/>
                    <a:pt x="17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2657945" y="-396410"/>
              <a:ext cx="1141758" cy="1141758"/>
            </a:xfrm>
            <a:custGeom>
              <a:avLst/>
              <a:gdLst/>
              <a:ahLst/>
              <a:cxnLst/>
              <a:rect l="l" t="t" r="r" b="b"/>
              <a:pathLst>
                <a:path w="18844" h="18844" extrusionOk="0">
                  <a:moveTo>
                    <a:pt x="9422" y="1"/>
                  </a:moveTo>
                  <a:cubicBezTo>
                    <a:pt x="4240" y="1"/>
                    <a:pt x="0" y="4201"/>
                    <a:pt x="0" y="9422"/>
                  </a:cubicBezTo>
                  <a:cubicBezTo>
                    <a:pt x="0" y="14604"/>
                    <a:pt x="4240" y="18844"/>
                    <a:pt x="9422" y="18844"/>
                  </a:cubicBezTo>
                  <a:cubicBezTo>
                    <a:pt x="14643" y="18844"/>
                    <a:pt x="18843" y="14604"/>
                    <a:pt x="18843" y="9422"/>
                  </a:cubicBezTo>
                  <a:cubicBezTo>
                    <a:pt x="18843" y="4201"/>
                    <a:pt x="14643" y="1"/>
                    <a:pt x="9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2700721" y="-396410"/>
              <a:ext cx="1255364" cy="1139637"/>
            </a:xfrm>
            <a:custGeom>
              <a:avLst/>
              <a:gdLst/>
              <a:ahLst/>
              <a:cxnLst/>
              <a:rect l="l" t="t" r="r" b="b"/>
              <a:pathLst>
                <a:path w="20719" h="18809" extrusionOk="0">
                  <a:moveTo>
                    <a:pt x="8768" y="0"/>
                  </a:moveTo>
                  <a:cubicBezTo>
                    <a:pt x="8751" y="0"/>
                    <a:pt x="8733" y="0"/>
                    <a:pt x="8716" y="1"/>
                  </a:cubicBezTo>
                  <a:lnTo>
                    <a:pt x="8402" y="1"/>
                  </a:lnTo>
                  <a:cubicBezTo>
                    <a:pt x="15703" y="1"/>
                    <a:pt x="20061" y="8087"/>
                    <a:pt x="16096" y="14211"/>
                  </a:cubicBezTo>
                  <a:cubicBezTo>
                    <a:pt x="14253" y="17030"/>
                    <a:pt x="11321" y="18393"/>
                    <a:pt x="8405" y="18393"/>
                  </a:cubicBezTo>
                  <a:cubicBezTo>
                    <a:pt x="4986" y="18393"/>
                    <a:pt x="1590" y="16518"/>
                    <a:pt x="1" y="12916"/>
                  </a:cubicBezTo>
                  <a:lnTo>
                    <a:pt x="1" y="12916"/>
                  </a:lnTo>
                  <a:cubicBezTo>
                    <a:pt x="1538" y="16770"/>
                    <a:pt x="5117" y="18808"/>
                    <a:pt x="8729" y="18808"/>
                  </a:cubicBezTo>
                  <a:cubicBezTo>
                    <a:pt x="11667" y="18808"/>
                    <a:pt x="14626" y="17460"/>
                    <a:pt x="16528" y="14643"/>
                  </a:cubicBezTo>
                  <a:cubicBezTo>
                    <a:pt x="20718" y="8416"/>
                    <a:pt x="16274" y="0"/>
                    <a:pt x="8768"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2826809" y="-229908"/>
              <a:ext cx="806392" cy="806392"/>
            </a:xfrm>
            <a:custGeom>
              <a:avLst/>
              <a:gdLst/>
              <a:ahLst/>
              <a:cxnLst/>
              <a:rect l="l" t="t" r="r" b="b"/>
              <a:pathLst>
                <a:path w="13309" h="13309" extrusionOk="0">
                  <a:moveTo>
                    <a:pt x="6635" y="1"/>
                  </a:moveTo>
                  <a:cubicBezTo>
                    <a:pt x="2984" y="1"/>
                    <a:pt x="0" y="2984"/>
                    <a:pt x="0" y="6674"/>
                  </a:cubicBezTo>
                  <a:cubicBezTo>
                    <a:pt x="0" y="10325"/>
                    <a:pt x="2984" y="13308"/>
                    <a:pt x="6635" y="13308"/>
                  </a:cubicBezTo>
                  <a:cubicBezTo>
                    <a:pt x="10325" y="13308"/>
                    <a:pt x="13308" y="10325"/>
                    <a:pt x="13308" y="6674"/>
                  </a:cubicBezTo>
                  <a:cubicBezTo>
                    <a:pt x="13308" y="2984"/>
                    <a:pt x="10325" y="1"/>
                    <a:pt x="6635" y="1"/>
                  </a:cubicBezTo>
                  <a:close/>
                </a:path>
              </a:pathLst>
            </a:custGeom>
            <a:solidFill>
              <a:srgbClr val="84D3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2826809" y="-229908"/>
              <a:ext cx="941932" cy="807846"/>
            </a:xfrm>
            <a:custGeom>
              <a:avLst/>
              <a:gdLst/>
              <a:ahLst/>
              <a:cxnLst/>
              <a:rect l="l" t="t" r="r" b="b"/>
              <a:pathLst>
                <a:path w="15546" h="13333" extrusionOk="0">
                  <a:moveTo>
                    <a:pt x="6478" y="1"/>
                  </a:moveTo>
                  <a:cubicBezTo>
                    <a:pt x="11973" y="158"/>
                    <a:pt x="14643" y="6831"/>
                    <a:pt x="10757" y="10757"/>
                  </a:cubicBezTo>
                  <a:cubicBezTo>
                    <a:pt x="9469" y="12031"/>
                    <a:pt x="7886" y="12605"/>
                    <a:pt x="6334" y="12605"/>
                  </a:cubicBezTo>
                  <a:cubicBezTo>
                    <a:pt x="3154" y="12605"/>
                    <a:pt x="106" y="10197"/>
                    <a:pt x="0" y="6478"/>
                  </a:cubicBezTo>
                  <a:lnTo>
                    <a:pt x="0" y="6674"/>
                  </a:lnTo>
                  <a:cubicBezTo>
                    <a:pt x="0" y="10687"/>
                    <a:pt x="3292" y="13332"/>
                    <a:pt x="6710" y="13332"/>
                  </a:cubicBezTo>
                  <a:cubicBezTo>
                    <a:pt x="8341" y="13332"/>
                    <a:pt x="10001" y="12729"/>
                    <a:pt x="11345" y="11385"/>
                  </a:cubicBezTo>
                  <a:cubicBezTo>
                    <a:pt x="15546" y="7184"/>
                    <a:pt x="12562" y="1"/>
                    <a:pt x="6635"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2893397" y="-170469"/>
              <a:ext cx="544765" cy="547128"/>
            </a:xfrm>
            <a:custGeom>
              <a:avLst/>
              <a:gdLst/>
              <a:ahLst/>
              <a:cxnLst/>
              <a:rect l="l" t="t" r="r" b="b"/>
              <a:pathLst>
                <a:path w="8991" h="9030" extrusionOk="0">
                  <a:moveTo>
                    <a:pt x="4476" y="1"/>
                  </a:moveTo>
                  <a:cubicBezTo>
                    <a:pt x="2003" y="1"/>
                    <a:pt x="1" y="2042"/>
                    <a:pt x="1" y="4515"/>
                  </a:cubicBezTo>
                  <a:cubicBezTo>
                    <a:pt x="1" y="6989"/>
                    <a:pt x="2003" y="9030"/>
                    <a:pt x="4476" y="9030"/>
                  </a:cubicBezTo>
                  <a:cubicBezTo>
                    <a:pt x="6988" y="9030"/>
                    <a:pt x="8990" y="6989"/>
                    <a:pt x="8990" y="4515"/>
                  </a:cubicBezTo>
                  <a:cubicBezTo>
                    <a:pt x="8990" y="2042"/>
                    <a:pt x="6988" y="1"/>
                    <a:pt x="4476" y="1"/>
                  </a:cubicBezTo>
                  <a:close/>
                </a:path>
              </a:pathLst>
            </a:custGeom>
            <a:solidFill>
              <a:srgbClr val="BBE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3228763" y="-3771577"/>
              <a:ext cx="1517537" cy="8208430"/>
            </a:xfrm>
            <a:custGeom>
              <a:avLst/>
              <a:gdLst/>
              <a:ahLst/>
              <a:cxnLst/>
              <a:rect l="l" t="t" r="r" b="b"/>
              <a:pathLst>
                <a:path w="25046" h="135475" extrusionOk="0">
                  <a:moveTo>
                    <a:pt x="1" y="1"/>
                  </a:moveTo>
                  <a:cubicBezTo>
                    <a:pt x="14486" y="33801"/>
                    <a:pt x="15036" y="87503"/>
                    <a:pt x="6674" y="135474"/>
                  </a:cubicBezTo>
                  <a:cubicBezTo>
                    <a:pt x="12013" y="134768"/>
                    <a:pt x="14251" y="133394"/>
                    <a:pt x="14251" y="133394"/>
                  </a:cubicBezTo>
                  <a:cubicBezTo>
                    <a:pt x="14251" y="133394"/>
                    <a:pt x="25046" y="84716"/>
                    <a:pt x="17627" y="42280"/>
                  </a:cubicBezTo>
                  <a:cubicBezTo>
                    <a:pt x="14839" y="26342"/>
                    <a:pt x="9461" y="11267"/>
                    <a:pt x="1"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3169324" y="3016809"/>
              <a:ext cx="991858" cy="1443799"/>
            </a:xfrm>
            <a:custGeom>
              <a:avLst/>
              <a:gdLst/>
              <a:ahLst/>
              <a:cxnLst/>
              <a:rect l="l" t="t" r="r" b="b"/>
              <a:pathLst>
                <a:path w="16370" h="23829" extrusionOk="0">
                  <a:moveTo>
                    <a:pt x="2473" y="0"/>
                  </a:moveTo>
                  <a:lnTo>
                    <a:pt x="982" y="8323"/>
                  </a:lnTo>
                  <a:cubicBezTo>
                    <a:pt x="982" y="8323"/>
                    <a:pt x="0" y="23829"/>
                    <a:pt x="982" y="23829"/>
                  </a:cubicBezTo>
                  <a:cubicBezTo>
                    <a:pt x="11188" y="23829"/>
                    <a:pt x="15232" y="21316"/>
                    <a:pt x="15232" y="21316"/>
                  </a:cubicBezTo>
                  <a:cubicBezTo>
                    <a:pt x="15232" y="21316"/>
                    <a:pt x="15703" y="19197"/>
                    <a:pt x="16370" y="15507"/>
                  </a:cubicBezTo>
                  <a:cubicBezTo>
                    <a:pt x="12994" y="9343"/>
                    <a:pt x="8244" y="4044"/>
                    <a:pt x="2473"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3114672" y="2971548"/>
              <a:ext cx="225940" cy="2077146"/>
            </a:xfrm>
            <a:custGeom>
              <a:avLst/>
              <a:gdLst/>
              <a:ahLst/>
              <a:cxnLst/>
              <a:rect l="l" t="t" r="r" b="b"/>
              <a:pathLst>
                <a:path w="3729" h="34282" extrusionOk="0">
                  <a:moveTo>
                    <a:pt x="1817" y="0"/>
                  </a:moveTo>
                  <a:cubicBezTo>
                    <a:pt x="826" y="0"/>
                    <a:pt x="0" y="848"/>
                    <a:pt x="39" y="1847"/>
                  </a:cubicBezTo>
                  <a:lnTo>
                    <a:pt x="39" y="32545"/>
                  </a:lnTo>
                  <a:cubicBezTo>
                    <a:pt x="98" y="33703"/>
                    <a:pt x="991" y="34282"/>
                    <a:pt x="1884" y="34282"/>
                  </a:cubicBezTo>
                  <a:cubicBezTo>
                    <a:pt x="2777" y="34282"/>
                    <a:pt x="3670" y="33703"/>
                    <a:pt x="3729" y="32545"/>
                  </a:cubicBezTo>
                  <a:lnTo>
                    <a:pt x="3729" y="1847"/>
                  </a:lnTo>
                  <a:cubicBezTo>
                    <a:pt x="3729" y="826"/>
                    <a:pt x="2904" y="1"/>
                    <a:pt x="1884" y="1"/>
                  </a:cubicBezTo>
                  <a:cubicBezTo>
                    <a:pt x="1861" y="1"/>
                    <a:pt x="1839" y="0"/>
                    <a:pt x="1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2615532" y="-446336"/>
              <a:ext cx="1264998" cy="1240641"/>
            </a:xfrm>
            <a:custGeom>
              <a:avLst/>
              <a:gdLst/>
              <a:ahLst/>
              <a:cxnLst/>
              <a:rect l="l" t="t" r="r" b="b"/>
              <a:pathLst>
                <a:path w="20878" h="20476" extrusionOk="0">
                  <a:moveTo>
                    <a:pt x="9850" y="1492"/>
                  </a:moveTo>
                  <a:cubicBezTo>
                    <a:pt x="14371" y="1492"/>
                    <a:pt x="18407" y="4739"/>
                    <a:pt x="18719" y="9461"/>
                  </a:cubicBezTo>
                  <a:cubicBezTo>
                    <a:pt x="19033" y="13779"/>
                    <a:pt x="15657" y="18765"/>
                    <a:pt x="11025" y="19000"/>
                  </a:cubicBezTo>
                  <a:cubicBezTo>
                    <a:pt x="10891" y="19006"/>
                    <a:pt x="10757" y="19008"/>
                    <a:pt x="10623" y="19008"/>
                  </a:cubicBezTo>
                  <a:cubicBezTo>
                    <a:pt x="5975" y="19008"/>
                    <a:pt x="1525" y="15720"/>
                    <a:pt x="1525" y="10874"/>
                  </a:cubicBezTo>
                  <a:cubicBezTo>
                    <a:pt x="1525" y="6046"/>
                    <a:pt x="4351" y="2002"/>
                    <a:pt x="9140" y="1531"/>
                  </a:cubicBezTo>
                  <a:lnTo>
                    <a:pt x="9415" y="1492"/>
                  </a:lnTo>
                  <a:lnTo>
                    <a:pt x="9768" y="1492"/>
                  </a:lnTo>
                  <a:cubicBezTo>
                    <a:pt x="9796" y="1492"/>
                    <a:pt x="9823" y="1492"/>
                    <a:pt x="9850" y="1492"/>
                  </a:cubicBezTo>
                  <a:close/>
                  <a:moveTo>
                    <a:pt x="10318" y="0"/>
                  </a:moveTo>
                  <a:cubicBezTo>
                    <a:pt x="9611" y="0"/>
                    <a:pt x="8944" y="39"/>
                    <a:pt x="8277" y="157"/>
                  </a:cubicBezTo>
                  <a:lnTo>
                    <a:pt x="8198" y="157"/>
                  </a:lnTo>
                  <a:cubicBezTo>
                    <a:pt x="3134" y="1021"/>
                    <a:pt x="111" y="5575"/>
                    <a:pt x="72" y="10874"/>
                  </a:cubicBezTo>
                  <a:cubicBezTo>
                    <a:pt x="0" y="16418"/>
                    <a:pt x="5110" y="20476"/>
                    <a:pt x="10439" y="20476"/>
                  </a:cubicBezTo>
                  <a:cubicBezTo>
                    <a:pt x="10922" y="20476"/>
                    <a:pt x="11406" y="20443"/>
                    <a:pt x="11888" y="20374"/>
                  </a:cubicBezTo>
                  <a:cubicBezTo>
                    <a:pt x="17266" y="19628"/>
                    <a:pt x="20878" y="13661"/>
                    <a:pt x="20093" y="8519"/>
                  </a:cubicBezTo>
                  <a:cubicBezTo>
                    <a:pt x="19347" y="3612"/>
                    <a:pt x="15264" y="432"/>
                    <a:pt x="10632" y="79"/>
                  </a:cubicBezTo>
                  <a:cubicBezTo>
                    <a:pt x="10553" y="39"/>
                    <a:pt x="10436" y="0"/>
                    <a:pt x="10318"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1466745" y="4223399"/>
              <a:ext cx="46230" cy="32658"/>
            </a:xfrm>
            <a:custGeom>
              <a:avLst/>
              <a:gdLst/>
              <a:ahLst/>
              <a:cxnLst/>
              <a:rect l="l" t="t" r="r" b="b"/>
              <a:pathLst>
                <a:path w="763" h="539" extrusionOk="0">
                  <a:moveTo>
                    <a:pt x="295" y="1"/>
                  </a:moveTo>
                  <a:cubicBezTo>
                    <a:pt x="124" y="1"/>
                    <a:pt x="1" y="203"/>
                    <a:pt x="150" y="382"/>
                  </a:cubicBezTo>
                  <a:lnTo>
                    <a:pt x="229" y="460"/>
                  </a:lnTo>
                  <a:cubicBezTo>
                    <a:pt x="283" y="515"/>
                    <a:pt x="344" y="538"/>
                    <a:pt x="403" y="538"/>
                  </a:cubicBezTo>
                  <a:cubicBezTo>
                    <a:pt x="597" y="538"/>
                    <a:pt x="763" y="288"/>
                    <a:pt x="582" y="107"/>
                  </a:cubicBezTo>
                  <a:lnTo>
                    <a:pt x="464" y="68"/>
                  </a:lnTo>
                  <a:cubicBezTo>
                    <a:pt x="408" y="21"/>
                    <a:pt x="349" y="1"/>
                    <a:pt x="29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1485346" y="4156144"/>
              <a:ext cx="45200" cy="30961"/>
            </a:xfrm>
            <a:custGeom>
              <a:avLst/>
              <a:gdLst/>
              <a:ahLst/>
              <a:cxnLst/>
              <a:rect l="l" t="t" r="r" b="b"/>
              <a:pathLst>
                <a:path w="746" h="511" extrusionOk="0">
                  <a:moveTo>
                    <a:pt x="314" y="0"/>
                  </a:moveTo>
                  <a:cubicBezTo>
                    <a:pt x="0" y="0"/>
                    <a:pt x="0" y="510"/>
                    <a:pt x="314" y="510"/>
                  </a:cubicBezTo>
                  <a:lnTo>
                    <a:pt x="432" y="510"/>
                  </a:lnTo>
                  <a:cubicBezTo>
                    <a:pt x="746" y="510"/>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2108514" y="3865917"/>
              <a:ext cx="40474" cy="28598"/>
            </a:xfrm>
            <a:custGeom>
              <a:avLst/>
              <a:gdLst/>
              <a:ahLst/>
              <a:cxnLst/>
              <a:rect l="l" t="t" r="r" b="b"/>
              <a:pathLst>
                <a:path w="668" h="472" extrusionOk="0">
                  <a:moveTo>
                    <a:pt x="353" y="1"/>
                  </a:moveTo>
                  <a:cubicBezTo>
                    <a:pt x="0" y="1"/>
                    <a:pt x="0" y="472"/>
                    <a:pt x="353" y="472"/>
                  </a:cubicBezTo>
                  <a:cubicBezTo>
                    <a:pt x="667" y="472"/>
                    <a:pt x="667" y="1"/>
                    <a:pt x="35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1955161" y="3867796"/>
              <a:ext cx="99792" cy="51077"/>
            </a:xfrm>
            <a:custGeom>
              <a:avLst/>
              <a:gdLst/>
              <a:ahLst/>
              <a:cxnLst/>
              <a:rect l="l" t="t" r="r" b="b"/>
              <a:pathLst>
                <a:path w="1647" h="843" extrusionOk="0">
                  <a:moveTo>
                    <a:pt x="1304" y="0"/>
                  </a:moveTo>
                  <a:cubicBezTo>
                    <a:pt x="1282" y="0"/>
                    <a:pt x="1260" y="3"/>
                    <a:pt x="1236" y="9"/>
                  </a:cubicBezTo>
                  <a:lnTo>
                    <a:pt x="254" y="323"/>
                  </a:lnTo>
                  <a:cubicBezTo>
                    <a:pt x="0" y="432"/>
                    <a:pt x="82" y="842"/>
                    <a:pt x="343" y="842"/>
                  </a:cubicBezTo>
                  <a:cubicBezTo>
                    <a:pt x="365" y="842"/>
                    <a:pt x="387" y="839"/>
                    <a:pt x="411" y="833"/>
                  </a:cubicBezTo>
                  <a:lnTo>
                    <a:pt x="1393" y="519"/>
                  </a:lnTo>
                  <a:cubicBezTo>
                    <a:pt x="1647" y="411"/>
                    <a:pt x="1565" y="0"/>
                    <a:pt x="1304"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1940135" y="3745646"/>
              <a:ext cx="101064" cy="119665"/>
            </a:xfrm>
            <a:custGeom>
              <a:avLst/>
              <a:gdLst/>
              <a:ahLst/>
              <a:cxnLst/>
              <a:rect l="l" t="t" r="r" b="b"/>
              <a:pathLst>
                <a:path w="1668" h="1975" extrusionOk="0">
                  <a:moveTo>
                    <a:pt x="1296" y="1"/>
                  </a:moveTo>
                  <a:cubicBezTo>
                    <a:pt x="1240" y="1"/>
                    <a:pt x="1182" y="19"/>
                    <a:pt x="1130" y="62"/>
                  </a:cubicBezTo>
                  <a:cubicBezTo>
                    <a:pt x="620" y="494"/>
                    <a:pt x="267" y="1044"/>
                    <a:pt x="70" y="1672"/>
                  </a:cubicBezTo>
                  <a:cubicBezTo>
                    <a:pt x="1" y="1857"/>
                    <a:pt x="137" y="1974"/>
                    <a:pt x="284" y="1974"/>
                  </a:cubicBezTo>
                  <a:cubicBezTo>
                    <a:pt x="386" y="1974"/>
                    <a:pt x="493" y="1918"/>
                    <a:pt x="542" y="1790"/>
                  </a:cubicBezTo>
                  <a:cubicBezTo>
                    <a:pt x="738" y="1279"/>
                    <a:pt x="1052" y="769"/>
                    <a:pt x="1484" y="416"/>
                  </a:cubicBezTo>
                  <a:cubicBezTo>
                    <a:pt x="1667" y="232"/>
                    <a:pt x="1493" y="1"/>
                    <a:pt x="129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1930501" y="3712564"/>
              <a:ext cx="61075" cy="57076"/>
            </a:xfrm>
            <a:custGeom>
              <a:avLst/>
              <a:gdLst/>
              <a:ahLst/>
              <a:cxnLst/>
              <a:rect l="l" t="t" r="r" b="b"/>
              <a:pathLst>
                <a:path w="1008" h="942" extrusionOk="0">
                  <a:moveTo>
                    <a:pt x="669" y="0"/>
                  </a:moveTo>
                  <a:cubicBezTo>
                    <a:pt x="597" y="0"/>
                    <a:pt x="523" y="29"/>
                    <a:pt x="465" y="98"/>
                  </a:cubicBezTo>
                  <a:cubicBezTo>
                    <a:pt x="347" y="255"/>
                    <a:pt x="229" y="412"/>
                    <a:pt x="112" y="608"/>
                  </a:cubicBezTo>
                  <a:cubicBezTo>
                    <a:pt x="1" y="775"/>
                    <a:pt x="164" y="941"/>
                    <a:pt x="339" y="941"/>
                  </a:cubicBezTo>
                  <a:cubicBezTo>
                    <a:pt x="412" y="941"/>
                    <a:pt x="486" y="913"/>
                    <a:pt x="544" y="844"/>
                  </a:cubicBezTo>
                  <a:lnTo>
                    <a:pt x="897" y="333"/>
                  </a:lnTo>
                  <a:cubicBezTo>
                    <a:pt x="1008" y="167"/>
                    <a:pt x="844" y="0"/>
                    <a:pt x="669"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4353799" y="3880217"/>
              <a:ext cx="31022" cy="33325"/>
            </a:xfrm>
            <a:custGeom>
              <a:avLst/>
              <a:gdLst/>
              <a:ahLst/>
              <a:cxnLst/>
              <a:rect l="l" t="t" r="r" b="b"/>
              <a:pathLst>
                <a:path w="512"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4294360" y="3557332"/>
              <a:ext cx="30961" cy="35142"/>
            </a:xfrm>
            <a:custGeom>
              <a:avLst/>
              <a:gdLst/>
              <a:ahLst/>
              <a:cxnLst/>
              <a:rect l="l" t="t" r="r" b="b"/>
              <a:pathLst>
                <a:path w="511" h="580" extrusionOk="0">
                  <a:moveTo>
                    <a:pt x="255" y="0"/>
                  </a:moveTo>
                  <a:cubicBezTo>
                    <a:pt x="128" y="0"/>
                    <a:pt x="0" y="89"/>
                    <a:pt x="0" y="265"/>
                  </a:cubicBezTo>
                  <a:lnTo>
                    <a:pt x="0" y="344"/>
                  </a:lnTo>
                  <a:cubicBezTo>
                    <a:pt x="0" y="501"/>
                    <a:pt x="128" y="579"/>
                    <a:pt x="255" y="579"/>
                  </a:cubicBezTo>
                  <a:cubicBezTo>
                    <a:pt x="383" y="579"/>
                    <a:pt x="511" y="501"/>
                    <a:pt x="511" y="344"/>
                  </a:cubicBezTo>
                  <a:lnTo>
                    <a:pt x="511" y="265"/>
                  </a:lnTo>
                  <a:cubicBezTo>
                    <a:pt x="511" y="89"/>
                    <a:pt x="383" y="0"/>
                    <a:pt x="25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4367977" y="3687722"/>
              <a:ext cx="98883" cy="85311"/>
            </a:xfrm>
            <a:custGeom>
              <a:avLst/>
              <a:gdLst/>
              <a:ahLst/>
              <a:cxnLst/>
              <a:rect l="l" t="t" r="r" b="b"/>
              <a:pathLst>
                <a:path w="1632" h="1408" extrusionOk="0">
                  <a:moveTo>
                    <a:pt x="346" y="1"/>
                  </a:moveTo>
                  <a:cubicBezTo>
                    <a:pt x="135" y="1"/>
                    <a:pt x="1" y="304"/>
                    <a:pt x="199" y="469"/>
                  </a:cubicBezTo>
                  <a:cubicBezTo>
                    <a:pt x="552" y="665"/>
                    <a:pt x="866" y="979"/>
                    <a:pt x="1062" y="1293"/>
                  </a:cubicBezTo>
                  <a:cubicBezTo>
                    <a:pt x="1121" y="1375"/>
                    <a:pt x="1200" y="1408"/>
                    <a:pt x="1277" y="1408"/>
                  </a:cubicBezTo>
                  <a:cubicBezTo>
                    <a:pt x="1460" y="1408"/>
                    <a:pt x="1632" y="1223"/>
                    <a:pt x="1494" y="1058"/>
                  </a:cubicBezTo>
                  <a:cubicBezTo>
                    <a:pt x="1219" y="665"/>
                    <a:pt x="866" y="312"/>
                    <a:pt x="473" y="37"/>
                  </a:cubicBezTo>
                  <a:cubicBezTo>
                    <a:pt x="429" y="12"/>
                    <a:pt x="386" y="1"/>
                    <a:pt x="34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4824765" y="4172745"/>
              <a:ext cx="30961" cy="33385"/>
            </a:xfrm>
            <a:custGeom>
              <a:avLst/>
              <a:gdLst/>
              <a:ahLst/>
              <a:cxnLst/>
              <a:rect l="l" t="t" r="r" b="b"/>
              <a:pathLst>
                <a:path w="511" h="551" extrusionOk="0">
                  <a:moveTo>
                    <a:pt x="256" y="1"/>
                  </a:moveTo>
                  <a:cubicBezTo>
                    <a:pt x="128" y="1"/>
                    <a:pt x="0" y="79"/>
                    <a:pt x="0" y="236"/>
                  </a:cubicBezTo>
                  <a:lnTo>
                    <a:pt x="0" y="315"/>
                  </a:lnTo>
                  <a:cubicBezTo>
                    <a:pt x="0" y="472"/>
                    <a:pt x="128" y="550"/>
                    <a:pt x="256" y="550"/>
                  </a:cubicBezTo>
                  <a:cubicBezTo>
                    <a:pt x="383" y="550"/>
                    <a:pt x="511" y="472"/>
                    <a:pt x="511" y="315"/>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4865179" y="4191771"/>
              <a:ext cx="28598" cy="35748"/>
            </a:xfrm>
            <a:custGeom>
              <a:avLst/>
              <a:gdLst/>
              <a:ahLst/>
              <a:cxnLst/>
              <a:rect l="l" t="t" r="r" b="b"/>
              <a:pathLst>
                <a:path w="472" h="590" extrusionOk="0">
                  <a:moveTo>
                    <a:pt x="236" y="1"/>
                  </a:moveTo>
                  <a:cubicBezTo>
                    <a:pt x="118" y="1"/>
                    <a:pt x="1" y="79"/>
                    <a:pt x="1" y="236"/>
                  </a:cubicBezTo>
                  <a:lnTo>
                    <a:pt x="1" y="354"/>
                  </a:lnTo>
                  <a:cubicBezTo>
                    <a:pt x="1" y="511"/>
                    <a:pt x="118" y="590"/>
                    <a:pt x="236" y="590"/>
                  </a:cubicBezTo>
                  <a:cubicBezTo>
                    <a:pt x="354" y="590"/>
                    <a:pt x="472" y="51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4638815" y="3985886"/>
              <a:ext cx="57318" cy="47018"/>
            </a:xfrm>
            <a:custGeom>
              <a:avLst/>
              <a:gdLst/>
              <a:ahLst/>
              <a:cxnLst/>
              <a:rect l="l" t="t" r="r" b="b"/>
              <a:pathLst>
                <a:path w="946" h="776" extrusionOk="0">
                  <a:moveTo>
                    <a:pt x="600" y="0"/>
                  </a:moveTo>
                  <a:cubicBezTo>
                    <a:pt x="547" y="0"/>
                    <a:pt x="491" y="19"/>
                    <a:pt x="439" y="62"/>
                  </a:cubicBezTo>
                  <a:lnTo>
                    <a:pt x="125" y="376"/>
                  </a:lnTo>
                  <a:cubicBezTo>
                    <a:pt x="0" y="564"/>
                    <a:pt x="149" y="776"/>
                    <a:pt x="333" y="776"/>
                  </a:cubicBezTo>
                  <a:cubicBezTo>
                    <a:pt x="380" y="776"/>
                    <a:pt x="430" y="762"/>
                    <a:pt x="478" y="730"/>
                  </a:cubicBezTo>
                  <a:lnTo>
                    <a:pt x="793" y="415"/>
                  </a:lnTo>
                  <a:cubicBezTo>
                    <a:pt x="946" y="232"/>
                    <a:pt x="788" y="0"/>
                    <a:pt x="600"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4530783" y="3606713"/>
              <a:ext cx="46412" cy="34657"/>
            </a:xfrm>
            <a:custGeom>
              <a:avLst/>
              <a:gdLst/>
              <a:ahLst/>
              <a:cxnLst/>
              <a:rect l="l" t="t" r="r" b="b"/>
              <a:pathLst>
                <a:path w="766" h="572" extrusionOk="0">
                  <a:moveTo>
                    <a:pt x="360" y="1"/>
                  </a:moveTo>
                  <a:cubicBezTo>
                    <a:pt x="166" y="1"/>
                    <a:pt x="0" y="251"/>
                    <a:pt x="181" y="432"/>
                  </a:cubicBezTo>
                  <a:lnTo>
                    <a:pt x="259" y="510"/>
                  </a:lnTo>
                  <a:cubicBezTo>
                    <a:pt x="311" y="553"/>
                    <a:pt x="367" y="572"/>
                    <a:pt x="420" y="572"/>
                  </a:cubicBezTo>
                  <a:cubicBezTo>
                    <a:pt x="609" y="572"/>
                    <a:pt x="766" y="341"/>
                    <a:pt x="613" y="157"/>
                  </a:cubicBezTo>
                  <a:lnTo>
                    <a:pt x="534" y="78"/>
                  </a:lnTo>
                  <a:cubicBezTo>
                    <a:pt x="479" y="24"/>
                    <a:pt x="418" y="1"/>
                    <a:pt x="36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4900685" y="4053625"/>
              <a:ext cx="152929" cy="361116"/>
            </a:xfrm>
            <a:custGeom>
              <a:avLst/>
              <a:gdLst/>
              <a:ahLst/>
              <a:cxnLst/>
              <a:rect l="l" t="t" r="r" b="b"/>
              <a:pathLst>
                <a:path w="2524" h="5960" extrusionOk="0">
                  <a:moveTo>
                    <a:pt x="340" y="1"/>
                  </a:moveTo>
                  <a:cubicBezTo>
                    <a:pt x="181" y="1"/>
                    <a:pt x="1" y="180"/>
                    <a:pt x="82" y="397"/>
                  </a:cubicBezTo>
                  <a:cubicBezTo>
                    <a:pt x="867" y="2124"/>
                    <a:pt x="1535" y="3930"/>
                    <a:pt x="2006" y="5775"/>
                  </a:cubicBezTo>
                  <a:cubicBezTo>
                    <a:pt x="2038" y="5903"/>
                    <a:pt x="2136" y="5959"/>
                    <a:pt x="2235" y="5959"/>
                  </a:cubicBezTo>
                  <a:cubicBezTo>
                    <a:pt x="2378" y="5959"/>
                    <a:pt x="2523" y="5842"/>
                    <a:pt x="2477" y="5657"/>
                  </a:cubicBezTo>
                  <a:cubicBezTo>
                    <a:pt x="1966" y="3773"/>
                    <a:pt x="1338" y="1928"/>
                    <a:pt x="514" y="122"/>
                  </a:cubicBezTo>
                  <a:cubicBezTo>
                    <a:pt x="477" y="37"/>
                    <a:pt x="411" y="1"/>
                    <a:pt x="34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2678363" y="-256750"/>
              <a:ext cx="1128428" cy="842807"/>
            </a:xfrm>
            <a:custGeom>
              <a:avLst/>
              <a:gdLst/>
              <a:ahLst/>
              <a:cxnLst/>
              <a:rect l="l" t="t" r="r" b="b"/>
              <a:pathLst>
                <a:path w="18624" h="13910" extrusionOk="0">
                  <a:moveTo>
                    <a:pt x="15248" y="8884"/>
                  </a:moveTo>
                  <a:lnTo>
                    <a:pt x="15248" y="8884"/>
                  </a:lnTo>
                  <a:cubicBezTo>
                    <a:pt x="15130" y="9198"/>
                    <a:pt x="15012" y="9512"/>
                    <a:pt x="14895" y="9787"/>
                  </a:cubicBezTo>
                  <a:lnTo>
                    <a:pt x="14620" y="9590"/>
                  </a:lnTo>
                  <a:cubicBezTo>
                    <a:pt x="14777" y="9315"/>
                    <a:pt x="15012" y="9080"/>
                    <a:pt x="15248" y="8884"/>
                  </a:cubicBezTo>
                  <a:close/>
                  <a:moveTo>
                    <a:pt x="13442" y="11239"/>
                  </a:moveTo>
                  <a:cubicBezTo>
                    <a:pt x="13521" y="11318"/>
                    <a:pt x="13599" y="11396"/>
                    <a:pt x="13678" y="11475"/>
                  </a:cubicBezTo>
                  <a:cubicBezTo>
                    <a:pt x="13560" y="11632"/>
                    <a:pt x="13442" y="11749"/>
                    <a:pt x="13324" y="11828"/>
                  </a:cubicBezTo>
                  <a:cubicBezTo>
                    <a:pt x="13364" y="11632"/>
                    <a:pt x="13364" y="11435"/>
                    <a:pt x="13442" y="11239"/>
                  </a:cubicBezTo>
                  <a:close/>
                  <a:moveTo>
                    <a:pt x="9016" y="478"/>
                  </a:moveTo>
                  <a:cubicBezTo>
                    <a:pt x="10503" y="478"/>
                    <a:pt x="12032" y="999"/>
                    <a:pt x="13207" y="1935"/>
                  </a:cubicBezTo>
                  <a:cubicBezTo>
                    <a:pt x="13167" y="2014"/>
                    <a:pt x="13128" y="2092"/>
                    <a:pt x="13089" y="2171"/>
                  </a:cubicBezTo>
                  <a:cubicBezTo>
                    <a:pt x="13041" y="2336"/>
                    <a:pt x="13194" y="2445"/>
                    <a:pt x="13348" y="2445"/>
                  </a:cubicBezTo>
                  <a:cubicBezTo>
                    <a:pt x="13450" y="2445"/>
                    <a:pt x="13552" y="2398"/>
                    <a:pt x="13599" y="2289"/>
                  </a:cubicBezTo>
                  <a:cubicBezTo>
                    <a:pt x="13638" y="2328"/>
                    <a:pt x="13678" y="2367"/>
                    <a:pt x="13756" y="2446"/>
                  </a:cubicBezTo>
                  <a:cubicBezTo>
                    <a:pt x="13678" y="2446"/>
                    <a:pt x="13638" y="2485"/>
                    <a:pt x="13599" y="2524"/>
                  </a:cubicBezTo>
                  <a:cubicBezTo>
                    <a:pt x="13560" y="2603"/>
                    <a:pt x="13481" y="2681"/>
                    <a:pt x="13442" y="2760"/>
                  </a:cubicBezTo>
                  <a:cubicBezTo>
                    <a:pt x="13308" y="2948"/>
                    <a:pt x="13468" y="3118"/>
                    <a:pt x="13645" y="3118"/>
                  </a:cubicBezTo>
                  <a:cubicBezTo>
                    <a:pt x="13727" y="3118"/>
                    <a:pt x="13812" y="3082"/>
                    <a:pt x="13874" y="2995"/>
                  </a:cubicBezTo>
                  <a:lnTo>
                    <a:pt x="14031" y="2760"/>
                  </a:lnTo>
                  <a:cubicBezTo>
                    <a:pt x="14149" y="2877"/>
                    <a:pt x="14227" y="2995"/>
                    <a:pt x="14306" y="3113"/>
                  </a:cubicBezTo>
                  <a:cubicBezTo>
                    <a:pt x="14227" y="3113"/>
                    <a:pt x="14188" y="3152"/>
                    <a:pt x="14149" y="3231"/>
                  </a:cubicBezTo>
                  <a:lnTo>
                    <a:pt x="13874" y="3780"/>
                  </a:lnTo>
                  <a:cubicBezTo>
                    <a:pt x="13766" y="3969"/>
                    <a:pt x="13935" y="4138"/>
                    <a:pt x="14102" y="4138"/>
                  </a:cubicBezTo>
                  <a:cubicBezTo>
                    <a:pt x="14179" y="4138"/>
                    <a:pt x="14256" y="4102"/>
                    <a:pt x="14306" y="4016"/>
                  </a:cubicBezTo>
                  <a:lnTo>
                    <a:pt x="14580" y="3506"/>
                  </a:lnTo>
                  <a:lnTo>
                    <a:pt x="14738" y="3741"/>
                  </a:lnTo>
                  <a:cubicBezTo>
                    <a:pt x="14345" y="4448"/>
                    <a:pt x="14031" y="5194"/>
                    <a:pt x="13835" y="5979"/>
                  </a:cubicBezTo>
                  <a:cubicBezTo>
                    <a:pt x="13788" y="6164"/>
                    <a:pt x="13934" y="6281"/>
                    <a:pt x="14077" y="6281"/>
                  </a:cubicBezTo>
                  <a:cubicBezTo>
                    <a:pt x="14176" y="6281"/>
                    <a:pt x="14274" y="6225"/>
                    <a:pt x="14306" y="6096"/>
                  </a:cubicBezTo>
                  <a:cubicBezTo>
                    <a:pt x="14502" y="5468"/>
                    <a:pt x="14698" y="4879"/>
                    <a:pt x="15012" y="4291"/>
                  </a:cubicBezTo>
                  <a:cubicBezTo>
                    <a:pt x="15405" y="5154"/>
                    <a:pt x="15601" y="6096"/>
                    <a:pt x="15562" y="7078"/>
                  </a:cubicBezTo>
                  <a:lnTo>
                    <a:pt x="15483" y="7078"/>
                  </a:lnTo>
                  <a:lnTo>
                    <a:pt x="15052" y="7431"/>
                  </a:lnTo>
                  <a:cubicBezTo>
                    <a:pt x="14973" y="7117"/>
                    <a:pt x="15012" y="6764"/>
                    <a:pt x="15130" y="6450"/>
                  </a:cubicBezTo>
                  <a:cubicBezTo>
                    <a:pt x="15176" y="6264"/>
                    <a:pt x="15031" y="6147"/>
                    <a:pt x="14880" y="6147"/>
                  </a:cubicBezTo>
                  <a:cubicBezTo>
                    <a:pt x="14775" y="6147"/>
                    <a:pt x="14668" y="6203"/>
                    <a:pt x="14620" y="6332"/>
                  </a:cubicBezTo>
                  <a:cubicBezTo>
                    <a:pt x="14463" y="6764"/>
                    <a:pt x="14463" y="7274"/>
                    <a:pt x="14580" y="7745"/>
                  </a:cubicBezTo>
                  <a:lnTo>
                    <a:pt x="14227" y="7981"/>
                  </a:lnTo>
                  <a:cubicBezTo>
                    <a:pt x="14034" y="8142"/>
                    <a:pt x="14158" y="8463"/>
                    <a:pt x="14361" y="8463"/>
                  </a:cubicBezTo>
                  <a:cubicBezTo>
                    <a:pt x="14405" y="8463"/>
                    <a:pt x="14453" y="8447"/>
                    <a:pt x="14502" y="8413"/>
                  </a:cubicBezTo>
                  <a:cubicBezTo>
                    <a:pt x="14816" y="8177"/>
                    <a:pt x="15169" y="7902"/>
                    <a:pt x="15523" y="7667"/>
                  </a:cubicBezTo>
                  <a:lnTo>
                    <a:pt x="15523" y="7667"/>
                  </a:lnTo>
                  <a:cubicBezTo>
                    <a:pt x="15483" y="7863"/>
                    <a:pt x="15444" y="8059"/>
                    <a:pt x="15405" y="8256"/>
                  </a:cubicBezTo>
                  <a:cubicBezTo>
                    <a:pt x="15326" y="8256"/>
                    <a:pt x="15287" y="8256"/>
                    <a:pt x="15209" y="8295"/>
                  </a:cubicBezTo>
                  <a:cubicBezTo>
                    <a:pt x="14816" y="8530"/>
                    <a:pt x="14463" y="8884"/>
                    <a:pt x="14227" y="9276"/>
                  </a:cubicBezTo>
                  <a:lnTo>
                    <a:pt x="14149" y="9198"/>
                  </a:lnTo>
                  <a:cubicBezTo>
                    <a:pt x="14100" y="9157"/>
                    <a:pt x="14047" y="9140"/>
                    <a:pt x="13995" y="9140"/>
                  </a:cubicBezTo>
                  <a:cubicBezTo>
                    <a:pt x="13794" y="9140"/>
                    <a:pt x="13616" y="9395"/>
                    <a:pt x="13835" y="9551"/>
                  </a:cubicBezTo>
                  <a:lnTo>
                    <a:pt x="14620" y="10258"/>
                  </a:lnTo>
                  <a:cubicBezTo>
                    <a:pt x="14580" y="10336"/>
                    <a:pt x="14541" y="10415"/>
                    <a:pt x="14463" y="10493"/>
                  </a:cubicBezTo>
                  <a:cubicBezTo>
                    <a:pt x="14149" y="10218"/>
                    <a:pt x="13795" y="9944"/>
                    <a:pt x="13403" y="9747"/>
                  </a:cubicBezTo>
                  <a:cubicBezTo>
                    <a:pt x="13362" y="9724"/>
                    <a:pt x="13321" y="9713"/>
                    <a:pt x="13284" y="9713"/>
                  </a:cubicBezTo>
                  <a:cubicBezTo>
                    <a:pt x="13069" y="9713"/>
                    <a:pt x="12934" y="10046"/>
                    <a:pt x="13167" y="10179"/>
                  </a:cubicBezTo>
                  <a:cubicBezTo>
                    <a:pt x="13521" y="10375"/>
                    <a:pt x="13874" y="10611"/>
                    <a:pt x="14188" y="10886"/>
                  </a:cubicBezTo>
                  <a:cubicBezTo>
                    <a:pt x="14149" y="10964"/>
                    <a:pt x="14070" y="11043"/>
                    <a:pt x="13992" y="11121"/>
                  </a:cubicBezTo>
                  <a:cubicBezTo>
                    <a:pt x="13678" y="10807"/>
                    <a:pt x="13324" y="10493"/>
                    <a:pt x="12932" y="10218"/>
                  </a:cubicBezTo>
                  <a:cubicBezTo>
                    <a:pt x="12891" y="10194"/>
                    <a:pt x="12850" y="10183"/>
                    <a:pt x="12811" y="10183"/>
                  </a:cubicBezTo>
                  <a:cubicBezTo>
                    <a:pt x="12664" y="10183"/>
                    <a:pt x="12547" y="10338"/>
                    <a:pt x="12578" y="10493"/>
                  </a:cubicBezTo>
                  <a:cubicBezTo>
                    <a:pt x="12539" y="10493"/>
                    <a:pt x="12500" y="10532"/>
                    <a:pt x="12461" y="10572"/>
                  </a:cubicBezTo>
                  <a:cubicBezTo>
                    <a:pt x="12225" y="10846"/>
                    <a:pt x="12068" y="11200"/>
                    <a:pt x="12068" y="11553"/>
                  </a:cubicBezTo>
                  <a:cubicBezTo>
                    <a:pt x="12048" y="11710"/>
                    <a:pt x="12166" y="11789"/>
                    <a:pt x="12294" y="11789"/>
                  </a:cubicBezTo>
                  <a:cubicBezTo>
                    <a:pt x="12421" y="11789"/>
                    <a:pt x="12559" y="11710"/>
                    <a:pt x="12578" y="11553"/>
                  </a:cubicBezTo>
                  <a:cubicBezTo>
                    <a:pt x="12578" y="11318"/>
                    <a:pt x="12657" y="11121"/>
                    <a:pt x="12814" y="10925"/>
                  </a:cubicBezTo>
                  <a:cubicBezTo>
                    <a:pt x="12814" y="10886"/>
                    <a:pt x="12853" y="10846"/>
                    <a:pt x="12853" y="10807"/>
                  </a:cubicBezTo>
                  <a:lnTo>
                    <a:pt x="13010" y="10925"/>
                  </a:lnTo>
                  <a:cubicBezTo>
                    <a:pt x="12892" y="11318"/>
                    <a:pt x="12814" y="11749"/>
                    <a:pt x="12814" y="12181"/>
                  </a:cubicBezTo>
                  <a:cubicBezTo>
                    <a:pt x="12814" y="12181"/>
                    <a:pt x="12814" y="12220"/>
                    <a:pt x="12814" y="12260"/>
                  </a:cubicBezTo>
                  <a:cubicBezTo>
                    <a:pt x="12500" y="12495"/>
                    <a:pt x="12147" y="12691"/>
                    <a:pt x="11793" y="12849"/>
                  </a:cubicBezTo>
                  <a:cubicBezTo>
                    <a:pt x="11793" y="12809"/>
                    <a:pt x="11754" y="12770"/>
                    <a:pt x="11715" y="12731"/>
                  </a:cubicBezTo>
                  <a:cubicBezTo>
                    <a:pt x="11676" y="12652"/>
                    <a:pt x="11636" y="12574"/>
                    <a:pt x="11636" y="12456"/>
                  </a:cubicBezTo>
                  <a:cubicBezTo>
                    <a:pt x="11606" y="12349"/>
                    <a:pt x="11516" y="12302"/>
                    <a:pt x="11421" y="12302"/>
                  </a:cubicBezTo>
                  <a:cubicBezTo>
                    <a:pt x="11269" y="12302"/>
                    <a:pt x="11102" y="12421"/>
                    <a:pt x="11126" y="12613"/>
                  </a:cubicBezTo>
                  <a:cubicBezTo>
                    <a:pt x="11165" y="12770"/>
                    <a:pt x="11244" y="12888"/>
                    <a:pt x="11322" y="13006"/>
                  </a:cubicBezTo>
                  <a:cubicBezTo>
                    <a:pt x="11244" y="13045"/>
                    <a:pt x="11165" y="13084"/>
                    <a:pt x="11087" y="13123"/>
                  </a:cubicBezTo>
                  <a:cubicBezTo>
                    <a:pt x="11047" y="12966"/>
                    <a:pt x="11008" y="12849"/>
                    <a:pt x="10969" y="12731"/>
                  </a:cubicBezTo>
                  <a:cubicBezTo>
                    <a:pt x="10937" y="12602"/>
                    <a:pt x="10839" y="12546"/>
                    <a:pt x="10740" y="12546"/>
                  </a:cubicBezTo>
                  <a:cubicBezTo>
                    <a:pt x="10597" y="12546"/>
                    <a:pt x="10452" y="12663"/>
                    <a:pt x="10498" y="12849"/>
                  </a:cubicBezTo>
                  <a:cubicBezTo>
                    <a:pt x="10537" y="12966"/>
                    <a:pt x="10576" y="13123"/>
                    <a:pt x="10616" y="13241"/>
                  </a:cubicBezTo>
                  <a:lnTo>
                    <a:pt x="10223" y="13320"/>
                  </a:lnTo>
                  <a:cubicBezTo>
                    <a:pt x="10302" y="13241"/>
                    <a:pt x="10302" y="13123"/>
                    <a:pt x="10262" y="13045"/>
                  </a:cubicBezTo>
                  <a:lnTo>
                    <a:pt x="10223" y="12927"/>
                  </a:lnTo>
                  <a:cubicBezTo>
                    <a:pt x="10173" y="12828"/>
                    <a:pt x="10096" y="12787"/>
                    <a:pt x="10019" y="12787"/>
                  </a:cubicBezTo>
                  <a:cubicBezTo>
                    <a:pt x="9852" y="12787"/>
                    <a:pt x="9684" y="12975"/>
                    <a:pt x="9791" y="13163"/>
                  </a:cubicBezTo>
                  <a:lnTo>
                    <a:pt x="9831" y="13280"/>
                  </a:lnTo>
                  <a:cubicBezTo>
                    <a:pt x="9870" y="13320"/>
                    <a:pt x="9870" y="13320"/>
                    <a:pt x="9909" y="13359"/>
                  </a:cubicBezTo>
                  <a:cubicBezTo>
                    <a:pt x="9659" y="13389"/>
                    <a:pt x="9409" y="13403"/>
                    <a:pt x="9160" y="13403"/>
                  </a:cubicBezTo>
                  <a:cubicBezTo>
                    <a:pt x="7104" y="13403"/>
                    <a:pt x="5128" y="12409"/>
                    <a:pt x="3903" y="10729"/>
                  </a:cubicBezTo>
                  <a:cubicBezTo>
                    <a:pt x="2254" y="8334"/>
                    <a:pt x="2647" y="5037"/>
                    <a:pt x="4492" y="2877"/>
                  </a:cubicBezTo>
                  <a:cubicBezTo>
                    <a:pt x="4531" y="2838"/>
                    <a:pt x="4531" y="2799"/>
                    <a:pt x="4570" y="2799"/>
                  </a:cubicBezTo>
                  <a:cubicBezTo>
                    <a:pt x="4609" y="2720"/>
                    <a:pt x="4649" y="2681"/>
                    <a:pt x="4727" y="2603"/>
                  </a:cubicBezTo>
                  <a:cubicBezTo>
                    <a:pt x="4806" y="2485"/>
                    <a:pt x="4924" y="2367"/>
                    <a:pt x="5081" y="2249"/>
                  </a:cubicBezTo>
                  <a:cubicBezTo>
                    <a:pt x="5120" y="2210"/>
                    <a:pt x="5159" y="2132"/>
                    <a:pt x="5159" y="2053"/>
                  </a:cubicBezTo>
                  <a:cubicBezTo>
                    <a:pt x="6165" y="970"/>
                    <a:pt x="7571" y="478"/>
                    <a:pt x="9016" y="478"/>
                  </a:cubicBezTo>
                  <a:close/>
                  <a:moveTo>
                    <a:pt x="9103" y="1"/>
                  </a:moveTo>
                  <a:cubicBezTo>
                    <a:pt x="7277" y="1"/>
                    <a:pt x="5483" y="718"/>
                    <a:pt x="4335" y="2249"/>
                  </a:cubicBezTo>
                  <a:cubicBezTo>
                    <a:pt x="0" y="6545"/>
                    <a:pt x="3085" y="13909"/>
                    <a:pt x="9145" y="13909"/>
                  </a:cubicBezTo>
                  <a:cubicBezTo>
                    <a:pt x="9177" y="13909"/>
                    <a:pt x="9210" y="13909"/>
                    <a:pt x="9242" y="13908"/>
                  </a:cubicBezTo>
                  <a:cubicBezTo>
                    <a:pt x="16072" y="13751"/>
                    <a:pt x="18624" y="4958"/>
                    <a:pt x="12971" y="1150"/>
                  </a:cubicBezTo>
                  <a:cubicBezTo>
                    <a:pt x="11833" y="397"/>
                    <a:pt x="10459" y="1"/>
                    <a:pt x="910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2485505" y="-1169357"/>
              <a:ext cx="41262" cy="32597"/>
            </a:xfrm>
            <a:custGeom>
              <a:avLst/>
              <a:gdLst/>
              <a:ahLst/>
              <a:cxnLst/>
              <a:rect l="l" t="t" r="r" b="b"/>
              <a:pathLst>
                <a:path w="681" h="538" extrusionOk="0">
                  <a:moveTo>
                    <a:pt x="346" y="0"/>
                  </a:moveTo>
                  <a:cubicBezTo>
                    <a:pt x="291" y="0"/>
                    <a:pt x="232" y="23"/>
                    <a:pt x="177" y="78"/>
                  </a:cubicBezTo>
                  <a:lnTo>
                    <a:pt x="98" y="156"/>
                  </a:lnTo>
                  <a:cubicBezTo>
                    <a:pt x="0" y="320"/>
                    <a:pt x="147" y="538"/>
                    <a:pt x="313" y="538"/>
                  </a:cubicBezTo>
                  <a:cubicBezTo>
                    <a:pt x="346" y="538"/>
                    <a:pt x="380" y="529"/>
                    <a:pt x="412" y="510"/>
                  </a:cubicBezTo>
                  <a:lnTo>
                    <a:pt x="530" y="431"/>
                  </a:lnTo>
                  <a:cubicBezTo>
                    <a:pt x="681" y="250"/>
                    <a:pt x="531" y="0"/>
                    <a:pt x="34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2737621" y="-1193532"/>
              <a:ext cx="44291" cy="32658"/>
            </a:xfrm>
            <a:custGeom>
              <a:avLst/>
              <a:gdLst/>
              <a:ahLst/>
              <a:cxnLst/>
              <a:rect l="l" t="t" r="r" b="b"/>
              <a:pathLst>
                <a:path w="731" h="539" extrusionOk="0">
                  <a:moveTo>
                    <a:pt x="343" y="1"/>
                  </a:moveTo>
                  <a:cubicBezTo>
                    <a:pt x="155" y="1"/>
                    <a:pt x="0" y="222"/>
                    <a:pt x="177" y="398"/>
                  </a:cubicBezTo>
                  <a:lnTo>
                    <a:pt x="255" y="477"/>
                  </a:lnTo>
                  <a:cubicBezTo>
                    <a:pt x="308" y="521"/>
                    <a:pt x="362" y="539"/>
                    <a:pt x="414" y="539"/>
                  </a:cubicBezTo>
                  <a:cubicBezTo>
                    <a:pt x="592" y="539"/>
                    <a:pt x="731" y="315"/>
                    <a:pt x="609" y="163"/>
                  </a:cubicBezTo>
                  <a:lnTo>
                    <a:pt x="530" y="84"/>
                  </a:lnTo>
                  <a:cubicBezTo>
                    <a:pt x="471" y="25"/>
                    <a:pt x="405"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2978769" y="-1213587"/>
              <a:ext cx="54895" cy="34355"/>
            </a:xfrm>
            <a:custGeom>
              <a:avLst/>
              <a:gdLst/>
              <a:ahLst/>
              <a:cxnLst/>
              <a:rect l="l" t="t" r="r" b="b"/>
              <a:pathLst>
                <a:path w="906" h="567" extrusionOk="0">
                  <a:moveTo>
                    <a:pt x="374" y="1"/>
                  </a:moveTo>
                  <a:cubicBezTo>
                    <a:pt x="149" y="1"/>
                    <a:pt x="1" y="317"/>
                    <a:pt x="240" y="454"/>
                  </a:cubicBezTo>
                  <a:lnTo>
                    <a:pt x="397" y="533"/>
                  </a:lnTo>
                  <a:cubicBezTo>
                    <a:pt x="444" y="557"/>
                    <a:pt x="490" y="567"/>
                    <a:pt x="532" y="567"/>
                  </a:cubicBezTo>
                  <a:cubicBezTo>
                    <a:pt x="771" y="567"/>
                    <a:pt x="906" y="235"/>
                    <a:pt x="672" y="101"/>
                  </a:cubicBezTo>
                  <a:lnTo>
                    <a:pt x="476" y="23"/>
                  </a:lnTo>
                  <a:cubicBezTo>
                    <a:pt x="441" y="8"/>
                    <a:pt x="407" y="1"/>
                    <a:pt x="374"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3233550" y="-1228917"/>
              <a:ext cx="45261" cy="31022"/>
            </a:xfrm>
            <a:custGeom>
              <a:avLst/>
              <a:gdLst/>
              <a:ahLst/>
              <a:cxnLst/>
              <a:rect l="l" t="t" r="r" b="b"/>
              <a:pathLst>
                <a:path w="747" h="512" extrusionOk="0">
                  <a:moveTo>
                    <a:pt x="353" y="1"/>
                  </a:moveTo>
                  <a:cubicBezTo>
                    <a:pt x="0" y="1"/>
                    <a:pt x="0" y="511"/>
                    <a:pt x="353" y="511"/>
                  </a:cubicBezTo>
                  <a:lnTo>
                    <a:pt x="432" y="511"/>
                  </a:lnTo>
                  <a:cubicBezTo>
                    <a:pt x="746" y="511"/>
                    <a:pt x="746" y="1"/>
                    <a:pt x="432"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3721118" y="-1214011"/>
              <a:ext cx="28598" cy="35142"/>
            </a:xfrm>
            <a:custGeom>
              <a:avLst/>
              <a:gdLst/>
              <a:ahLst/>
              <a:cxnLst/>
              <a:rect l="l" t="t" r="r" b="b"/>
              <a:pathLst>
                <a:path w="472" h="580" extrusionOk="0">
                  <a:moveTo>
                    <a:pt x="236" y="0"/>
                  </a:moveTo>
                  <a:cubicBezTo>
                    <a:pt x="118" y="0"/>
                    <a:pt x="1" y="89"/>
                    <a:pt x="1" y="265"/>
                  </a:cubicBezTo>
                  <a:lnTo>
                    <a:pt x="1" y="344"/>
                  </a:lnTo>
                  <a:cubicBezTo>
                    <a:pt x="1" y="501"/>
                    <a:pt x="118" y="579"/>
                    <a:pt x="236" y="579"/>
                  </a:cubicBezTo>
                  <a:cubicBezTo>
                    <a:pt x="354" y="579"/>
                    <a:pt x="472" y="501"/>
                    <a:pt x="472" y="344"/>
                  </a:cubicBezTo>
                  <a:lnTo>
                    <a:pt x="472" y="265"/>
                  </a:lnTo>
                  <a:cubicBezTo>
                    <a:pt x="472" y="8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3949482" y="-1183716"/>
              <a:ext cx="28598" cy="33385"/>
            </a:xfrm>
            <a:custGeom>
              <a:avLst/>
              <a:gdLst/>
              <a:ahLst/>
              <a:cxnLst/>
              <a:rect l="l" t="t" r="r" b="b"/>
              <a:pathLst>
                <a:path w="472" h="551" extrusionOk="0">
                  <a:moveTo>
                    <a:pt x="236" y="1"/>
                  </a:moveTo>
                  <a:cubicBezTo>
                    <a:pt x="118" y="1"/>
                    <a:pt x="0" y="79"/>
                    <a:pt x="0" y="236"/>
                  </a:cubicBezTo>
                  <a:lnTo>
                    <a:pt x="0" y="315"/>
                  </a:lnTo>
                  <a:cubicBezTo>
                    <a:pt x="0" y="472"/>
                    <a:pt x="118" y="550"/>
                    <a:pt x="236" y="550"/>
                  </a:cubicBezTo>
                  <a:cubicBezTo>
                    <a:pt x="354" y="550"/>
                    <a:pt x="471" y="472"/>
                    <a:pt x="471" y="315"/>
                  </a:cubicBezTo>
                  <a:lnTo>
                    <a:pt x="471" y="236"/>
                  </a:lnTo>
                  <a:cubicBezTo>
                    <a:pt x="471"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4146884" y="-1159905"/>
              <a:ext cx="28598" cy="35748"/>
            </a:xfrm>
            <a:custGeom>
              <a:avLst/>
              <a:gdLst/>
              <a:ahLst/>
              <a:cxnLst/>
              <a:rect l="l" t="t" r="r" b="b"/>
              <a:pathLst>
                <a:path w="472" h="590" extrusionOk="0">
                  <a:moveTo>
                    <a:pt x="236" y="0"/>
                  </a:moveTo>
                  <a:cubicBezTo>
                    <a:pt x="118" y="0"/>
                    <a:pt x="0" y="79"/>
                    <a:pt x="0" y="236"/>
                  </a:cubicBezTo>
                  <a:lnTo>
                    <a:pt x="0" y="354"/>
                  </a:lnTo>
                  <a:cubicBezTo>
                    <a:pt x="0" y="511"/>
                    <a:pt x="118" y="589"/>
                    <a:pt x="236" y="589"/>
                  </a:cubicBezTo>
                  <a:cubicBezTo>
                    <a:pt x="354" y="589"/>
                    <a:pt x="472" y="511"/>
                    <a:pt x="472" y="354"/>
                  </a:cubicBezTo>
                  <a:lnTo>
                    <a:pt x="472" y="236"/>
                  </a:lnTo>
                  <a:cubicBezTo>
                    <a:pt x="472"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2272592" y="-1338282"/>
              <a:ext cx="31022" cy="35688"/>
            </a:xfrm>
            <a:custGeom>
              <a:avLst/>
              <a:gdLst/>
              <a:ahLst/>
              <a:cxnLst/>
              <a:rect l="l" t="t" r="r" b="b"/>
              <a:pathLst>
                <a:path w="512" h="589" extrusionOk="0">
                  <a:moveTo>
                    <a:pt x="256" y="0"/>
                  </a:moveTo>
                  <a:cubicBezTo>
                    <a:pt x="128" y="0"/>
                    <a:pt x="1" y="79"/>
                    <a:pt x="1" y="236"/>
                  </a:cubicBezTo>
                  <a:lnTo>
                    <a:pt x="1" y="353"/>
                  </a:lnTo>
                  <a:cubicBezTo>
                    <a:pt x="1" y="510"/>
                    <a:pt x="128" y="589"/>
                    <a:pt x="256" y="589"/>
                  </a:cubicBezTo>
                  <a:cubicBezTo>
                    <a:pt x="384" y="589"/>
                    <a:pt x="511" y="510"/>
                    <a:pt x="511" y="353"/>
                  </a:cubicBezTo>
                  <a:lnTo>
                    <a:pt x="511" y="236"/>
                  </a:lnTo>
                  <a:cubicBezTo>
                    <a:pt x="511" y="79"/>
                    <a:pt x="384"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2491443" y="-1352581"/>
              <a:ext cx="45261" cy="28598"/>
            </a:xfrm>
            <a:custGeom>
              <a:avLst/>
              <a:gdLst/>
              <a:ahLst/>
              <a:cxnLst/>
              <a:rect l="l" t="t" r="r" b="b"/>
              <a:pathLst>
                <a:path w="747" h="472" extrusionOk="0">
                  <a:moveTo>
                    <a:pt x="314" y="1"/>
                  </a:moveTo>
                  <a:cubicBezTo>
                    <a:pt x="0" y="1"/>
                    <a:pt x="0" y="472"/>
                    <a:pt x="314" y="472"/>
                  </a:cubicBezTo>
                  <a:lnTo>
                    <a:pt x="393" y="472"/>
                  </a:lnTo>
                  <a:cubicBezTo>
                    <a:pt x="746" y="472"/>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2753071" y="-1373363"/>
              <a:ext cx="30961" cy="35142"/>
            </a:xfrm>
            <a:custGeom>
              <a:avLst/>
              <a:gdLst/>
              <a:ahLst/>
              <a:cxnLst/>
              <a:rect l="l" t="t" r="r" b="b"/>
              <a:pathLst>
                <a:path w="511" h="580" extrusionOk="0">
                  <a:moveTo>
                    <a:pt x="256" y="0"/>
                  </a:moveTo>
                  <a:cubicBezTo>
                    <a:pt x="128" y="0"/>
                    <a:pt x="0" y="88"/>
                    <a:pt x="0" y="265"/>
                  </a:cubicBezTo>
                  <a:lnTo>
                    <a:pt x="0" y="344"/>
                  </a:lnTo>
                  <a:cubicBezTo>
                    <a:pt x="0"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2984707" y="-1379362"/>
              <a:ext cx="53077" cy="31810"/>
            </a:xfrm>
            <a:custGeom>
              <a:avLst/>
              <a:gdLst/>
              <a:ahLst/>
              <a:cxnLst/>
              <a:rect l="l" t="t" r="r" b="b"/>
              <a:pathLst>
                <a:path w="876" h="525" extrusionOk="0">
                  <a:moveTo>
                    <a:pt x="456" y="1"/>
                  </a:moveTo>
                  <a:cubicBezTo>
                    <a:pt x="368" y="1"/>
                    <a:pt x="280" y="30"/>
                    <a:pt x="221" y="89"/>
                  </a:cubicBezTo>
                  <a:cubicBezTo>
                    <a:pt x="1" y="273"/>
                    <a:pt x="192" y="525"/>
                    <a:pt x="410" y="525"/>
                  </a:cubicBezTo>
                  <a:cubicBezTo>
                    <a:pt x="426" y="525"/>
                    <a:pt x="441" y="524"/>
                    <a:pt x="456" y="521"/>
                  </a:cubicBezTo>
                  <a:cubicBezTo>
                    <a:pt x="469" y="524"/>
                    <a:pt x="482" y="525"/>
                    <a:pt x="495" y="525"/>
                  </a:cubicBezTo>
                  <a:cubicBezTo>
                    <a:pt x="682" y="525"/>
                    <a:pt x="875" y="273"/>
                    <a:pt x="692" y="89"/>
                  </a:cubicBezTo>
                  <a:cubicBezTo>
                    <a:pt x="633" y="30"/>
                    <a:pt x="545" y="1"/>
                    <a:pt x="4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3224037" y="-1388268"/>
              <a:ext cx="45261" cy="31022"/>
            </a:xfrm>
            <a:custGeom>
              <a:avLst/>
              <a:gdLst/>
              <a:ahLst/>
              <a:cxnLst/>
              <a:rect l="l" t="t" r="r" b="b"/>
              <a:pathLst>
                <a:path w="747" h="512" extrusionOk="0">
                  <a:moveTo>
                    <a:pt x="314" y="1"/>
                  </a:moveTo>
                  <a:cubicBezTo>
                    <a:pt x="0" y="1"/>
                    <a:pt x="0" y="511"/>
                    <a:pt x="314" y="511"/>
                  </a:cubicBezTo>
                  <a:lnTo>
                    <a:pt x="393" y="511"/>
                  </a:lnTo>
                  <a:cubicBezTo>
                    <a:pt x="746" y="511"/>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3483302" y="-1383482"/>
              <a:ext cx="42837" cy="30961"/>
            </a:xfrm>
            <a:custGeom>
              <a:avLst/>
              <a:gdLst/>
              <a:ahLst/>
              <a:cxnLst/>
              <a:rect l="l" t="t" r="r" b="b"/>
              <a:pathLst>
                <a:path w="707" h="511" extrusionOk="0">
                  <a:moveTo>
                    <a:pt x="314" y="0"/>
                  </a:moveTo>
                  <a:cubicBezTo>
                    <a:pt x="0" y="0"/>
                    <a:pt x="0" y="511"/>
                    <a:pt x="314" y="511"/>
                  </a:cubicBezTo>
                  <a:lnTo>
                    <a:pt x="393" y="511"/>
                  </a:lnTo>
                  <a:cubicBezTo>
                    <a:pt x="707" y="511"/>
                    <a:pt x="707" y="0"/>
                    <a:pt x="39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3918581" y="-1336343"/>
              <a:ext cx="46836" cy="32779"/>
            </a:xfrm>
            <a:custGeom>
              <a:avLst/>
              <a:gdLst/>
              <a:ahLst/>
              <a:cxnLst/>
              <a:rect l="l" t="t" r="r" b="b"/>
              <a:pathLst>
                <a:path w="773" h="541" extrusionOk="0">
                  <a:moveTo>
                    <a:pt x="361" y="0"/>
                  </a:moveTo>
                  <a:cubicBezTo>
                    <a:pt x="167" y="0"/>
                    <a:pt x="1" y="213"/>
                    <a:pt x="157" y="400"/>
                  </a:cubicBezTo>
                  <a:lnTo>
                    <a:pt x="235" y="478"/>
                  </a:lnTo>
                  <a:cubicBezTo>
                    <a:pt x="287" y="522"/>
                    <a:pt x="345" y="540"/>
                    <a:pt x="401" y="540"/>
                  </a:cubicBezTo>
                  <a:cubicBezTo>
                    <a:pt x="598" y="540"/>
                    <a:pt x="772" y="309"/>
                    <a:pt x="589" y="125"/>
                  </a:cubicBezTo>
                  <a:lnTo>
                    <a:pt x="510" y="47"/>
                  </a:lnTo>
                  <a:cubicBezTo>
                    <a:pt x="462" y="14"/>
                    <a:pt x="411" y="0"/>
                    <a:pt x="361"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2902910" y="4767376"/>
              <a:ext cx="38111" cy="28659"/>
            </a:xfrm>
            <a:custGeom>
              <a:avLst/>
              <a:gdLst/>
              <a:ahLst/>
              <a:cxnLst/>
              <a:rect l="l" t="t" r="r" b="b"/>
              <a:pathLst>
                <a:path w="629" h="473" extrusionOk="0">
                  <a:moveTo>
                    <a:pt x="315" y="1"/>
                  </a:moveTo>
                  <a:cubicBezTo>
                    <a:pt x="1" y="1"/>
                    <a:pt x="1" y="472"/>
                    <a:pt x="315" y="472"/>
                  </a:cubicBezTo>
                  <a:cubicBezTo>
                    <a:pt x="629" y="472"/>
                    <a:pt x="629" y="1"/>
                    <a:pt x="31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2921935" y="4687155"/>
              <a:ext cx="30961" cy="35142"/>
            </a:xfrm>
            <a:custGeom>
              <a:avLst/>
              <a:gdLst/>
              <a:ahLst/>
              <a:cxnLst/>
              <a:rect l="l" t="t" r="r" b="b"/>
              <a:pathLst>
                <a:path w="511" h="580" extrusionOk="0">
                  <a:moveTo>
                    <a:pt x="256" y="0"/>
                  </a:moveTo>
                  <a:cubicBezTo>
                    <a:pt x="128" y="0"/>
                    <a:pt x="1" y="88"/>
                    <a:pt x="1" y="265"/>
                  </a:cubicBezTo>
                  <a:lnTo>
                    <a:pt x="1" y="344"/>
                  </a:lnTo>
                  <a:cubicBezTo>
                    <a:pt x="1"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3050629" y="4826936"/>
              <a:ext cx="46473" cy="34657"/>
            </a:xfrm>
            <a:custGeom>
              <a:avLst/>
              <a:gdLst/>
              <a:ahLst/>
              <a:cxnLst/>
              <a:rect l="l" t="t" r="r" b="b"/>
              <a:pathLst>
                <a:path w="767" h="572" extrusionOk="0">
                  <a:moveTo>
                    <a:pt x="406" y="0"/>
                  </a:moveTo>
                  <a:cubicBezTo>
                    <a:pt x="348" y="0"/>
                    <a:pt x="287" y="23"/>
                    <a:pt x="232" y="78"/>
                  </a:cubicBezTo>
                  <a:lnTo>
                    <a:pt x="154" y="156"/>
                  </a:lnTo>
                  <a:cubicBezTo>
                    <a:pt x="0" y="340"/>
                    <a:pt x="158" y="571"/>
                    <a:pt x="346" y="571"/>
                  </a:cubicBezTo>
                  <a:cubicBezTo>
                    <a:pt x="399" y="571"/>
                    <a:pt x="455" y="553"/>
                    <a:pt x="507" y="510"/>
                  </a:cubicBezTo>
                  <a:lnTo>
                    <a:pt x="585" y="431"/>
                  </a:lnTo>
                  <a:cubicBezTo>
                    <a:pt x="766" y="250"/>
                    <a:pt x="600" y="0"/>
                    <a:pt x="40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3486574" y="4767436"/>
              <a:ext cx="46170" cy="34415"/>
            </a:xfrm>
            <a:custGeom>
              <a:avLst/>
              <a:gdLst/>
              <a:ahLst/>
              <a:cxnLst/>
              <a:rect l="l" t="t" r="r" b="b"/>
              <a:pathLst>
                <a:path w="762" h="568" extrusionOk="0">
                  <a:moveTo>
                    <a:pt x="343" y="1"/>
                  </a:moveTo>
                  <a:cubicBezTo>
                    <a:pt x="167" y="1"/>
                    <a:pt x="1" y="251"/>
                    <a:pt x="182" y="432"/>
                  </a:cubicBezTo>
                  <a:lnTo>
                    <a:pt x="221" y="510"/>
                  </a:lnTo>
                  <a:cubicBezTo>
                    <a:pt x="269" y="551"/>
                    <a:pt x="323" y="568"/>
                    <a:pt x="375" y="568"/>
                  </a:cubicBezTo>
                  <a:cubicBezTo>
                    <a:pt x="577" y="568"/>
                    <a:pt x="761" y="313"/>
                    <a:pt x="574" y="157"/>
                  </a:cubicBezTo>
                  <a:lnTo>
                    <a:pt x="496" y="78"/>
                  </a:lnTo>
                  <a:cubicBezTo>
                    <a:pt x="450" y="24"/>
                    <a:pt x="396"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3815093" y="2229502"/>
              <a:ext cx="109426" cy="913394"/>
            </a:xfrm>
            <a:custGeom>
              <a:avLst/>
              <a:gdLst/>
              <a:ahLst/>
              <a:cxnLst/>
              <a:rect l="l" t="t" r="r" b="b"/>
              <a:pathLst>
                <a:path w="1806" h="15075" extrusionOk="0">
                  <a:moveTo>
                    <a:pt x="1566" y="1"/>
                  </a:moveTo>
                  <a:cubicBezTo>
                    <a:pt x="1443" y="1"/>
                    <a:pt x="1315" y="79"/>
                    <a:pt x="1315" y="236"/>
                  </a:cubicBezTo>
                  <a:cubicBezTo>
                    <a:pt x="1001" y="5104"/>
                    <a:pt x="569" y="10011"/>
                    <a:pt x="20" y="14839"/>
                  </a:cubicBezTo>
                  <a:cubicBezTo>
                    <a:pt x="0" y="14996"/>
                    <a:pt x="108" y="15075"/>
                    <a:pt x="226" y="15075"/>
                  </a:cubicBezTo>
                  <a:cubicBezTo>
                    <a:pt x="344" y="15075"/>
                    <a:pt x="471" y="14996"/>
                    <a:pt x="491" y="14839"/>
                  </a:cubicBezTo>
                  <a:cubicBezTo>
                    <a:pt x="1080" y="10011"/>
                    <a:pt x="1512" y="5104"/>
                    <a:pt x="1786" y="236"/>
                  </a:cubicBezTo>
                  <a:cubicBezTo>
                    <a:pt x="1806" y="79"/>
                    <a:pt x="1688" y="1"/>
                    <a:pt x="156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3797219" y="3204698"/>
              <a:ext cx="47624" cy="28598"/>
            </a:xfrm>
            <a:custGeom>
              <a:avLst/>
              <a:gdLst/>
              <a:ahLst/>
              <a:cxnLst/>
              <a:rect l="l" t="t" r="r" b="b"/>
              <a:pathLst>
                <a:path w="786" h="472" extrusionOk="0">
                  <a:moveTo>
                    <a:pt x="315" y="1"/>
                  </a:moveTo>
                  <a:cubicBezTo>
                    <a:pt x="1" y="1"/>
                    <a:pt x="1" y="472"/>
                    <a:pt x="315" y="472"/>
                  </a:cubicBezTo>
                  <a:lnTo>
                    <a:pt x="433" y="472"/>
                  </a:lnTo>
                  <a:cubicBezTo>
                    <a:pt x="786" y="472"/>
                    <a:pt x="786" y="1"/>
                    <a:pt x="43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3809155" y="3255230"/>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3667314" y="3367140"/>
              <a:ext cx="157534" cy="832688"/>
            </a:xfrm>
            <a:custGeom>
              <a:avLst/>
              <a:gdLst/>
              <a:ahLst/>
              <a:cxnLst/>
              <a:rect l="l" t="t" r="r" b="b"/>
              <a:pathLst>
                <a:path w="2600" h="13743" extrusionOk="0">
                  <a:moveTo>
                    <a:pt x="2298" y="1"/>
                  </a:moveTo>
                  <a:cubicBezTo>
                    <a:pt x="2196" y="1"/>
                    <a:pt x="2098" y="57"/>
                    <a:pt x="2066" y="185"/>
                  </a:cubicBezTo>
                  <a:lnTo>
                    <a:pt x="25" y="13415"/>
                  </a:lnTo>
                  <a:cubicBezTo>
                    <a:pt x="1" y="13609"/>
                    <a:pt x="171" y="13743"/>
                    <a:pt x="324" y="13743"/>
                  </a:cubicBezTo>
                  <a:cubicBezTo>
                    <a:pt x="418" y="13743"/>
                    <a:pt x="505" y="13692"/>
                    <a:pt x="535" y="13572"/>
                  </a:cubicBezTo>
                  <a:cubicBezTo>
                    <a:pt x="1203" y="9136"/>
                    <a:pt x="1909" y="4739"/>
                    <a:pt x="2577" y="303"/>
                  </a:cubicBezTo>
                  <a:cubicBezTo>
                    <a:pt x="2600" y="118"/>
                    <a:pt x="2445" y="1"/>
                    <a:pt x="2298"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3899495" y="2125469"/>
              <a:ext cx="28598" cy="37505"/>
            </a:xfrm>
            <a:custGeom>
              <a:avLst/>
              <a:gdLst/>
              <a:ahLst/>
              <a:cxnLst/>
              <a:rect l="l" t="t" r="r" b="b"/>
              <a:pathLst>
                <a:path w="472" h="619" extrusionOk="0">
                  <a:moveTo>
                    <a:pt x="236" y="0"/>
                  </a:moveTo>
                  <a:cubicBezTo>
                    <a:pt x="119" y="0"/>
                    <a:pt x="1" y="88"/>
                    <a:pt x="1" y="265"/>
                  </a:cubicBezTo>
                  <a:lnTo>
                    <a:pt x="1" y="383"/>
                  </a:lnTo>
                  <a:cubicBezTo>
                    <a:pt x="1" y="540"/>
                    <a:pt x="119" y="618"/>
                    <a:pt x="236" y="618"/>
                  </a:cubicBezTo>
                  <a:cubicBezTo>
                    <a:pt x="354" y="618"/>
                    <a:pt x="472" y="540"/>
                    <a:pt x="472" y="383"/>
                  </a:cubicBezTo>
                  <a:lnTo>
                    <a:pt x="472" y="265"/>
                  </a:lnTo>
                  <a:cubicBezTo>
                    <a:pt x="472" y="88"/>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3918520" y="1627722"/>
              <a:ext cx="41686" cy="259325"/>
            </a:xfrm>
            <a:custGeom>
              <a:avLst/>
              <a:gdLst/>
              <a:ahLst/>
              <a:cxnLst/>
              <a:rect l="l" t="t" r="r" b="b"/>
              <a:pathLst>
                <a:path w="688" h="4280" extrusionOk="0">
                  <a:moveTo>
                    <a:pt x="443" y="1"/>
                  </a:moveTo>
                  <a:cubicBezTo>
                    <a:pt x="315" y="1"/>
                    <a:pt x="178" y="79"/>
                    <a:pt x="158" y="236"/>
                  </a:cubicBezTo>
                  <a:cubicBezTo>
                    <a:pt x="40" y="1492"/>
                    <a:pt x="1" y="2788"/>
                    <a:pt x="40" y="4044"/>
                  </a:cubicBezTo>
                  <a:cubicBezTo>
                    <a:pt x="40" y="4201"/>
                    <a:pt x="168" y="4280"/>
                    <a:pt x="295" y="4280"/>
                  </a:cubicBezTo>
                  <a:cubicBezTo>
                    <a:pt x="423" y="4280"/>
                    <a:pt x="550" y="4201"/>
                    <a:pt x="550" y="4044"/>
                  </a:cubicBezTo>
                  <a:cubicBezTo>
                    <a:pt x="472" y="2788"/>
                    <a:pt x="511" y="1492"/>
                    <a:pt x="668" y="236"/>
                  </a:cubicBezTo>
                  <a:cubicBezTo>
                    <a:pt x="688" y="79"/>
                    <a:pt x="570" y="1"/>
                    <a:pt x="4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3845994" y="-1136153"/>
              <a:ext cx="78525" cy="608990"/>
            </a:xfrm>
            <a:custGeom>
              <a:avLst/>
              <a:gdLst/>
              <a:ahLst/>
              <a:cxnLst/>
              <a:rect l="l" t="t" r="r" b="b"/>
              <a:pathLst>
                <a:path w="1296" h="10051" extrusionOk="0">
                  <a:moveTo>
                    <a:pt x="226" y="1"/>
                  </a:moveTo>
                  <a:cubicBezTo>
                    <a:pt x="109" y="1"/>
                    <a:pt x="1" y="79"/>
                    <a:pt x="20" y="236"/>
                  </a:cubicBezTo>
                  <a:cubicBezTo>
                    <a:pt x="334" y="3416"/>
                    <a:pt x="609" y="6596"/>
                    <a:pt x="805" y="9815"/>
                  </a:cubicBezTo>
                  <a:cubicBezTo>
                    <a:pt x="805" y="9972"/>
                    <a:pt x="933" y="10050"/>
                    <a:pt x="1056" y="10050"/>
                  </a:cubicBezTo>
                  <a:cubicBezTo>
                    <a:pt x="1178" y="10050"/>
                    <a:pt x="1296" y="9972"/>
                    <a:pt x="1276" y="9815"/>
                  </a:cubicBezTo>
                  <a:cubicBezTo>
                    <a:pt x="1080" y="6596"/>
                    <a:pt x="845" y="3416"/>
                    <a:pt x="491" y="236"/>
                  </a:cubicBezTo>
                  <a:cubicBezTo>
                    <a:pt x="472" y="79"/>
                    <a:pt x="344" y="1"/>
                    <a:pt x="22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3901919" y="-446336"/>
              <a:ext cx="45200" cy="30961"/>
            </a:xfrm>
            <a:custGeom>
              <a:avLst/>
              <a:gdLst/>
              <a:ahLst/>
              <a:cxnLst/>
              <a:rect l="l" t="t" r="r" b="b"/>
              <a:pathLst>
                <a:path w="746" h="511" extrusionOk="0">
                  <a:moveTo>
                    <a:pt x="314" y="0"/>
                  </a:moveTo>
                  <a:cubicBezTo>
                    <a:pt x="0" y="0"/>
                    <a:pt x="0" y="511"/>
                    <a:pt x="314" y="511"/>
                  </a:cubicBezTo>
                  <a:lnTo>
                    <a:pt x="432" y="511"/>
                  </a:lnTo>
                  <a:cubicBezTo>
                    <a:pt x="746" y="511"/>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3942332" y="-37232"/>
              <a:ext cx="30961" cy="37505"/>
            </a:xfrm>
            <a:custGeom>
              <a:avLst/>
              <a:gdLst/>
              <a:ahLst/>
              <a:cxnLst/>
              <a:rect l="l" t="t" r="r" b="b"/>
              <a:pathLst>
                <a:path w="511" h="619" extrusionOk="0">
                  <a:moveTo>
                    <a:pt x="256" y="0"/>
                  </a:moveTo>
                  <a:cubicBezTo>
                    <a:pt x="128" y="0"/>
                    <a:pt x="0" y="79"/>
                    <a:pt x="0" y="236"/>
                  </a:cubicBezTo>
                  <a:lnTo>
                    <a:pt x="0" y="354"/>
                  </a:lnTo>
                  <a:cubicBezTo>
                    <a:pt x="0" y="530"/>
                    <a:pt x="128" y="619"/>
                    <a:pt x="256" y="619"/>
                  </a:cubicBezTo>
                  <a:cubicBezTo>
                    <a:pt x="383" y="619"/>
                    <a:pt x="511" y="530"/>
                    <a:pt x="511" y="35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3549345" y="-2780688"/>
              <a:ext cx="197039" cy="706782"/>
            </a:xfrm>
            <a:custGeom>
              <a:avLst/>
              <a:gdLst/>
              <a:ahLst/>
              <a:cxnLst/>
              <a:rect l="l" t="t" r="r" b="b"/>
              <a:pathLst>
                <a:path w="3252" h="11665" extrusionOk="0">
                  <a:moveTo>
                    <a:pt x="313" y="0"/>
                  </a:moveTo>
                  <a:cubicBezTo>
                    <a:pt x="157" y="0"/>
                    <a:pt x="1" y="124"/>
                    <a:pt x="48" y="292"/>
                  </a:cubicBezTo>
                  <a:cubicBezTo>
                    <a:pt x="1265" y="3942"/>
                    <a:pt x="2168" y="7672"/>
                    <a:pt x="2718" y="11480"/>
                  </a:cubicBezTo>
                  <a:cubicBezTo>
                    <a:pt x="2750" y="11608"/>
                    <a:pt x="2848" y="11664"/>
                    <a:pt x="2950" y="11664"/>
                  </a:cubicBezTo>
                  <a:cubicBezTo>
                    <a:pt x="3097" y="11664"/>
                    <a:pt x="3251" y="11547"/>
                    <a:pt x="3228" y="11362"/>
                  </a:cubicBezTo>
                  <a:cubicBezTo>
                    <a:pt x="2639" y="7554"/>
                    <a:pt x="1736" y="3825"/>
                    <a:pt x="559" y="174"/>
                  </a:cubicBezTo>
                  <a:cubicBezTo>
                    <a:pt x="513" y="51"/>
                    <a:pt x="413" y="0"/>
                    <a:pt x="31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4268731" y="431371"/>
              <a:ext cx="81796" cy="58227"/>
            </a:xfrm>
            <a:custGeom>
              <a:avLst/>
              <a:gdLst/>
              <a:ahLst/>
              <a:cxnLst/>
              <a:rect l="l" t="t" r="r" b="b"/>
              <a:pathLst>
                <a:path w="1350" h="961" extrusionOk="0">
                  <a:moveTo>
                    <a:pt x="992" y="0"/>
                  </a:moveTo>
                  <a:cubicBezTo>
                    <a:pt x="933" y="0"/>
                    <a:pt x="871" y="23"/>
                    <a:pt x="816" y="78"/>
                  </a:cubicBezTo>
                  <a:lnTo>
                    <a:pt x="188" y="549"/>
                  </a:lnTo>
                  <a:cubicBezTo>
                    <a:pt x="1" y="705"/>
                    <a:pt x="185" y="960"/>
                    <a:pt x="387" y="960"/>
                  </a:cubicBezTo>
                  <a:cubicBezTo>
                    <a:pt x="439" y="960"/>
                    <a:pt x="493" y="943"/>
                    <a:pt x="541" y="903"/>
                  </a:cubicBezTo>
                  <a:lnTo>
                    <a:pt x="1169" y="392"/>
                  </a:lnTo>
                  <a:cubicBezTo>
                    <a:pt x="1349" y="242"/>
                    <a:pt x="1185" y="0"/>
                    <a:pt x="99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4344286" y="386111"/>
              <a:ext cx="30961" cy="38111"/>
            </a:xfrm>
            <a:custGeom>
              <a:avLst/>
              <a:gdLst/>
              <a:ahLst/>
              <a:cxnLst/>
              <a:rect l="l" t="t" r="r" b="b"/>
              <a:pathLst>
                <a:path w="511" h="629" extrusionOk="0">
                  <a:moveTo>
                    <a:pt x="256" y="1"/>
                  </a:moveTo>
                  <a:cubicBezTo>
                    <a:pt x="128" y="1"/>
                    <a:pt x="1" y="79"/>
                    <a:pt x="1" y="236"/>
                  </a:cubicBezTo>
                  <a:lnTo>
                    <a:pt x="1" y="393"/>
                  </a:lnTo>
                  <a:cubicBezTo>
                    <a:pt x="1" y="550"/>
                    <a:pt x="128" y="629"/>
                    <a:pt x="256" y="629"/>
                  </a:cubicBezTo>
                  <a:cubicBezTo>
                    <a:pt x="383" y="629"/>
                    <a:pt x="511" y="550"/>
                    <a:pt x="511" y="393"/>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4322898" y="973652"/>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1" y="530"/>
                    <a:pt x="471" y="353"/>
                  </a:cubicBezTo>
                  <a:lnTo>
                    <a:pt x="471" y="236"/>
                  </a:lnTo>
                  <a:cubicBezTo>
                    <a:pt x="471"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4203960" y="2712344"/>
              <a:ext cx="28598" cy="38111"/>
            </a:xfrm>
            <a:custGeom>
              <a:avLst/>
              <a:gdLst/>
              <a:ahLst/>
              <a:cxnLst/>
              <a:rect l="l" t="t" r="r" b="b"/>
              <a:pathLst>
                <a:path w="472" h="629" extrusionOk="0">
                  <a:moveTo>
                    <a:pt x="236" y="1"/>
                  </a:moveTo>
                  <a:cubicBezTo>
                    <a:pt x="118" y="1"/>
                    <a:pt x="1" y="79"/>
                    <a:pt x="1" y="236"/>
                  </a:cubicBezTo>
                  <a:lnTo>
                    <a:pt x="1" y="393"/>
                  </a:lnTo>
                  <a:cubicBezTo>
                    <a:pt x="1" y="550"/>
                    <a:pt x="118" y="629"/>
                    <a:pt x="236" y="629"/>
                  </a:cubicBezTo>
                  <a:cubicBezTo>
                    <a:pt x="354" y="629"/>
                    <a:pt x="472" y="550"/>
                    <a:pt x="472" y="393"/>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4196810" y="3114298"/>
              <a:ext cx="28598" cy="37566"/>
            </a:xfrm>
            <a:custGeom>
              <a:avLst/>
              <a:gdLst/>
              <a:ahLst/>
              <a:cxnLst/>
              <a:rect l="l" t="t" r="r" b="b"/>
              <a:pathLst>
                <a:path w="472" h="620" extrusionOk="0">
                  <a:moveTo>
                    <a:pt x="236" y="1"/>
                  </a:moveTo>
                  <a:cubicBezTo>
                    <a:pt x="119" y="1"/>
                    <a:pt x="1" y="79"/>
                    <a:pt x="1" y="236"/>
                  </a:cubicBezTo>
                  <a:lnTo>
                    <a:pt x="1" y="354"/>
                  </a:lnTo>
                  <a:cubicBezTo>
                    <a:pt x="1" y="531"/>
                    <a:pt x="119" y="619"/>
                    <a:pt x="236" y="619"/>
                  </a:cubicBezTo>
                  <a:cubicBezTo>
                    <a:pt x="354" y="619"/>
                    <a:pt x="472" y="53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3065170" y="5541111"/>
              <a:ext cx="90340" cy="166380"/>
            </a:xfrm>
            <a:custGeom>
              <a:avLst/>
              <a:gdLst/>
              <a:ahLst/>
              <a:cxnLst/>
              <a:rect l="l" t="t" r="r" b="b"/>
              <a:pathLst>
                <a:path w="1491" h="2746" extrusionOk="0">
                  <a:moveTo>
                    <a:pt x="301" y="1"/>
                  </a:moveTo>
                  <a:cubicBezTo>
                    <a:pt x="151" y="1"/>
                    <a:pt x="1" y="118"/>
                    <a:pt x="71" y="303"/>
                  </a:cubicBezTo>
                  <a:cubicBezTo>
                    <a:pt x="345" y="1049"/>
                    <a:pt x="659" y="1834"/>
                    <a:pt x="934" y="2580"/>
                  </a:cubicBezTo>
                  <a:cubicBezTo>
                    <a:pt x="982" y="2692"/>
                    <a:pt x="1089" y="2745"/>
                    <a:pt x="1193" y="2745"/>
                  </a:cubicBezTo>
                  <a:cubicBezTo>
                    <a:pt x="1344" y="2745"/>
                    <a:pt x="1491" y="2633"/>
                    <a:pt x="1444" y="2423"/>
                  </a:cubicBezTo>
                  <a:lnTo>
                    <a:pt x="542" y="186"/>
                  </a:lnTo>
                  <a:cubicBezTo>
                    <a:pt x="509" y="57"/>
                    <a:pt x="405"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2650795" y="6801080"/>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2" y="530"/>
                    <a:pt x="472" y="353"/>
                  </a:cubicBezTo>
                  <a:lnTo>
                    <a:pt x="472" y="236"/>
                  </a:lnTo>
                  <a:cubicBezTo>
                    <a:pt x="472" y="79"/>
                    <a:pt x="354"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3102736" y="7655521"/>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2563182" y="7612138"/>
              <a:ext cx="48654" cy="35688"/>
            </a:xfrm>
            <a:custGeom>
              <a:avLst/>
              <a:gdLst/>
              <a:ahLst/>
              <a:cxnLst/>
              <a:rect l="l" t="t" r="r" b="b"/>
              <a:pathLst>
                <a:path w="803" h="589" extrusionOk="0">
                  <a:moveTo>
                    <a:pt x="463" y="1"/>
                  </a:moveTo>
                  <a:cubicBezTo>
                    <a:pt x="409" y="1"/>
                    <a:pt x="354" y="24"/>
                    <a:pt x="308" y="79"/>
                  </a:cubicBezTo>
                  <a:lnTo>
                    <a:pt x="151" y="197"/>
                  </a:lnTo>
                  <a:cubicBezTo>
                    <a:pt x="1" y="347"/>
                    <a:pt x="172" y="589"/>
                    <a:pt x="349" y="589"/>
                  </a:cubicBezTo>
                  <a:cubicBezTo>
                    <a:pt x="403" y="589"/>
                    <a:pt x="458" y="566"/>
                    <a:pt x="504" y="511"/>
                  </a:cubicBezTo>
                  <a:lnTo>
                    <a:pt x="622" y="393"/>
                  </a:lnTo>
                  <a:cubicBezTo>
                    <a:pt x="802" y="243"/>
                    <a:pt x="638"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2201278" y="7448000"/>
              <a:ext cx="45200" cy="28598"/>
            </a:xfrm>
            <a:custGeom>
              <a:avLst/>
              <a:gdLst/>
              <a:ahLst/>
              <a:cxnLst/>
              <a:rect l="l" t="t" r="r" b="b"/>
              <a:pathLst>
                <a:path w="746" h="472" extrusionOk="0">
                  <a:moveTo>
                    <a:pt x="314" y="1"/>
                  </a:moveTo>
                  <a:cubicBezTo>
                    <a:pt x="0" y="1"/>
                    <a:pt x="0" y="472"/>
                    <a:pt x="314" y="472"/>
                  </a:cubicBezTo>
                  <a:lnTo>
                    <a:pt x="393" y="472"/>
                  </a:lnTo>
                  <a:cubicBezTo>
                    <a:pt x="746" y="472"/>
                    <a:pt x="746"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2786395" y="7417099"/>
              <a:ext cx="47624" cy="30961"/>
            </a:xfrm>
            <a:custGeom>
              <a:avLst/>
              <a:gdLst/>
              <a:ahLst/>
              <a:cxnLst/>
              <a:rect l="l" t="t" r="r" b="b"/>
              <a:pathLst>
                <a:path w="786" h="511" extrusionOk="0">
                  <a:moveTo>
                    <a:pt x="314" y="0"/>
                  </a:moveTo>
                  <a:cubicBezTo>
                    <a:pt x="0" y="0"/>
                    <a:pt x="0" y="511"/>
                    <a:pt x="314" y="511"/>
                  </a:cubicBezTo>
                  <a:lnTo>
                    <a:pt x="432" y="511"/>
                  </a:lnTo>
                  <a:cubicBezTo>
                    <a:pt x="785" y="511"/>
                    <a:pt x="785"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1104780" y="-3836106"/>
              <a:ext cx="4162412" cy="11645701"/>
            </a:xfrm>
            <a:custGeom>
              <a:avLst/>
              <a:gdLst/>
              <a:ahLst/>
              <a:cxnLst/>
              <a:rect l="l" t="t" r="r" b="b"/>
              <a:pathLst>
                <a:path w="68698" h="192205" extrusionOk="0">
                  <a:moveTo>
                    <a:pt x="35370" y="1694"/>
                  </a:moveTo>
                  <a:cubicBezTo>
                    <a:pt x="40551" y="9663"/>
                    <a:pt x="44634" y="18299"/>
                    <a:pt x="47578" y="27368"/>
                  </a:cubicBezTo>
                  <a:lnTo>
                    <a:pt x="47343" y="27368"/>
                  </a:lnTo>
                  <a:cubicBezTo>
                    <a:pt x="46989" y="27368"/>
                    <a:pt x="46989" y="27878"/>
                    <a:pt x="47343" y="27878"/>
                  </a:cubicBezTo>
                  <a:lnTo>
                    <a:pt x="47735" y="27878"/>
                  </a:lnTo>
                  <a:cubicBezTo>
                    <a:pt x="47892" y="28271"/>
                    <a:pt x="48010" y="28663"/>
                    <a:pt x="48128" y="29056"/>
                  </a:cubicBezTo>
                  <a:lnTo>
                    <a:pt x="47421" y="28859"/>
                  </a:lnTo>
                  <a:cubicBezTo>
                    <a:pt x="47387" y="28846"/>
                    <a:pt x="47355" y="28841"/>
                    <a:pt x="47325" y="28841"/>
                  </a:cubicBezTo>
                  <a:cubicBezTo>
                    <a:pt x="47087" y="28841"/>
                    <a:pt x="47024" y="29226"/>
                    <a:pt x="47304" y="29330"/>
                  </a:cubicBezTo>
                  <a:lnTo>
                    <a:pt x="48324" y="29644"/>
                  </a:lnTo>
                  <a:cubicBezTo>
                    <a:pt x="48599" y="30587"/>
                    <a:pt x="48874" y="31490"/>
                    <a:pt x="49149" y="32392"/>
                  </a:cubicBezTo>
                  <a:cubicBezTo>
                    <a:pt x="48795" y="32392"/>
                    <a:pt x="48481" y="32510"/>
                    <a:pt x="48206" y="32667"/>
                  </a:cubicBezTo>
                  <a:cubicBezTo>
                    <a:pt x="47981" y="32829"/>
                    <a:pt x="48126" y="33149"/>
                    <a:pt x="48316" y="33149"/>
                  </a:cubicBezTo>
                  <a:cubicBezTo>
                    <a:pt x="48357" y="33149"/>
                    <a:pt x="48400" y="33134"/>
                    <a:pt x="48442" y="33099"/>
                  </a:cubicBezTo>
                  <a:cubicBezTo>
                    <a:pt x="48637" y="32969"/>
                    <a:pt x="48859" y="32893"/>
                    <a:pt x="49108" y="32893"/>
                  </a:cubicBezTo>
                  <a:cubicBezTo>
                    <a:pt x="49160" y="32893"/>
                    <a:pt x="49212" y="32896"/>
                    <a:pt x="49266" y="32903"/>
                  </a:cubicBezTo>
                  <a:cubicBezTo>
                    <a:pt x="49306" y="33099"/>
                    <a:pt x="49345" y="33295"/>
                    <a:pt x="49423" y="33492"/>
                  </a:cubicBezTo>
                  <a:cubicBezTo>
                    <a:pt x="48992" y="33492"/>
                    <a:pt x="48560" y="33609"/>
                    <a:pt x="48167" y="33806"/>
                  </a:cubicBezTo>
                  <a:cubicBezTo>
                    <a:pt x="47934" y="33906"/>
                    <a:pt x="48068" y="34232"/>
                    <a:pt x="48307" y="34232"/>
                  </a:cubicBezTo>
                  <a:cubicBezTo>
                    <a:pt x="48349" y="34232"/>
                    <a:pt x="48395" y="34222"/>
                    <a:pt x="48442" y="34198"/>
                  </a:cubicBezTo>
                  <a:cubicBezTo>
                    <a:pt x="48795" y="34041"/>
                    <a:pt x="49149" y="33963"/>
                    <a:pt x="49541" y="33963"/>
                  </a:cubicBezTo>
                  <a:cubicBezTo>
                    <a:pt x="49777" y="34866"/>
                    <a:pt x="50012" y="35729"/>
                    <a:pt x="50248" y="36632"/>
                  </a:cubicBezTo>
                  <a:cubicBezTo>
                    <a:pt x="49698" y="36240"/>
                    <a:pt x="49188" y="35808"/>
                    <a:pt x="48756" y="35297"/>
                  </a:cubicBezTo>
                  <a:cubicBezTo>
                    <a:pt x="48701" y="35243"/>
                    <a:pt x="48640" y="35220"/>
                    <a:pt x="48582" y="35220"/>
                  </a:cubicBezTo>
                  <a:cubicBezTo>
                    <a:pt x="48388" y="35220"/>
                    <a:pt x="48222" y="35470"/>
                    <a:pt x="48403" y="35651"/>
                  </a:cubicBezTo>
                  <a:cubicBezTo>
                    <a:pt x="48952" y="36318"/>
                    <a:pt x="49659" y="36868"/>
                    <a:pt x="50405" y="37299"/>
                  </a:cubicBezTo>
                  <a:cubicBezTo>
                    <a:pt x="50483" y="37574"/>
                    <a:pt x="50562" y="37849"/>
                    <a:pt x="50601" y="38163"/>
                  </a:cubicBezTo>
                  <a:cubicBezTo>
                    <a:pt x="49698" y="37535"/>
                    <a:pt x="48874" y="36828"/>
                    <a:pt x="48128" y="36043"/>
                  </a:cubicBezTo>
                  <a:cubicBezTo>
                    <a:pt x="48073" y="35988"/>
                    <a:pt x="48013" y="35965"/>
                    <a:pt x="47956" y="35965"/>
                  </a:cubicBezTo>
                  <a:cubicBezTo>
                    <a:pt x="47773" y="35965"/>
                    <a:pt x="47624" y="36207"/>
                    <a:pt x="47775" y="36357"/>
                  </a:cubicBezTo>
                  <a:cubicBezTo>
                    <a:pt x="48128" y="36750"/>
                    <a:pt x="48481" y="37103"/>
                    <a:pt x="48913" y="37456"/>
                  </a:cubicBezTo>
                  <a:cubicBezTo>
                    <a:pt x="48717" y="37810"/>
                    <a:pt x="48638" y="38242"/>
                    <a:pt x="48677" y="38634"/>
                  </a:cubicBezTo>
                  <a:cubicBezTo>
                    <a:pt x="48697" y="38791"/>
                    <a:pt x="48825" y="38870"/>
                    <a:pt x="48947" y="38870"/>
                  </a:cubicBezTo>
                  <a:cubicBezTo>
                    <a:pt x="49070" y="38870"/>
                    <a:pt x="49188" y="38791"/>
                    <a:pt x="49188" y="38634"/>
                  </a:cubicBezTo>
                  <a:cubicBezTo>
                    <a:pt x="49149" y="38359"/>
                    <a:pt x="49188" y="38045"/>
                    <a:pt x="49306" y="37810"/>
                  </a:cubicBezTo>
                  <a:cubicBezTo>
                    <a:pt x="49737" y="38163"/>
                    <a:pt x="50248" y="38516"/>
                    <a:pt x="50758" y="38830"/>
                  </a:cubicBezTo>
                  <a:cubicBezTo>
                    <a:pt x="51072" y="40283"/>
                    <a:pt x="51386" y="41696"/>
                    <a:pt x="51700" y="43149"/>
                  </a:cubicBezTo>
                  <a:cubicBezTo>
                    <a:pt x="45973" y="42201"/>
                    <a:pt x="40193" y="41730"/>
                    <a:pt x="34415" y="41730"/>
                  </a:cubicBezTo>
                  <a:cubicBezTo>
                    <a:pt x="28947" y="41730"/>
                    <a:pt x="23479" y="42152"/>
                    <a:pt x="18058" y="42992"/>
                  </a:cubicBezTo>
                  <a:cubicBezTo>
                    <a:pt x="19157" y="37339"/>
                    <a:pt x="20649" y="31764"/>
                    <a:pt x="22572" y="26308"/>
                  </a:cubicBezTo>
                  <a:cubicBezTo>
                    <a:pt x="25634" y="17514"/>
                    <a:pt x="29952" y="9231"/>
                    <a:pt x="35370" y="1694"/>
                  </a:cubicBezTo>
                  <a:close/>
                  <a:moveTo>
                    <a:pt x="52996" y="50725"/>
                  </a:moveTo>
                  <a:cubicBezTo>
                    <a:pt x="53113" y="51353"/>
                    <a:pt x="53192" y="52021"/>
                    <a:pt x="53270" y="52688"/>
                  </a:cubicBezTo>
                  <a:cubicBezTo>
                    <a:pt x="53231" y="52688"/>
                    <a:pt x="53192" y="52727"/>
                    <a:pt x="53153" y="52766"/>
                  </a:cubicBezTo>
                  <a:cubicBezTo>
                    <a:pt x="53113" y="52884"/>
                    <a:pt x="53074" y="52963"/>
                    <a:pt x="53035" y="53080"/>
                  </a:cubicBezTo>
                  <a:cubicBezTo>
                    <a:pt x="52996" y="52609"/>
                    <a:pt x="52956" y="52138"/>
                    <a:pt x="52996" y="51707"/>
                  </a:cubicBezTo>
                  <a:cubicBezTo>
                    <a:pt x="52956" y="51432"/>
                    <a:pt x="52956" y="51078"/>
                    <a:pt x="52996" y="50725"/>
                  </a:cubicBezTo>
                  <a:close/>
                  <a:moveTo>
                    <a:pt x="54723" y="71609"/>
                  </a:moveTo>
                  <a:lnTo>
                    <a:pt x="54762" y="72198"/>
                  </a:lnTo>
                  <a:lnTo>
                    <a:pt x="53663" y="73533"/>
                  </a:lnTo>
                  <a:cubicBezTo>
                    <a:pt x="53506" y="73376"/>
                    <a:pt x="53388" y="73219"/>
                    <a:pt x="53270" y="73023"/>
                  </a:cubicBezTo>
                  <a:cubicBezTo>
                    <a:pt x="53663" y="72473"/>
                    <a:pt x="54173" y="72002"/>
                    <a:pt x="54723" y="71609"/>
                  </a:cubicBezTo>
                  <a:close/>
                  <a:moveTo>
                    <a:pt x="54762" y="72944"/>
                  </a:moveTo>
                  <a:cubicBezTo>
                    <a:pt x="54801" y="73494"/>
                    <a:pt x="54801" y="74004"/>
                    <a:pt x="54801" y="74554"/>
                  </a:cubicBezTo>
                  <a:cubicBezTo>
                    <a:pt x="54527" y="74318"/>
                    <a:pt x="54252" y="74122"/>
                    <a:pt x="54016" y="73886"/>
                  </a:cubicBezTo>
                  <a:lnTo>
                    <a:pt x="54762" y="72944"/>
                  </a:lnTo>
                  <a:close/>
                  <a:moveTo>
                    <a:pt x="54723" y="80678"/>
                  </a:moveTo>
                  <a:cubicBezTo>
                    <a:pt x="54762" y="81031"/>
                    <a:pt x="54762" y="81424"/>
                    <a:pt x="54723" y="81777"/>
                  </a:cubicBezTo>
                  <a:cubicBezTo>
                    <a:pt x="54723" y="81424"/>
                    <a:pt x="54723" y="81031"/>
                    <a:pt x="54723" y="80678"/>
                  </a:cubicBezTo>
                  <a:close/>
                  <a:moveTo>
                    <a:pt x="54370" y="91277"/>
                  </a:moveTo>
                  <a:cubicBezTo>
                    <a:pt x="54252" y="93279"/>
                    <a:pt x="54095" y="95281"/>
                    <a:pt x="53938" y="97283"/>
                  </a:cubicBezTo>
                  <a:cubicBezTo>
                    <a:pt x="53231" y="95320"/>
                    <a:pt x="53388" y="93161"/>
                    <a:pt x="54370" y="91277"/>
                  </a:cubicBezTo>
                  <a:close/>
                  <a:moveTo>
                    <a:pt x="51229" y="128099"/>
                  </a:moveTo>
                  <a:cubicBezTo>
                    <a:pt x="51543" y="128413"/>
                    <a:pt x="51779" y="128767"/>
                    <a:pt x="52014" y="129159"/>
                  </a:cubicBezTo>
                  <a:cubicBezTo>
                    <a:pt x="51700" y="129081"/>
                    <a:pt x="51386" y="129002"/>
                    <a:pt x="51072" y="128963"/>
                  </a:cubicBezTo>
                  <a:lnTo>
                    <a:pt x="51229" y="128099"/>
                  </a:lnTo>
                  <a:close/>
                  <a:moveTo>
                    <a:pt x="18215" y="127824"/>
                  </a:moveTo>
                  <a:cubicBezTo>
                    <a:pt x="18333" y="128256"/>
                    <a:pt x="18411" y="128727"/>
                    <a:pt x="18490" y="129159"/>
                  </a:cubicBezTo>
                  <a:cubicBezTo>
                    <a:pt x="18215" y="129238"/>
                    <a:pt x="17901" y="129277"/>
                    <a:pt x="17587" y="129355"/>
                  </a:cubicBezTo>
                  <a:cubicBezTo>
                    <a:pt x="17744" y="128806"/>
                    <a:pt x="17940" y="128296"/>
                    <a:pt x="18215" y="127824"/>
                  </a:cubicBezTo>
                  <a:close/>
                  <a:moveTo>
                    <a:pt x="51543" y="126529"/>
                  </a:moveTo>
                  <a:cubicBezTo>
                    <a:pt x="52328" y="127353"/>
                    <a:pt x="52956" y="128374"/>
                    <a:pt x="53349" y="129512"/>
                  </a:cubicBezTo>
                  <a:cubicBezTo>
                    <a:pt x="53113" y="129434"/>
                    <a:pt x="52878" y="129355"/>
                    <a:pt x="52642" y="129277"/>
                  </a:cubicBezTo>
                  <a:cubicBezTo>
                    <a:pt x="52642" y="129238"/>
                    <a:pt x="52642" y="129198"/>
                    <a:pt x="52642" y="129198"/>
                  </a:cubicBezTo>
                  <a:cubicBezTo>
                    <a:pt x="52289" y="128570"/>
                    <a:pt x="51857" y="127981"/>
                    <a:pt x="51347" y="127510"/>
                  </a:cubicBezTo>
                  <a:cubicBezTo>
                    <a:pt x="51425" y="127157"/>
                    <a:pt x="51465" y="126843"/>
                    <a:pt x="51543" y="126529"/>
                  </a:cubicBezTo>
                  <a:close/>
                  <a:moveTo>
                    <a:pt x="54723" y="129434"/>
                  </a:moveTo>
                  <a:cubicBezTo>
                    <a:pt x="56293" y="129434"/>
                    <a:pt x="57353" y="130494"/>
                    <a:pt x="57903" y="131829"/>
                  </a:cubicBezTo>
                  <a:cubicBezTo>
                    <a:pt x="56960" y="131122"/>
                    <a:pt x="55901" y="130533"/>
                    <a:pt x="54841" y="130062"/>
                  </a:cubicBezTo>
                  <a:cubicBezTo>
                    <a:pt x="54841" y="129827"/>
                    <a:pt x="54762" y="129630"/>
                    <a:pt x="54723" y="129434"/>
                  </a:cubicBezTo>
                  <a:close/>
                  <a:moveTo>
                    <a:pt x="34532" y="42176"/>
                  </a:moveTo>
                  <a:cubicBezTo>
                    <a:pt x="40320" y="42176"/>
                    <a:pt x="46105" y="42658"/>
                    <a:pt x="51818" y="43620"/>
                  </a:cubicBezTo>
                  <a:cubicBezTo>
                    <a:pt x="52014" y="44719"/>
                    <a:pt x="52210" y="45818"/>
                    <a:pt x="52407" y="46917"/>
                  </a:cubicBezTo>
                  <a:lnTo>
                    <a:pt x="51739" y="46014"/>
                  </a:lnTo>
                  <a:cubicBezTo>
                    <a:pt x="51681" y="45933"/>
                    <a:pt x="51602" y="45900"/>
                    <a:pt x="51525" y="45900"/>
                  </a:cubicBezTo>
                  <a:cubicBezTo>
                    <a:pt x="51342" y="45900"/>
                    <a:pt x="51170" y="46084"/>
                    <a:pt x="51308" y="46250"/>
                  </a:cubicBezTo>
                  <a:lnTo>
                    <a:pt x="52132" y="47349"/>
                  </a:lnTo>
                  <a:cubicBezTo>
                    <a:pt x="51975" y="47585"/>
                    <a:pt x="51857" y="47820"/>
                    <a:pt x="51739" y="48056"/>
                  </a:cubicBezTo>
                  <a:cubicBezTo>
                    <a:pt x="51268" y="47467"/>
                    <a:pt x="50915" y="46839"/>
                    <a:pt x="50680" y="46171"/>
                  </a:cubicBezTo>
                  <a:cubicBezTo>
                    <a:pt x="50633" y="46062"/>
                    <a:pt x="50530" y="46015"/>
                    <a:pt x="50428" y="46015"/>
                  </a:cubicBezTo>
                  <a:cubicBezTo>
                    <a:pt x="50274" y="46015"/>
                    <a:pt x="50122" y="46124"/>
                    <a:pt x="50169" y="46289"/>
                  </a:cubicBezTo>
                  <a:cubicBezTo>
                    <a:pt x="50483" y="47114"/>
                    <a:pt x="50915" y="47859"/>
                    <a:pt x="51504" y="48527"/>
                  </a:cubicBezTo>
                  <a:cubicBezTo>
                    <a:pt x="51386" y="48762"/>
                    <a:pt x="51347" y="48998"/>
                    <a:pt x="51268" y="49233"/>
                  </a:cubicBezTo>
                  <a:cubicBezTo>
                    <a:pt x="51220" y="49427"/>
                    <a:pt x="51381" y="49562"/>
                    <a:pt x="51539" y="49562"/>
                  </a:cubicBezTo>
                  <a:cubicBezTo>
                    <a:pt x="51637" y="49562"/>
                    <a:pt x="51734" y="49510"/>
                    <a:pt x="51779" y="49390"/>
                  </a:cubicBezTo>
                  <a:cubicBezTo>
                    <a:pt x="51779" y="49233"/>
                    <a:pt x="51857" y="49037"/>
                    <a:pt x="51896" y="48880"/>
                  </a:cubicBezTo>
                  <a:cubicBezTo>
                    <a:pt x="52132" y="48880"/>
                    <a:pt x="52250" y="48645"/>
                    <a:pt x="52093" y="48488"/>
                  </a:cubicBezTo>
                  <a:cubicBezTo>
                    <a:pt x="52210" y="48173"/>
                    <a:pt x="52368" y="47899"/>
                    <a:pt x="52564" y="47663"/>
                  </a:cubicBezTo>
                  <a:cubicBezTo>
                    <a:pt x="52642" y="48252"/>
                    <a:pt x="52760" y="48880"/>
                    <a:pt x="52839" y="49508"/>
                  </a:cubicBezTo>
                  <a:cubicBezTo>
                    <a:pt x="52642" y="49901"/>
                    <a:pt x="52564" y="50333"/>
                    <a:pt x="52564" y="50764"/>
                  </a:cubicBezTo>
                  <a:cubicBezTo>
                    <a:pt x="52485" y="51667"/>
                    <a:pt x="52525" y="52609"/>
                    <a:pt x="52603" y="53512"/>
                  </a:cubicBezTo>
                  <a:cubicBezTo>
                    <a:pt x="52642" y="53591"/>
                    <a:pt x="52682" y="53669"/>
                    <a:pt x="52799" y="53709"/>
                  </a:cubicBezTo>
                  <a:cubicBezTo>
                    <a:pt x="52721" y="53905"/>
                    <a:pt x="52642" y="54101"/>
                    <a:pt x="52564" y="54297"/>
                  </a:cubicBezTo>
                  <a:cubicBezTo>
                    <a:pt x="52171" y="53630"/>
                    <a:pt x="51896" y="52884"/>
                    <a:pt x="51818" y="52138"/>
                  </a:cubicBezTo>
                  <a:cubicBezTo>
                    <a:pt x="51798" y="51981"/>
                    <a:pt x="51661" y="51903"/>
                    <a:pt x="51533" y="51903"/>
                  </a:cubicBezTo>
                  <a:cubicBezTo>
                    <a:pt x="51406" y="51903"/>
                    <a:pt x="51288" y="51981"/>
                    <a:pt x="51308" y="52138"/>
                  </a:cubicBezTo>
                  <a:cubicBezTo>
                    <a:pt x="51425" y="53080"/>
                    <a:pt x="51739" y="53983"/>
                    <a:pt x="52250" y="54769"/>
                  </a:cubicBezTo>
                  <a:cubicBezTo>
                    <a:pt x="52289" y="54808"/>
                    <a:pt x="52328" y="54847"/>
                    <a:pt x="52368" y="54847"/>
                  </a:cubicBezTo>
                  <a:cubicBezTo>
                    <a:pt x="52014" y="55907"/>
                    <a:pt x="51739" y="57006"/>
                    <a:pt x="51504" y="58105"/>
                  </a:cubicBezTo>
                  <a:cubicBezTo>
                    <a:pt x="51480" y="58273"/>
                    <a:pt x="51646" y="58397"/>
                    <a:pt x="51796" y="58397"/>
                  </a:cubicBezTo>
                  <a:cubicBezTo>
                    <a:pt x="51893" y="58397"/>
                    <a:pt x="51984" y="58346"/>
                    <a:pt x="52014" y="58223"/>
                  </a:cubicBezTo>
                  <a:cubicBezTo>
                    <a:pt x="52289" y="56614"/>
                    <a:pt x="52760" y="55004"/>
                    <a:pt x="53427" y="53512"/>
                  </a:cubicBezTo>
                  <a:cubicBezTo>
                    <a:pt x="53467" y="53787"/>
                    <a:pt x="53506" y="54062"/>
                    <a:pt x="53545" y="54376"/>
                  </a:cubicBezTo>
                  <a:cubicBezTo>
                    <a:pt x="52878" y="55868"/>
                    <a:pt x="52603" y="57516"/>
                    <a:pt x="52721" y="59165"/>
                  </a:cubicBezTo>
                  <a:cubicBezTo>
                    <a:pt x="52721" y="59322"/>
                    <a:pt x="52839" y="59401"/>
                    <a:pt x="52956" y="59401"/>
                  </a:cubicBezTo>
                  <a:cubicBezTo>
                    <a:pt x="53074" y="59401"/>
                    <a:pt x="53192" y="59322"/>
                    <a:pt x="53192" y="59165"/>
                  </a:cubicBezTo>
                  <a:cubicBezTo>
                    <a:pt x="53113" y="57870"/>
                    <a:pt x="53270" y="56614"/>
                    <a:pt x="53663" y="55397"/>
                  </a:cubicBezTo>
                  <a:cubicBezTo>
                    <a:pt x="53938" y="57752"/>
                    <a:pt x="54134" y="60147"/>
                    <a:pt x="54330" y="62502"/>
                  </a:cubicBezTo>
                  <a:cubicBezTo>
                    <a:pt x="54095" y="62149"/>
                    <a:pt x="53938" y="61717"/>
                    <a:pt x="53859" y="61285"/>
                  </a:cubicBezTo>
                  <a:cubicBezTo>
                    <a:pt x="53844" y="61162"/>
                    <a:pt x="53763" y="61112"/>
                    <a:pt x="53672" y="61112"/>
                  </a:cubicBezTo>
                  <a:cubicBezTo>
                    <a:pt x="53530" y="61112"/>
                    <a:pt x="53364" y="61235"/>
                    <a:pt x="53388" y="61403"/>
                  </a:cubicBezTo>
                  <a:cubicBezTo>
                    <a:pt x="53506" y="62188"/>
                    <a:pt x="53859" y="62855"/>
                    <a:pt x="54370" y="63444"/>
                  </a:cubicBezTo>
                  <a:cubicBezTo>
                    <a:pt x="54370" y="63797"/>
                    <a:pt x="54409" y="64190"/>
                    <a:pt x="54409" y="64543"/>
                  </a:cubicBezTo>
                  <a:cubicBezTo>
                    <a:pt x="53663" y="63719"/>
                    <a:pt x="53074" y="62777"/>
                    <a:pt x="52642" y="61756"/>
                  </a:cubicBezTo>
                  <a:cubicBezTo>
                    <a:pt x="52596" y="61647"/>
                    <a:pt x="52493" y="61600"/>
                    <a:pt x="52394" y="61600"/>
                  </a:cubicBezTo>
                  <a:cubicBezTo>
                    <a:pt x="52243" y="61600"/>
                    <a:pt x="52100" y="61708"/>
                    <a:pt x="52171" y="61874"/>
                  </a:cubicBezTo>
                  <a:cubicBezTo>
                    <a:pt x="52682" y="63169"/>
                    <a:pt x="53467" y="64308"/>
                    <a:pt x="54448" y="65250"/>
                  </a:cubicBezTo>
                  <a:lnTo>
                    <a:pt x="54527" y="66742"/>
                  </a:lnTo>
                  <a:lnTo>
                    <a:pt x="54527" y="66742"/>
                  </a:lnTo>
                  <a:lnTo>
                    <a:pt x="53859" y="66114"/>
                  </a:lnTo>
                  <a:cubicBezTo>
                    <a:pt x="53804" y="66059"/>
                    <a:pt x="53746" y="66036"/>
                    <a:pt x="53690" y="66036"/>
                  </a:cubicBezTo>
                  <a:cubicBezTo>
                    <a:pt x="53505" y="66036"/>
                    <a:pt x="53355" y="66286"/>
                    <a:pt x="53506" y="66467"/>
                  </a:cubicBezTo>
                  <a:lnTo>
                    <a:pt x="54370" y="67252"/>
                  </a:lnTo>
                  <a:lnTo>
                    <a:pt x="53977" y="67488"/>
                  </a:lnTo>
                  <a:lnTo>
                    <a:pt x="53153" y="66820"/>
                  </a:lnTo>
                  <a:cubicBezTo>
                    <a:pt x="53097" y="66765"/>
                    <a:pt x="53038" y="66742"/>
                    <a:pt x="52982" y="66742"/>
                  </a:cubicBezTo>
                  <a:cubicBezTo>
                    <a:pt x="52800" y="66742"/>
                    <a:pt x="52658" y="66984"/>
                    <a:pt x="52839" y="67134"/>
                  </a:cubicBezTo>
                  <a:lnTo>
                    <a:pt x="53545" y="67762"/>
                  </a:lnTo>
                  <a:cubicBezTo>
                    <a:pt x="53074" y="68076"/>
                    <a:pt x="52642" y="68430"/>
                    <a:pt x="52210" y="68744"/>
                  </a:cubicBezTo>
                  <a:cubicBezTo>
                    <a:pt x="52027" y="68927"/>
                    <a:pt x="52201" y="69159"/>
                    <a:pt x="52399" y="69159"/>
                  </a:cubicBezTo>
                  <a:cubicBezTo>
                    <a:pt x="52454" y="69159"/>
                    <a:pt x="52512" y="69140"/>
                    <a:pt x="52564" y="69097"/>
                  </a:cubicBezTo>
                  <a:cubicBezTo>
                    <a:pt x="53192" y="68587"/>
                    <a:pt x="53859" y="68116"/>
                    <a:pt x="54566" y="67684"/>
                  </a:cubicBezTo>
                  <a:cubicBezTo>
                    <a:pt x="54644" y="68783"/>
                    <a:pt x="54684" y="69882"/>
                    <a:pt x="54723" y="71021"/>
                  </a:cubicBezTo>
                  <a:cubicBezTo>
                    <a:pt x="54016" y="71452"/>
                    <a:pt x="53427" y="72002"/>
                    <a:pt x="52956" y="72630"/>
                  </a:cubicBezTo>
                  <a:cubicBezTo>
                    <a:pt x="52799" y="72434"/>
                    <a:pt x="52642" y="72198"/>
                    <a:pt x="52485" y="71963"/>
                  </a:cubicBezTo>
                  <a:cubicBezTo>
                    <a:pt x="52441" y="71907"/>
                    <a:pt x="52375" y="71883"/>
                    <a:pt x="52306" y="71883"/>
                  </a:cubicBezTo>
                  <a:cubicBezTo>
                    <a:pt x="52132" y="71883"/>
                    <a:pt x="51941" y="72040"/>
                    <a:pt x="52053" y="72238"/>
                  </a:cubicBezTo>
                  <a:cubicBezTo>
                    <a:pt x="52760" y="73376"/>
                    <a:pt x="53702" y="74357"/>
                    <a:pt x="54801" y="75143"/>
                  </a:cubicBezTo>
                  <a:lnTo>
                    <a:pt x="54801" y="76359"/>
                  </a:lnTo>
                  <a:cubicBezTo>
                    <a:pt x="53702" y="75535"/>
                    <a:pt x="52721" y="74514"/>
                    <a:pt x="51857" y="73415"/>
                  </a:cubicBezTo>
                  <a:cubicBezTo>
                    <a:pt x="51812" y="73347"/>
                    <a:pt x="51744" y="73319"/>
                    <a:pt x="51675" y="73319"/>
                  </a:cubicBezTo>
                  <a:cubicBezTo>
                    <a:pt x="51504" y="73319"/>
                    <a:pt x="51325" y="73494"/>
                    <a:pt x="51465" y="73690"/>
                  </a:cubicBezTo>
                  <a:cubicBezTo>
                    <a:pt x="51936" y="74318"/>
                    <a:pt x="52485" y="74946"/>
                    <a:pt x="53074" y="75535"/>
                  </a:cubicBezTo>
                  <a:cubicBezTo>
                    <a:pt x="52446" y="76870"/>
                    <a:pt x="52053" y="78322"/>
                    <a:pt x="51857" y="79853"/>
                  </a:cubicBezTo>
                  <a:cubicBezTo>
                    <a:pt x="51838" y="80005"/>
                    <a:pt x="51948" y="80074"/>
                    <a:pt x="52070" y="80074"/>
                  </a:cubicBezTo>
                  <a:cubicBezTo>
                    <a:pt x="52201" y="80074"/>
                    <a:pt x="52347" y="79995"/>
                    <a:pt x="52368" y="79853"/>
                  </a:cubicBezTo>
                  <a:cubicBezTo>
                    <a:pt x="52525" y="78479"/>
                    <a:pt x="52878" y="77145"/>
                    <a:pt x="53467" y="75928"/>
                  </a:cubicBezTo>
                  <a:cubicBezTo>
                    <a:pt x="53663" y="76085"/>
                    <a:pt x="53859" y="76242"/>
                    <a:pt x="54056" y="76399"/>
                  </a:cubicBezTo>
                  <a:cubicBezTo>
                    <a:pt x="53702" y="77105"/>
                    <a:pt x="53427" y="77812"/>
                    <a:pt x="53231" y="78558"/>
                  </a:cubicBezTo>
                  <a:cubicBezTo>
                    <a:pt x="53183" y="78752"/>
                    <a:pt x="53344" y="78886"/>
                    <a:pt x="53502" y="78886"/>
                  </a:cubicBezTo>
                  <a:cubicBezTo>
                    <a:pt x="53600" y="78886"/>
                    <a:pt x="53696" y="78835"/>
                    <a:pt x="53741" y="78715"/>
                  </a:cubicBezTo>
                  <a:cubicBezTo>
                    <a:pt x="53898" y="78047"/>
                    <a:pt x="54134" y="77380"/>
                    <a:pt x="54448" y="76752"/>
                  </a:cubicBezTo>
                  <a:cubicBezTo>
                    <a:pt x="54566" y="76831"/>
                    <a:pt x="54684" y="76909"/>
                    <a:pt x="54801" y="76988"/>
                  </a:cubicBezTo>
                  <a:lnTo>
                    <a:pt x="54801" y="78205"/>
                  </a:lnTo>
                  <a:cubicBezTo>
                    <a:pt x="54801" y="78205"/>
                    <a:pt x="54762" y="78205"/>
                    <a:pt x="54762" y="78244"/>
                  </a:cubicBezTo>
                  <a:cubicBezTo>
                    <a:pt x="54095" y="80207"/>
                    <a:pt x="54095" y="82326"/>
                    <a:pt x="54684" y="84328"/>
                  </a:cubicBezTo>
                  <a:lnTo>
                    <a:pt x="54644" y="86056"/>
                  </a:lnTo>
                  <a:cubicBezTo>
                    <a:pt x="53702" y="84760"/>
                    <a:pt x="53310" y="83190"/>
                    <a:pt x="53506" y="81581"/>
                  </a:cubicBezTo>
                  <a:cubicBezTo>
                    <a:pt x="53525" y="81429"/>
                    <a:pt x="53415" y="81359"/>
                    <a:pt x="53293" y="81359"/>
                  </a:cubicBezTo>
                  <a:cubicBezTo>
                    <a:pt x="53162" y="81359"/>
                    <a:pt x="53016" y="81439"/>
                    <a:pt x="52996" y="81581"/>
                  </a:cubicBezTo>
                  <a:cubicBezTo>
                    <a:pt x="52799" y="83504"/>
                    <a:pt x="53388" y="85388"/>
                    <a:pt x="54605" y="86841"/>
                  </a:cubicBezTo>
                  <a:cubicBezTo>
                    <a:pt x="54605" y="87194"/>
                    <a:pt x="54566" y="87547"/>
                    <a:pt x="54566" y="87901"/>
                  </a:cubicBezTo>
                  <a:cubicBezTo>
                    <a:pt x="53663" y="87037"/>
                    <a:pt x="52996" y="85938"/>
                    <a:pt x="52642" y="84721"/>
                  </a:cubicBezTo>
                  <a:cubicBezTo>
                    <a:pt x="52610" y="84592"/>
                    <a:pt x="52512" y="84536"/>
                    <a:pt x="52413" y="84536"/>
                  </a:cubicBezTo>
                  <a:cubicBezTo>
                    <a:pt x="52270" y="84536"/>
                    <a:pt x="52125" y="84653"/>
                    <a:pt x="52171" y="84839"/>
                  </a:cubicBezTo>
                  <a:cubicBezTo>
                    <a:pt x="52407" y="85702"/>
                    <a:pt x="52799" y="86488"/>
                    <a:pt x="53310" y="87233"/>
                  </a:cubicBezTo>
                  <a:cubicBezTo>
                    <a:pt x="52996" y="87665"/>
                    <a:pt x="52760" y="88136"/>
                    <a:pt x="52642" y="88647"/>
                  </a:cubicBezTo>
                  <a:cubicBezTo>
                    <a:pt x="52572" y="88834"/>
                    <a:pt x="52726" y="88966"/>
                    <a:pt x="52878" y="88966"/>
                  </a:cubicBezTo>
                  <a:cubicBezTo>
                    <a:pt x="52980" y="88966"/>
                    <a:pt x="53082" y="88907"/>
                    <a:pt x="53113" y="88764"/>
                  </a:cubicBezTo>
                  <a:cubicBezTo>
                    <a:pt x="53231" y="88372"/>
                    <a:pt x="53388" y="87979"/>
                    <a:pt x="53624" y="87626"/>
                  </a:cubicBezTo>
                  <a:cubicBezTo>
                    <a:pt x="53741" y="87783"/>
                    <a:pt x="53859" y="87901"/>
                    <a:pt x="53977" y="88019"/>
                  </a:cubicBezTo>
                  <a:cubicBezTo>
                    <a:pt x="53938" y="88058"/>
                    <a:pt x="53898" y="88097"/>
                    <a:pt x="53859" y="88136"/>
                  </a:cubicBezTo>
                  <a:cubicBezTo>
                    <a:pt x="53781" y="88372"/>
                    <a:pt x="53702" y="88568"/>
                    <a:pt x="53624" y="88764"/>
                  </a:cubicBezTo>
                  <a:cubicBezTo>
                    <a:pt x="53552" y="88932"/>
                    <a:pt x="53699" y="89056"/>
                    <a:pt x="53851" y="89056"/>
                  </a:cubicBezTo>
                  <a:cubicBezTo>
                    <a:pt x="53949" y="89056"/>
                    <a:pt x="54049" y="89005"/>
                    <a:pt x="54095" y="88882"/>
                  </a:cubicBezTo>
                  <a:lnTo>
                    <a:pt x="54330" y="88372"/>
                  </a:lnTo>
                  <a:cubicBezTo>
                    <a:pt x="54358" y="88400"/>
                    <a:pt x="54405" y="88427"/>
                    <a:pt x="54459" y="88427"/>
                  </a:cubicBezTo>
                  <a:cubicBezTo>
                    <a:pt x="54481" y="88427"/>
                    <a:pt x="54504" y="88423"/>
                    <a:pt x="54527" y="88411"/>
                  </a:cubicBezTo>
                  <a:lnTo>
                    <a:pt x="54527" y="88411"/>
                  </a:lnTo>
                  <a:cubicBezTo>
                    <a:pt x="54527" y="89039"/>
                    <a:pt x="54487" y="89667"/>
                    <a:pt x="54448" y="90295"/>
                  </a:cubicBezTo>
                  <a:cubicBezTo>
                    <a:pt x="54409" y="90295"/>
                    <a:pt x="54370" y="90335"/>
                    <a:pt x="54370" y="90374"/>
                  </a:cubicBezTo>
                  <a:cubicBezTo>
                    <a:pt x="52642" y="92926"/>
                    <a:pt x="52760" y="95713"/>
                    <a:pt x="53859" y="98461"/>
                  </a:cubicBezTo>
                  <a:cubicBezTo>
                    <a:pt x="53859" y="98775"/>
                    <a:pt x="53820" y="99128"/>
                    <a:pt x="53781" y="99442"/>
                  </a:cubicBezTo>
                  <a:cubicBezTo>
                    <a:pt x="53270" y="98264"/>
                    <a:pt x="52917" y="96969"/>
                    <a:pt x="52799" y="95674"/>
                  </a:cubicBezTo>
                  <a:cubicBezTo>
                    <a:pt x="52780" y="95517"/>
                    <a:pt x="52652" y="95438"/>
                    <a:pt x="52534" y="95438"/>
                  </a:cubicBezTo>
                  <a:cubicBezTo>
                    <a:pt x="52417" y="95438"/>
                    <a:pt x="52309" y="95517"/>
                    <a:pt x="52328" y="95674"/>
                  </a:cubicBezTo>
                  <a:cubicBezTo>
                    <a:pt x="52407" y="96694"/>
                    <a:pt x="52642" y="97676"/>
                    <a:pt x="52956" y="98618"/>
                  </a:cubicBezTo>
                  <a:cubicBezTo>
                    <a:pt x="52603" y="98736"/>
                    <a:pt x="52250" y="98893"/>
                    <a:pt x="51975" y="99167"/>
                  </a:cubicBezTo>
                  <a:cubicBezTo>
                    <a:pt x="51794" y="99348"/>
                    <a:pt x="51960" y="99598"/>
                    <a:pt x="52154" y="99598"/>
                  </a:cubicBezTo>
                  <a:cubicBezTo>
                    <a:pt x="52212" y="99598"/>
                    <a:pt x="52274" y="99575"/>
                    <a:pt x="52328" y="99521"/>
                  </a:cubicBezTo>
                  <a:cubicBezTo>
                    <a:pt x="52525" y="99324"/>
                    <a:pt x="52799" y="99167"/>
                    <a:pt x="53074" y="99089"/>
                  </a:cubicBezTo>
                  <a:lnTo>
                    <a:pt x="53113" y="99089"/>
                  </a:lnTo>
                  <a:cubicBezTo>
                    <a:pt x="53231" y="99403"/>
                    <a:pt x="53388" y="99678"/>
                    <a:pt x="53506" y="99992"/>
                  </a:cubicBezTo>
                  <a:cubicBezTo>
                    <a:pt x="52996" y="100110"/>
                    <a:pt x="52485" y="100306"/>
                    <a:pt x="52053" y="100620"/>
                  </a:cubicBezTo>
                  <a:cubicBezTo>
                    <a:pt x="51828" y="100781"/>
                    <a:pt x="51973" y="101102"/>
                    <a:pt x="52163" y="101102"/>
                  </a:cubicBezTo>
                  <a:cubicBezTo>
                    <a:pt x="52204" y="101102"/>
                    <a:pt x="52247" y="101087"/>
                    <a:pt x="52289" y="101052"/>
                  </a:cubicBezTo>
                  <a:cubicBezTo>
                    <a:pt x="52721" y="100738"/>
                    <a:pt x="53192" y="100541"/>
                    <a:pt x="53702" y="100424"/>
                  </a:cubicBezTo>
                  <a:lnTo>
                    <a:pt x="53702" y="100424"/>
                  </a:lnTo>
                  <a:cubicBezTo>
                    <a:pt x="53702" y="100738"/>
                    <a:pt x="53663" y="101052"/>
                    <a:pt x="53624" y="101326"/>
                  </a:cubicBezTo>
                  <a:cubicBezTo>
                    <a:pt x="53192" y="101444"/>
                    <a:pt x="52799" y="101641"/>
                    <a:pt x="52407" y="101837"/>
                  </a:cubicBezTo>
                  <a:cubicBezTo>
                    <a:pt x="52133" y="101974"/>
                    <a:pt x="52307" y="102290"/>
                    <a:pt x="52539" y="102290"/>
                  </a:cubicBezTo>
                  <a:cubicBezTo>
                    <a:pt x="52572" y="102290"/>
                    <a:pt x="52607" y="102284"/>
                    <a:pt x="52642" y="102269"/>
                  </a:cubicBezTo>
                  <a:cubicBezTo>
                    <a:pt x="52917" y="102112"/>
                    <a:pt x="53270" y="101955"/>
                    <a:pt x="53584" y="101876"/>
                  </a:cubicBezTo>
                  <a:lnTo>
                    <a:pt x="53584" y="101876"/>
                  </a:lnTo>
                  <a:cubicBezTo>
                    <a:pt x="53545" y="102269"/>
                    <a:pt x="53506" y="102661"/>
                    <a:pt x="53467" y="103054"/>
                  </a:cubicBezTo>
                  <a:cubicBezTo>
                    <a:pt x="53467" y="103211"/>
                    <a:pt x="53427" y="103368"/>
                    <a:pt x="53427" y="103525"/>
                  </a:cubicBezTo>
                  <a:cubicBezTo>
                    <a:pt x="53153" y="103407"/>
                    <a:pt x="52917" y="103289"/>
                    <a:pt x="52721" y="103093"/>
                  </a:cubicBezTo>
                  <a:cubicBezTo>
                    <a:pt x="52672" y="103053"/>
                    <a:pt x="52619" y="103035"/>
                    <a:pt x="52567" y="103035"/>
                  </a:cubicBezTo>
                  <a:cubicBezTo>
                    <a:pt x="52365" y="103035"/>
                    <a:pt x="52180" y="103290"/>
                    <a:pt x="52368" y="103446"/>
                  </a:cubicBezTo>
                  <a:cubicBezTo>
                    <a:pt x="52446" y="103525"/>
                    <a:pt x="52564" y="103564"/>
                    <a:pt x="52642" y="103643"/>
                  </a:cubicBezTo>
                  <a:cubicBezTo>
                    <a:pt x="52053" y="104742"/>
                    <a:pt x="51661" y="105959"/>
                    <a:pt x="51504" y="107215"/>
                  </a:cubicBezTo>
                  <a:cubicBezTo>
                    <a:pt x="51484" y="107372"/>
                    <a:pt x="51602" y="107450"/>
                    <a:pt x="51730" y="107450"/>
                  </a:cubicBezTo>
                  <a:cubicBezTo>
                    <a:pt x="51857" y="107450"/>
                    <a:pt x="51995" y="107372"/>
                    <a:pt x="52014" y="107215"/>
                  </a:cubicBezTo>
                  <a:cubicBezTo>
                    <a:pt x="52132" y="106076"/>
                    <a:pt x="52485" y="104938"/>
                    <a:pt x="53035" y="103878"/>
                  </a:cubicBezTo>
                  <a:lnTo>
                    <a:pt x="53349" y="104035"/>
                  </a:lnTo>
                  <a:cubicBezTo>
                    <a:pt x="53074" y="106783"/>
                    <a:pt x="52760" y="109570"/>
                    <a:pt x="52368" y="112318"/>
                  </a:cubicBezTo>
                  <a:cubicBezTo>
                    <a:pt x="51896" y="111533"/>
                    <a:pt x="51661" y="110591"/>
                    <a:pt x="51661" y="109688"/>
                  </a:cubicBezTo>
                  <a:cubicBezTo>
                    <a:pt x="51661" y="109511"/>
                    <a:pt x="51543" y="109423"/>
                    <a:pt x="51425" y="109423"/>
                  </a:cubicBezTo>
                  <a:cubicBezTo>
                    <a:pt x="51308" y="109423"/>
                    <a:pt x="51190" y="109511"/>
                    <a:pt x="51190" y="109688"/>
                  </a:cubicBezTo>
                  <a:cubicBezTo>
                    <a:pt x="51190" y="110512"/>
                    <a:pt x="51347" y="111376"/>
                    <a:pt x="51739" y="112122"/>
                  </a:cubicBezTo>
                  <a:cubicBezTo>
                    <a:pt x="51661" y="112122"/>
                    <a:pt x="51582" y="112122"/>
                    <a:pt x="51504" y="112200"/>
                  </a:cubicBezTo>
                  <a:cubicBezTo>
                    <a:pt x="51151" y="112514"/>
                    <a:pt x="50915" y="112946"/>
                    <a:pt x="50837" y="113417"/>
                  </a:cubicBezTo>
                  <a:cubicBezTo>
                    <a:pt x="50789" y="113585"/>
                    <a:pt x="50945" y="113709"/>
                    <a:pt x="51092" y="113709"/>
                  </a:cubicBezTo>
                  <a:cubicBezTo>
                    <a:pt x="51186" y="113709"/>
                    <a:pt x="51277" y="113658"/>
                    <a:pt x="51308" y="113535"/>
                  </a:cubicBezTo>
                  <a:cubicBezTo>
                    <a:pt x="51386" y="113143"/>
                    <a:pt x="51582" y="112829"/>
                    <a:pt x="51857" y="112554"/>
                  </a:cubicBezTo>
                  <a:cubicBezTo>
                    <a:pt x="51896" y="112514"/>
                    <a:pt x="51896" y="112514"/>
                    <a:pt x="51936" y="112475"/>
                  </a:cubicBezTo>
                  <a:cubicBezTo>
                    <a:pt x="52014" y="112632"/>
                    <a:pt x="52093" y="112789"/>
                    <a:pt x="52210" y="112907"/>
                  </a:cubicBezTo>
                  <a:lnTo>
                    <a:pt x="51465" y="113967"/>
                  </a:lnTo>
                  <a:cubicBezTo>
                    <a:pt x="51357" y="114156"/>
                    <a:pt x="51527" y="114308"/>
                    <a:pt x="51695" y="114308"/>
                  </a:cubicBezTo>
                  <a:cubicBezTo>
                    <a:pt x="51771" y="114308"/>
                    <a:pt x="51847" y="114276"/>
                    <a:pt x="51896" y="114203"/>
                  </a:cubicBezTo>
                  <a:cubicBezTo>
                    <a:pt x="52014" y="114085"/>
                    <a:pt x="52093" y="113928"/>
                    <a:pt x="52210" y="113810"/>
                  </a:cubicBezTo>
                  <a:lnTo>
                    <a:pt x="52210" y="113810"/>
                  </a:lnTo>
                  <a:cubicBezTo>
                    <a:pt x="52053" y="114831"/>
                    <a:pt x="51896" y="115851"/>
                    <a:pt x="51739" y="116911"/>
                  </a:cubicBezTo>
                  <a:cubicBezTo>
                    <a:pt x="51386" y="116872"/>
                    <a:pt x="51033" y="116754"/>
                    <a:pt x="50719" y="116597"/>
                  </a:cubicBezTo>
                  <a:cubicBezTo>
                    <a:pt x="50677" y="116573"/>
                    <a:pt x="50637" y="116563"/>
                    <a:pt x="50599" y="116563"/>
                  </a:cubicBezTo>
                  <a:cubicBezTo>
                    <a:pt x="50385" y="116563"/>
                    <a:pt x="50250" y="116890"/>
                    <a:pt x="50483" y="116990"/>
                  </a:cubicBezTo>
                  <a:cubicBezTo>
                    <a:pt x="50837" y="117225"/>
                    <a:pt x="51229" y="117343"/>
                    <a:pt x="51661" y="117382"/>
                  </a:cubicBezTo>
                  <a:cubicBezTo>
                    <a:pt x="51622" y="117618"/>
                    <a:pt x="51582" y="117814"/>
                    <a:pt x="51582" y="118010"/>
                  </a:cubicBezTo>
                  <a:cubicBezTo>
                    <a:pt x="51308" y="117932"/>
                    <a:pt x="51072" y="117814"/>
                    <a:pt x="50837" y="117696"/>
                  </a:cubicBezTo>
                  <a:cubicBezTo>
                    <a:pt x="50794" y="117661"/>
                    <a:pt x="50752" y="117646"/>
                    <a:pt x="50713" y="117646"/>
                  </a:cubicBezTo>
                  <a:cubicBezTo>
                    <a:pt x="50532" y="117646"/>
                    <a:pt x="50408" y="117960"/>
                    <a:pt x="50601" y="118089"/>
                  </a:cubicBezTo>
                  <a:cubicBezTo>
                    <a:pt x="50876" y="118285"/>
                    <a:pt x="51190" y="118442"/>
                    <a:pt x="51504" y="118521"/>
                  </a:cubicBezTo>
                  <a:cubicBezTo>
                    <a:pt x="51465" y="118795"/>
                    <a:pt x="51425" y="119031"/>
                    <a:pt x="51386" y="119306"/>
                  </a:cubicBezTo>
                  <a:cubicBezTo>
                    <a:pt x="50640" y="120091"/>
                    <a:pt x="50169" y="121072"/>
                    <a:pt x="50012" y="122093"/>
                  </a:cubicBezTo>
                  <a:cubicBezTo>
                    <a:pt x="49988" y="122287"/>
                    <a:pt x="50159" y="122421"/>
                    <a:pt x="50302" y="122421"/>
                  </a:cubicBezTo>
                  <a:cubicBezTo>
                    <a:pt x="50390" y="122421"/>
                    <a:pt x="50468" y="122370"/>
                    <a:pt x="50483" y="122250"/>
                  </a:cubicBezTo>
                  <a:cubicBezTo>
                    <a:pt x="50601" y="121583"/>
                    <a:pt x="50837" y="120915"/>
                    <a:pt x="51229" y="120326"/>
                  </a:cubicBezTo>
                  <a:lnTo>
                    <a:pt x="51229" y="120326"/>
                  </a:lnTo>
                  <a:cubicBezTo>
                    <a:pt x="50876" y="121779"/>
                    <a:pt x="50640" y="123231"/>
                    <a:pt x="50365" y="124684"/>
                  </a:cubicBezTo>
                  <a:cubicBezTo>
                    <a:pt x="50331" y="124667"/>
                    <a:pt x="50297" y="124659"/>
                    <a:pt x="50264" y="124659"/>
                  </a:cubicBezTo>
                  <a:cubicBezTo>
                    <a:pt x="50147" y="124659"/>
                    <a:pt x="50051" y="124758"/>
                    <a:pt x="50051" y="124880"/>
                  </a:cubicBezTo>
                  <a:lnTo>
                    <a:pt x="50051" y="125391"/>
                  </a:lnTo>
                  <a:cubicBezTo>
                    <a:pt x="50012" y="125508"/>
                    <a:pt x="50091" y="125587"/>
                    <a:pt x="50208" y="125626"/>
                  </a:cubicBezTo>
                  <a:cubicBezTo>
                    <a:pt x="49659" y="128492"/>
                    <a:pt x="49070" y="131397"/>
                    <a:pt x="48481" y="134302"/>
                  </a:cubicBezTo>
                  <a:cubicBezTo>
                    <a:pt x="44987" y="135479"/>
                    <a:pt x="41337" y="136186"/>
                    <a:pt x="37686" y="136461"/>
                  </a:cubicBezTo>
                  <a:cubicBezTo>
                    <a:pt x="37686" y="133713"/>
                    <a:pt x="37607" y="130965"/>
                    <a:pt x="37607" y="128217"/>
                  </a:cubicBezTo>
                  <a:cubicBezTo>
                    <a:pt x="37607" y="123977"/>
                    <a:pt x="37647" y="119738"/>
                    <a:pt x="37607" y="115498"/>
                  </a:cubicBezTo>
                  <a:cubicBezTo>
                    <a:pt x="37647" y="114831"/>
                    <a:pt x="37568" y="114203"/>
                    <a:pt x="37490" y="113535"/>
                  </a:cubicBezTo>
                  <a:lnTo>
                    <a:pt x="37490" y="113535"/>
                  </a:lnTo>
                  <a:cubicBezTo>
                    <a:pt x="38432" y="114203"/>
                    <a:pt x="39335" y="115027"/>
                    <a:pt x="40080" y="115930"/>
                  </a:cubicBezTo>
                  <a:cubicBezTo>
                    <a:pt x="40126" y="115985"/>
                    <a:pt x="40178" y="116007"/>
                    <a:pt x="40228" y="116007"/>
                  </a:cubicBezTo>
                  <a:cubicBezTo>
                    <a:pt x="40395" y="116007"/>
                    <a:pt x="40545" y="115757"/>
                    <a:pt x="40394" y="115576"/>
                  </a:cubicBezTo>
                  <a:cubicBezTo>
                    <a:pt x="39531" y="114517"/>
                    <a:pt x="38471" y="113574"/>
                    <a:pt x="37333" y="112868"/>
                  </a:cubicBezTo>
                  <a:cubicBezTo>
                    <a:pt x="37134" y="112140"/>
                    <a:pt x="36462" y="111635"/>
                    <a:pt x="35739" y="111635"/>
                  </a:cubicBezTo>
                  <a:cubicBezTo>
                    <a:pt x="35603" y="111635"/>
                    <a:pt x="35466" y="111653"/>
                    <a:pt x="35330" y="111690"/>
                  </a:cubicBezTo>
                  <a:cubicBezTo>
                    <a:pt x="35272" y="111670"/>
                    <a:pt x="35213" y="111661"/>
                    <a:pt x="35154" y="111661"/>
                  </a:cubicBezTo>
                  <a:cubicBezTo>
                    <a:pt x="35095" y="111661"/>
                    <a:pt x="35036" y="111670"/>
                    <a:pt x="34977" y="111690"/>
                  </a:cubicBezTo>
                  <a:cubicBezTo>
                    <a:pt x="31915" y="112554"/>
                    <a:pt x="32622" y="116205"/>
                    <a:pt x="32622" y="118678"/>
                  </a:cubicBezTo>
                  <a:lnTo>
                    <a:pt x="32779" y="131200"/>
                  </a:lnTo>
                  <a:cubicBezTo>
                    <a:pt x="32779" y="133006"/>
                    <a:pt x="32779" y="134812"/>
                    <a:pt x="32818" y="136657"/>
                  </a:cubicBezTo>
                  <a:cubicBezTo>
                    <a:pt x="28892" y="136343"/>
                    <a:pt x="24692" y="136304"/>
                    <a:pt x="21238" y="134184"/>
                  </a:cubicBezTo>
                  <a:cubicBezTo>
                    <a:pt x="19393" y="127432"/>
                    <a:pt x="18372" y="120523"/>
                    <a:pt x="17587" y="113535"/>
                  </a:cubicBezTo>
                  <a:cubicBezTo>
                    <a:pt x="17665" y="113300"/>
                    <a:pt x="17626" y="113025"/>
                    <a:pt x="17508" y="112789"/>
                  </a:cubicBezTo>
                  <a:cubicBezTo>
                    <a:pt x="17312" y="110905"/>
                    <a:pt x="17116" y="109021"/>
                    <a:pt x="16919" y="107097"/>
                  </a:cubicBezTo>
                  <a:cubicBezTo>
                    <a:pt x="16017" y="97715"/>
                    <a:pt x="15349" y="88254"/>
                    <a:pt x="15192" y="78833"/>
                  </a:cubicBezTo>
                  <a:cubicBezTo>
                    <a:pt x="14996" y="66977"/>
                    <a:pt x="15703" y="55083"/>
                    <a:pt x="17940" y="43502"/>
                  </a:cubicBezTo>
                  <a:cubicBezTo>
                    <a:pt x="23434" y="42618"/>
                    <a:pt x="28985" y="42176"/>
                    <a:pt x="34532" y="42176"/>
                  </a:cubicBezTo>
                  <a:close/>
                  <a:moveTo>
                    <a:pt x="53467" y="114399"/>
                  </a:moveTo>
                  <a:cubicBezTo>
                    <a:pt x="59473" y="115891"/>
                    <a:pt x="63084" y="121151"/>
                    <a:pt x="65008" y="126765"/>
                  </a:cubicBezTo>
                  <a:cubicBezTo>
                    <a:pt x="66460" y="130847"/>
                    <a:pt x="66578" y="135362"/>
                    <a:pt x="66029" y="139758"/>
                  </a:cubicBezTo>
                  <a:cubicBezTo>
                    <a:pt x="65911" y="139248"/>
                    <a:pt x="65832" y="138777"/>
                    <a:pt x="65715" y="138267"/>
                  </a:cubicBezTo>
                  <a:cubicBezTo>
                    <a:pt x="65698" y="138138"/>
                    <a:pt x="65610" y="138082"/>
                    <a:pt x="65514" y="138082"/>
                  </a:cubicBezTo>
                  <a:cubicBezTo>
                    <a:pt x="65375" y="138082"/>
                    <a:pt x="65220" y="138199"/>
                    <a:pt x="65243" y="138384"/>
                  </a:cubicBezTo>
                  <a:lnTo>
                    <a:pt x="65400" y="139170"/>
                  </a:lnTo>
                  <a:cubicBezTo>
                    <a:pt x="64812" y="138698"/>
                    <a:pt x="64144" y="138384"/>
                    <a:pt x="63438" y="138227"/>
                  </a:cubicBezTo>
                  <a:lnTo>
                    <a:pt x="63438" y="137442"/>
                  </a:lnTo>
                  <a:cubicBezTo>
                    <a:pt x="63595" y="137521"/>
                    <a:pt x="63791" y="137560"/>
                    <a:pt x="64027" y="137599"/>
                  </a:cubicBezTo>
                  <a:cubicBezTo>
                    <a:pt x="64341" y="137599"/>
                    <a:pt x="64301" y="137089"/>
                    <a:pt x="64027" y="137089"/>
                  </a:cubicBezTo>
                  <a:cubicBezTo>
                    <a:pt x="63830" y="137089"/>
                    <a:pt x="63634" y="137010"/>
                    <a:pt x="63477" y="136893"/>
                  </a:cubicBezTo>
                  <a:cubicBezTo>
                    <a:pt x="63438" y="136853"/>
                    <a:pt x="63438" y="136853"/>
                    <a:pt x="63398" y="136853"/>
                  </a:cubicBezTo>
                  <a:cubicBezTo>
                    <a:pt x="63359" y="136422"/>
                    <a:pt x="63281" y="136029"/>
                    <a:pt x="63202" y="135636"/>
                  </a:cubicBezTo>
                  <a:cubicBezTo>
                    <a:pt x="63170" y="135508"/>
                    <a:pt x="63072" y="135452"/>
                    <a:pt x="62973" y="135452"/>
                  </a:cubicBezTo>
                  <a:cubicBezTo>
                    <a:pt x="62830" y="135452"/>
                    <a:pt x="62685" y="135569"/>
                    <a:pt x="62731" y="135754"/>
                  </a:cubicBezTo>
                  <a:cubicBezTo>
                    <a:pt x="62888" y="136461"/>
                    <a:pt x="62927" y="137128"/>
                    <a:pt x="62927" y="137835"/>
                  </a:cubicBezTo>
                  <a:cubicBezTo>
                    <a:pt x="62810" y="137639"/>
                    <a:pt x="62731" y="137442"/>
                    <a:pt x="62613" y="137246"/>
                  </a:cubicBezTo>
                  <a:cubicBezTo>
                    <a:pt x="62535" y="136029"/>
                    <a:pt x="61828" y="134930"/>
                    <a:pt x="60729" y="134380"/>
                  </a:cubicBezTo>
                  <a:cubicBezTo>
                    <a:pt x="60709" y="134361"/>
                    <a:pt x="60680" y="134351"/>
                    <a:pt x="60646" y="134351"/>
                  </a:cubicBezTo>
                  <a:cubicBezTo>
                    <a:pt x="60611" y="134351"/>
                    <a:pt x="60572" y="134361"/>
                    <a:pt x="60533" y="134380"/>
                  </a:cubicBezTo>
                  <a:cubicBezTo>
                    <a:pt x="60219" y="134027"/>
                    <a:pt x="59865" y="133674"/>
                    <a:pt x="59551" y="133320"/>
                  </a:cubicBezTo>
                  <a:lnTo>
                    <a:pt x="59551" y="133320"/>
                  </a:lnTo>
                  <a:cubicBezTo>
                    <a:pt x="60140" y="133399"/>
                    <a:pt x="60690" y="133674"/>
                    <a:pt x="61161" y="134027"/>
                  </a:cubicBezTo>
                  <a:cubicBezTo>
                    <a:pt x="61209" y="134067"/>
                    <a:pt x="61263" y="134084"/>
                    <a:pt x="61315" y="134084"/>
                  </a:cubicBezTo>
                  <a:cubicBezTo>
                    <a:pt x="61517" y="134084"/>
                    <a:pt x="61701" y="133830"/>
                    <a:pt x="61514" y="133674"/>
                  </a:cubicBezTo>
                  <a:cubicBezTo>
                    <a:pt x="60925" y="133203"/>
                    <a:pt x="60258" y="132928"/>
                    <a:pt x="59512" y="132810"/>
                  </a:cubicBezTo>
                  <a:cubicBezTo>
                    <a:pt x="59473" y="132535"/>
                    <a:pt x="59394" y="132221"/>
                    <a:pt x="59316" y="131946"/>
                  </a:cubicBezTo>
                  <a:lnTo>
                    <a:pt x="59316" y="131946"/>
                  </a:lnTo>
                  <a:cubicBezTo>
                    <a:pt x="59787" y="131986"/>
                    <a:pt x="60219" y="132103"/>
                    <a:pt x="60611" y="132300"/>
                  </a:cubicBezTo>
                  <a:cubicBezTo>
                    <a:pt x="60646" y="132315"/>
                    <a:pt x="60681" y="132321"/>
                    <a:pt x="60713" y="132321"/>
                  </a:cubicBezTo>
                  <a:cubicBezTo>
                    <a:pt x="60938" y="132321"/>
                    <a:pt x="61087" y="132005"/>
                    <a:pt x="60847" y="131868"/>
                  </a:cubicBezTo>
                  <a:cubicBezTo>
                    <a:pt x="60611" y="131750"/>
                    <a:pt x="60376" y="131672"/>
                    <a:pt x="60140" y="131593"/>
                  </a:cubicBezTo>
                  <a:lnTo>
                    <a:pt x="60493" y="131083"/>
                  </a:lnTo>
                  <a:cubicBezTo>
                    <a:pt x="60628" y="130894"/>
                    <a:pt x="60467" y="130742"/>
                    <a:pt x="60289" y="130742"/>
                  </a:cubicBezTo>
                  <a:cubicBezTo>
                    <a:pt x="60207" y="130742"/>
                    <a:pt x="60123" y="130774"/>
                    <a:pt x="60062" y="130847"/>
                  </a:cubicBezTo>
                  <a:lnTo>
                    <a:pt x="59630" y="131475"/>
                  </a:lnTo>
                  <a:cubicBezTo>
                    <a:pt x="59512" y="131475"/>
                    <a:pt x="59355" y="131475"/>
                    <a:pt x="59237" y="131436"/>
                  </a:cubicBezTo>
                  <a:lnTo>
                    <a:pt x="59159" y="131436"/>
                  </a:lnTo>
                  <a:cubicBezTo>
                    <a:pt x="59159" y="131358"/>
                    <a:pt x="59120" y="131279"/>
                    <a:pt x="59080" y="131200"/>
                  </a:cubicBezTo>
                  <a:cubicBezTo>
                    <a:pt x="59159" y="131161"/>
                    <a:pt x="59198" y="131122"/>
                    <a:pt x="59237" y="131043"/>
                  </a:cubicBezTo>
                  <a:cubicBezTo>
                    <a:pt x="59394" y="130533"/>
                    <a:pt x="59708" y="130101"/>
                    <a:pt x="60140" y="129827"/>
                  </a:cubicBezTo>
                  <a:cubicBezTo>
                    <a:pt x="60374" y="129693"/>
                    <a:pt x="60210" y="129361"/>
                    <a:pt x="60011" y="129361"/>
                  </a:cubicBezTo>
                  <a:cubicBezTo>
                    <a:pt x="59976" y="129361"/>
                    <a:pt x="59940" y="129371"/>
                    <a:pt x="59905" y="129395"/>
                  </a:cubicBezTo>
                  <a:cubicBezTo>
                    <a:pt x="59434" y="129709"/>
                    <a:pt x="59080" y="130180"/>
                    <a:pt x="58845" y="130690"/>
                  </a:cubicBezTo>
                  <a:cubicBezTo>
                    <a:pt x="58766" y="130533"/>
                    <a:pt x="58688" y="130415"/>
                    <a:pt x="58609" y="130258"/>
                  </a:cubicBezTo>
                  <a:cubicBezTo>
                    <a:pt x="58563" y="130189"/>
                    <a:pt x="58500" y="130161"/>
                    <a:pt x="58437" y="130161"/>
                  </a:cubicBezTo>
                  <a:cubicBezTo>
                    <a:pt x="58286" y="130161"/>
                    <a:pt x="58133" y="130327"/>
                    <a:pt x="58217" y="130494"/>
                  </a:cubicBezTo>
                  <a:cubicBezTo>
                    <a:pt x="58609" y="131200"/>
                    <a:pt x="58884" y="131986"/>
                    <a:pt x="59002" y="132810"/>
                  </a:cubicBezTo>
                  <a:cubicBezTo>
                    <a:pt x="58845" y="132653"/>
                    <a:pt x="58688" y="132496"/>
                    <a:pt x="58491" y="132339"/>
                  </a:cubicBezTo>
                  <a:cubicBezTo>
                    <a:pt x="58491" y="132300"/>
                    <a:pt x="58491" y="132260"/>
                    <a:pt x="58491" y="132221"/>
                  </a:cubicBezTo>
                  <a:cubicBezTo>
                    <a:pt x="57999" y="130478"/>
                    <a:pt x="56701" y="128918"/>
                    <a:pt x="54775" y="128918"/>
                  </a:cubicBezTo>
                  <a:cubicBezTo>
                    <a:pt x="54706" y="128918"/>
                    <a:pt x="54637" y="128920"/>
                    <a:pt x="54566" y="128924"/>
                  </a:cubicBezTo>
                  <a:cubicBezTo>
                    <a:pt x="54527" y="128806"/>
                    <a:pt x="54527" y="128688"/>
                    <a:pt x="54487" y="128610"/>
                  </a:cubicBezTo>
                  <a:cubicBezTo>
                    <a:pt x="54448" y="128531"/>
                    <a:pt x="54409" y="128492"/>
                    <a:pt x="54370" y="128453"/>
                  </a:cubicBezTo>
                  <a:cubicBezTo>
                    <a:pt x="54487" y="128439"/>
                    <a:pt x="54606" y="128433"/>
                    <a:pt x="54725" y="128433"/>
                  </a:cubicBezTo>
                  <a:cubicBezTo>
                    <a:pt x="55322" y="128433"/>
                    <a:pt x="55927" y="128596"/>
                    <a:pt x="56450" y="128924"/>
                  </a:cubicBezTo>
                  <a:cubicBezTo>
                    <a:pt x="56495" y="128953"/>
                    <a:pt x="56539" y="128966"/>
                    <a:pt x="56581" y="128966"/>
                  </a:cubicBezTo>
                  <a:cubicBezTo>
                    <a:pt x="56761" y="128966"/>
                    <a:pt x="56892" y="128729"/>
                    <a:pt x="56764" y="128570"/>
                  </a:cubicBezTo>
                  <a:cubicBezTo>
                    <a:pt x="56764" y="128531"/>
                    <a:pt x="56764" y="128531"/>
                    <a:pt x="56764" y="128492"/>
                  </a:cubicBezTo>
                  <a:cubicBezTo>
                    <a:pt x="56803" y="127903"/>
                    <a:pt x="56646" y="127353"/>
                    <a:pt x="56372" y="126843"/>
                  </a:cubicBezTo>
                  <a:cubicBezTo>
                    <a:pt x="56322" y="126756"/>
                    <a:pt x="56245" y="126721"/>
                    <a:pt x="56168" y="126721"/>
                  </a:cubicBezTo>
                  <a:cubicBezTo>
                    <a:pt x="56001" y="126721"/>
                    <a:pt x="55832" y="126890"/>
                    <a:pt x="55940" y="127079"/>
                  </a:cubicBezTo>
                  <a:cubicBezTo>
                    <a:pt x="56136" y="127432"/>
                    <a:pt x="56254" y="127864"/>
                    <a:pt x="56254" y="128256"/>
                  </a:cubicBezTo>
                  <a:cubicBezTo>
                    <a:pt x="55790" y="128053"/>
                    <a:pt x="55262" y="127936"/>
                    <a:pt x="54717" y="127936"/>
                  </a:cubicBezTo>
                  <a:cubicBezTo>
                    <a:pt x="54524" y="127936"/>
                    <a:pt x="54329" y="127951"/>
                    <a:pt x="54134" y="127981"/>
                  </a:cubicBezTo>
                  <a:cubicBezTo>
                    <a:pt x="53898" y="128021"/>
                    <a:pt x="53938" y="128374"/>
                    <a:pt x="54134" y="128453"/>
                  </a:cubicBezTo>
                  <a:cubicBezTo>
                    <a:pt x="54016" y="128492"/>
                    <a:pt x="53938" y="128610"/>
                    <a:pt x="54016" y="128727"/>
                  </a:cubicBezTo>
                  <a:cubicBezTo>
                    <a:pt x="54134" y="129081"/>
                    <a:pt x="54213" y="129434"/>
                    <a:pt x="54252" y="129827"/>
                  </a:cubicBezTo>
                  <a:lnTo>
                    <a:pt x="53820" y="129669"/>
                  </a:lnTo>
                  <a:cubicBezTo>
                    <a:pt x="53820" y="129591"/>
                    <a:pt x="53820" y="129552"/>
                    <a:pt x="53820" y="129512"/>
                  </a:cubicBezTo>
                  <a:cubicBezTo>
                    <a:pt x="53349" y="128138"/>
                    <a:pt x="52603" y="126922"/>
                    <a:pt x="51582" y="125901"/>
                  </a:cubicBezTo>
                  <a:cubicBezTo>
                    <a:pt x="51661" y="125548"/>
                    <a:pt x="51700" y="125234"/>
                    <a:pt x="51779" y="124880"/>
                  </a:cubicBezTo>
                  <a:cubicBezTo>
                    <a:pt x="52250" y="125312"/>
                    <a:pt x="52642" y="125822"/>
                    <a:pt x="52878" y="126411"/>
                  </a:cubicBezTo>
                  <a:cubicBezTo>
                    <a:pt x="52923" y="126501"/>
                    <a:pt x="52996" y="126540"/>
                    <a:pt x="53072" y="126540"/>
                  </a:cubicBezTo>
                  <a:cubicBezTo>
                    <a:pt x="53195" y="126540"/>
                    <a:pt x="53325" y="126439"/>
                    <a:pt x="53349" y="126293"/>
                  </a:cubicBezTo>
                  <a:cubicBezTo>
                    <a:pt x="53427" y="126293"/>
                    <a:pt x="53506" y="126215"/>
                    <a:pt x="53545" y="126136"/>
                  </a:cubicBezTo>
                  <a:cubicBezTo>
                    <a:pt x="53545" y="126058"/>
                    <a:pt x="53545" y="126019"/>
                    <a:pt x="53584" y="125940"/>
                  </a:cubicBezTo>
                  <a:cubicBezTo>
                    <a:pt x="54134" y="126293"/>
                    <a:pt x="54566" y="126804"/>
                    <a:pt x="54880" y="127393"/>
                  </a:cubicBezTo>
                  <a:cubicBezTo>
                    <a:pt x="54917" y="127479"/>
                    <a:pt x="54985" y="127515"/>
                    <a:pt x="55056" y="127515"/>
                  </a:cubicBezTo>
                  <a:cubicBezTo>
                    <a:pt x="55211" y="127515"/>
                    <a:pt x="55380" y="127345"/>
                    <a:pt x="55272" y="127157"/>
                  </a:cubicBezTo>
                  <a:cubicBezTo>
                    <a:pt x="54919" y="126450"/>
                    <a:pt x="54409" y="125862"/>
                    <a:pt x="53702" y="125469"/>
                  </a:cubicBezTo>
                  <a:lnTo>
                    <a:pt x="53898" y="124880"/>
                  </a:lnTo>
                  <a:cubicBezTo>
                    <a:pt x="53945" y="124692"/>
                    <a:pt x="53782" y="124561"/>
                    <a:pt x="53626" y="124561"/>
                  </a:cubicBezTo>
                  <a:cubicBezTo>
                    <a:pt x="53521" y="124561"/>
                    <a:pt x="53420" y="124620"/>
                    <a:pt x="53388" y="124762"/>
                  </a:cubicBezTo>
                  <a:lnTo>
                    <a:pt x="53113" y="125783"/>
                  </a:lnTo>
                  <a:cubicBezTo>
                    <a:pt x="52996" y="125626"/>
                    <a:pt x="52917" y="125469"/>
                    <a:pt x="52799" y="125351"/>
                  </a:cubicBezTo>
                  <a:cubicBezTo>
                    <a:pt x="52878" y="125312"/>
                    <a:pt x="52917" y="125273"/>
                    <a:pt x="52917" y="125234"/>
                  </a:cubicBezTo>
                  <a:cubicBezTo>
                    <a:pt x="53113" y="124605"/>
                    <a:pt x="53231" y="123938"/>
                    <a:pt x="53231" y="123271"/>
                  </a:cubicBezTo>
                  <a:cubicBezTo>
                    <a:pt x="53231" y="123094"/>
                    <a:pt x="53104" y="123006"/>
                    <a:pt x="52976" y="123006"/>
                  </a:cubicBezTo>
                  <a:cubicBezTo>
                    <a:pt x="52848" y="123006"/>
                    <a:pt x="52721" y="123094"/>
                    <a:pt x="52721" y="123271"/>
                  </a:cubicBezTo>
                  <a:cubicBezTo>
                    <a:pt x="52721" y="123820"/>
                    <a:pt x="52642" y="124370"/>
                    <a:pt x="52485" y="124919"/>
                  </a:cubicBezTo>
                  <a:cubicBezTo>
                    <a:pt x="52289" y="124684"/>
                    <a:pt x="52093" y="124488"/>
                    <a:pt x="51857" y="124291"/>
                  </a:cubicBezTo>
                  <a:cubicBezTo>
                    <a:pt x="52053" y="123271"/>
                    <a:pt x="52210" y="122211"/>
                    <a:pt x="52407" y="121190"/>
                  </a:cubicBezTo>
                  <a:cubicBezTo>
                    <a:pt x="53702" y="121465"/>
                    <a:pt x="54919" y="122015"/>
                    <a:pt x="55979" y="122839"/>
                  </a:cubicBezTo>
                  <a:cubicBezTo>
                    <a:pt x="56017" y="122864"/>
                    <a:pt x="56055" y="122875"/>
                    <a:pt x="56090" y="122875"/>
                  </a:cubicBezTo>
                  <a:cubicBezTo>
                    <a:pt x="56278" y="122875"/>
                    <a:pt x="56412" y="122572"/>
                    <a:pt x="56215" y="122407"/>
                  </a:cubicBezTo>
                  <a:cubicBezTo>
                    <a:pt x="55115" y="121543"/>
                    <a:pt x="53859" y="120994"/>
                    <a:pt x="52485" y="120680"/>
                  </a:cubicBezTo>
                  <a:cubicBezTo>
                    <a:pt x="52839" y="118599"/>
                    <a:pt x="53153" y="116519"/>
                    <a:pt x="53467" y="114399"/>
                  </a:cubicBezTo>
                  <a:close/>
                  <a:moveTo>
                    <a:pt x="63438" y="138698"/>
                  </a:moveTo>
                  <a:lnTo>
                    <a:pt x="63438" y="138698"/>
                  </a:lnTo>
                  <a:cubicBezTo>
                    <a:pt x="64262" y="138934"/>
                    <a:pt x="65008" y="139366"/>
                    <a:pt x="65597" y="139994"/>
                  </a:cubicBezTo>
                  <a:lnTo>
                    <a:pt x="65675" y="140347"/>
                  </a:lnTo>
                  <a:cubicBezTo>
                    <a:pt x="65675" y="140462"/>
                    <a:pt x="65759" y="140535"/>
                    <a:pt x="65851" y="140535"/>
                  </a:cubicBezTo>
                  <a:cubicBezTo>
                    <a:pt x="65884" y="140535"/>
                    <a:pt x="65918" y="140525"/>
                    <a:pt x="65950" y="140504"/>
                  </a:cubicBezTo>
                  <a:lnTo>
                    <a:pt x="65950" y="140504"/>
                  </a:lnTo>
                  <a:cubicBezTo>
                    <a:pt x="65911" y="140622"/>
                    <a:pt x="65911" y="140701"/>
                    <a:pt x="65872" y="140818"/>
                  </a:cubicBezTo>
                  <a:cubicBezTo>
                    <a:pt x="65322" y="140229"/>
                    <a:pt x="64615" y="139798"/>
                    <a:pt x="63830" y="139523"/>
                  </a:cubicBezTo>
                  <a:cubicBezTo>
                    <a:pt x="63712" y="139248"/>
                    <a:pt x="63595" y="138973"/>
                    <a:pt x="63438" y="138698"/>
                  </a:cubicBezTo>
                  <a:close/>
                  <a:moveTo>
                    <a:pt x="64105" y="140151"/>
                  </a:moveTo>
                  <a:lnTo>
                    <a:pt x="64105" y="140151"/>
                  </a:lnTo>
                  <a:cubicBezTo>
                    <a:pt x="64772" y="140465"/>
                    <a:pt x="65322" y="140897"/>
                    <a:pt x="65793" y="141446"/>
                  </a:cubicBezTo>
                  <a:lnTo>
                    <a:pt x="65715" y="141839"/>
                  </a:lnTo>
                  <a:cubicBezTo>
                    <a:pt x="65400" y="141603"/>
                    <a:pt x="65008" y="141446"/>
                    <a:pt x="64615" y="141407"/>
                  </a:cubicBezTo>
                  <a:cubicBezTo>
                    <a:pt x="64458" y="140975"/>
                    <a:pt x="64301" y="140583"/>
                    <a:pt x="64105" y="140151"/>
                  </a:cubicBezTo>
                  <a:close/>
                  <a:moveTo>
                    <a:pt x="16174" y="114320"/>
                  </a:moveTo>
                  <a:cubicBezTo>
                    <a:pt x="16409" y="116479"/>
                    <a:pt x="16684" y="118599"/>
                    <a:pt x="16998" y="120758"/>
                  </a:cubicBezTo>
                  <a:cubicBezTo>
                    <a:pt x="15467" y="121072"/>
                    <a:pt x="13897" y="122368"/>
                    <a:pt x="12719" y="123271"/>
                  </a:cubicBezTo>
                  <a:cubicBezTo>
                    <a:pt x="11188" y="124370"/>
                    <a:pt x="9932" y="125783"/>
                    <a:pt x="8990" y="127393"/>
                  </a:cubicBezTo>
                  <a:cubicBezTo>
                    <a:pt x="8906" y="127587"/>
                    <a:pt x="9078" y="127781"/>
                    <a:pt x="9242" y="127781"/>
                  </a:cubicBezTo>
                  <a:cubicBezTo>
                    <a:pt x="9309" y="127781"/>
                    <a:pt x="9376" y="127748"/>
                    <a:pt x="9422" y="127667"/>
                  </a:cubicBezTo>
                  <a:cubicBezTo>
                    <a:pt x="10246" y="126215"/>
                    <a:pt x="11306" y="124998"/>
                    <a:pt x="12601" y="123977"/>
                  </a:cubicBezTo>
                  <a:cubicBezTo>
                    <a:pt x="13740" y="123074"/>
                    <a:pt x="15545" y="121543"/>
                    <a:pt x="17116" y="121229"/>
                  </a:cubicBezTo>
                  <a:cubicBezTo>
                    <a:pt x="17233" y="122132"/>
                    <a:pt x="17391" y="123074"/>
                    <a:pt x="17548" y="124017"/>
                  </a:cubicBezTo>
                  <a:cubicBezTo>
                    <a:pt x="17391" y="124174"/>
                    <a:pt x="17273" y="124331"/>
                    <a:pt x="17155" y="124527"/>
                  </a:cubicBezTo>
                  <a:cubicBezTo>
                    <a:pt x="17116" y="124252"/>
                    <a:pt x="17155" y="124017"/>
                    <a:pt x="17194" y="123742"/>
                  </a:cubicBezTo>
                  <a:cubicBezTo>
                    <a:pt x="17218" y="123574"/>
                    <a:pt x="17053" y="123451"/>
                    <a:pt x="16902" y="123451"/>
                  </a:cubicBezTo>
                  <a:cubicBezTo>
                    <a:pt x="16805" y="123451"/>
                    <a:pt x="16715" y="123501"/>
                    <a:pt x="16684" y="123624"/>
                  </a:cubicBezTo>
                  <a:cubicBezTo>
                    <a:pt x="16605" y="124056"/>
                    <a:pt x="16605" y="124488"/>
                    <a:pt x="16684" y="124919"/>
                  </a:cubicBezTo>
                  <a:cubicBezTo>
                    <a:pt x="16684" y="124959"/>
                    <a:pt x="16684" y="124998"/>
                    <a:pt x="16723" y="125037"/>
                  </a:cubicBezTo>
                  <a:cubicBezTo>
                    <a:pt x="16488" y="125391"/>
                    <a:pt x="16213" y="125744"/>
                    <a:pt x="16017" y="126176"/>
                  </a:cubicBezTo>
                  <a:cubicBezTo>
                    <a:pt x="15936" y="126364"/>
                    <a:pt x="16095" y="126534"/>
                    <a:pt x="16253" y="126534"/>
                  </a:cubicBezTo>
                  <a:cubicBezTo>
                    <a:pt x="16326" y="126534"/>
                    <a:pt x="16399" y="126498"/>
                    <a:pt x="16448" y="126411"/>
                  </a:cubicBezTo>
                  <a:cubicBezTo>
                    <a:pt x="16762" y="125783"/>
                    <a:pt x="17155" y="125194"/>
                    <a:pt x="17626" y="124645"/>
                  </a:cubicBezTo>
                  <a:lnTo>
                    <a:pt x="17822" y="125705"/>
                  </a:lnTo>
                  <a:cubicBezTo>
                    <a:pt x="17773" y="125655"/>
                    <a:pt x="17710" y="125633"/>
                    <a:pt x="17647" y="125633"/>
                  </a:cubicBezTo>
                  <a:cubicBezTo>
                    <a:pt x="17561" y="125633"/>
                    <a:pt x="17475" y="125675"/>
                    <a:pt x="17430" y="125744"/>
                  </a:cubicBezTo>
                  <a:lnTo>
                    <a:pt x="17273" y="125979"/>
                  </a:lnTo>
                  <a:cubicBezTo>
                    <a:pt x="17133" y="126175"/>
                    <a:pt x="17312" y="126351"/>
                    <a:pt x="17483" y="126351"/>
                  </a:cubicBezTo>
                  <a:cubicBezTo>
                    <a:pt x="17552" y="126351"/>
                    <a:pt x="17620" y="126322"/>
                    <a:pt x="17665" y="126254"/>
                  </a:cubicBezTo>
                  <a:lnTo>
                    <a:pt x="17862" y="125979"/>
                  </a:lnTo>
                  <a:cubicBezTo>
                    <a:pt x="17862" y="125979"/>
                    <a:pt x="17862" y="125979"/>
                    <a:pt x="17862" y="125940"/>
                  </a:cubicBezTo>
                  <a:cubicBezTo>
                    <a:pt x="17940" y="126333"/>
                    <a:pt x="17979" y="126725"/>
                    <a:pt x="18058" y="127118"/>
                  </a:cubicBezTo>
                  <a:cubicBezTo>
                    <a:pt x="17587" y="127824"/>
                    <a:pt x="17233" y="128649"/>
                    <a:pt x="17037" y="129512"/>
                  </a:cubicBezTo>
                  <a:cubicBezTo>
                    <a:pt x="16802" y="129591"/>
                    <a:pt x="16527" y="129709"/>
                    <a:pt x="16252" y="129787"/>
                  </a:cubicBezTo>
                  <a:cubicBezTo>
                    <a:pt x="16331" y="129355"/>
                    <a:pt x="16448" y="128924"/>
                    <a:pt x="16645" y="128531"/>
                  </a:cubicBezTo>
                  <a:cubicBezTo>
                    <a:pt x="16725" y="128343"/>
                    <a:pt x="16548" y="128173"/>
                    <a:pt x="16391" y="128173"/>
                  </a:cubicBezTo>
                  <a:cubicBezTo>
                    <a:pt x="16318" y="128173"/>
                    <a:pt x="16250" y="128209"/>
                    <a:pt x="16213" y="128296"/>
                  </a:cubicBezTo>
                  <a:cubicBezTo>
                    <a:pt x="15938" y="128845"/>
                    <a:pt x="15781" y="129434"/>
                    <a:pt x="15703" y="130023"/>
                  </a:cubicBezTo>
                  <a:cubicBezTo>
                    <a:pt x="15467" y="130141"/>
                    <a:pt x="15192" y="130258"/>
                    <a:pt x="14957" y="130376"/>
                  </a:cubicBezTo>
                  <a:cubicBezTo>
                    <a:pt x="15035" y="129709"/>
                    <a:pt x="15271" y="129120"/>
                    <a:pt x="15585" y="128531"/>
                  </a:cubicBezTo>
                  <a:cubicBezTo>
                    <a:pt x="15692" y="128343"/>
                    <a:pt x="15524" y="128173"/>
                    <a:pt x="15356" y="128173"/>
                  </a:cubicBezTo>
                  <a:cubicBezTo>
                    <a:pt x="15279" y="128173"/>
                    <a:pt x="15202" y="128209"/>
                    <a:pt x="15153" y="128296"/>
                  </a:cubicBezTo>
                  <a:cubicBezTo>
                    <a:pt x="14760" y="129002"/>
                    <a:pt x="14525" y="129748"/>
                    <a:pt x="14446" y="130533"/>
                  </a:cubicBezTo>
                  <a:cubicBezTo>
                    <a:pt x="14407" y="130572"/>
                    <a:pt x="14407" y="130612"/>
                    <a:pt x="14446" y="130651"/>
                  </a:cubicBezTo>
                  <a:cubicBezTo>
                    <a:pt x="13465" y="131161"/>
                    <a:pt x="12562" y="131789"/>
                    <a:pt x="11738" y="132496"/>
                  </a:cubicBezTo>
                  <a:cubicBezTo>
                    <a:pt x="12091" y="131632"/>
                    <a:pt x="12641" y="130808"/>
                    <a:pt x="13347" y="130180"/>
                  </a:cubicBezTo>
                  <a:cubicBezTo>
                    <a:pt x="13528" y="129999"/>
                    <a:pt x="13362" y="129749"/>
                    <a:pt x="13168" y="129749"/>
                  </a:cubicBezTo>
                  <a:cubicBezTo>
                    <a:pt x="13110" y="129749"/>
                    <a:pt x="13049" y="129772"/>
                    <a:pt x="12994" y="129827"/>
                  </a:cubicBezTo>
                  <a:cubicBezTo>
                    <a:pt x="12052" y="130729"/>
                    <a:pt x="11384" y="131829"/>
                    <a:pt x="11031" y="133085"/>
                  </a:cubicBezTo>
                  <a:cubicBezTo>
                    <a:pt x="11031" y="133124"/>
                    <a:pt x="11031" y="133124"/>
                    <a:pt x="11031" y="133163"/>
                  </a:cubicBezTo>
                  <a:cubicBezTo>
                    <a:pt x="10756" y="133438"/>
                    <a:pt x="10481" y="133713"/>
                    <a:pt x="10246" y="133988"/>
                  </a:cubicBezTo>
                  <a:cubicBezTo>
                    <a:pt x="10560" y="132339"/>
                    <a:pt x="11306" y="130808"/>
                    <a:pt x="12366" y="129552"/>
                  </a:cubicBezTo>
                  <a:cubicBezTo>
                    <a:pt x="12547" y="129371"/>
                    <a:pt x="12380" y="129121"/>
                    <a:pt x="12205" y="129121"/>
                  </a:cubicBezTo>
                  <a:cubicBezTo>
                    <a:pt x="12151" y="129121"/>
                    <a:pt x="12097" y="129144"/>
                    <a:pt x="12052" y="129198"/>
                  </a:cubicBezTo>
                  <a:cubicBezTo>
                    <a:pt x="11110" y="130298"/>
                    <a:pt x="10403" y="131554"/>
                    <a:pt x="10010" y="132928"/>
                  </a:cubicBezTo>
                  <a:cubicBezTo>
                    <a:pt x="9597" y="132652"/>
                    <a:pt x="9154" y="132528"/>
                    <a:pt x="8681" y="132528"/>
                  </a:cubicBezTo>
                  <a:cubicBezTo>
                    <a:pt x="8614" y="132528"/>
                    <a:pt x="8547" y="132530"/>
                    <a:pt x="8479" y="132535"/>
                  </a:cubicBezTo>
                  <a:cubicBezTo>
                    <a:pt x="8177" y="132573"/>
                    <a:pt x="8166" y="133048"/>
                    <a:pt x="8446" y="133048"/>
                  </a:cubicBezTo>
                  <a:cubicBezTo>
                    <a:pt x="8457" y="133048"/>
                    <a:pt x="8468" y="133047"/>
                    <a:pt x="8479" y="133046"/>
                  </a:cubicBezTo>
                  <a:cubicBezTo>
                    <a:pt x="8581" y="133030"/>
                    <a:pt x="8682" y="133022"/>
                    <a:pt x="8781" y="133022"/>
                  </a:cubicBezTo>
                  <a:cubicBezTo>
                    <a:pt x="9175" y="133022"/>
                    <a:pt x="9539" y="133148"/>
                    <a:pt x="9853" y="133399"/>
                  </a:cubicBezTo>
                  <a:cubicBezTo>
                    <a:pt x="9814" y="133595"/>
                    <a:pt x="9775" y="133791"/>
                    <a:pt x="9736" y="133988"/>
                  </a:cubicBezTo>
                  <a:cubicBezTo>
                    <a:pt x="9265" y="133791"/>
                    <a:pt x="8754" y="133674"/>
                    <a:pt x="8283" y="133674"/>
                  </a:cubicBezTo>
                  <a:cubicBezTo>
                    <a:pt x="7930" y="133674"/>
                    <a:pt x="7930" y="134184"/>
                    <a:pt x="8283" y="134184"/>
                  </a:cubicBezTo>
                  <a:cubicBezTo>
                    <a:pt x="8344" y="134179"/>
                    <a:pt x="8405" y="134176"/>
                    <a:pt x="8466" y="134176"/>
                  </a:cubicBezTo>
                  <a:cubicBezTo>
                    <a:pt x="8875" y="134176"/>
                    <a:pt x="9281" y="134288"/>
                    <a:pt x="9657" y="134459"/>
                  </a:cubicBezTo>
                  <a:cubicBezTo>
                    <a:pt x="9618" y="134498"/>
                    <a:pt x="9618" y="134537"/>
                    <a:pt x="9657" y="134577"/>
                  </a:cubicBezTo>
                  <a:cubicBezTo>
                    <a:pt x="9539" y="134694"/>
                    <a:pt x="9422" y="134812"/>
                    <a:pt x="9343" y="134969"/>
                  </a:cubicBezTo>
                  <a:lnTo>
                    <a:pt x="9108" y="134851"/>
                  </a:lnTo>
                  <a:cubicBezTo>
                    <a:pt x="9084" y="134845"/>
                    <a:pt x="9061" y="134843"/>
                    <a:pt x="9039" y="134843"/>
                  </a:cubicBezTo>
                  <a:cubicBezTo>
                    <a:pt x="8778" y="134843"/>
                    <a:pt x="8697" y="135253"/>
                    <a:pt x="8951" y="135362"/>
                  </a:cubicBezTo>
                  <a:lnTo>
                    <a:pt x="9029" y="135362"/>
                  </a:lnTo>
                  <a:lnTo>
                    <a:pt x="8911" y="135479"/>
                  </a:lnTo>
                  <a:lnTo>
                    <a:pt x="8519" y="135990"/>
                  </a:lnTo>
                  <a:cubicBezTo>
                    <a:pt x="8289" y="135932"/>
                    <a:pt x="8059" y="135896"/>
                    <a:pt x="7814" y="135896"/>
                  </a:cubicBezTo>
                  <a:cubicBezTo>
                    <a:pt x="7724" y="135896"/>
                    <a:pt x="7632" y="135901"/>
                    <a:pt x="7537" y="135911"/>
                  </a:cubicBezTo>
                  <a:cubicBezTo>
                    <a:pt x="7236" y="135987"/>
                    <a:pt x="7368" y="136424"/>
                    <a:pt x="7658" y="136424"/>
                  </a:cubicBezTo>
                  <a:cubicBezTo>
                    <a:pt x="7670" y="136424"/>
                    <a:pt x="7682" y="136423"/>
                    <a:pt x="7694" y="136422"/>
                  </a:cubicBezTo>
                  <a:cubicBezTo>
                    <a:pt x="7773" y="136402"/>
                    <a:pt x="7861" y="136392"/>
                    <a:pt x="7949" y="136392"/>
                  </a:cubicBezTo>
                  <a:cubicBezTo>
                    <a:pt x="8038" y="136392"/>
                    <a:pt x="8126" y="136402"/>
                    <a:pt x="8205" y="136422"/>
                  </a:cubicBezTo>
                  <a:lnTo>
                    <a:pt x="7773" y="137010"/>
                  </a:lnTo>
                  <a:lnTo>
                    <a:pt x="7302" y="136971"/>
                  </a:lnTo>
                  <a:cubicBezTo>
                    <a:pt x="7289" y="136970"/>
                    <a:pt x="7277" y="136969"/>
                    <a:pt x="7266" y="136969"/>
                  </a:cubicBezTo>
                  <a:cubicBezTo>
                    <a:pt x="6988" y="136969"/>
                    <a:pt x="7000" y="137405"/>
                    <a:pt x="7302" y="137442"/>
                  </a:cubicBezTo>
                  <a:lnTo>
                    <a:pt x="7498" y="137481"/>
                  </a:lnTo>
                  <a:cubicBezTo>
                    <a:pt x="6399" y="139091"/>
                    <a:pt x="5496" y="140858"/>
                    <a:pt x="4789" y="142663"/>
                  </a:cubicBezTo>
                  <a:cubicBezTo>
                    <a:pt x="4789" y="139876"/>
                    <a:pt x="5260" y="137089"/>
                    <a:pt x="6203" y="134459"/>
                  </a:cubicBezTo>
                  <a:cubicBezTo>
                    <a:pt x="6272" y="134273"/>
                    <a:pt x="6136" y="134156"/>
                    <a:pt x="5989" y="134156"/>
                  </a:cubicBezTo>
                  <a:cubicBezTo>
                    <a:pt x="5887" y="134156"/>
                    <a:pt x="5780" y="134212"/>
                    <a:pt x="5732" y="134341"/>
                  </a:cubicBezTo>
                  <a:cubicBezTo>
                    <a:pt x="4789" y="137010"/>
                    <a:pt x="4318" y="139798"/>
                    <a:pt x="4358" y="142624"/>
                  </a:cubicBezTo>
                  <a:cubicBezTo>
                    <a:pt x="2316" y="131946"/>
                    <a:pt x="5339" y="118207"/>
                    <a:pt x="16174" y="114320"/>
                  </a:cubicBezTo>
                  <a:close/>
                  <a:moveTo>
                    <a:pt x="35544" y="113154"/>
                  </a:moveTo>
                  <a:cubicBezTo>
                    <a:pt x="36511" y="113154"/>
                    <a:pt x="36194" y="115996"/>
                    <a:pt x="36194" y="116479"/>
                  </a:cubicBezTo>
                  <a:lnTo>
                    <a:pt x="36194" y="120876"/>
                  </a:lnTo>
                  <a:lnTo>
                    <a:pt x="36194" y="128727"/>
                  </a:lnTo>
                  <a:lnTo>
                    <a:pt x="36194" y="137050"/>
                  </a:lnTo>
                  <a:lnTo>
                    <a:pt x="36194" y="140504"/>
                  </a:lnTo>
                  <a:cubicBezTo>
                    <a:pt x="36155" y="141093"/>
                    <a:pt x="36194" y="142153"/>
                    <a:pt x="36155" y="143017"/>
                  </a:cubicBezTo>
                  <a:cubicBezTo>
                    <a:pt x="35921" y="143075"/>
                    <a:pt x="35682" y="143106"/>
                    <a:pt x="35445" y="143106"/>
                  </a:cubicBezTo>
                  <a:cubicBezTo>
                    <a:pt x="35046" y="143106"/>
                    <a:pt x="34655" y="143017"/>
                    <a:pt x="34310" y="142820"/>
                  </a:cubicBezTo>
                  <a:cubicBezTo>
                    <a:pt x="34310" y="142624"/>
                    <a:pt x="34349" y="142428"/>
                    <a:pt x="34349" y="142310"/>
                  </a:cubicBezTo>
                  <a:cubicBezTo>
                    <a:pt x="34349" y="141015"/>
                    <a:pt x="34310" y="139719"/>
                    <a:pt x="34310" y="138424"/>
                  </a:cubicBezTo>
                  <a:cubicBezTo>
                    <a:pt x="34271" y="135715"/>
                    <a:pt x="34271" y="132967"/>
                    <a:pt x="34231" y="130258"/>
                  </a:cubicBezTo>
                  <a:cubicBezTo>
                    <a:pt x="34192" y="127667"/>
                    <a:pt x="34192" y="125116"/>
                    <a:pt x="34192" y="122525"/>
                  </a:cubicBezTo>
                  <a:cubicBezTo>
                    <a:pt x="34192" y="120955"/>
                    <a:pt x="33250" y="114242"/>
                    <a:pt x="35173" y="113221"/>
                  </a:cubicBezTo>
                  <a:cubicBezTo>
                    <a:pt x="35213" y="113221"/>
                    <a:pt x="35291" y="113182"/>
                    <a:pt x="35370" y="113182"/>
                  </a:cubicBezTo>
                  <a:cubicBezTo>
                    <a:pt x="35432" y="113163"/>
                    <a:pt x="35490" y="113154"/>
                    <a:pt x="35544" y="113154"/>
                  </a:cubicBezTo>
                  <a:close/>
                  <a:moveTo>
                    <a:pt x="64812" y="141957"/>
                  </a:moveTo>
                  <a:lnTo>
                    <a:pt x="64812" y="141957"/>
                  </a:lnTo>
                  <a:cubicBezTo>
                    <a:pt x="65126" y="142035"/>
                    <a:pt x="65400" y="142192"/>
                    <a:pt x="65597" y="142389"/>
                  </a:cubicBezTo>
                  <a:cubicBezTo>
                    <a:pt x="65518" y="142820"/>
                    <a:pt x="65479" y="143174"/>
                    <a:pt x="65361" y="143566"/>
                  </a:cubicBezTo>
                  <a:lnTo>
                    <a:pt x="65361" y="143605"/>
                  </a:lnTo>
                  <a:cubicBezTo>
                    <a:pt x="65204" y="143056"/>
                    <a:pt x="65008" y="142506"/>
                    <a:pt x="64812" y="141957"/>
                  </a:cubicBezTo>
                  <a:close/>
                  <a:moveTo>
                    <a:pt x="34310" y="143331"/>
                  </a:moveTo>
                  <a:cubicBezTo>
                    <a:pt x="34689" y="143493"/>
                    <a:pt x="35106" y="143581"/>
                    <a:pt x="35522" y="143581"/>
                  </a:cubicBezTo>
                  <a:cubicBezTo>
                    <a:pt x="35708" y="143581"/>
                    <a:pt x="35894" y="143563"/>
                    <a:pt x="36076" y="143527"/>
                  </a:cubicBezTo>
                  <a:lnTo>
                    <a:pt x="36076" y="143527"/>
                  </a:lnTo>
                  <a:cubicBezTo>
                    <a:pt x="36076" y="143566"/>
                    <a:pt x="36076" y="143645"/>
                    <a:pt x="36037" y="143723"/>
                  </a:cubicBezTo>
                  <a:cubicBezTo>
                    <a:pt x="35652" y="143877"/>
                    <a:pt x="35182" y="144032"/>
                    <a:pt x="34804" y="144032"/>
                  </a:cubicBezTo>
                  <a:cubicBezTo>
                    <a:pt x="34605" y="144032"/>
                    <a:pt x="34432" y="143989"/>
                    <a:pt x="34310" y="143880"/>
                  </a:cubicBezTo>
                  <a:cubicBezTo>
                    <a:pt x="34271" y="143684"/>
                    <a:pt x="34271" y="143488"/>
                    <a:pt x="34310" y="143331"/>
                  </a:cubicBezTo>
                  <a:close/>
                  <a:moveTo>
                    <a:pt x="35841" y="144312"/>
                  </a:moveTo>
                  <a:lnTo>
                    <a:pt x="35841" y="144312"/>
                  </a:lnTo>
                  <a:cubicBezTo>
                    <a:pt x="35918" y="144777"/>
                    <a:pt x="35826" y="145004"/>
                    <a:pt x="35574" y="145004"/>
                  </a:cubicBezTo>
                  <a:cubicBezTo>
                    <a:pt x="35444" y="145004"/>
                    <a:pt x="35270" y="144943"/>
                    <a:pt x="35056" y="144822"/>
                  </a:cubicBezTo>
                  <a:cubicBezTo>
                    <a:pt x="34957" y="144838"/>
                    <a:pt x="34869" y="144845"/>
                    <a:pt x="34791" y="144845"/>
                  </a:cubicBezTo>
                  <a:cubicBezTo>
                    <a:pt x="34465" y="144845"/>
                    <a:pt x="34317" y="144708"/>
                    <a:pt x="34349" y="144391"/>
                  </a:cubicBezTo>
                  <a:lnTo>
                    <a:pt x="34349" y="144391"/>
                  </a:lnTo>
                  <a:cubicBezTo>
                    <a:pt x="34467" y="144469"/>
                    <a:pt x="34585" y="144508"/>
                    <a:pt x="34702" y="144508"/>
                  </a:cubicBezTo>
                  <a:cubicBezTo>
                    <a:pt x="34770" y="144515"/>
                    <a:pt x="34837" y="144518"/>
                    <a:pt x="34904" y="144518"/>
                  </a:cubicBezTo>
                  <a:cubicBezTo>
                    <a:pt x="35228" y="144518"/>
                    <a:pt x="35548" y="144442"/>
                    <a:pt x="35841" y="144312"/>
                  </a:cubicBezTo>
                  <a:close/>
                  <a:moveTo>
                    <a:pt x="26812" y="137599"/>
                  </a:moveTo>
                  <a:cubicBezTo>
                    <a:pt x="27401" y="137678"/>
                    <a:pt x="27990" y="137756"/>
                    <a:pt x="28578" y="137796"/>
                  </a:cubicBezTo>
                  <a:cubicBezTo>
                    <a:pt x="27676" y="140818"/>
                    <a:pt x="26733" y="143841"/>
                    <a:pt x="25752" y="146864"/>
                  </a:cubicBezTo>
                  <a:cubicBezTo>
                    <a:pt x="25124" y="146707"/>
                    <a:pt x="24496" y="146510"/>
                    <a:pt x="23868" y="146314"/>
                  </a:cubicBezTo>
                  <a:cubicBezTo>
                    <a:pt x="24928" y="143409"/>
                    <a:pt x="25909" y="140504"/>
                    <a:pt x="26812" y="137599"/>
                  </a:cubicBezTo>
                  <a:close/>
                  <a:moveTo>
                    <a:pt x="43260" y="137167"/>
                  </a:moveTo>
                  <a:cubicBezTo>
                    <a:pt x="44316" y="140139"/>
                    <a:pt x="45255" y="143111"/>
                    <a:pt x="46116" y="146083"/>
                  </a:cubicBezTo>
                  <a:lnTo>
                    <a:pt x="46116" y="146083"/>
                  </a:lnTo>
                  <a:cubicBezTo>
                    <a:pt x="45451" y="146356"/>
                    <a:pt x="44748" y="146590"/>
                    <a:pt x="44045" y="146785"/>
                  </a:cubicBezTo>
                  <a:cubicBezTo>
                    <a:pt x="43849" y="146236"/>
                    <a:pt x="43692" y="145725"/>
                    <a:pt x="43574" y="145176"/>
                  </a:cubicBezTo>
                  <a:cubicBezTo>
                    <a:pt x="43526" y="145047"/>
                    <a:pt x="43419" y="144991"/>
                    <a:pt x="43314" y="144991"/>
                  </a:cubicBezTo>
                  <a:cubicBezTo>
                    <a:pt x="43163" y="144991"/>
                    <a:pt x="43017" y="145108"/>
                    <a:pt x="43064" y="145293"/>
                  </a:cubicBezTo>
                  <a:cubicBezTo>
                    <a:pt x="43221" y="145843"/>
                    <a:pt x="43378" y="146353"/>
                    <a:pt x="43574" y="146903"/>
                  </a:cubicBezTo>
                  <a:cubicBezTo>
                    <a:pt x="42711" y="147139"/>
                    <a:pt x="41847" y="147335"/>
                    <a:pt x="40983" y="147492"/>
                  </a:cubicBezTo>
                  <a:cubicBezTo>
                    <a:pt x="40709" y="146118"/>
                    <a:pt x="40434" y="144744"/>
                    <a:pt x="40080" y="143370"/>
                  </a:cubicBezTo>
                  <a:cubicBezTo>
                    <a:pt x="40050" y="143247"/>
                    <a:pt x="39959" y="143196"/>
                    <a:pt x="39865" y="143196"/>
                  </a:cubicBezTo>
                  <a:cubicBezTo>
                    <a:pt x="39718" y="143196"/>
                    <a:pt x="39562" y="143320"/>
                    <a:pt x="39609" y="143488"/>
                  </a:cubicBezTo>
                  <a:cubicBezTo>
                    <a:pt x="39923" y="144862"/>
                    <a:pt x="40237" y="146196"/>
                    <a:pt x="40473" y="147570"/>
                  </a:cubicBezTo>
                  <a:cubicBezTo>
                    <a:pt x="39806" y="147688"/>
                    <a:pt x="39099" y="147767"/>
                    <a:pt x="38432" y="147845"/>
                  </a:cubicBezTo>
                  <a:cubicBezTo>
                    <a:pt x="38118" y="146079"/>
                    <a:pt x="37843" y="144312"/>
                    <a:pt x="37529" y="142506"/>
                  </a:cubicBezTo>
                  <a:cubicBezTo>
                    <a:pt x="37529" y="142035"/>
                    <a:pt x="37529" y="141643"/>
                    <a:pt x="37529" y="141289"/>
                  </a:cubicBezTo>
                  <a:cubicBezTo>
                    <a:pt x="37607" y="140151"/>
                    <a:pt x="37607" y="139052"/>
                    <a:pt x="37647" y="137913"/>
                  </a:cubicBezTo>
                  <a:lnTo>
                    <a:pt x="38314" y="137874"/>
                  </a:lnTo>
                  <a:cubicBezTo>
                    <a:pt x="38392" y="138659"/>
                    <a:pt x="38549" y="139405"/>
                    <a:pt x="38746" y="140151"/>
                  </a:cubicBezTo>
                  <a:cubicBezTo>
                    <a:pt x="38793" y="140293"/>
                    <a:pt x="38898" y="140353"/>
                    <a:pt x="39000" y="140353"/>
                  </a:cubicBezTo>
                  <a:cubicBezTo>
                    <a:pt x="39153" y="140353"/>
                    <a:pt x="39303" y="140221"/>
                    <a:pt x="39256" y="140033"/>
                  </a:cubicBezTo>
                  <a:cubicBezTo>
                    <a:pt x="39021" y="139327"/>
                    <a:pt x="38903" y="138581"/>
                    <a:pt x="38824" y="137835"/>
                  </a:cubicBezTo>
                  <a:cubicBezTo>
                    <a:pt x="39492" y="137756"/>
                    <a:pt x="40198" y="137678"/>
                    <a:pt x="40866" y="137560"/>
                  </a:cubicBezTo>
                  <a:cubicBezTo>
                    <a:pt x="41415" y="139366"/>
                    <a:pt x="41886" y="141172"/>
                    <a:pt x="42357" y="143017"/>
                  </a:cubicBezTo>
                  <a:cubicBezTo>
                    <a:pt x="42387" y="143137"/>
                    <a:pt x="42475" y="143188"/>
                    <a:pt x="42567" y="143188"/>
                  </a:cubicBezTo>
                  <a:cubicBezTo>
                    <a:pt x="42715" y="143188"/>
                    <a:pt x="42877" y="143054"/>
                    <a:pt x="42828" y="142860"/>
                  </a:cubicBezTo>
                  <a:cubicBezTo>
                    <a:pt x="42397" y="141093"/>
                    <a:pt x="41886" y="139287"/>
                    <a:pt x="41376" y="137521"/>
                  </a:cubicBezTo>
                  <a:cubicBezTo>
                    <a:pt x="42004" y="137403"/>
                    <a:pt x="42632" y="137285"/>
                    <a:pt x="43260" y="137167"/>
                  </a:cubicBezTo>
                  <a:close/>
                  <a:moveTo>
                    <a:pt x="37372" y="144469"/>
                  </a:moveTo>
                  <a:cubicBezTo>
                    <a:pt x="37568" y="145647"/>
                    <a:pt x="37764" y="146785"/>
                    <a:pt x="37961" y="147924"/>
                  </a:cubicBezTo>
                  <a:cubicBezTo>
                    <a:pt x="37136" y="148041"/>
                    <a:pt x="36312" y="148081"/>
                    <a:pt x="35487" y="148081"/>
                  </a:cubicBezTo>
                  <a:lnTo>
                    <a:pt x="35487" y="148041"/>
                  </a:lnTo>
                  <a:cubicBezTo>
                    <a:pt x="35448" y="147884"/>
                    <a:pt x="35448" y="147688"/>
                    <a:pt x="35487" y="147492"/>
                  </a:cubicBezTo>
                  <a:lnTo>
                    <a:pt x="35527" y="147492"/>
                  </a:lnTo>
                  <a:cubicBezTo>
                    <a:pt x="36704" y="147099"/>
                    <a:pt x="37175" y="145843"/>
                    <a:pt x="37372" y="144469"/>
                  </a:cubicBezTo>
                  <a:close/>
                  <a:moveTo>
                    <a:pt x="29010" y="137874"/>
                  </a:moveTo>
                  <a:cubicBezTo>
                    <a:pt x="29560" y="137913"/>
                    <a:pt x="30149" y="137953"/>
                    <a:pt x="30698" y="137992"/>
                  </a:cubicBezTo>
                  <a:cubicBezTo>
                    <a:pt x="30580" y="138541"/>
                    <a:pt x="30423" y="139091"/>
                    <a:pt x="30306" y="139641"/>
                  </a:cubicBezTo>
                  <a:cubicBezTo>
                    <a:pt x="30258" y="139833"/>
                    <a:pt x="30416" y="139952"/>
                    <a:pt x="30563" y="139952"/>
                  </a:cubicBezTo>
                  <a:cubicBezTo>
                    <a:pt x="30657" y="139952"/>
                    <a:pt x="30746" y="139904"/>
                    <a:pt x="30777" y="139798"/>
                  </a:cubicBezTo>
                  <a:cubicBezTo>
                    <a:pt x="30934" y="139209"/>
                    <a:pt x="31091" y="138620"/>
                    <a:pt x="31209" y="138031"/>
                  </a:cubicBezTo>
                  <a:cubicBezTo>
                    <a:pt x="31758" y="138070"/>
                    <a:pt x="32269" y="138110"/>
                    <a:pt x="32779" y="138149"/>
                  </a:cubicBezTo>
                  <a:lnTo>
                    <a:pt x="32779" y="139366"/>
                  </a:lnTo>
                  <a:lnTo>
                    <a:pt x="32465" y="141682"/>
                  </a:lnTo>
                  <a:cubicBezTo>
                    <a:pt x="32465" y="141827"/>
                    <a:pt x="32573" y="141908"/>
                    <a:pt x="32693" y="141908"/>
                  </a:cubicBezTo>
                  <a:cubicBezTo>
                    <a:pt x="32734" y="141908"/>
                    <a:pt x="32778" y="141898"/>
                    <a:pt x="32818" y="141878"/>
                  </a:cubicBezTo>
                  <a:cubicBezTo>
                    <a:pt x="32818" y="142663"/>
                    <a:pt x="32857" y="143448"/>
                    <a:pt x="32857" y="144234"/>
                  </a:cubicBezTo>
                  <a:cubicBezTo>
                    <a:pt x="32895" y="145560"/>
                    <a:pt x="33262" y="147618"/>
                    <a:pt x="34771" y="147618"/>
                  </a:cubicBezTo>
                  <a:cubicBezTo>
                    <a:pt x="34825" y="147618"/>
                    <a:pt x="34881" y="147615"/>
                    <a:pt x="34938" y="147610"/>
                  </a:cubicBezTo>
                  <a:cubicBezTo>
                    <a:pt x="34938" y="147767"/>
                    <a:pt x="34938" y="147963"/>
                    <a:pt x="34938" y="148120"/>
                  </a:cubicBezTo>
                  <a:cubicBezTo>
                    <a:pt x="33996" y="148120"/>
                    <a:pt x="33014" y="148081"/>
                    <a:pt x="32033" y="148002"/>
                  </a:cubicBezTo>
                  <a:lnTo>
                    <a:pt x="32033" y="147963"/>
                  </a:lnTo>
                  <a:cubicBezTo>
                    <a:pt x="32111" y="146982"/>
                    <a:pt x="32269" y="146000"/>
                    <a:pt x="32426" y="145019"/>
                  </a:cubicBezTo>
                  <a:cubicBezTo>
                    <a:pt x="32449" y="144833"/>
                    <a:pt x="32294" y="144716"/>
                    <a:pt x="32147" y="144716"/>
                  </a:cubicBezTo>
                  <a:cubicBezTo>
                    <a:pt x="32045" y="144716"/>
                    <a:pt x="31947" y="144772"/>
                    <a:pt x="31915" y="144901"/>
                  </a:cubicBezTo>
                  <a:cubicBezTo>
                    <a:pt x="31758" y="145922"/>
                    <a:pt x="31601" y="146942"/>
                    <a:pt x="31523" y="147963"/>
                  </a:cubicBezTo>
                  <a:cubicBezTo>
                    <a:pt x="30620" y="147884"/>
                    <a:pt x="29678" y="147727"/>
                    <a:pt x="28775" y="147570"/>
                  </a:cubicBezTo>
                  <a:lnTo>
                    <a:pt x="29756" y="143723"/>
                  </a:lnTo>
                  <a:cubicBezTo>
                    <a:pt x="29803" y="143511"/>
                    <a:pt x="29652" y="143384"/>
                    <a:pt x="29507" y="143384"/>
                  </a:cubicBezTo>
                  <a:cubicBezTo>
                    <a:pt x="29411" y="143384"/>
                    <a:pt x="29316" y="143441"/>
                    <a:pt x="29285" y="143566"/>
                  </a:cubicBezTo>
                  <a:cubicBezTo>
                    <a:pt x="28932" y="144901"/>
                    <a:pt x="28618" y="146196"/>
                    <a:pt x="28304" y="147492"/>
                  </a:cubicBezTo>
                  <a:cubicBezTo>
                    <a:pt x="27597" y="147374"/>
                    <a:pt x="26890" y="147217"/>
                    <a:pt x="26145" y="147021"/>
                  </a:cubicBezTo>
                  <a:cubicBezTo>
                    <a:pt x="27165" y="143998"/>
                    <a:pt x="28107" y="140936"/>
                    <a:pt x="29010" y="137874"/>
                  </a:cubicBezTo>
                  <a:close/>
                  <a:moveTo>
                    <a:pt x="35625" y="0"/>
                  </a:moveTo>
                  <a:cubicBezTo>
                    <a:pt x="35460" y="0"/>
                    <a:pt x="35298" y="54"/>
                    <a:pt x="35173" y="163"/>
                  </a:cubicBezTo>
                  <a:cubicBezTo>
                    <a:pt x="35134" y="158"/>
                    <a:pt x="35094" y="156"/>
                    <a:pt x="35056" y="156"/>
                  </a:cubicBezTo>
                  <a:cubicBezTo>
                    <a:pt x="34791" y="156"/>
                    <a:pt x="34565" y="271"/>
                    <a:pt x="34428" y="477"/>
                  </a:cubicBezTo>
                  <a:cubicBezTo>
                    <a:pt x="12601" y="30155"/>
                    <a:pt x="12012" y="68587"/>
                    <a:pt x="15153" y="103760"/>
                  </a:cubicBezTo>
                  <a:cubicBezTo>
                    <a:pt x="15428" y="106783"/>
                    <a:pt x="15703" y="109806"/>
                    <a:pt x="16017" y="112789"/>
                  </a:cubicBezTo>
                  <a:cubicBezTo>
                    <a:pt x="2827" y="117304"/>
                    <a:pt x="0" y="134969"/>
                    <a:pt x="3886" y="146785"/>
                  </a:cubicBezTo>
                  <a:cubicBezTo>
                    <a:pt x="3939" y="147208"/>
                    <a:pt x="4268" y="147401"/>
                    <a:pt x="4605" y="147401"/>
                  </a:cubicBezTo>
                  <a:cubicBezTo>
                    <a:pt x="5019" y="147401"/>
                    <a:pt x="5443" y="147109"/>
                    <a:pt x="5378" y="146589"/>
                  </a:cubicBezTo>
                  <a:cubicBezTo>
                    <a:pt x="5771" y="143017"/>
                    <a:pt x="8008" y="139209"/>
                    <a:pt x="10128" y="136422"/>
                  </a:cubicBezTo>
                  <a:cubicBezTo>
                    <a:pt x="12366" y="133477"/>
                    <a:pt x="15271" y="131318"/>
                    <a:pt x="18843" y="130612"/>
                  </a:cubicBezTo>
                  <a:cubicBezTo>
                    <a:pt x="19196" y="132103"/>
                    <a:pt x="19550" y="133634"/>
                    <a:pt x="19981" y="135165"/>
                  </a:cubicBezTo>
                  <a:cubicBezTo>
                    <a:pt x="20082" y="135467"/>
                    <a:pt x="20353" y="135654"/>
                    <a:pt x="20650" y="135654"/>
                  </a:cubicBezTo>
                  <a:cubicBezTo>
                    <a:pt x="20702" y="135654"/>
                    <a:pt x="20754" y="135648"/>
                    <a:pt x="20806" y="135636"/>
                  </a:cubicBezTo>
                  <a:cubicBezTo>
                    <a:pt x="22219" y="136422"/>
                    <a:pt x="23750" y="137010"/>
                    <a:pt x="25359" y="137324"/>
                  </a:cubicBezTo>
                  <a:cubicBezTo>
                    <a:pt x="24417" y="140426"/>
                    <a:pt x="23357" y="143527"/>
                    <a:pt x="22219" y="146550"/>
                  </a:cubicBezTo>
                  <a:cubicBezTo>
                    <a:pt x="22101" y="146942"/>
                    <a:pt x="22298" y="147335"/>
                    <a:pt x="22690" y="147453"/>
                  </a:cubicBezTo>
                  <a:lnTo>
                    <a:pt x="23789" y="147845"/>
                  </a:lnTo>
                  <a:cubicBezTo>
                    <a:pt x="21748" y="155736"/>
                    <a:pt x="19785" y="163626"/>
                    <a:pt x="17901" y="171556"/>
                  </a:cubicBezTo>
                  <a:cubicBezTo>
                    <a:pt x="17940" y="171634"/>
                    <a:pt x="17940" y="171713"/>
                    <a:pt x="17901" y="171791"/>
                  </a:cubicBezTo>
                  <a:cubicBezTo>
                    <a:pt x="17783" y="172027"/>
                    <a:pt x="17665" y="172263"/>
                    <a:pt x="17587" y="172498"/>
                  </a:cubicBezTo>
                  <a:cubicBezTo>
                    <a:pt x="17587" y="172616"/>
                    <a:pt x="17548" y="172694"/>
                    <a:pt x="17548" y="172812"/>
                  </a:cubicBezTo>
                  <a:lnTo>
                    <a:pt x="17548" y="172851"/>
                  </a:lnTo>
                  <a:cubicBezTo>
                    <a:pt x="17548" y="172891"/>
                    <a:pt x="17548" y="172891"/>
                    <a:pt x="17548" y="172930"/>
                  </a:cubicBezTo>
                  <a:cubicBezTo>
                    <a:pt x="17548" y="173087"/>
                    <a:pt x="17508" y="173205"/>
                    <a:pt x="17508" y="173362"/>
                  </a:cubicBezTo>
                  <a:cubicBezTo>
                    <a:pt x="17508" y="173440"/>
                    <a:pt x="17469" y="173519"/>
                    <a:pt x="17430" y="173558"/>
                  </a:cubicBezTo>
                  <a:cubicBezTo>
                    <a:pt x="15977" y="179682"/>
                    <a:pt x="14525" y="185806"/>
                    <a:pt x="13151" y="191930"/>
                  </a:cubicBezTo>
                  <a:cubicBezTo>
                    <a:pt x="13308" y="192008"/>
                    <a:pt x="13426" y="192126"/>
                    <a:pt x="13583" y="192205"/>
                  </a:cubicBezTo>
                  <a:cubicBezTo>
                    <a:pt x="15035" y="185884"/>
                    <a:pt x="16488" y="179564"/>
                    <a:pt x="18019" y="173244"/>
                  </a:cubicBezTo>
                  <a:cubicBezTo>
                    <a:pt x="17979" y="173205"/>
                    <a:pt x="17979" y="173165"/>
                    <a:pt x="18019" y="173126"/>
                  </a:cubicBezTo>
                  <a:cubicBezTo>
                    <a:pt x="18058" y="172773"/>
                    <a:pt x="18136" y="172420"/>
                    <a:pt x="18215" y="172106"/>
                  </a:cubicBezTo>
                  <a:cubicBezTo>
                    <a:pt x="18254" y="172066"/>
                    <a:pt x="18254" y="172027"/>
                    <a:pt x="18293" y="171988"/>
                  </a:cubicBezTo>
                  <a:cubicBezTo>
                    <a:pt x="20256" y="163979"/>
                    <a:pt x="22219" y="155971"/>
                    <a:pt x="24300" y="148002"/>
                  </a:cubicBezTo>
                  <a:cubicBezTo>
                    <a:pt x="25477" y="148355"/>
                    <a:pt x="26694" y="148670"/>
                    <a:pt x="27911" y="148905"/>
                  </a:cubicBezTo>
                  <a:cubicBezTo>
                    <a:pt x="27165" y="150986"/>
                    <a:pt x="26890" y="153263"/>
                    <a:pt x="27087" y="155461"/>
                  </a:cubicBezTo>
                  <a:cubicBezTo>
                    <a:pt x="27107" y="155622"/>
                    <a:pt x="27242" y="155711"/>
                    <a:pt x="27367" y="155711"/>
                  </a:cubicBezTo>
                  <a:cubicBezTo>
                    <a:pt x="27486" y="155711"/>
                    <a:pt x="27597" y="155632"/>
                    <a:pt x="27597" y="155461"/>
                  </a:cubicBezTo>
                  <a:cubicBezTo>
                    <a:pt x="27362" y="153263"/>
                    <a:pt x="27636" y="151064"/>
                    <a:pt x="28382" y="148984"/>
                  </a:cubicBezTo>
                  <a:cubicBezTo>
                    <a:pt x="29481" y="149180"/>
                    <a:pt x="30580" y="149337"/>
                    <a:pt x="31680" y="149455"/>
                  </a:cubicBezTo>
                  <a:cubicBezTo>
                    <a:pt x="31523" y="150279"/>
                    <a:pt x="31523" y="151182"/>
                    <a:pt x="31680" y="152046"/>
                  </a:cubicBezTo>
                  <a:cubicBezTo>
                    <a:pt x="31710" y="152166"/>
                    <a:pt x="31797" y="152217"/>
                    <a:pt x="31891" y="152217"/>
                  </a:cubicBezTo>
                  <a:cubicBezTo>
                    <a:pt x="32044" y="152217"/>
                    <a:pt x="32214" y="152083"/>
                    <a:pt x="32190" y="151889"/>
                  </a:cubicBezTo>
                  <a:cubicBezTo>
                    <a:pt x="32033" y="151103"/>
                    <a:pt x="32033" y="150279"/>
                    <a:pt x="32190" y="149494"/>
                  </a:cubicBezTo>
                  <a:cubicBezTo>
                    <a:pt x="33064" y="149545"/>
                    <a:pt x="33938" y="149574"/>
                    <a:pt x="34812" y="149574"/>
                  </a:cubicBezTo>
                  <a:cubicBezTo>
                    <a:pt x="35940" y="149574"/>
                    <a:pt x="37068" y="149526"/>
                    <a:pt x="38196" y="149415"/>
                  </a:cubicBezTo>
                  <a:lnTo>
                    <a:pt x="38196" y="149415"/>
                  </a:lnTo>
                  <a:cubicBezTo>
                    <a:pt x="38118" y="150475"/>
                    <a:pt x="38000" y="151535"/>
                    <a:pt x="37804" y="152556"/>
                  </a:cubicBezTo>
                  <a:cubicBezTo>
                    <a:pt x="37780" y="152741"/>
                    <a:pt x="37935" y="152858"/>
                    <a:pt x="38082" y="152858"/>
                  </a:cubicBezTo>
                  <a:cubicBezTo>
                    <a:pt x="38184" y="152858"/>
                    <a:pt x="38282" y="152802"/>
                    <a:pt x="38314" y="152674"/>
                  </a:cubicBezTo>
                  <a:cubicBezTo>
                    <a:pt x="38510" y="151574"/>
                    <a:pt x="38628" y="150475"/>
                    <a:pt x="38706" y="149337"/>
                  </a:cubicBezTo>
                  <a:cubicBezTo>
                    <a:pt x="39688" y="149258"/>
                    <a:pt x="40669" y="149101"/>
                    <a:pt x="41611" y="148905"/>
                  </a:cubicBezTo>
                  <a:lnTo>
                    <a:pt x="41611" y="148905"/>
                  </a:lnTo>
                  <a:cubicBezTo>
                    <a:pt x="42711" y="152831"/>
                    <a:pt x="42554" y="157031"/>
                    <a:pt x="41180" y="160917"/>
                  </a:cubicBezTo>
                  <a:cubicBezTo>
                    <a:pt x="41109" y="161083"/>
                    <a:pt x="41251" y="161192"/>
                    <a:pt x="41402" y="161192"/>
                  </a:cubicBezTo>
                  <a:cubicBezTo>
                    <a:pt x="41501" y="161192"/>
                    <a:pt x="41604" y="161144"/>
                    <a:pt x="41651" y="161035"/>
                  </a:cubicBezTo>
                  <a:cubicBezTo>
                    <a:pt x="43064" y="157070"/>
                    <a:pt x="43182" y="152831"/>
                    <a:pt x="42043" y="148787"/>
                  </a:cubicBezTo>
                  <a:cubicBezTo>
                    <a:pt x="43299" y="148552"/>
                    <a:pt x="44556" y="148198"/>
                    <a:pt x="45773" y="147806"/>
                  </a:cubicBezTo>
                  <a:cubicBezTo>
                    <a:pt x="47892" y="155971"/>
                    <a:pt x="49934" y="164136"/>
                    <a:pt x="51896" y="172341"/>
                  </a:cubicBezTo>
                  <a:lnTo>
                    <a:pt x="51896" y="172380"/>
                  </a:lnTo>
                  <a:cubicBezTo>
                    <a:pt x="51896" y="172420"/>
                    <a:pt x="51896" y="172498"/>
                    <a:pt x="51896" y="172537"/>
                  </a:cubicBezTo>
                  <a:cubicBezTo>
                    <a:pt x="51936" y="172577"/>
                    <a:pt x="51975" y="172655"/>
                    <a:pt x="51975" y="172734"/>
                  </a:cubicBezTo>
                  <a:cubicBezTo>
                    <a:pt x="52014" y="172812"/>
                    <a:pt x="52014" y="172891"/>
                    <a:pt x="52014" y="172969"/>
                  </a:cubicBezTo>
                  <a:cubicBezTo>
                    <a:pt x="52014" y="172969"/>
                    <a:pt x="52053" y="173008"/>
                    <a:pt x="52053" y="173008"/>
                  </a:cubicBezTo>
                  <a:cubicBezTo>
                    <a:pt x="53584" y="179407"/>
                    <a:pt x="55076" y="185767"/>
                    <a:pt x="56529" y="192165"/>
                  </a:cubicBezTo>
                  <a:cubicBezTo>
                    <a:pt x="56686" y="192126"/>
                    <a:pt x="56843" y="192048"/>
                    <a:pt x="56960" y="191930"/>
                  </a:cubicBezTo>
                  <a:cubicBezTo>
                    <a:pt x="55586" y="185845"/>
                    <a:pt x="54173" y="179800"/>
                    <a:pt x="52721" y="173715"/>
                  </a:cubicBezTo>
                  <a:cubicBezTo>
                    <a:pt x="52525" y="173087"/>
                    <a:pt x="52485" y="172459"/>
                    <a:pt x="52368" y="171870"/>
                  </a:cubicBezTo>
                  <a:lnTo>
                    <a:pt x="52289" y="171909"/>
                  </a:lnTo>
                  <a:cubicBezTo>
                    <a:pt x="50326" y="163783"/>
                    <a:pt x="48324" y="155696"/>
                    <a:pt x="46283" y="147649"/>
                  </a:cubicBezTo>
                  <a:lnTo>
                    <a:pt x="47264" y="147296"/>
                  </a:lnTo>
                  <a:cubicBezTo>
                    <a:pt x="47618" y="147178"/>
                    <a:pt x="47853" y="146785"/>
                    <a:pt x="47735" y="146393"/>
                  </a:cubicBezTo>
                  <a:cubicBezTo>
                    <a:pt x="46832" y="143174"/>
                    <a:pt x="45812" y="140033"/>
                    <a:pt x="44713" y="136893"/>
                  </a:cubicBezTo>
                  <a:cubicBezTo>
                    <a:pt x="46204" y="136539"/>
                    <a:pt x="47657" y="136108"/>
                    <a:pt x="49070" y="135636"/>
                  </a:cubicBezTo>
                  <a:cubicBezTo>
                    <a:pt x="49266" y="135558"/>
                    <a:pt x="49423" y="135440"/>
                    <a:pt x="49502" y="135283"/>
                  </a:cubicBezTo>
                  <a:cubicBezTo>
                    <a:pt x="49698" y="135205"/>
                    <a:pt x="49816" y="135008"/>
                    <a:pt x="49855" y="134812"/>
                  </a:cubicBezTo>
                  <a:cubicBezTo>
                    <a:pt x="50169" y="133360"/>
                    <a:pt x="50483" y="131868"/>
                    <a:pt x="50758" y="130415"/>
                  </a:cubicBezTo>
                  <a:cubicBezTo>
                    <a:pt x="59002" y="131475"/>
                    <a:pt x="63124" y="139444"/>
                    <a:pt x="64694" y="146824"/>
                  </a:cubicBezTo>
                  <a:cubicBezTo>
                    <a:pt x="64792" y="147178"/>
                    <a:pt x="65086" y="147354"/>
                    <a:pt x="65386" y="147354"/>
                  </a:cubicBezTo>
                  <a:cubicBezTo>
                    <a:pt x="65685" y="147354"/>
                    <a:pt x="65989" y="147178"/>
                    <a:pt x="66107" y="146824"/>
                  </a:cubicBezTo>
                  <a:cubicBezTo>
                    <a:pt x="68031" y="139680"/>
                    <a:pt x="68698" y="131829"/>
                    <a:pt x="65950" y="124880"/>
                  </a:cubicBezTo>
                  <a:cubicBezTo>
                    <a:pt x="63752" y="119306"/>
                    <a:pt x="59787" y="114320"/>
                    <a:pt x="53702" y="112946"/>
                  </a:cubicBezTo>
                  <a:cubicBezTo>
                    <a:pt x="55272" y="101758"/>
                    <a:pt x="56097" y="90531"/>
                    <a:pt x="56254" y="79225"/>
                  </a:cubicBezTo>
                  <a:cubicBezTo>
                    <a:pt x="56450" y="61285"/>
                    <a:pt x="54527" y="43109"/>
                    <a:pt x="48717" y="26033"/>
                  </a:cubicBezTo>
                  <a:cubicBezTo>
                    <a:pt x="45694" y="16965"/>
                    <a:pt x="41494" y="8328"/>
                    <a:pt x="36273" y="359"/>
                  </a:cubicBezTo>
                  <a:cubicBezTo>
                    <a:pt x="36131" y="123"/>
                    <a:pt x="35875" y="0"/>
                    <a:pt x="3562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4213473" y="7448000"/>
              <a:ext cx="42898" cy="28598"/>
            </a:xfrm>
            <a:custGeom>
              <a:avLst/>
              <a:gdLst/>
              <a:ahLst/>
              <a:cxnLst/>
              <a:rect l="l" t="t" r="r" b="b"/>
              <a:pathLst>
                <a:path w="708" h="472" extrusionOk="0">
                  <a:moveTo>
                    <a:pt x="315" y="1"/>
                  </a:moveTo>
                  <a:cubicBezTo>
                    <a:pt x="1" y="1"/>
                    <a:pt x="1" y="472"/>
                    <a:pt x="315" y="472"/>
                  </a:cubicBezTo>
                  <a:lnTo>
                    <a:pt x="393" y="472"/>
                  </a:lnTo>
                  <a:cubicBezTo>
                    <a:pt x="707" y="472"/>
                    <a:pt x="707"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3216585" y="5566619"/>
              <a:ext cx="175893" cy="327004"/>
            </a:xfrm>
            <a:custGeom>
              <a:avLst/>
              <a:gdLst/>
              <a:ahLst/>
              <a:cxnLst/>
              <a:rect l="l" t="t" r="r" b="b"/>
              <a:pathLst>
                <a:path w="2903" h="5397" extrusionOk="0">
                  <a:moveTo>
                    <a:pt x="2601" y="1"/>
                  </a:moveTo>
                  <a:cubicBezTo>
                    <a:pt x="2496" y="1"/>
                    <a:pt x="2384" y="48"/>
                    <a:pt x="2321" y="157"/>
                  </a:cubicBezTo>
                  <a:cubicBezTo>
                    <a:pt x="1693" y="1845"/>
                    <a:pt x="948" y="3455"/>
                    <a:pt x="84" y="5025"/>
                  </a:cubicBezTo>
                  <a:cubicBezTo>
                    <a:pt x="0" y="5221"/>
                    <a:pt x="195" y="5396"/>
                    <a:pt x="371" y="5396"/>
                  </a:cubicBezTo>
                  <a:cubicBezTo>
                    <a:pt x="442" y="5396"/>
                    <a:pt x="510" y="5368"/>
                    <a:pt x="555" y="5300"/>
                  </a:cubicBezTo>
                  <a:cubicBezTo>
                    <a:pt x="1419" y="3690"/>
                    <a:pt x="2164" y="2002"/>
                    <a:pt x="2832" y="275"/>
                  </a:cubicBezTo>
                  <a:cubicBezTo>
                    <a:pt x="2903" y="109"/>
                    <a:pt x="2760" y="1"/>
                    <a:pt x="2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2773975" y="5772019"/>
              <a:ext cx="765797" cy="869709"/>
            </a:xfrm>
            <a:custGeom>
              <a:avLst/>
              <a:gdLst/>
              <a:ahLst/>
              <a:cxnLst/>
              <a:rect l="l" t="t" r="r" b="b"/>
              <a:pathLst>
                <a:path w="12639" h="14354" extrusionOk="0">
                  <a:moveTo>
                    <a:pt x="297" y="0"/>
                  </a:moveTo>
                  <a:cubicBezTo>
                    <a:pt x="152" y="0"/>
                    <a:pt x="1" y="127"/>
                    <a:pt x="48" y="339"/>
                  </a:cubicBezTo>
                  <a:cubicBezTo>
                    <a:pt x="1304" y="5521"/>
                    <a:pt x="3856" y="10311"/>
                    <a:pt x="7428" y="14275"/>
                  </a:cubicBezTo>
                  <a:cubicBezTo>
                    <a:pt x="7467" y="14354"/>
                    <a:pt x="7546" y="14354"/>
                    <a:pt x="7624" y="14354"/>
                  </a:cubicBezTo>
                  <a:cubicBezTo>
                    <a:pt x="7664" y="14354"/>
                    <a:pt x="7742" y="14354"/>
                    <a:pt x="7781" y="14275"/>
                  </a:cubicBezTo>
                  <a:cubicBezTo>
                    <a:pt x="9666" y="11881"/>
                    <a:pt x="11275" y="9290"/>
                    <a:pt x="12531" y="6503"/>
                  </a:cubicBezTo>
                  <a:cubicBezTo>
                    <a:pt x="12639" y="6314"/>
                    <a:pt x="12470" y="6145"/>
                    <a:pt x="12315" y="6145"/>
                  </a:cubicBezTo>
                  <a:cubicBezTo>
                    <a:pt x="12244" y="6145"/>
                    <a:pt x="12176" y="6181"/>
                    <a:pt x="12139" y="6267"/>
                  </a:cubicBezTo>
                  <a:cubicBezTo>
                    <a:pt x="10922" y="8937"/>
                    <a:pt x="9391" y="11410"/>
                    <a:pt x="7624" y="13726"/>
                  </a:cubicBezTo>
                  <a:cubicBezTo>
                    <a:pt x="4170" y="9879"/>
                    <a:pt x="1736" y="5207"/>
                    <a:pt x="519" y="182"/>
                  </a:cubicBezTo>
                  <a:cubicBezTo>
                    <a:pt x="488" y="57"/>
                    <a:pt x="394" y="0"/>
                    <a:pt x="2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3535591" y="6080362"/>
              <a:ext cx="30961" cy="33325"/>
            </a:xfrm>
            <a:custGeom>
              <a:avLst/>
              <a:gdLst/>
              <a:ahLst/>
              <a:cxnLst/>
              <a:rect l="l" t="t" r="r" b="b"/>
              <a:pathLst>
                <a:path w="511"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90006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sp>
        <p:nvSpPr>
          <p:cNvPr id="2200" name="Google Shape;2200;p49"/>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2"/>
                </a:solidFill>
              </a:rPr>
              <a:t>Creating our own</a:t>
            </a:r>
            <a:r>
              <a:rPr lang="en" dirty="0" smtClean="0"/>
              <a:t> sentences</a:t>
            </a:r>
            <a:endParaRPr dirty="0"/>
          </a:p>
        </p:txBody>
      </p:sp>
      <p:sp>
        <p:nvSpPr>
          <p:cNvPr id="2207" name="Google Shape;2207;p49"/>
          <p:cNvSpPr txBox="1">
            <a:spLocks noGrp="1"/>
          </p:cNvSpPr>
          <p:nvPr>
            <p:ph type="title" idx="7"/>
          </p:nvPr>
        </p:nvSpPr>
        <p:spPr>
          <a:xfrm>
            <a:off x="262892" y="3867894"/>
            <a:ext cx="3661036" cy="6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Talk with your partner</a:t>
            </a:r>
            <a:endParaRPr dirty="0"/>
          </a:p>
        </p:txBody>
      </p:sp>
      <p:sp>
        <p:nvSpPr>
          <p:cNvPr id="2208" name="Google Shape;2208;p49"/>
          <p:cNvSpPr txBox="1">
            <a:spLocks noGrp="1"/>
          </p:cNvSpPr>
          <p:nvPr>
            <p:ph type="subTitle" idx="8"/>
          </p:nvPr>
        </p:nvSpPr>
        <p:spPr>
          <a:xfrm>
            <a:off x="622932" y="4227934"/>
            <a:ext cx="7837500" cy="6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Decide w</a:t>
            </a:r>
            <a:r>
              <a:rPr lang="en-GB" dirty="0" smtClean="0"/>
              <a:t>ha</a:t>
            </a:r>
            <a:r>
              <a:rPr lang="en" dirty="0" smtClean="0"/>
              <a:t>t you’re going to write about. Are you going to write about Lexi or Tim? How are you going to describe them?</a:t>
            </a:r>
            <a:endParaRP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347614"/>
            <a:ext cx="6084168" cy="246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87536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07"/>
                                        </p:tgtEl>
                                        <p:attrNameLst>
                                          <p:attrName>style.visibility</p:attrName>
                                        </p:attrNameLst>
                                      </p:cBhvr>
                                      <p:to>
                                        <p:strVal val="visible"/>
                                      </p:to>
                                    </p:set>
                                    <p:animEffect transition="in" filter="barn(inVertical)">
                                      <p:cBhvr>
                                        <p:cTn id="7" dur="500"/>
                                        <p:tgtEl>
                                          <p:spTgt spid="220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08">
                                            <p:txEl>
                                              <p:pRg st="0" end="0"/>
                                            </p:txEl>
                                          </p:spTgt>
                                        </p:tgtEl>
                                        <p:attrNameLst>
                                          <p:attrName>style.visibility</p:attrName>
                                        </p:attrNameLst>
                                      </p:cBhvr>
                                      <p:to>
                                        <p:strVal val="visible"/>
                                      </p:to>
                                    </p:set>
                                    <p:animEffect transition="in" filter="barn(inVertical)">
                                      <p:cBhvr>
                                        <p:cTn id="10" dur="500"/>
                                        <p:tgtEl>
                                          <p:spTgt spid="220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randombar(horizontal)">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7" grpId="0"/>
      <p:bldP spid="220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sp>
        <p:nvSpPr>
          <p:cNvPr id="2200" name="Google Shape;2200;p49"/>
          <p:cNvSpPr txBox="1">
            <a:spLocks noGrp="1"/>
          </p:cNvSpPr>
          <p:nvPr>
            <p:ph type="title"/>
          </p:nvPr>
        </p:nvSpPr>
        <p:spPr>
          <a:xfrm>
            <a:off x="611560" y="555526"/>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2"/>
                </a:solidFill>
              </a:rPr>
              <a:t>We are about to see the text.</a:t>
            </a:r>
            <a:endParaRPr dirty="0"/>
          </a:p>
        </p:txBody>
      </p:sp>
      <p:sp>
        <p:nvSpPr>
          <p:cNvPr id="7" name="Google Shape;2207;p49"/>
          <p:cNvSpPr txBox="1">
            <a:spLocks noGrp="1"/>
          </p:cNvSpPr>
          <p:nvPr>
            <p:ph type="title" idx="7"/>
          </p:nvPr>
        </p:nvSpPr>
        <p:spPr>
          <a:xfrm>
            <a:off x="683568" y="1275606"/>
            <a:ext cx="7272808" cy="6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What do you think will be on the front cover?</a:t>
            </a:r>
            <a:endParaRPr dirty="0"/>
          </a:p>
        </p:txBody>
      </p:sp>
      <p:sp>
        <p:nvSpPr>
          <p:cNvPr id="3" name="Subtitle 2"/>
          <p:cNvSpPr>
            <a:spLocks noGrp="1"/>
          </p:cNvSpPr>
          <p:nvPr>
            <p:ph type="subTitle" idx="8"/>
          </p:nvPr>
        </p:nvSpPr>
        <p:spPr>
          <a:xfrm>
            <a:off x="743448" y="3810776"/>
            <a:ext cx="3756543" cy="613500"/>
          </a:xfrm>
        </p:spPr>
        <p:txBody>
          <a:bodyPr/>
          <a:lstStyle/>
          <a:p>
            <a:r>
              <a:rPr lang="en-GB" dirty="0" smtClean="0"/>
              <a:t>Write all your ideas on this slide!</a:t>
            </a:r>
            <a:endParaRPr lang="en-GB" dirty="0"/>
          </a:p>
        </p:txBody>
      </p:sp>
      <p:sp>
        <p:nvSpPr>
          <p:cNvPr id="9" name="Google Shape;2208;p49"/>
          <p:cNvSpPr txBox="1">
            <a:spLocks noGrp="1"/>
          </p:cNvSpPr>
          <p:nvPr>
            <p:ph type="subTitle" idx="8"/>
          </p:nvPr>
        </p:nvSpPr>
        <p:spPr>
          <a:xfrm>
            <a:off x="3491880" y="1851670"/>
            <a:ext cx="7837500" cy="6135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itchFamily="34" charset="0"/>
              <a:buChar char="•"/>
            </a:pPr>
            <a:r>
              <a:rPr lang="en-GB" dirty="0" smtClean="0"/>
              <a:t>Flowers?</a:t>
            </a:r>
            <a:endParaRPr lang="en-GB" dirty="0"/>
          </a:p>
          <a:p>
            <a:pPr marL="285750" lvl="0" indent="-285750" algn="l" rtl="0">
              <a:spcBef>
                <a:spcPts val="0"/>
              </a:spcBef>
              <a:spcAft>
                <a:spcPts val="0"/>
              </a:spcAft>
              <a:buFont typeface="Arial" pitchFamily="34" charset="0"/>
              <a:buChar char="•"/>
            </a:pPr>
            <a:r>
              <a:rPr lang="en-GB" dirty="0" smtClean="0"/>
              <a:t>Footballs?</a:t>
            </a:r>
          </a:p>
          <a:p>
            <a:pPr marL="285750" lvl="0" indent="-285750" algn="l" rtl="0">
              <a:spcBef>
                <a:spcPts val="0"/>
              </a:spcBef>
              <a:spcAft>
                <a:spcPts val="0"/>
              </a:spcAft>
              <a:buFont typeface="Arial" pitchFamily="34" charset="0"/>
              <a:buChar char="•"/>
            </a:pPr>
            <a:r>
              <a:rPr lang="en-GB" dirty="0" err="1" smtClean="0"/>
              <a:t>Icecream</a:t>
            </a:r>
            <a:r>
              <a:rPr lang="en-GB" dirty="0" smtClean="0"/>
              <a:t>?</a:t>
            </a:r>
          </a:p>
          <a:p>
            <a:pPr marL="285750" lvl="0" indent="-285750" algn="l" rtl="0">
              <a:spcBef>
                <a:spcPts val="0"/>
              </a:spcBef>
              <a:spcAft>
                <a:spcPts val="0"/>
              </a:spcAft>
              <a:buFont typeface="Arial" pitchFamily="34" charset="0"/>
              <a:buChar char="•"/>
            </a:pPr>
            <a:r>
              <a:rPr lang="en-GB" dirty="0" smtClean="0"/>
              <a:t>Aliens? </a:t>
            </a:r>
          </a:p>
          <a:p>
            <a:pPr marL="285750" lvl="0" indent="-285750" algn="l" rtl="0">
              <a:spcBef>
                <a:spcPts val="0"/>
              </a:spcBef>
              <a:spcAft>
                <a:spcPts val="0"/>
              </a:spcAft>
              <a:buFont typeface="Arial" pitchFamily="34" charset="0"/>
              <a:buChar char="•"/>
            </a:pPr>
            <a:r>
              <a:rPr lang="en-GB" dirty="0" smtClean="0"/>
              <a:t>Fairies?</a:t>
            </a:r>
          </a:p>
          <a:p>
            <a:pPr marL="285750" lvl="0" indent="-285750" algn="l" rtl="0">
              <a:spcBef>
                <a:spcPts val="0"/>
              </a:spcBef>
              <a:spcAft>
                <a:spcPts val="0"/>
              </a:spcAft>
              <a:buFont typeface="Arial" pitchFamily="34" charset="0"/>
              <a:buChar char="•"/>
            </a:pPr>
            <a:r>
              <a:rPr lang="en-GB" dirty="0" smtClean="0"/>
              <a:t>Treasure maps?</a:t>
            </a:r>
          </a:p>
        </p:txBody>
      </p:sp>
    </p:spTree>
    <p:extLst>
      <p:ext uri="{BB962C8B-B14F-4D97-AF65-F5344CB8AC3E}">
        <p14:creationId xmlns:p14="http://schemas.microsoft.com/office/powerpoint/2010/main" val="25508581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arn(inVertic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barn(inVertical)">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barn(inVertical)">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barn(inVertical)">
                                      <p:cBhvr>
                                        <p:cTn id="4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52"/>
          <p:cNvSpPr txBox="1">
            <a:spLocks noGrp="1"/>
          </p:cNvSpPr>
          <p:nvPr>
            <p:ph type="title"/>
          </p:nvPr>
        </p:nvSpPr>
        <p:spPr>
          <a:xfrm flipH="1">
            <a:off x="351287" y="0"/>
            <a:ext cx="7965128" cy="83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Look at the Front </a:t>
            </a:r>
            <a:r>
              <a:rPr lang="en" dirty="0" smtClean="0">
                <a:solidFill>
                  <a:schemeClr val="accent2">
                    <a:lumMod val="60000"/>
                    <a:lumOff val="40000"/>
                  </a:schemeClr>
                </a:solidFill>
              </a:rPr>
              <a:t>Cover</a:t>
            </a:r>
            <a:endParaRPr dirty="0">
              <a:solidFill>
                <a:schemeClr val="accent2">
                  <a:lumMod val="60000"/>
                  <a:lumOff val="40000"/>
                </a:schemeClr>
              </a:solidFill>
            </a:endParaRPr>
          </a:p>
        </p:txBody>
      </p:sp>
      <p:grpSp>
        <p:nvGrpSpPr>
          <p:cNvPr id="2424" name="Google Shape;2424;p52"/>
          <p:cNvGrpSpPr/>
          <p:nvPr/>
        </p:nvGrpSpPr>
        <p:grpSpPr>
          <a:xfrm>
            <a:off x="-371819" y="3098839"/>
            <a:ext cx="2667669" cy="2547169"/>
            <a:chOff x="-371804" y="2876411"/>
            <a:chExt cx="2900586" cy="2769866"/>
          </a:xfrm>
        </p:grpSpPr>
        <p:sp>
          <p:nvSpPr>
            <p:cNvPr id="2425" name="Google Shape;2425;p52"/>
            <p:cNvSpPr/>
            <p:nvPr/>
          </p:nvSpPr>
          <p:spPr>
            <a:xfrm rot="2945883">
              <a:off x="115565" y="3894525"/>
              <a:ext cx="905361" cy="1703505"/>
            </a:xfrm>
            <a:prstGeom prst="trapezoid">
              <a:avLst>
                <a:gd name="adj" fmla="val 31712"/>
              </a:avLst>
            </a:pr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26" name="Google Shape;2426;p52"/>
            <p:cNvCxnSpPr/>
            <p:nvPr/>
          </p:nvCxnSpPr>
          <p:spPr>
            <a:xfrm rot="10800000" flipH="1">
              <a:off x="414440" y="4111530"/>
              <a:ext cx="607800" cy="376800"/>
            </a:xfrm>
            <a:prstGeom prst="straightConnector1">
              <a:avLst/>
            </a:prstGeom>
            <a:noFill/>
            <a:ln w="19050" cap="flat" cmpd="sng">
              <a:solidFill>
                <a:schemeClr val="accent2"/>
              </a:solidFill>
              <a:prstDash val="solid"/>
              <a:round/>
              <a:headEnd type="none" w="med" len="med"/>
              <a:tailEnd type="none" w="med" len="med"/>
            </a:ln>
          </p:spPr>
        </p:cxnSp>
        <p:grpSp>
          <p:nvGrpSpPr>
            <p:cNvPr id="2427" name="Google Shape;2427;p52"/>
            <p:cNvGrpSpPr/>
            <p:nvPr/>
          </p:nvGrpSpPr>
          <p:grpSpPr>
            <a:xfrm rot="5400000">
              <a:off x="737402" y="2875010"/>
              <a:ext cx="1789977" cy="1792780"/>
              <a:chOff x="1690910" y="933688"/>
              <a:chExt cx="1569742" cy="1572063"/>
            </a:xfrm>
          </p:grpSpPr>
          <p:sp>
            <p:nvSpPr>
              <p:cNvPr id="2428" name="Google Shape;2428;p52"/>
              <p:cNvSpPr/>
              <p:nvPr/>
            </p:nvSpPr>
            <p:spPr>
              <a:xfrm>
                <a:off x="2687370" y="1932487"/>
                <a:ext cx="328775" cy="328794"/>
              </a:xfrm>
              <a:custGeom>
                <a:avLst/>
                <a:gdLst/>
                <a:ahLst/>
                <a:cxnLst/>
                <a:rect l="l" t="t" r="r" b="b"/>
                <a:pathLst>
                  <a:path w="17288" h="17289" extrusionOk="0">
                    <a:moveTo>
                      <a:pt x="9513" y="1"/>
                    </a:moveTo>
                    <a:lnTo>
                      <a:pt x="6540" y="6495"/>
                    </a:lnTo>
                    <a:lnTo>
                      <a:pt x="1" y="9513"/>
                    </a:lnTo>
                    <a:lnTo>
                      <a:pt x="3613" y="17288"/>
                    </a:lnTo>
                    <a:lnTo>
                      <a:pt x="10473" y="10474"/>
                    </a:lnTo>
                    <a:lnTo>
                      <a:pt x="17288" y="3614"/>
                    </a:lnTo>
                    <a:lnTo>
                      <a:pt x="9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2"/>
              <p:cNvSpPr/>
              <p:nvPr/>
            </p:nvSpPr>
            <p:spPr>
              <a:xfrm>
                <a:off x="2811745" y="1984672"/>
                <a:ext cx="158302" cy="147005"/>
              </a:xfrm>
              <a:custGeom>
                <a:avLst/>
                <a:gdLst/>
                <a:ahLst/>
                <a:cxnLst/>
                <a:rect l="l" t="t" r="r" b="b"/>
                <a:pathLst>
                  <a:path w="8324" h="7730" extrusionOk="0">
                    <a:moveTo>
                      <a:pt x="1692" y="1"/>
                    </a:moveTo>
                    <a:lnTo>
                      <a:pt x="0" y="3751"/>
                    </a:lnTo>
                    <a:lnTo>
                      <a:pt x="3933" y="7730"/>
                    </a:lnTo>
                    <a:lnTo>
                      <a:pt x="8324" y="3294"/>
                    </a:lnTo>
                    <a:lnTo>
                      <a:pt x="1692" y="1"/>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2"/>
              <p:cNvSpPr/>
              <p:nvPr/>
            </p:nvSpPr>
            <p:spPr>
              <a:xfrm>
                <a:off x="2091609" y="2193408"/>
                <a:ext cx="446189" cy="300077"/>
              </a:xfrm>
              <a:custGeom>
                <a:avLst/>
                <a:gdLst/>
                <a:ahLst/>
                <a:cxnLst/>
                <a:rect l="l" t="t" r="r" b="b"/>
                <a:pathLst>
                  <a:path w="23462" h="15779" extrusionOk="0">
                    <a:moveTo>
                      <a:pt x="21220" y="1"/>
                    </a:moveTo>
                    <a:lnTo>
                      <a:pt x="5991" y="367"/>
                    </a:lnTo>
                    <a:cubicBezTo>
                      <a:pt x="0" y="10520"/>
                      <a:pt x="23461" y="15779"/>
                      <a:pt x="23461" y="15779"/>
                    </a:cubicBezTo>
                    <a:cubicBezTo>
                      <a:pt x="23461" y="15779"/>
                      <a:pt x="16007" y="5855"/>
                      <a:pt x="21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2"/>
              <p:cNvSpPr/>
              <p:nvPr/>
            </p:nvSpPr>
            <p:spPr>
              <a:xfrm>
                <a:off x="2205543" y="2194282"/>
                <a:ext cx="332255" cy="300077"/>
              </a:xfrm>
              <a:custGeom>
                <a:avLst/>
                <a:gdLst/>
                <a:ahLst/>
                <a:cxnLst/>
                <a:rect l="l" t="t" r="r" b="b"/>
                <a:pathLst>
                  <a:path w="17471" h="15779" extrusionOk="0">
                    <a:moveTo>
                      <a:pt x="15229" y="1"/>
                    </a:moveTo>
                    <a:lnTo>
                      <a:pt x="0" y="321"/>
                    </a:lnTo>
                    <a:lnTo>
                      <a:pt x="6403" y="4711"/>
                    </a:lnTo>
                    <a:cubicBezTo>
                      <a:pt x="6403" y="4711"/>
                      <a:pt x="8369" y="12303"/>
                      <a:pt x="17470" y="15779"/>
                    </a:cubicBezTo>
                    <a:cubicBezTo>
                      <a:pt x="17470" y="15779"/>
                      <a:pt x="10016" y="5854"/>
                      <a:pt x="15229"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2"/>
              <p:cNvSpPr/>
              <p:nvPr/>
            </p:nvSpPr>
            <p:spPr>
              <a:xfrm>
                <a:off x="2949165" y="1431776"/>
                <a:ext cx="300077" cy="350283"/>
              </a:xfrm>
              <a:custGeom>
                <a:avLst/>
                <a:gdLst/>
                <a:ahLst/>
                <a:cxnLst/>
                <a:rect l="l" t="t" r="r" b="b"/>
                <a:pathLst>
                  <a:path w="15779" h="18419" extrusionOk="0">
                    <a:moveTo>
                      <a:pt x="3603" y="1"/>
                    </a:moveTo>
                    <a:cubicBezTo>
                      <a:pt x="2572" y="1"/>
                      <a:pt x="1478" y="306"/>
                      <a:pt x="320" y="994"/>
                    </a:cubicBezTo>
                    <a:lnTo>
                      <a:pt x="0" y="16223"/>
                    </a:lnTo>
                    <a:cubicBezTo>
                      <a:pt x="1512" y="14866"/>
                      <a:pt x="3306" y="14364"/>
                      <a:pt x="5132" y="14364"/>
                    </a:cubicBezTo>
                    <a:cubicBezTo>
                      <a:pt x="10323" y="14364"/>
                      <a:pt x="15778" y="18418"/>
                      <a:pt x="15778" y="18418"/>
                    </a:cubicBezTo>
                    <a:cubicBezTo>
                      <a:pt x="15778" y="18418"/>
                      <a:pt x="11614" y="1"/>
                      <a:pt x="3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2"/>
              <p:cNvSpPr/>
              <p:nvPr/>
            </p:nvSpPr>
            <p:spPr>
              <a:xfrm>
                <a:off x="2949165" y="1450660"/>
                <a:ext cx="300933" cy="331399"/>
              </a:xfrm>
              <a:custGeom>
                <a:avLst/>
                <a:gdLst/>
                <a:ahLst/>
                <a:cxnLst/>
                <a:rect l="l" t="t" r="r" b="b"/>
                <a:pathLst>
                  <a:path w="15824" h="17426" extrusionOk="0">
                    <a:moveTo>
                      <a:pt x="320" y="1"/>
                    </a:moveTo>
                    <a:lnTo>
                      <a:pt x="0" y="15230"/>
                    </a:lnTo>
                    <a:cubicBezTo>
                      <a:pt x="1512" y="13873"/>
                      <a:pt x="3306" y="13371"/>
                      <a:pt x="5133" y="13371"/>
                    </a:cubicBezTo>
                    <a:cubicBezTo>
                      <a:pt x="10326" y="13371"/>
                      <a:pt x="15790" y="17425"/>
                      <a:pt x="15824" y="17425"/>
                    </a:cubicBezTo>
                    <a:cubicBezTo>
                      <a:pt x="12302" y="8324"/>
                      <a:pt x="4756" y="6403"/>
                      <a:pt x="4756" y="6403"/>
                    </a:cubicBezTo>
                    <a:lnTo>
                      <a:pt x="320" y="1"/>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2"/>
              <p:cNvSpPr/>
              <p:nvPr/>
            </p:nvSpPr>
            <p:spPr>
              <a:xfrm>
                <a:off x="1703709" y="947952"/>
                <a:ext cx="1349843" cy="1288949"/>
              </a:xfrm>
              <a:custGeom>
                <a:avLst/>
                <a:gdLst/>
                <a:ahLst/>
                <a:cxnLst/>
                <a:rect l="l" t="t" r="r" b="b"/>
                <a:pathLst>
                  <a:path w="70979" h="67777" extrusionOk="0">
                    <a:moveTo>
                      <a:pt x="0" y="1"/>
                    </a:moveTo>
                    <a:cubicBezTo>
                      <a:pt x="0" y="1"/>
                      <a:pt x="2744" y="44637"/>
                      <a:pt x="18980" y="60872"/>
                    </a:cubicBezTo>
                    <a:cubicBezTo>
                      <a:pt x="23592" y="65506"/>
                      <a:pt x="29768" y="67777"/>
                      <a:pt x="36218" y="67777"/>
                    </a:cubicBezTo>
                    <a:cubicBezTo>
                      <a:pt x="43901" y="67777"/>
                      <a:pt x="51975" y="64555"/>
                      <a:pt x="58264" y="58265"/>
                    </a:cubicBezTo>
                    <a:cubicBezTo>
                      <a:pt x="69789" y="46740"/>
                      <a:pt x="70978" y="29133"/>
                      <a:pt x="60825" y="19026"/>
                    </a:cubicBezTo>
                    <a:cubicBezTo>
                      <a:pt x="44636" y="2791"/>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2"/>
              <p:cNvSpPr/>
              <p:nvPr/>
            </p:nvSpPr>
            <p:spPr>
              <a:xfrm>
                <a:off x="1703709" y="947952"/>
                <a:ext cx="495767" cy="496642"/>
              </a:xfrm>
              <a:custGeom>
                <a:avLst/>
                <a:gdLst/>
                <a:ahLst/>
                <a:cxnLst/>
                <a:rect l="l" t="t" r="r" b="b"/>
                <a:pathLst>
                  <a:path w="26069" h="26115" extrusionOk="0">
                    <a:moveTo>
                      <a:pt x="0" y="1"/>
                    </a:moveTo>
                    <a:lnTo>
                      <a:pt x="0" y="1"/>
                    </a:lnTo>
                    <a:cubicBezTo>
                      <a:pt x="641" y="8782"/>
                      <a:pt x="1921" y="17517"/>
                      <a:pt x="3750" y="26115"/>
                    </a:cubicBezTo>
                    <a:cubicBezTo>
                      <a:pt x="8552" y="23691"/>
                      <a:pt x="12943" y="20535"/>
                      <a:pt x="16693" y="16739"/>
                    </a:cubicBezTo>
                    <a:cubicBezTo>
                      <a:pt x="20534" y="12989"/>
                      <a:pt x="23690" y="8599"/>
                      <a:pt x="26068" y="3797"/>
                    </a:cubicBezTo>
                    <a:cubicBezTo>
                      <a:pt x="17470" y="1967"/>
                      <a:pt x="8735" y="68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2"/>
              <p:cNvSpPr/>
              <p:nvPr/>
            </p:nvSpPr>
            <p:spPr>
              <a:xfrm>
                <a:off x="2115096" y="1328035"/>
                <a:ext cx="687977" cy="687977"/>
              </a:xfrm>
              <a:custGeom>
                <a:avLst/>
                <a:gdLst/>
                <a:ahLst/>
                <a:cxnLst/>
                <a:rect l="l" t="t" r="r" b="b"/>
                <a:pathLst>
                  <a:path w="36176" h="36176" extrusionOk="0">
                    <a:moveTo>
                      <a:pt x="18110" y="0"/>
                    </a:moveTo>
                    <a:cubicBezTo>
                      <a:pt x="8095" y="0"/>
                      <a:pt x="0" y="8095"/>
                      <a:pt x="0" y="18065"/>
                    </a:cubicBezTo>
                    <a:cubicBezTo>
                      <a:pt x="0" y="28081"/>
                      <a:pt x="8095" y="36175"/>
                      <a:pt x="18110" y="36175"/>
                    </a:cubicBezTo>
                    <a:cubicBezTo>
                      <a:pt x="28080" y="36175"/>
                      <a:pt x="36175" y="28081"/>
                      <a:pt x="36175" y="18065"/>
                    </a:cubicBezTo>
                    <a:cubicBezTo>
                      <a:pt x="36175" y="8095"/>
                      <a:pt x="28080" y="0"/>
                      <a:pt x="18110"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2"/>
              <p:cNvSpPr/>
              <p:nvPr/>
            </p:nvSpPr>
            <p:spPr>
              <a:xfrm>
                <a:off x="2105530" y="1350647"/>
                <a:ext cx="641879" cy="641879"/>
              </a:xfrm>
              <a:custGeom>
                <a:avLst/>
                <a:gdLst/>
                <a:ahLst/>
                <a:cxnLst/>
                <a:rect l="l" t="t" r="r" b="b"/>
                <a:pathLst>
                  <a:path w="33752" h="33752" extrusionOk="0">
                    <a:moveTo>
                      <a:pt x="16876" y="0"/>
                    </a:moveTo>
                    <a:cubicBezTo>
                      <a:pt x="7592" y="0"/>
                      <a:pt x="0" y="7592"/>
                      <a:pt x="0" y="16876"/>
                    </a:cubicBezTo>
                    <a:cubicBezTo>
                      <a:pt x="0" y="26206"/>
                      <a:pt x="7592" y="33751"/>
                      <a:pt x="16876" y="33751"/>
                    </a:cubicBezTo>
                    <a:cubicBezTo>
                      <a:pt x="26205" y="33751"/>
                      <a:pt x="33751" y="26206"/>
                      <a:pt x="33751" y="16876"/>
                    </a:cubicBezTo>
                    <a:cubicBezTo>
                      <a:pt x="33751" y="7592"/>
                      <a:pt x="26205" y="0"/>
                      <a:pt x="16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2"/>
              <p:cNvSpPr/>
              <p:nvPr/>
            </p:nvSpPr>
            <p:spPr>
              <a:xfrm>
                <a:off x="2226405" y="1471541"/>
                <a:ext cx="400965" cy="400965"/>
              </a:xfrm>
              <a:custGeom>
                <a:avLst/>
                <a:gdLst/>
                <a:ahLst/>
                <a:cxnLst/>
                <a:rect l="l" t="t" r="r" b="b"/>
                <a:pathLst>
                  <a:path w="21084" h="21084" extrusionOk="0">
                    <a:moveTo>
                      <a:pt x="10520" y="0"/>
                    </a:moveTo>
                    <a:cubicBezTo>
                      <a:pt x="4711" y="0"/>
                      <a:pt x="1" y="4711"/>
                      <a:pt x="1" y="10519"/>
                    </a:cubicBezTo>
                    <a:cubicBezTo>
                      <a:pt x="1" y="16373"/>
                      <a:pt x="4711" y="21083"/>
                      <a:pt x="10520" y="21083"/>
                    </a:cubicBezTo>
                    <a:cubicBezTo>
                      <a:pt x="16373" y="21083"/>
                      <a:pt x="21084" y="16373"/>
                      <a:pt x="21084" y="10519"/>
                    </a:cubicBezTo>
                    <a:cubicBezTo>
                      <a:pt x="21084" y="4711"/>
                      <a:pt x="16373" y="0"/>
                      <a:pt x="10520" y="0"/>
                    </a:cubicBezTo>
                    <a:close/>
                  </a:path>
                </a:pathLst>
              </a:custGeom>
              <a:solidFill>
                <a:srgbClr val="76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2"/>
              <p:cNvSpPr/>
              <p:nvPr/>
            </p:nvSpPr>
            <p:spPr>
              <a:xfrm>
                <a:off x="2245556" y="1593520"/>
                <a:ext cx="193959" cy="145046"/>
              </a:xfrm>
              <a:custGeom>
                <a:avLst/>
                <a:gdLst/>
                <a:ahLst/>
                <a:cxnLst/>
                <a:rect l="l" t="t" r="r" b="b"/>
                <a:pathLst>
                  <a:path w="10199" h="7627" extrusionOk="0">
                    <a:moveTo>
                      <a:pt x="5105" y="0"/>
                    </a:moveTo>
                    <a:cubicBezTo>
                      <a:pt x="4127" y="0"/>
                      <a:pt x="3156" y="378"/>
                      <a:pt x="2424" y="1132"/>
                    </a:cubicBezTo>
                    <a:cubicBezTo>
                      <a:pt x="0" y="3510"/>
                      <a:pt x="1738" y="7626"/>
                      <a:pt x="5122" y="7626"/>
                    </a:cubicBezTo>
                    <a:cubicBezTo>
                      <a:pt x="8506" y="7626"/>
                      <a:pt x="10199" y="3510"/>
                      <a:pt x="7820" y="1132"/>
                    </a:cubicBezTo>
                    <a:cubicBezTo>
                      <a:pt x="7066" y="378"/>
                      <a:pt x="6083" y="0"/>
                      <a:pt x="5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2"/>
              <p:cNvSpPr/>
              <p:nvPr/>
            </p:nvSpPr>
            <p:spPr>
              <a:xfrm>
                <a:off x="2389062" y="1639618"/>
                <a:ext cx="104387" cy="78067"/>
              </a:xfrm>
              <a:custGeom>
                <a:avLst/>
                <a:gdLst/>
                <a:ahLst/>
                <a:cxnLst/>
                <a:rect l="l" t="t" r="r" b="b"/>
                <a:pathLst>
                  <a:path w="5489" h="4105" extrusionOk="0">
                    <a:moveTo>
                      <a:pt x="2744" y="0"/>
                    </a:moveTo>
                    <a:cubicBezTo>
                      <a:pt x="2218" y="0"/>
                      <a:pt x="1692" y="195"/>
                      <a:pt x="1281" y="583"/>
                    </a:cubicBezTo>
                    <a:cubicBezTo>
                      <a:pt x="0" y="1864"/>
                      <a:pt x="915" y="4105"/>
                      <a:pt x="2744" y="4105"/>
                    </a:cubicBezTo>
                    <a:cubicBezTo>
                      <a:pt x="4573" y="4105"/>
                      <a:pt x="5488" y="1864"/>
                      <a:pt x="4207" y="583"/>
                    </a:cubicBezTo>
                    <a:cubicBezTo>
                      <a:pt x="3796" y="195"/>
                      <a:pt x="3270" y="0"/>
                      <a:pt x="2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2"/>
              <p:cNvSpPr/>
              <p:nvPr/>
            </p:nvSpPr>
            <p:spPr>
              <a:xfrm>
                <a:off x="1703709" y="947952"/>
                <a:ext cx="1312436" cy="819312"/>
              </a:xfrm>
              <a:custGeom>
                <a:avLst/>
                <a:gdLst/>
                <a:ahLst/>
                <a:cxnLst/>
                <a:rect l="l" t="t" r="r" b="b"/>
                <a:pathLst>
                  <a:path w="69012" h="43082" extrusionOk="0">
                    <a:moveTo>
                      <a:pt x="0" y="1"/>
                    </a:moveTo>
                    <a:lnTo>
                      <a:pt x="0" y="1"/>
                    </a:lnTo>
                    <a:cubicBezTo>
                      <a:pt x="42761" y="12349"/>
                      <a:pt x="66130" y="21999"/>
                      <a:pt x="66908" y="43082"/>
                    </a:cubicBezTo>
                    <a:cubicBezTo>
                      <a:pt x="69012" y="34301"/>
                      <a:pt x="67091" y="25246"/>
                      <a:pt x="60825" y="19026"/>
                    </a:cubicBezTo>
                    <a:cubicBezTo>
                      <a:pt x="44636" y="2791"/>
                      <a:pt x="1" y="1"/>
                      <a:pt x="0"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2"/>
              <p:cNvSpPr/>
              <p:nvPr/>
            </p:nvSpPr>
            <p:spPr>
              <a:xfrm>
                <a:off x="1760229" y="1185385"/>
                <a:ext cx="610576" cy="999389"/>
              </a:xfrm>
              <a:custGeom>
                <a:avLst/>
                <a:gdLst/>
                <a:ahLst/>
                <a:cxnLst/>
                <a:rect l="l" t="t" r="r" b="b"/>
                <a:pathLst>
                  <a:path w="32106" h="52551" extrusionOk="0">
                    <a:moveTo>
                      <a:pt x="1" y="1"/>
                    </a:moveTo>
                    <a:cubicBezTo>
                      <a:pt x="1" y="2"/>
                      <a:pt x="7450" y="52550"/>
                      <a:pt x="31852" y="52550"/>
                    </a:cubicBezTo>
                    <a:cubicBezTo>
                      <a:pt x="31936" y="52550"/>
                      <a:pt x="32021" y="52550"/>
                      <a:pt x="32106" y="52549"/>
                    </a:cubicBezTo>
                    <a:cubicBezTo>
                      <a:pt x="32106" y="52549"/>
                      <a:pt x="12440" y="40429"/>
                      <a:pt x="1" y="1"/>
                    </a:cubicBezTo>
                    <a:close/>
                  </a:path>
                </a:pathLst>
              </a:custGeom>
              <a:solidFill>
                <a:srgbClr val="FFFFF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2"/>
              <p:cNvSpPr/>
              <p:nvPr/>
            </p:nvSpPr>
            <p:spPr>
              <a:xfrm>
                <a:off x="2793469" y="2160374"/>
                <a:ext cx="13940" cy="11315"/>
              </a:xfrm>
              <a:custGeom>
                <a:avLst/>
                <a:gdLst/>
                <a:ahLst/>
                <a:cxnLst/>
                <a:rect l="l" t="t" r="r" b="b"/>
                <a:pathLst>
                  <a:path w="733" h="595" extrusionOk="0">
                    <a:moveTo>
                      <a:pt x="367" y="0"/>
                    </a:moveTo>
                    <a:cubicBezTo>
                      <a:pt x="1" y="0"/>
                      <a:pt x="1" y="595"/>
                      <a:pt x="367" y="595"/>
                    </a:cubicBezTo>
                    <a:cubicBezTo>
                      <a:pt x="733" y="595"/>
                      <a:pt x="733"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2"/>
              <p:cNvSpPr/>
              <p:nvPr/>
            </p:nvSpPr>
            <p:spPr>
              <a:xfrm>
                <a:off x="2899587" y="2022954"/>
                <a:ext cx="13940" cy="10441"/>
              </a:xfrm>
              <a:custGeom>
                <a:avLst/>
                <a:gdLst/>
                <a:ahLst/>
                <a:cxnLst/>
                <a:rect l="l" t="t" r="r" b="b"/>
                <a:pathLst>
                  <a:path w="733" h="549"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2"/>
              <p:cNvSpPr/>
              <p:nvPr/>
            </p:nvSpPr>
            <p:spPr>
              <a:xfrm>
                <a:off x="2799574" y="2102086"/>
                <a:ext cx="14796" cy="11334"/>
              </a:xfrm>
              <a:custGeom>
                <a:avLst/>
                <a:gdLst/>
                <a:ahLst/>
                <a:cxnLst/>
                <a:rect l="l" t="t" r="r" b="b"/>
                <a:pathLst>
                  <a:path w="778" h="596" extrusionOk="0">
                    <a:moveTo>
                      <a:pt x="412" y="1"/>
                    </a:moveTo>
                    <a:cubicBezTo>
                      <a:pt x="0" y="1"/>
                      <a:pt x="0" y="595"/>
                      <a:pt x="412" y="595"/>
                    </a:cubicBezTo>
                    <a:cubicBezTo>
                      <a:pt x="778" y="595"/>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2"/>
              <p:cNvSpPr/>
              <p:nvPr/>
            </p:nvSpPr>
            <p:spPr>
              <a:xfrm>
                <a:off x="2398628" y="2388242"/>
                <a:ext cx="14796" cy="11315"/>
              </a:xfrm>
              <a:custGeom>
                <a:avLst/>
                <a:gdLst/>
                <a:ahLst/>
                <a:cxnLst/>
                <a:rect l="l" t="t" r="r" b="b"/>
                <a:pathLst>
                  <a:path w="778" h="595"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2"/>
              <p:cNvSpPr/>
              <p:nvPr/>
            </p:nvSpPr>
            <p:spPr>
              <a:xfrm>
                <a:off x="2385582" y="2370841"/>
                <a:ext cx="14796" cy="11334"/>
              </a:xfrm>
              <a:custGeom>
                <a:avLst/>
                <a:gdLst/>
                <a:ahLst/>
                <a:cxnLst/>
                <a:rect l="l" t="t" r="r" b="b"/>
                <a:pathLst>
                  <a:path w="778" h="596"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2"/>
              <p:cNvSpPr/>
              <p:nvPr/>
            </p:nvSpPr>
            <p:spPr>
              <a:xfrm>
                <a:off x="2384707" y="2259512"/>
                <a:ext cx="13940" cy="10460"/>
              </a:xfrm>
              <a:custGeom>
                <a:avLst/>
                <a:gdLst/>
                <a:ahLst/>
                <a:cxnLst/>
                <a:rect l="l" t="t" r="r" b="b"/>
                <a:pathLst>
                  <a:path w="733" h="550" extrusionOk="0">
                    <a:moveTo>
                      <a:pt x="366" y="1"/>
                    </a:moveTo>
                    <a:cubicBezTo>
                      <a:pt x="0" y="1"/>
                      <a:pt x="0" y="549"/>
                      <a:pt x="366" y="549"/>
                    </a:cubicBezTo>
                    <a:cubicBezTo>
                      <a:pt x="732" y="549"/>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2"/>
              <p:cNvSpPr/>
              <p:nvPr/>
            </p:nvSpPr>
            <p:spPr>
              <a:xfrm>
                <a:off x="3071790" y="1582870"/>
                <a:ext cx="14815" cy="11315"/>
              </a:xfrm>
              <a:custGeom>
                <a:avLst/>
                <a:gdLst/>
                <a:ahLst/>
                <a:cxnLst/>
                <a:rect l="l" t="t" r="r" b="b"/>
                <a:pathLst>
                  <a:path w="779" h="595" extrusionOk="0">
                    <a:moveTo>
                      <a:pt x="366" y="0"/>
                    </a:moveTo>
                    <a:cubicBezTo>
                      <a:pt x="1" y="0"/>
                      <a:pt x="1"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2"/>
              <p:cNvSpPr/>
              <p:nvPr/>
            </p:nvSpPr>
            <p:spPr>
              <a:xfrm>
                <a:off x="3085711" y="1592436"/>
                <a:ext cx="14796" cy="11315"/>
              </a:xfrm>
              <a:custGeom>
                <a:avLst/>
                <a:gdLst/>
                <a:ahLst/>
                <a:cxnLst/>
                <a:rect l="l" t="t" r="r" b="b"/>
                <a:pathLst>
                  <a:path w="778" h="595"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2"/>
              <p:cNvSpPr/>
              <p:nvPr/>
            </p:nvSpPr>
            <p:spPr>
              <a:xfrm>
                <a:off x="3151816" y="1669837"/>
                <a:ext cx="14796" cy="10460"/>
              </a:xfrm>
              <a:custGeom>
                <a:avLst/>
                <a:gdLst/>
                <a:ahLst/>
                <a:cxnLst/>
                <a:rect l="l" t="t" r="r" b="b"/>
                <a:pathLst>
                  <a:path w="778" h="550" extrusionOk="0">
                    <a:moveTo>
                      <a:pt x="412" y="0"/>
                    </a:moveTo>
                    <a:cubicBezTo>
                      <a:pt x="0" y="0"/>
                      <a:pt x="0" y="549"/>
                      <a:pt x="412" y="549"/>
                    </a:cubicBezTo>
                    <a:cubicBezTo>
                      <a:pt x="778" y="549"/>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2"/>
              <p:cNvSpPr/>
              <p:nvPr/>
            </p:nvSpPr>
            <p:spPr>
              <a:xfrm>
                <a:off x="2667364" y="1532416"/>
                <a:ext cx="14815" cy="10460"/>
              </a:xfrm>
              <a:custGeom>
                <a:avLst/>
                <a:gdLst/>
                <a:ahLst/>
                <a:cxnLst/>
                <a:rect l="l" t="t" r="r" b="b"/>
                <a:pathLst>
                  <a:path w="779" h="550" extrusionOk="0">
                    <a:moveTo>
                      <a:pt x="367" y="1"/>
                    </a:moveTo>
                    <a:cubicBezTo>
                      <a:pt x="1" y="1"/>
                      <a:pt x="1" y="549"/>
                      <a:pt x="367" y="549"/>
                    </a:cubicBezTo>
                    <a:cubicBezTo>
                      <a:pt x="778" y="549"/>
                      <a:pt x="778"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2"/>
              <p:cNvSpPr/>
              <p:nvPr/>
            </p:nvSpPr>
            <p:spPr>
              <a:xfrm>
                <a:off x="2578647" y="1442844"/>
                <a:ext cx="14815" cy="11315"/>
              </a:xfrm>
              <a:custGeom>
                <a:avLst/>
                <a:gdLst/>
                <a:ahLst/>
                <a:cxnLst/>
                <a:rect l="l" t="t" r="r" b="b"/>
                <a:pathLst>
                  <a:path w="779" h="595" extrusionOk="0">
                    <a:moveTo>
                      <a:pt x="367" y="0"/>
                    </a:moveTo>
                    <a:cubicBezTo>
                      <a:pt x="1" y="0"/>
                      <a:pt x="1" y="595"/>
                      <a:pt x="367" y="595"/>
                    </a:cubicBezTo>
                    <a:cubicBezTo>
                      <a:pt x="778" y="595"/>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2"/>
              <p:cNvSpPr/>
              <p:nvPr/>
            </p:nvSpPr>
            <p:spPr>
              <a:xfrm>
                <a:off x="2678679" y="1748988"/>
                <a:ext cx="13921" cy="10441"/>
              </a:xfrm>
              <a:custGeom>
                <a:avLst/>
                <a:gdLst/>
                <a:ahLst/>
                <a:cxnLst/>
                <a:rect l="l" t="t" r="r" b="b"/>
                <a:pathLst>
                  <a:path w="732" h="549"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2"/>
              <p:cNvSpPr/>
              <p:nvPr/>
            </p:nvSpPr>
            <p:spPr>
              <a:xfrm>
                <a:off x="2941330" y="1517640"/>
                <a:ext cx="14815" cy="11315"/>
              </a:xfrm>
              <a:custGeom>
                <a:avLst/>
                <a:gdLst/>
                <a:ahLst/>
                <a:cxnLst/>
                <a:rect l="l" t="t" r="r" b="b"/>
                <a:pathLst>
                  <a:path w="779" h="595" extrusionOk="0">
                    <a:moveTo>
                      <a:pt x="412" y="0"/>
                    </a:moveTo>
                    <a:cubicBezTo>
                      <a:pt x="1" y="0"/>
                      <a:pt x="1" y="595"/>
                      <a:pt x="412" y="595"/>
                    </a:cubicBezTo>
                    <a:cubicBezTo>
                      <a:pt x="778" y="595"/>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2"/>
              <p:cNvSpPr/>
              <p:nvPr/>
            </p:nvSpPr>
            <p:spPr>
              <a:xfrm>
                <a:off x="2842192" y="1355858"/>
                <a:ext cx="13921" cy="10460"/>
              </a:xfrm>
              <a:custGeom>
                <a:avLst/>
                <a:gdLst/>
                <a:ahLst/>
                <a:cxnLst/>
                <a:rect l="l" t="t" r="r" b="b"/>
                <a:pathLst>
                  <a:path w="732" h="550" extrusionOk="0">
                    <a:moveTo>
                      <a:pt x="366" y="1"/>
                    </a:moveTo>
                    <a:cubicBezTo>
                      <a:pt x="0" y="1"/>
                      <a:pt x="0" y="550"/>
                      <a:pt x="366" y="550"/>
                    </a:cubicBezTo>
                    <a:cubicBezTo>
                      <a:pt x="732" y="550"/>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2"/>
              <p:cNvSpPr/>
              <p:nvPr/>
            </p:nvSpPr>
            <p:spPr>
              <a:xfrm>
                <a:off x="2858699" y="1332371"/>
                <a:ext cx="13940" cy="11334"/>
              </a:xfrm>
              <a:custGeom>
                <a:avLst/>
                <a:gdLst/>
                <a:ahLst/>
                <a:cxnLst/>
                <a:rect l="l" t="t" r="r" b="b"/>
                <a:pathLst>
                  <a:path w="733" h="596" extrusionOk="0">
                    <a:moveTo>
                      <a:pt x="367" y="1"/>
                    </a:moveTo>
                    <a:cubicBezTo>
                      <a:pt x="1" y="1"/>
                      <a:pt x="1" y="595"/>
                      <a:pt x="367" y="595"/>
                    </a:cubicBezTo>
                    <a:cubicBezTo>
                      <a:pt x="733" y="595"/>
                      <a:pt x="733"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2"/>
              <p:cNvSpPr/>
              <p:nvPr/>
            </p:nvSpPr>
            <p:spPr>
              <a:xfrm>
                <a:off x="2798699" y="1268891"/>
                <a:ext cx="14796" cy="10460"/>
              </a:xfrm>
              <a:custGeom>
                <a:avLst/>
                <a:gdLst/>
                <a:ahLst/>
                <a:cxnLst/>
                <a:rect l="l" t="t" r="r" b="b"/>
                <a:pathLst>
                  <a:path w="778" h="550" extrusionOk="0">
                    <a:moveTo>
                      <a:pt x="366" y="0"/>
                    </a:moveTo>
                    <a:cubicBezTo>
                      <a:pt x="0" y="0"/>
                      <a:pt x="0" y="549"/>
                      <a:pt x="366" y="549"/>
                    </a:cubicBezTo>
                    <a:cubicBezTo>
                      <a:pt x="778" y="549"/>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2"/>
              <p:cNvSpPr/>
              <p:nvPr/>
            </p:nvSpPr>
            <p:spPr>
              <a:xfrm>
                <a:off x="2734344" y="1272371"/>
                <a:ext cx="14796" cy="11315"/>
              </a:xfrm>
              <a:custGeom>
                <a:avLst/>
                <a:gdLst/>
                <a:ahLst/>
                <a:cxnLst/>
                <a:rect l="l" t="t" r="r" b="b"/>
                <a:pathLst>
                  <a:path w="778" h="595" extrusionOk="0">
                    <a:moveTo>
                      <a:pt x="412" y="0"/>
                    </a:moveTo>
                    <a:cubicBezTo>
                      <a:pt x="0" y="0"/>
                      <a:pt x="0" y="595"/>
                      <a:pt x="412" y="595"/>
                    </a:cubicBezTo>
                    <a:cubicBezTo>
                      <a:pt x="778" y="595"/>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2"/>
              <p:cNvSpPr/>
              <p:nvPr/>
            </p:nvSpPr>
            <p:spPr>
              <a:xfrm>
                <a:off x="2617785" y="1150602"/>
                <a:ext cx="13940" cy="10460"/>
              </a:xfrm>
              <a:custGeom>
                <a:avLst/>
                <a:gdLst/>
                <a:ahLst/>
                <a:cxnLst/>
                <a:rect l="l" t="t" r="r" b="b"/>
                <a:pathLst>
                  <a:path w="733" h="550" extrusionOk="0">
                    <a:moveTo>
                      <a:pt x="367" y="1"/>
                    </a:moveTo>
                    <a:cubicBezTo>
                      <a:pt x="1" y="1"/>
                      <a:pt x="1" y="549"/>
                      <a:pt x="367" y="549"/>
                    </a:cubicBezTo>
                    <a:cubicBezTo>
                      <a:pt x="733" y="549"/>
                      <a:pt x="733"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2"/>
              <p:cNvSpPr/>
              <p:nvPr/>
            </p:nvSpPr>
            <p:spPr>
              <a:xfrm>
                <a:off x="2188142" y="1092332"/>
                <a:ext cx="14815" cy="10460"/>
              </a:xfrm>
              <a:custGeom>
                <a:avLst/>
                <a:gdLst/>
                <a:ahLst/>
                <a:cxnLst/>
                <a:rect l="l" t="t" r="r" b="b"/>
                <a:pathLst>
                  <a:path w="779" h="550" extrusionOk="0">
                    <a:moveTo>
                      <a:pt x="412" y="1"/>
                    </a:moveTo>
                    <a:cubicBezTo>
                      <a:pt x="1" y="1"/>
                      <a:pt x="1" y="549"/>
                      <a:pt x="412" y="549"/>
                    </a:cubicBezTo>
                    <a:cubicBezTo>
                      <a:pt x="778" y="549"/>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2"/>
              <p:cNvSpPr/>
              <p:nvPr/>
            </p:nvSpPr>
            <p:spPr>
              <a:xfrm>
                <a:off x="2209879" y="1098418"/>
                <a:ext cx="14815" cy="11334"/>
              </a:xfrm>
              <a:custGeom>
                <a:avLst/>
                <a:gdLst/>
                <a:ahLst/>
                <a:cxnLst/>
                <a:rect l="l" t="t" r="r" b="b"/>
                <a:pathLst>
                  <a:path w="779" h="596" extrusionOk="0">
                    <a:moveTo>
                      <a:pt x="413" y="1"/>
                    </a:moveTo>
                    <a:cubicBezTo>
                      <a:pt x="1" y="1"/>
                      <a:pt x="1" y="595"/>
                      <a:pt x="413" y="595"/>
                    </a:cubicBezTo>
                    <a:cubicBezTo>
                      <a:pt x="778" y="595"/>
                      <a:pt x="778" y="1"/>
                      <a:pt x="41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2"/>
              <p:cNvSpPr/>
              <p:nvPr/>
            </p:nvSpPr>
            <p:spPr>
              <a:xfrm>
                <a:off x="2287299" y="1088852"/>
                <a:ext cx="13921" cy="10460"/>
              </a:xfrm>
              <a:custGeom>
                <a:avLst/>
                <a:gdLst/>
                <a:ahLst/>
                <a:cxnLst/>
                <a:rect l="l" t="t" r="r" b="b"/>
                <a:pathLst>
                  <a:path w="732" h="550" extrusionOk="0">
                    <a:moveTo>
                      <a:pt x="366" y="1"/>
                    </a:moveTo>
                    <a:cubicBezTo>
                      <a:pt x="0" y="1"/>
                      <a:pt x="0" y="549"/>
                      <a:pt x="366" y="549"/>
                    </a:cubicBezTo>
                    <a:cubicBezTo>
                      <a:pt x="732" y="549"/>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2"/>
              <p:cNvSpPr/>
              <p:nvPr/>
            </p:nvSpPr>
            <p:spPr>
              <a:xfrm>
                <a:off x="2383832" y="1101023"/>
                <a:ext cx="13940" cy="10460"/>
              </a:xfrm>
              <a:custGeom>
                <a:avLst/>
                <a:gdLst/>
                <a:ahLst/>
                <a:cxnLst/>
                <a:rect l="l" t="t" r="r" b="b"/>
                <a:pathLst>
                  <a:path w="733" h="550" extrusionOk="0">
                    <a:moveTo>
                      <a:pt x="366" y="1"/>
                    </a:moveTo>
                    <a:cubicBezTo>
                      <a:pt x="1" y="1"/>
                      <a:pt x="1" y="550"/>
                      <a:pt x="366" y="550"/>
                    </a:cubicBezTo>
                    <a:cubicBezTo>
                      <a:pt x="732" y="550"/>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2"/>
              <p:cNvSpPr/>
              <p:nvPr/>
            </p:nvSpPr>
            <p:spPr>
              <a:xfrm>
                <a:off x="2409924" y="1098418"/>
                <a:ext cx="13940" cy="11334"/>
              </a:xfrm>
              <a:custGeom>
                <a:avLst/>
                <a:gdLst/>
                <a:ahLst/>
                <a:cxnLst/>
                <a:rect l="l" t="t" r="r" b="b"/>
                <a:pathLst>
                  <a:path w="733" h="596" extrusionOk="0">
                    <a:moveTo>
                      <a:pt x="366" y="1"/>
                    </a:moveTo>
                    <a:cubicBezTo>
                      <a:pt x="1" y="1"/>
                      <a:pt x="1" y="595"/>
                      <a:pt x="366" y="595"/>
                    </a:cubicBezTo>
                    <a:cubicBezTo>
                      <a:pt x="732" y="595"/>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2"/>
              <p:cNvSpPr/>
              <p:nvPr/>
            </p:nvSpPr>
            <p:spPr>
              <a:xfrm>
                <a:off x="2124662" y="1030583"/>
                <a:ext cx="13921" cy="10460"/>
              </a:xfrm>
              <a:custGeom>
                <a:avLst/>
                <a:gdLst/>
                <a:ahLst/>
                <a:cxnLst/>
                <a:rect l="l" t="t" r="r" b="b"/>
                <a:pathLst>
                  <a:path w="732" h="550"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2"/>
              <p:cNvSpPr/>
              <p:nvPr/>
            </p:nvSpPr>
            <p:spPr>
              <a:xfrm>
                <a:off x="1862867" y="1336726"/>
                <a:ext cx="14796" cy="11334"/>
              </a:xfrm>
              <a:custGeom>
                <a:avLst/>
                <a:gdLst/>
                <a:ahLst/>
                <a:cxnLst/>
                <a:rect l="l" t="t" r="r" b="b"/>
                <a:pathLst>
                  <a:path w="778" h="596" extrusionOk="0">
                    <a:moveTo>
                      <a:pt x="412" y="1"/>
                    </a:moveTo>
                    <a:cubicBezTo>
                      <a:pt x="0" y="1"/>
                      <a:pt x="0" y="595"/>
                      <a:pt x="412" y="595"/>
                    </a:cubicBezTo>
                    <a:cubicBezTo>
                      <a:pt x="778" y="595"/>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2"/>
              <p:cNvSpPr/>
              <p:nvPr/>
            </p:nvSpPr>
            <p:spPr>
              <a:xfrm>
                <a:off x="1778505" y="1391516"/>
                <a:ext cx="14796" cy="10460"/>
              </a:xfrm>
              <a:custGeom>
                <a:avLst/>
                <a:gdLst/>
                <a:ahLst/>
                <a:cxnLst/>
                <a:rect l="l" t="t" r="r" b="b"/>
                <a:pathLst>
                  <a:path w="778" h="550" extrusionOk="0">
                    <a:moveTo>
                      <a:pt x="412" y="1"/>
                    </a:moveTo>
                    <a:cubicBezTo>
                      <a:pt x="0" y="1"/>
                      <a:pt x="0" y="550"/>
                      <a:pt x="412" y="550"/>
                    </a:cubicBezTo>
                    <a:cubicBezTo>
                      <a:pt x="778" y="550"/>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2"/>
              <p:cNvSpPr/>
              <p:nvPr/>
            </p:nvSpPr>
            <p:spPr>
              <a:xfrm>
                <a:off x="1789801" y="1458495"/>
                <a:ext cx="13940" cy="10460"/>
              </a:xfrm>
              <a:custGeom>
                <a:avLst/>
                <a:gdLst/>
                <a:ahLst/>
                <a:cxnLst/>
                <a:rect l="l" t="t" r="r" b="b"/>
                <a:pathLst>
                  <a:path w="733" h="550" extrusionOk="0">
                    <a:moveTo>
                      <a:pt x="367" y="0"/>
                    </a:moveTo>
                    <a:cubicBezTo>
                      <a:pt x="1" y="0"/>
                      <a:pt x="1" y="549"/>
                      <a:pt x="367" y="549"/>
                    </a:cubicBezTo>
                    <a:cubicBezTo>
                      <a:pt x="733" y="549"/>
                      <a:pt x="733"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2"/>
              <p:cNvSpPr/>
              <p:nvPr/>
            </p:nvSpPr>
            <p:spPr>
              <a:xfrm>
                <a:off x="2073333" y="1122779"/>
                <a:ext cx="14815" cy="10441"/>
              </a:xfrm>
              <a:custGeom>
                <a:avLst/>
                <a:gdLst/>
                <a:ahLst/>
                <a:cxnLst/>
                <a:rect l="l" t="t" r="r" b="b"/>
                <a:pathLst>
                  <a:path w="779" h="549" extrusionOk="0">
                    <a:moveTo>
                      <a:pt x="367" y="0"/>
                    </a:moveTo>
                    <a:cubicBezTo>
                      <a:pt x="1" y="0"/>
                      <a:pt x="1" y="549"/>
                      <a:pt x="367" y="549"/>
                    </a:cubicBezTo>
                    <a:cubicBezTo>
                      <a:pt x="778" y="549"/>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2"/>
              <p:cNvSpPr/>
              <p:nvPr/>
            </p:nvSpPr>
            <p:spPr>
              <a:xfrm>
                <a:off x="2147273" y="1153207"/>
                <a:ext cx="14796" cy="10460"/>
              </a:xfrm>
              <a:custGeom>
                <a:avLst/>
                <a:gdLst/>
                <a:ahLst/>
                <a:cxnLst/>
                <a:rect l="l" t="t" r="r" b="b"/>
                <a:pathLst>
                  <a:path w="778" h="550" extrusionOk="0">
                    <a:moveTo>
                      <a:pt x="366" y="1"/>
                    </a:moveTo>
                    <a:cubicBezTo>
                      <a:pt x="0" y="1"/>
                      <a:pt x="0" y="550"/>
                      <a:pt x="366" y="550"/>
                    </a:cubicBezTo>
                    <a:cubicBezTo>
                      <a:pt x="778" y="550"/>
                      <a:pt x="778"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2"/>
              <p:cNvSpPr/>
              <p:nvPr/>
            </p:nvSpPr>
            <p:spPr>
              <a:xfrm>
                <a:off x="1690910" y="933688"/>
                <a:ext cx="1569742" cy="1572063"/>
              </a:xfrm>
              <a:custGeom>
                <a:avLst/>
                <a:gdLst/>
                <a:ahLst/>
                <a:cxnLst/>
                <a:rect l="l" t="t" r="r" b="b"/>
                <a:pathLst>
                  <a:path w="82542" h="82664" extrusionOk="0">
                    <a:moveTo>
                      <a:pt x="24043" y="4501"/>
                    </a:moveTo>
                    <a:lnTo>
                      <a:pt x="26192" y="4958"/>
                    </a:lnTo>
                    <a:lnTo>
                      <a:pt x="25918" y="5461"/>
                    </a:lnTo>
                    <a:cubicBezTo>
                      <a:pt x="25232" y="5324"/>
                      <a:pt x="24592" y="5004"/>
                      <a:pt x="24043" y="4501"/>
                    </a:cubicBezTo>
                    <a:close/>
                    <a:moveTo>
                      <a:pt x="26650" y="5050"/>
                    </a:moveTo>
                    <a:cubicBezTo>
                      <a:pt x="26970" y="5095"/>
                      <a:pt x="27290" y="5187"/>
                      <a:pt x="27564" y="5233"/>
                    </a:cubicBezTo>
                    <a:cubicBezTo>
                      <a:pt x="27199" y="5370"/>
                      <a:pt x="26833" y="5461"/>
                      <a:pt x="26421" y="5553"/>
                    </a:cubicBezTo>
                    <a:lnTo>
                      <a:pt x="26650" y="5050"/>
                    </a:lnTo>
                    <a:close/>
                    <a:moveTo>
                      <a:pt x="29577" y="5690"/>
                    </a:moveTo>
                    <a:cubicBezTo>
                      <a:pt x="30811" y="5964"/>
                      <a:pt x="32046" y="6239"/>
                      <a:pt x="33281" y="6559"/>
                    </a:cubicBezTo>
                    <a:cubicBezTo>
                      <a:pt x="32859" y="6725"/>
                      <a:pt x="32411" y="6806"/>
                      <a:pt x="31964" y="6806"/>
                    </a:cubicBezTo>
                    <a:cubicBezTo>
                      <a:pt x="31054" y="6806"/>
                      <a:pt x="30144" y="6471"/>
                      <a:pt x="29439" y="5827"/>
                    </a:cubicBezTo>
                    <a:cubicBezTo>
                      <a:pt x="29485" y="5781"/>
                      <a:pt x="29531" y="5690"/>
                      <a:pt x="29577" y="5690"/>
                    </a:cubicBezTo>
                    <a:close/>
                    <a:moveTo>
                      <a:pt x="35751" y="7153"/>
                    </a:moveTo>
                    <a:cubicBezTo>
                      <a:pt x="36437" y="7336"/>
                      <a:pt x="37123" y="7519"/>
                      <a:pt x="37809" y="7748"/>
                    </a:cubicBezTo>
                    <a:cubicBezTo>
                      <a:pt x="37538" y="7828"/>
                      <a:pt x="37250" y="7868"/>
                      <a:pt x="36961" y="7868"/>
                    </a:cubicBezTo>
                    <a:cubicBezTo>
                      <a:pt x="36421" y="7868"/>
                      <a:pt x="35877" y="7726"/>
                      <a:pt x="35430" y="7428"/>
                    </a:cubicBezTo>
                    <a:lnTo>
                      <a:pt x="35751" y="7153"/>
                    </a:lnTo>
                    <a:close/>
                    <a:moveTo>
                      <a:pt x="51529" y="12824"/>
                    </a:moveTo>
                    <a:lnTo>
                      <a:pt x="51529" y="12824"/>
                    </a:lnTo>
                    <a:cubicBezTo>
                      <a:pt x="51849" y="13007"/>
                      <a:pt x="52169" y="13145"/>
                      <a:pt x="52489" y="13327"/>
                    </a:cubicBezTo>
                    <a:lnTo>
                      <a:pt x="52489" y="13373"/>
                    </a:lnTo>
                    <a:cubicBezTo>
                      <a:pt x="52535" y="13556"/>
                      <a:pt x="52535" y="13693"/>
                      <a:pt x="52580" y="13831"/>
                    </a:cubicBezTo>
                    <a:lnTo>
                      <a:pt x="52535" y="13831"/>
                    </a:lnTo>
                    <a:cubicBezTo>
                      <a:pt x="52169" y="13510"/>
                      <a:pt x="51849" y="13190"/>
                      <a:pt x="51529" y="12824"/>
                    </a:cubicBezTo>
                    <a:close/>
                    <a:moveTo>
                      <a:pt x="56056" y="15568"/>
                    </a:moveTo>
                    <a:cubicBezTo>
                      <a:pt x="56494" y="15875"/>
                      <a:pt x="56975" y="16182"/>
                      <a:pt x="57376" y="16529"/>
                    </a:cubicBezTo>
                    <a:lnTo>
                      <a:pt x="57376" y="16529"/>
                    </a:lnTo>
                    <a:cubicBezTo>
                      <a:pt x="57024" y="16533"/>
                      <a:pt x="56634" y="16577"/>
                      <a:pt x="56285" y="16620"/>
                    </a:cubicBezTo>
                    <a:cubicBezTo>
                      <a:pt x="56193" y="16254"/>
                      <a:pt x="56102" y="15889"/>
                      <a:pt x="56056" y="15568"/>
                    </a:cubicBezTo>
                    <a:close/>
                    <a:moveTo>
                      <a:pt x="57245" y="17043"/>
                    </a:moveTo>
                    <a:cubicBezTo>
                      <a:pt x="57520" y="17043"/>
                      <a:pt x="57794" y="17055"/>
                      <a:pt x="58068" y="17078"/>
                    </a:cubicBezTo>
                    <a:cubicBezTo>
                      <a:pt x="58701" y="17584"/>
                      <a:pt x="59295" y="18129"/>
                      <a:pt x="59886" y="18677"/>
                    </a:cubicBezTo>
                    <a:lnTo>
                      <a:pt x="59886" y="18677"/>
                    </a:lnTo>
                    <a:cubicBezTo>
                      <a:pt x="59438" y="18637"/>
                      <a:pt x="58989" y="18615"/>
                      <a:pt x="58545" y="18615"/>
                    </a:cubicBezTo>
                    <a:cubicBezTo>
                      <a:pt x="57996" y="18615"/>
                      <a:pt x="57454" y="18648"/>
                      <a:pt x="56925" y="18724"/>
                    </a:cubicBezTo>
                    <a:lnTo>
                      <a:pt x="56788" y="18312"/>
                    </a:lnTo>
                    <a:lnTo>
                      <a:pt x="56879" y="18312"/>
                    </a:lnTo>
                    <a:lnTo>
                      <a:pt x="57474" y="18175"/>
                    </a:lnTo>
                    <a:cubicBezTo>
                      <a:pt x="57765" y="18092"/>
                      <a:pt x="57678" y="17706"/>
                      <a:pt x="57419" y="17706"/>
                    </a:cubicBezTo>
                    <a:cubicBezTo>
                      <a:pt x="57393" y="17706"/>
                      <a:pt x="57366" y="17710"/>
                      <a:pt x="57337" y="17718"/>
                    </a:cubicBezTo>
                    <a:lnTo>
                      <a:pt x="56742" y="17855"/>
                    </a:lnTo>
                    <a:lnTo>
                      <a:pt x="56651" y="17901"/>
                    </a:lnTo>
                    <a:cubicBezTo>
                      <a:pt x="56559" y="17626"/>
                      <a:pt x="56514" y="17352"/>
                      <a:pt x="56422" y="17078"/>
                    </a:cubicBezTo>
                    <a:cubicBezTo>
                      <a:pt x="56696" y="17055"/>
                      <a:pt x="56971" y="17043"/>
                      <a:pt x="57245" y="17043"/>
                    </a:cubicBezTo>
                    <a:close/>
                    <a:moveTo>
                      <a:pt x="58486" y="19078"/>
                    </a:moveTo>
                    <a:cubicBezTo>
                      <a:pt x="58949" y="19078"/>
                      <a:pt x="59418" y="19113"/>
                      <a:pt x="59898" y="19181"/>
                    </a:cubicBezTo>
                    <a:cubicBezTo>
                      <a:pt x="59943" y="19181"/>
                      <a:pt x="59989" y="19181"/>
                      <a:pt x="60035" y="19136"/>
                    </a:cubicBezTo>
                    <a:lnTo>
                      <a:pt x="60035" y="19501"/>
                    </a:lnTo>
                    <a:cubicBezTo>
                      <a:pt x="59829" y="19491"/>
                      <a:pt x="59624" y="19486"/>
                      <a:pt x="59419" y="19486"/>
                    </a:cubicBezTo>
                    <a:cubicBezTo>
                      <a:pt x="58711" y="19486"/>
                      <a:pt x="58010" y="19553"/>
                      <a:pt x="57337" y="19730"/>
                    </a:cubicBezTo>
                    <a:cubicBezTo>
                      <a:pt x="57245" y="19593"/>
                      <a:pt x="57199" y="19410"/>
                      <a:pt x="57108" y="19227"/>
                    </a:cubicBezTo>
                    <a:lnTo>
                      <a:pt x="57108" y="19181"/>
                    </a:lnTo>
                    <a:cubicBezTo>
                      <a:pt x="57565" y="19113"/>
                      <a:pt x="58023" y="19078"/>
                      <a:pt x="58486" y="19078"/>
                    </a:cubicBezTo>
                    <a:close/>
                    <a:moveTo>
                      <a:pt x="59761" y="19959"/>
                    </a:moveTo>
                    <a:cubicBezTo>
                      <a:pt x="59578" y="20233"/>
                      <a:pt x="59395" y="20553"/>
                      <a:pt x="59303" y="20919"/>
                    </a:cubicBezTo>
                    <a:cubicBezTo>
                      <a:pt x="59247" y="21089"/>
                      <a:pt x="59400" y="21206"/>
                      <a:pt x="59547" y="21206"/>
                    </a:cubicBezTo>
                    <a:cubicBezTo>
                      <a:pt x="59637" y="21206"/>
                      <a:pt x="59726" y="21161"/>
                      <a:pt x="59761" y="21056"/>
                    </a:cubicBezTo>
                    <a:cubicBezTo>
                      <a:pt x="59852" y="20828"/>
                      <a:pt x="59943" y="20599"/>
                      <a:pt x="60081" y="20416"/>
                    </a:cubicBezTo>
                    <a:cubicBezTo>
                      <a:pt x="60081" y="20691"/>
                      <a:pt x="60126" y="20965"/>
                      <a:pt x="60218" y="21239"/>
                    </a:cubicBezTo>
                    <a:lnTo>
                      <a:pt x="60172" y="21285"/>
                    </a:lnTo>
                    <a:cubicBezTo>
                      <a:pt x="59395" y="22657"/>
                      <a:pt x="59120" y="24303"/>
                      <a:pt x="59440" y="25858"/>
                    </a:cubicBezTo>
                    <a:cubicBezTo>
                      <a:pt x="59303" y="25721"/>
                      <a:pt x="59212" y="25584"/>
                      <a:pt x="59075" y="25447"/>
                    </a:cubicBezTo>
                    <a:cubicBezTo>
                      <a:pt x="58937" y="24578"/>
                      <a:pt x="58937" y="23755"/>
                      <a:pt x="59120" y="22931"/>
                    </a:cubicBezTo>
                    <a:lnTo>
                      <a:pt x="59075" y="22886"/>
                    </a:lnTo>
                    <a:cubicBezTo>
                      <a:pt x="59114" y="22727"/>
                      <a:pt x="58982" y="22602"/>
                      <a:pt x="58826" y="22602"/>
                    </a:cubicBezTo>
                    <a:cubicBezTo>
                      <a:pt x="58803" y="22602"/>
                      <a:pt x="58778" y="22605"/>
                      <a:pt x="58754" y="22611"/>
                    </a:cubicBezTo>
                    <a:cubicBezTo>
                      <a:pt x="58480" y="22154"/>
                      <a:pt x="58251" y="21742"/>
                      <a:pt x="58023" y="21285"/>
                    </a:cubicBezTo>
                    <a:lnTo>
                      <a:pt x="58389" y="21148"/>
                    </a:lnTo>
                    <a:cubicBezTo>
                      <a:pt x="58638" y="21065"/>
                      <a:pt x="58585" y="20678"/>
                      <a:pt x="58332" y="20678"/>
                    </a:cubicBezTo>
                    <a:cubicBezTo>
                      <a:pt x="58307" y="20678"/>
                      <a:pt x="58280" y="20682"/>
                      <a:pt x="58251" y="20691"/>
                    </a:cubicBezTo>
                    <a:lnTo>
                      <a:pt x="57931" y="20782"/>
                    </a:lnTo>
                    <a:cubicBezTo>
                      <a:pt x="57885" y="20828"/>
                      <a:pt x="57840" y="20828"/>
                      <a:pt x="57794" y="20873"/>
                    </a:cubicBezTo>
                    <a:cubicBezTo>
                      <a:pt x="57703" y="20645"/>
                      <a:pt x="57611" y="20416"/>
                      <a:pt x="57474" y="20187"/>
                    </a:cubicBezTo>
                    <a:cubicBezTo>
                      <a:pt x="58251" y="20005"/>
                      <a:pt x="59029" y="19959"/>
                      <a:pt x="59761" y="19959"/>
                    </a:cubicBezTo>
                    <a:close/>
                    <a:moveTo>
                      <a:pt x="1039" y="1071"/>
                    </a:moveTo>
                    <a:lnTo>
                      <a:pt x="1039" y="1071"/>
                    </a:lnTo>
                    <a:cubicBezTo>
                      <a:pt x="7808" y="1894"/>
                      <a:pt x="14668" y="2809"/>
                      <a:pt x="21482" y="4044"/>
                    </a:cubicBezTo>
                    <a:lnTo>
                      <a:pt x="21711" y="4364"/>
                    </a:lnTo>
                    <a:cubicBezTo>
                      <a:pt x="21755" y="4438"/>
                      <a:pt x="21824" y="4469"/>
                      <a:pt x="21893" y="4469"/>
                    </a:cubicBezTo>
                    <a:cubicBezTo>
                      <a:pt x="22037" y="4469"/>
                      <a:pt x="22184" y="4335"/>
                      <a:pt x="22122" y="4181"/>
                    </a:cubicBezTo>
                    <a:lnTo>
                      <a:pt x="22122" y="4181"/>
                    </a:lnTo>
                    <a:lnTo>
                      <a:pt x="23265" y="4364"/>
                    </a:lnTo>
                    <a:cubicBezTo>
                      <a:pt x="23860" y="5141"/>
                      <a:pt x="24729" y="5690"/>
                      <a:pt x="25735" y="5919"/>
                    </a:cubicBezTo>
                    <a:cubicBezTo>
                      <a:pt x="25644" y="6102"/>
                      <a:pt x="25552" y="6239"/>
                      <a:pt x="25506" y="6422"/>
                    </a:cubicBezTo>
                    <a:cubicBezTo>
                      <a:pt x="24912" y="6285"/>
                      <a:pt x="24409" y="6102"/>
                      <a:pt x="23951" y="5781"/>
                    </a:cubicBezTo>
                    <a:cubicBezTo>
                      <a:pt x="23903" y="5749"/>
                      <a:pt x="23857" y="5736"/>
                      <a:pt x="23814" y="5736"/>
                    </a:cubicBezTo>
                    <a:cubicBezTo>
                      <a:pt x="23611" y="5736"/>
                      <a:pt x="23488" y="6042"/>
                      <a:pt x="23677" y="6193"/>
                    </a:cubicBezTo>
                    <a:cubicBezTo>
                      <a:pt x="24180" y="6513"/>
                      <a:pt x="24683" y="6742"/>
                      <a:pt x="25278" y="6833"/>
                    </a:cubicBezTo>
                    <a:cubicBezTo>
                      <a:pt x="25095" y="7199"/>
                      <a:pt x="24912" y="7519"/>
                      <a:pt x="24683" y="7885"/>
                    </a:cubicBezTo>
                    <a:lnTo>
                      <a:pt x="11466" y="3815"/>
                    </a:lnTo>
                    <a:cubicBezTo>
                      <a:pt x="11442" y="3807"/>
                      <a:pt x="11418" y="3803"/>
                      <a:pt x="11396" y="3803"/>
                    </a:cubicBezTo>
                    <a:cubicBezTo>
                      <a:pt x="11171" y="3803"/>
                      <a:pt x="11079" y="4189"/>
                      <a:pt x="11329" y="4272"/>
                    </a:cubicBezTo>
                    <a:lnTo>
                      <a:pt x="24455" y="8297"/>
                    </a:lnTo>
                    <a:cubicBezTo>
                      <a:pt x="22488" y="11681"/>
                      <a:pt x="20018" y="14791"/>
                      <a:pt x="17229" y="17489"/>
                    </a:cubicBezTo>
                    <a:cubicBezTo>
                      <a:pt x="13479" y="21148"/>
                      <a:pt x="9225" y="24761"/>
                      <a:pt x="4240" y="26453"/>
                    </a:cubicBezTo>
                    <a:cubicBezTo>
                      <a:pt x="2411" y="18129"/>
                      <a:pt x="1314" y="9623"/>
                      <a:pt x="1039" y="1071"/>
                    </a:cubicBezTo>
                    <a:close/>
                    <a:moveTo>
                      <a:pt x="62322" y="25401"/>
                    </a:moveTo>
                    <a:cubicBezTo>
                      <a:pt x="62550" y="25630"/>
                      <a:pt x="62779" y="25858"/>
                      <a:pt x="63008" y="26041"/>
                    </a:cubicBezTo>
                    <a:cubicBezTo>
                      <a:pt x="63008" y="26041"/>
                      <a:pt x="63008" y="26087"/>
                      <a:pt x="62962" y="26087"/>
                    </a:cubicBezTo>
                    <a:cubicBezTo>
                      <a:pt x="62870" y="26361"/>
                      <a:pt x="62779" y="26682"/>
                      <a:pt x="62733" y="26956"/>
                    </a:cubicBezTo>
                    <a:cubicBezTo>
                      <a:pt x="62505" y="26910"/>
                      <a:pt x="62276" y="26819"/>
                      <a:pt x="62001" y="26773"/>
                    </a:cubicBezTo>
                    <a:cubicBezTo>
                      <a:pt x="62001" y="26773"/>
                      <a:pt x="62001" y="26727"/>
                      <a:pt x="62001" y="26727"/>
                    </a:cubicBezTo>
                    <a:cubicBezTo>
                      <a:pt x="62047" y="26270"/>
                      <a:pt x="62139" y="25813"/>
                      <a:pt x="62322" y="25401"/>
                    </a:cubicBezTo>
                    <a:close/>
                    <a:moveTo>
                      <a:pt x="60447" y="19227"/>
                    </a:moveTo>
                    <a:lnTo>
                      <a:pt x="60447" y="19227"/>
                    </a:lnTo>
                    <a:cubicBezTo>
                      <a:pt x="61270" y="20005"/>
                      <a:pt x="62047" y="20828"/>
                      <a:pt x="62733" y="21697"/>
                    </a:cubicBezTo>
                    <a:cubicBezTo>
                      <a:pt x="63191" y="22931"/>
                      <a:pt x="63877" y="24029"/>
                      <a:pt x="64837" y="24898"/>
                    </a:cubicBezTo>
                    <a:cubicBezTo>
                      <a:pt x="64883" y="24989"/>
                      <a:pt x="64974" y="24989"/>
                      <a:pt x="65066" y="24989"/>
                    </a:cubicBezTo>
                    <a:cubicBezTo>
                      <a:pt x="65249" y="25310"/>
                      <a:pt x="65477" y="25675"/>
                      <a:pt x="65614" y="25996"/>
                    </a:cubicBezTo>
                    <a:cubicBezTo>
                      <a:pt x="64151" y="25127"/>
                      <a:pt x="62962" y="23846"/>
                      <a:pt x="62184" y="22245"/>
                    </a:cubicBezTo>
                    <a:cubicBezTo>
                      <a:pt x="62144" y="22165"/>
                      <a:pt x="62081" y="22132"/>
                      <a:pt x="62014" y="22132"/>
                    </a:cubicBezTo>
                    <a:cubicBezTo>
                      <a:pt x="61853" y="22132"/>
                      <a:pt x="61676" y="22326"/>
                      <a:pt x="61773" y="22520"/>
                    </a:cubicBezTo>
                    <a:cubicBezTo>
                      <a:pt x="62687" y="24349"/>
                      <a:pt x="64197" y="25858"/>
                      <a:pt x="66026" y="26773"/>
                    </a:cubicBezTo>
                    <a:cubicBezTo>
                      <a:pt x="66117" y="26865"/>
                      <a:pt x="66163" y="26956"/>
                      <a:pt x="66209" y="27093"/>
                    </a:cubicBezTo>
                    <a:lnTo>
                      <a:pt x="66163" y="27093"/>
                    </a:lnTo>
                    <a:cubicBezTo>
                      <a:pt x="64059" y="26590"/>
                      <a:pt x="62322" y="25218"/>
                      <a:pt x="61453" y="23252"/>
                    </a:cubicBezTo>
                    <a:cubicBezTo>
                      <a:pt x="61413" y="23171"/>
                      <a:pt x="61345" y="23138"/>
                      <a:pt x="61274" y="23138"/>
                    </a:cubicBezTo>
                    <a:cubicBezTo>
                      <a:pt x="61103" y="23138"/>
                      <a:pt x="60912" y="23332"/>
                      <a:pt x="61041" y="23526"/>
                    </a:cubicBezTo>
                    <a:cubicBezTo>
                      <a:pt x="61087" y="23617"/>
                      <a:pt x="61133" y="23709"/>
                      <a:pt x="61178" y="23800"/>
                    </a:cubicBezTo>
                    <a:cubicBezTo>
                      <a:pt x="61151" y="23787"/>
                      <a:pt x="61129" y="23781"/>
                      <a:pt x="61109" y="23781"/>
                    </a:cubicBezTo>
                    <a:cubicBezTo>
                      <a:pt x="61060" y="23781"/>
                      <a:pt x="61028" y="23814"/>
                      <a:pt x="60995" y="23846"/>
                    </a:cubicBezTo>
                    <a:lnTo>
                      <a:pt x="60950" y="23892"/>
                    </a:lnTo>
                    <a:cubicBezTo>
                      <a:pt x="60772" y="24070"/>
                      <a:pt x="60953" y="24330"/>
                      <a:pt x="61129" y="24330"/>
                    </a:cubicBezTo>
                    <a:cubicBezTo>
                      <a:pt x="61179" y="24330"/>
                      <a:pt x="61229" y="24309"/>
                      <a:pt x="61270" y="24258"/>
                    </a:cubicBezTo>
                    <a:lnTo>
                      <a:pt x="61361" y="24212"/>
                    </a:lnTo>
                    <a:lnTo>
                      <a:pt x="61361" y="24166"/>
                    </a:lnTo>
                    <a:cubicBezTo>
                      <a:pt x="61498" y="24441"/>
                      <a:pt x="61727" y="24715"/>
                      <a:pt x="61910" y="24989"/>
                    </a:cubicBezTo>
                    <a:cubicBezTo>
                      <a:pt x="61681" y="25538"/>
                      <a:pt x="61544" y="26133"/>
                      <a:pt x="61498" y="26727"/>
                    </a:cubicBezTo>
                    <a:cubicBezTo>
                      <a:pt x="61315" y="26682"/>
                      <a:pt x="61133" y="26682"/>
                      <a:pt x="60904" y="26636"/>
                    </a:cubicBezTo>
                    <a:cubicBezTo>
                      <a:pt x="60904" y="26087"/>
                      <a:pt x="60950" y="25538"/>
                      <a:pt x="61178" y="24989"/>
                    </a:cubicBezTo>
                    <a:cubicBezTo>
                      <a:pt x="61232" y="24827"/>
                      <a:pt x="61094" y="24713"/>
                      <a:pt x="60954" y="24713"/>
                    </a:cubicBezTo>
                    <a:cubicBezTo>
                      <a:pt x="60857" y="24713"/>
                      <a:pt x="60758" y="24767"/>
                      <a:pt x="60721" y="24898"/>
                    </a:cubicBezTo>
                    <a:cubicBezTo>
                      <a:pt x="60492" y="25447"/>
                      <a:pt x="60401" y="26041"/>
                      <a:pt x="60447" y="26636"/>
                    </a:cubicBezTo>
                    <a:lnTo>
                      <a:pt x="60126" y="26636"/>
                    </a:lnTo>
                    <a:lnTo>
                      <a:pt x="60081" y="26544"/>
                    </a:lnTo>
                    <a:cubicBezTo>
                      <a:pt x="59532" y="24898"/>
                      <a:pt x="59715" y="23114"/>
                      <a:pt x="60538" y="21651"/>
                    </a:cubicBezTo>
                    <a:cubicBezTo>
                      <a:pt x="60629" y="21605"/>
                      <a:pt x="60721" y="21468"/>
                      <a:pt x="60675" y="21331"/>
                    </a:cubicBezTo>
                    <a:cubicBezTo>
                      <a:pt x="60492" y="20645"/>
                      <a:pt x="60401" y="19959"/>
                      <a:pt x="60447" y="19227"/>
                    </a:cubicBezTo>
                    <a:close/>
                    <a:moveTo>
                      <a:pt x="63373" y="26316"/>
                    </a:moveTo>
                    <a:lnTo>
                      <a:pt x="63373" y="26316"/>
                    </a:lnTo>
                    <a:cubicBezTo>
                      <a:pt x="63556" y="26453"/>
                      <a:pt x="63739" y="26544"/>
                      <a:pt x="63877" y="26682"/>
                    </a:cubicBezTo>
                    <a:cubicBezTo>
                      <a:pt x="63831" y="26910"/>
                      <a:pt x="63785" y="27139"/>
                      <a:pt x="63694" y="27368"/>
                    </a:cubicBezTo>
                    <a:cubicBezTo>
                      <a:pt x="63556" y="27322"/>
                      <a:pt x="63373" y="27230"/>
                      <a:pt x="63191" y="27139"/>
                    </a:cubicBezTo>
                    <a:cubicBezTo>
                      <a:pt x="63191" y="26865"/>
                      <a:pt x="63282" y="26590"/>
                      <a:pt x="63419" y="26361"/>
                    </a:cubicBezTo>
                    <a:lnTo>
                      <a:pt x="63373" y="26316"/>
                    </a:lnTo>
                    <a:close/>
                    <a:moveTo>
                      <a:pt x="64288" y="26910"/>
                    </a:moveTo>
                    <a:cubicBezTo>
                      <a:pt x="64563" y="27002"/>
                      <a:pt x="64791" y="27139"/>
                      <a:pt x="65020" y="27230"/>
                    </a:cubicBezTo>
                    <a:cubicBezTo>
                      <a:pt x="64883" y="27505"/>
                      <a:pt x="64837" y="27825"/>
                      <a:pt x="64883" y="28145"/>
                    </a:cubicBezTo>
                    <a:lnTo>
                      <a:pt x="64883" y="28191"/>
                    </a:lnTo>
                    <a:cubicBezTo>
                      <a:pt x="64654" y="27962"/>
                      <a:pt x="64380" y="27779"/>
                      <a:pt x="64151" y="27642"/>
                    </a:cubicBezTo>
                    <a:lnTo>
                      <a:pt x="64151" y="27596"/>
                    </a:lnTo>
                    <a:lnTo>
                      <a:pt x="64288" y="26910"/>
                    </a:lnTo>
                    <a:close/>
                    <a:moveTo>
                      <a:pt x="65477" y="27368"/>
                    </a:moveTo>
                    <a:lnTo>
                      <a:pt x="65797" y="27459"/>
                    </a:lnTo>
                    <a:cubicBezTo>
                      <a:pt x="65601" y="27688"/>
                      <a:pt x="65452" y="27940"/>
                      <a:pt x="65349" y="28199"/>
                    </a:cubicBezTo>
                    <a:lnTo>
                      <a:pt x="65349" y="28199"/>
                    </a:lnTo>
                    <a:cubicBezTo>
                      <a:pt x="65349" y="28182"/>
                      <a:pt x="65346" y="28163"/>
                      <a:pt x="65340" y="28145"/>
                    </a:cubicBezTo>
                    <a:cubicBezTo>
                      <a:pt x="65340" y="27916"/>
                      <a:pt x="65386" y="27642"/>
                      <a:pt x="65477" y="27413"/>
                    </a:cubicBezTo>
                    <a:cubicBezTo>
                      <a:pt x="65477" y="27413"/>
                      <a:pt x="65477" y="27368"/>
                      <a:pt x="65477" y="27368"/>
                    </a:cubicBezTo>
                    <a:close/>
                    <a:moveTo>
                      <a:pt x="65307" y="28315"/>
                    </a:moveTo>
                    <a:cubicBezTo>
                      <a:pt x="65284" y="28380"/>
                      <a:pt x="65265" y="28445"/>
                      <a:pt x="65249" y="28511"/>
                    </a:cubicBezTo>
                    <a:lnTo>
                      <a:pt x="65111" y="28374"/>
                    </a:lnTo>
                    <a:lnTo>
                      <a:pt x="65111" y="28374"/>
                    </a:lnTo>
                    <a:cubicBezTo>
                      <a:pt x="65130" y="28380"/>
                      <a:pt x="65148" y="28383"/>
                      <a:pt x="65166" y="28383"/>
                    </a:cubicBezTo>
                    <a:cubicBezTo>
                      <a:pt x="65221" y="28383"/>
                      <a:pt x="65272" y="28356"/>
                      <a:pt x="65307" y="28315"/>
                    </a:cubicBezTo>
                    <a:close/>
                    <a:moveTo>
                      <a:pt x="63070" y="30206"/>
                    </a:moveTo>
                    <a:lnTo>
                      <a:pt x="63070" y="30206"/>
                    </a:lnTo>
                    <a:cubicBezTo>
                      <a:pt x="63567" y="30298"/>
                      <a:pt x="64064" y="30480"/>
                      <a:pt x="64517" y="30706"/>
                    </a:cubicBezTo>
                    <a:cubicBezTo>
                      <a:pt x="64197" y="30752"/>
                      <a:pt x="63922" y="30843"/>
                      <a:pt x="63648" y="30981"/>
                    </a:cubicBezTo>
                    <a:cubicBezTo>
                      <a:pt x="63465" y="30706"/>
                      <a:pt x="63282" y="30477"/>
                      <a:pt x="63099" y="30249"/>
                    </a:cubicBezTo>
                    <a:cubicBezTo>
                      <a:pt x="63099" y="30221"/>
                      <a:pt x="63083" y="30210"/>
                      <a:pt x="63070" y="30206"/>
                    </a:cubicBezTo>
                    <a:close/>
                    <a:moveTo>
                      <a:pt x="66438" y="27596"/>
                    </a:moveTo>
                    <a:cubicBezTo>
                      <a:pt x="66575" y="27871"/>
                      <a:pt x="66666" y="28145"/>
                      <a:pt x="66803" y="28419"/>
                    </a:cubicBezTo>
                    <a:cubicBezTo>
                      <a:pt x="66346" y="29105"/>
                      <a:pt x="66117" y="29883"/>
                      <a:pt x="66209" y="30660"/>
                    </a:cubicBezTo>
                    <a:cubicBezTo>
                      <a:pt x="66232" y="30820"/>
                      <a:pt x="66369" y="30900"/>
                      <a:pt x="66495" y="30900"/>
                    </a:cubicBezTo>
                    <a:cubicBezTo>
                      <a:pt x="66621" y="30900"/>
                      <a:pt x="66735" y="30820"/>
                      <a:pt x="66712" y="30660"/>
                    </a:cubicBezTo>
                    <a:cubicBezTo>
                      <a:pt x="66666" y="30112"/>
                      <a:pt x="66758" y="29517"/>
                      <a:pt x="67032" y="29014"/>
                    </a:cubicBezTo>
                    <a:cubicBezTo>
                      <a:pt x="67261" y="29700"/>
                      <a:pt x="67489" y="30386"/>
                      <a:pt x="67672" y="31072"/>
                    </a:cubicBezTo>
                    <a:lnTo>
                      <a:pt x="67124" y="30889"/>
                    </a:lnTo>
                    <a:cubicBezTo>
                      <a:pt x="67091" y="30873"/>
                      <a:pt x="67060" y="30865"/>
                      <a:pt x="67032" y="30865"/>
                    </a:cubicBezTo>
                    <a:cubicBezTo>
                      <a:pt x="66823" y="30865"/>
                      <a:pt x="66750" y="31266"/>
                      <a:pt x="67032" y="31346"/>
                    </a:cubicBezTo>
                    <a:lnTo>
                      <a:pt x="67764" y="31667"/>
                    </a:lnTo>
                    <a:lnTo>
                      <a:pt x="67810" y="31667"/>
                    </a:lnTo>
                    <a:cubicBezTo>
                      <a:pt x="67810" y="31758"/>
                      <a:pt x="67855" y="31804"/>
                      <a:pt x="67855" y="31895"/>
                    </a:cubicBezTo>
                    <a:cubicBezTo>
                      <a:pt x="67718" y="31987"/>
                      <a:pt x="67627" y="32078"/>
                      <a:pt x="67489" y="32170"/>
                    </a:cubicBezTo>
                    <a:cubicBezTo>
                      <a:pt x="67489" y="32078"/>
                      <a:pt x="67444" y="32032"/>
                      <a:pt x="67352" y="32032"/>
                    </a:cubicBezTo>
                    <a:cubicBezTo>
                      <a:pt x="66872" y="31895"/>
                      <a:pt x="66369" y="31827"/>
                      <a:pt x="65866" y="31827"/>
                    </a:cubicBezTo>
                    <a:cubicBezTo>
                      <a:pt x="65363" y="31827"/>
                      <a:pt x="64860" y="31895"/>
                      <a:pt x="64380" y="32032"/>
                    </a:cubicBezTo>
                    <a:lnTo>
                      <a:pt x="64334" y="32032"/>
                    </a:lnTo>
                    <a:cubicBezTo>
                      <a:pt x="64197" y="31804"/>
                      <a:pt x="64059" y="31575"/>
                      <a:pt x="63922" y="31346"/>
                    </a:cubicBezTo>
                    <a:cubicBezTo>
                      <a:pt x="64272" y="31207"/>
                      <a:pt x="64648" y="31147"/>
                      <a:pt x="65010" y="31147"/>
                    </a:cubicBezTo>
                    <a:cubicBezTo>
                      <a:pt x="65122" y="31147"/>
                      <a:pt x="65232" y="31153"/>
                      <a:pt x="65340" y="31163"/>
                    </a:cubicBezTo>
                    <a:cubicBezTo>
                      <a:pt x="65363" y="31186"/>
                      <a:pt x="65386" y="31198"/>
                      <a:pt x="65414" y="31198"/>
                    </a:cubicBezTo>
                    <a:cubicBezTo>
                      <a:pt x="65443" y="31198"/>
                      <a:pt x="65477" y="31186"/>
                      <a:pt x="65523" y="31163"/>
                    </a:cubicBezTo>
                    <a:cubicBezTo>
                      <a:pt x="65569" y="31163"/>
                      <a:pt x="65614" y="31118"/>
                      <a:pt x="65614" y="31072"/>
                    </a:cubicBezTo>
                    <a:cubicBezTo>
                      <a:pt x="65660" y="30981"/>
                      <a:pt x="65660" y="30935"/>
                      <a:pt x="65614" y="30889"/>
                    </a:cubicBezTo>
                    <a:cubicBezTo>
                      <a:pt x="65523" y="29791"/>
                      <a:pt x="65523" y="28374"/>
                      <a:pt x="66438" y="27596"/>
                    </a:cubicBezTo>
                    <a:close/>
                    <a:moveTo>
                      <a:pt x="65889" y="32272"/>
                    </a:moveTo>
                    <a:cubicBezTo>
                      <a:pt x="66335" y="32272"/>
                      <a:pt x="66781" y="32330"/>
                      <a:pt x="67215" y="32444"/>
                    </a:cubicBezTo>
                    <a:cubicBezTo>
                      <a:pt x="67124" y="32535"/>
                      <a:pt x="67078" y="32627"/>
                      <a:pt x="67032" y="32718"/>
                    </a:cubicBezTo>
                    <a:cubicBezTo>
                      <a:pt x="66939" y="32905"/>
                      <a:pt x="67100" y="33071"/>
                      <a:pt x="67255" y="33071"/>
                    </a:cubicBezTo>
                    <a:cubicBezTo>
                      <a:pt x="67328" y="33071"/>
                      <a:pt x="67400" y="33035"/>
                      <a:pt x="67444" y="32947"/>
                    </a:cubicBezTo>
                    <a:cubicBezTo>
                      <a:pt x="67581" y="32718"/>
                      <a:pt x="67718" y="32535"/>
                      <a:pt x="67947" y="32398"/>
                    </a:cubicBezTo>
                    <a:cubicBezTo>
                      <a:pt x="68080" y="32842"/>
                      <a:pt x="68084" y="33287"/>
                      <a:pt x="68168" y="33731"/>
                    </a:cubicBezTo>
                    <a:lnTo>
                      <a:pt x="68168" y="33731"/>
                    </a:lnTo>
                    <a:cubicBezTo>
                      <a:pt x="67578" y="34234"/>
                      <a:pt x="67215" y="34963"/>
                      <a:pt x="67215" y="35783"/>
                    </a:cubicBezTo>
                    <a:cubicBezTo>
                      <a:pt x="66986" y="35783"/>
                      <a:pt x="66712" y="35783"/>
                      <a:pt x="66483" y="35828"/>
                    </a:cubicBezTo>
                    <a:cubicBezTo>
                      <a:pt x="66483" y="35371"/>
                      <a:pt x="66529" y="34868"/>
                      <a:pt x="66712" y="34456"/>
                    </a:cubicBezTo>
                    <a:cubicBezTo>
                      <a:pt x="66766" y="34266"/>
                      <a:pt x="66627" y="34157"/>
                      <a:pt x="66486" y="34157"/>
                    </a:cubicBezTo>
                    <a:cubicBezTo>
                      <a:pt x="66389" y="34157"/>
                      <a:pt x="66292" y="34208"/>
                      <a:pt x="66255" y="34319"/>
                    </a:cubicBezTo>
                    <a:cubicBezTo>
                      <a:pt x="66117" y="34639"/>
                      <a:pt x="66072" y="34959"/>
                      <a:pt x="66026" y="35325"/>
                    </a:cubicBezTo>
                    <a:cubicBezTo>
                      <a:pt x="65752" y="34685"/>
                      <a:pt x="65431" y="34090"/>
                      <a:pt x="65157" y="33496"/>
                    </a:cubicBezTo>
                    <a:cubicBezTo>
                      <a:pt x="65547" y="33319"/>
                      <a:pt x="65992" y="33251"/>
                      <a:pt x="66428" y="33251"/>
                    </a:cubicBezTo>
                    <a:cubicBezTo>
                      <a:pt x="66554" y="33251"/>
                      <a:pt x="66680" y="33257"/>
                      <a:pt x="66803" y="33267"/>
                    </a:cubicBezTo>
                    <a:cubicBezTo>
                      <a:pt x="66815" y="33269"/>
                      <a:pt x="66827" y="33270"/>
                      <a:pt x="66838" y="33270"/>
                    </a:cubicBezTo>
                    <a:cubicBezTo>
                      <a:pt x="67077" y="33270"/>
                      <a:pt x="67066" y="32810"/>
                      <a:pt x="66803" y="32810"/>
                    </a:cubicBezTo>
                    <a:cubicBezTo>
                      <a:pt x="66638" y="32786"/>
                      <a:pt x="66473" y="32775"/>
                      <a:pt x="66308" y="32775"/>
                    </a:cubicBezTo>
                    <a:cubicBezTo>
                      <a:pt x="65835" y="32775"/>
                      <a:pt x="65369" y="32869"/>
                      <a:pt x="64928" y="33039"/>
                    </a:cubicBezTo>
                    <a:lnTo>
                      <a:pt x="64563" y="32444"/>
                    </a:lnTo>
                    <a:cubicBezTo>
                      <a:pt x="64997" y="32330"/>
                      <a:pt x="65443" y="32272"/>
                      <a:pt x="65889" y="32272"/>
                    </a:cubicBezTo>
                    <a:close/>
                    <a:moveTo>
                      <a:pt x="68267" y="34365"/>
                    </a:moveTo>
                    <a:cubicBezTo>
                      <a:pt x="68313" y="34914"/>
                      <a:pt x="68358" y="35462"/>
                      <a:pt x="68358" y="36011"/>
                    </a:cubicBezTo>
                    <a:cubicBezTo>
                      <a:pt x="68130" y="35920"/>
                      <a:pt x="67901" y="35874"/>
                      <a:pt x="67672" y="35874"/>
                    </a:cubicBezTo>
                    <a:cubicBezTo>
                      <a:pt x="67672" y="35325"/>
                      <a:pt x="67901" y="34776"/>
                      <a:pt x="68267" y="34365"/>
                    </a:cubicBezTo>
                    <a:close/>
                    <a:moveTo>
                      <a:pt x="69456" y="33999"/>
                    </a:moveTo>
                    <a:cubicBezTo>
                      <a:pt x="69365" y="34090"/>
                      <a:pt x="69319" y="34182"/>
                      <a:pt x="69365" y="34273"/>
                    </a:cubicBezTo>
                    <a:lnTo>
                      <a:pt x="69365" y="34228"/>
                    </a:lnTo>
                    <a:cubicBezTo>
                      <a:pt x="69822" y="34959"/>
                      <a:pt x="69959" y="35828"/>
                      <a:pt x="69776" y="36697"/>
                    </a:cubicBezTo>
                    <a:cubicBezTo>
                      <a:pt x="69639" y="36606"/>
                      <a:pt x="69502" y="36560"/>
                      <a:pt x="69365" y="36514"/>
                    </a:cubicBezTo>
                    <a:cubicBezTo>
                      <a:pt x="69365" y="35645"/>
                      <a:pt x="69273" y="34822"/>
                      <a:pt x="69182" y="33999"/>
                    </a:cubicBezTo>
                    <a:close/>
                    <a:moveTo>
                      <a:pt x="67208" y="36297"/>
                    </a:moveTo>
                    <a:cubicBezTo>
                      <a:pt x="67605" y="36297"/>
                      <a:pt x="67998" y="36358"/>
                      <a:pt x="68358" y="36469"/>
                    </a:cubicBezTo>
                    <a:lnTo>
                      <a:pt x="68358" y="37063"/>
                    </a:lnTo>
                    <a:cubicBezTo>
                      <a:pt x="68131" y="37025"/>
                      <a:pt x="67896" y="37003"/>
                      <a:pt x="67663" y="37003"/>
                    </a:cubicBezTo>
                    <a:cubicBezTo>
                      <a:pt x="67333" y="37003"/>
                      <a:pt x="67007" y="37047"/>
                      <a:pt x="66712" y="37155"/>
                    </a:cubicBezTo>
                    <a:cubicBezTo>
                      <a:pt x="66621" y="36880"/>
                      <a:pt x="66529" y="36697"/>
                      <a:pt x="66438" y="36377"/>
                    </a:cubicBezTo>
                    <a:cubicBezTo>
                      <a:pt x="66690" y="36323"/>
                      <a:pt x="66950" y="36297"/>
                      <a:pt x="67208" y="36297"/>
                    </a:cubicBezTo>
                    <a:close/>
                    <a:moveTo>
                      <a:pt x="67680" y="37457"/>
                    </a:moveTo>
                    <a:cubicBezTo>
                      <a:pt x="67906" y="37457"/>
                      <a:pt x="68132" y="37479"/>
                      <a:pt x="68358" y="37520"/>
                    </a:cubicBezTo>
                    <a:cubicBezTo>
                      <a:pt x="68358" y="37595"/>
                      <a:pt x="68358" y="37640"/>
                      <a:pt x="68358" y="37703"/>
                    </a:cubicBezTo>
                    <a:cubicBezTo>
                      <a:pt x="68107" y="37658"/>
                      <a:pt x="67867" y="37635"/>
                      <a:pt x="67627" y="37635"/>
                    </a:cubicBezTo>
                    <a:cubicBezTo>
                      <a:pt x="67387" y="37635"/>
                      <a:pt x="67146" y="37658"/>
                      <a:pt x="66895" y="37703"/>
                    </a:cubicBezTo>
                    <a:cubicBezTo>
                      <a:pt x="66895" y="37658"/>
                      <a:pt x="66895" y="37612"/>
                      <a:pt x="66849" y="37566"/>
                    </a:cubicBezTo>
                    <a:cubicBezTo>
                      <a:pt x="67126" y="37491"/>
                      <a:pt x="67403" y="37457"/>
                      <a:pt x="67680" y="37457"/>
                    </a:cubicBezTo>
                    <a:close/>
                    <a:moveTo>
                      <a:pt x="67678" y="38138"/>
                    </a:moveTo>
                    <a:cubicBezTo>
                      <a:pt x="67901" y="38138"/>
                      <a:pt x="68130" y="38161"/>
                      <a:pt x="68358" y="38206"/>
                    </a:cubicBezTo>
                    <a:lnTo>
                      <a:pt x="68358" y="38527"/>
                    </a:lnTo>
                    <a:cubicBezTo>
                      <a:pt x="68255" y="38515"/>
                      <a:pt x="68153" y="38509"/>
                      <a:pt x="68051" y="38509"/>
                    </a:cubicBezTo>
                    <a:cubicBezTo>
                      <a:pt x="67747" y="38509"/>
                      <a:pt x="67455" y="38561"/>
                      <a:pt x="67215" y="38664"/>
                    </a:cubicBezTo>
                    <a:cubicBezTo>
                      <a:pt x="67124" y="38527"/>
                      <a:pt x="67078" y="38389"/>
                      <a:pt x="67032" y="38206"/>
                    </a:cubicBezTo>
                    <a:cubicBezTo>
                      <a:pt x="67238" y="38161"/>
                      <a:pt x="67455" y="38138"/>
                      <a:pt x="67678" y="38138"/>
                    </a:cubicBezTo>
                    <a:close/>
                    <a:moveTo>
                      <a:pt x="69319" y="38161"/>
                    </a:moveTo>
                    <a:cubicBezTo>
                      <a:pt x="70279" y="38664"/>
                      <a:pt x="71148" y="39350"/>
                      <a:pt x="71926" y="40081"/>
                    </a:cubicBezTo>
                    <a:lnTo>
                      <a:pt x="71102" y="40081"/>
                    </a:lnTo>
                    <a:cubicBezTo>
                      <a:pt x="70645" y="39487"/>
                      <a:pt x="70005" y="39075"/>
                      <a:pt x="69273" y="38847"/>
                    </a:cubicBezTo>
                    <a:lnTo>
                      <a:pt x="69273" y="38801"/>
                    </a:lnTo>
                    <a:cubicBezTo>
                      <a:pt x="69273" y="38572"/>
                      <a:pt x="69273" y="38389"/>
                      <a:pt x="69319" y="38161"/>
                    </a:cubicBezTo>
                    <a:close/>
                    <a:moveTo>
                      <a:pt x="69227" y="39350"/>
                    </a:moveTo>
                    <a:cubicBezTo>
                      <a:pt x="69685" y="39487"/>
                      <a:pt x="70096" y="39761"/>
                      <a:pt x="70462" y="40127"/>
                    </a:cubicBezTo>
                    <a:cubicBezTo>
                      <a:pt x="70005" y="40127"/>
                      <a:pt x="69593" y="40127"/>
                      <a:pt x="69136" y="40173"/>
                    </a:cubicBezTo>
                    <a:cubicBezTo>
                      <a:pt x="69182" y="39899"/>
                      <a:pt x="69227" y="39578"/>
                      <a:pt x="69227" y="39350"/>
                    </a:cubicBezTo>
                    <a:close/>
                    <a:moveTo>
                      <a:pt x="69730" y="33999"/>
                    </a:moveTo>
                    <a:cubicBezTo>
                      <a:pt x="70005" y="33999"/>
                      <a:pt x="70325" y="34045"/>
                      <a:pt x="70645" y="34090"/>
                    </a:cubicBezTo>
                    <a:cubicBezTo>
                      <a:pt x="70599" y="34136"/>
                      <a:pt x="70599" y="34228"/>
                      <a:pt x="70645" y="34273"/>
                    </a:cubicBezTo>
                    <a:cubicBezTo>
                      <a:pt x="70691" y="34365"/>
                      <a:pt x="70691" y="34456"/>
                      <a:pt x="70737" y="34502"/>
                    </a:cubicBezTo>
                    <a:cubicBezTo>
                      <a:pt x="70794" y="34588"/>
                      <a:pt x="70873" y="34624"/>
                      <a:pt x="70951" y="34624"/>
                    </a:cubicBezTo>
                    <a:cubicBezTo>
                      <a:pt x="71123" y="34624"/>
                      <a:pt x="71288" y="34448"/>
                      <a:pt x="71194" y="34228"/>
                    </a:cubicBezTo>
                    <a:lnTo>
                      <a:pt x="71148" y="34136"/>
                    </a:lnTo>
                    <a:lnTo>
                      <a:pt x="71148" y="34136"/>
                    </a:lnTo>
                    <a:cubicBezTo>
                      <a:pt x="71423" y="34182"/>
                      <a:pt x="71697" y="34273"/>
                      <a:pt x="71971" y="34365"/>
                    </a:cubicBezTo>
                    <a:cubicBezTo>
                      <a:pt x="72429" y="35691"/>
                      <a:pt x="72337" y="37155"/>
                      <a:pt x="71834" y="38481"/>
                    </a:cubicBezTo>
                    <a:cubicBezTo>
                      <a:pt x="71788" y="38618"/>
                      <a:pt x="71880" y="38755"/>
                      <a:pt x="72017" y="38755"/>
                    </a:cubicBezTo>
                    <a:cubicBezTo>
                      <a:pt x="72063" y="38847"/>
                      <a:pt x="72109" y="38892"/>
                      <a:pt x="72200" y="38938"/>
                    </a:cubicBezTo>
                    <a:cubicBezTo>
                      <a:pt x="72154" y="39030"/>
                      <a:pt x="72200" y="39075"/>
                      <a:pt x="72246" y="39167"/>
                    </a:cubicBezTo>
                    <a:cubicBezTo>
                      <a:pt x="72612" y="39487"/>
                      <a:pt x="72932" y="39853"/>
                      <a:pt x="73206" y="40219"/>
                    </a:cubicBezTo>
                    <a:lnTo>
                      <a:pt x="72657" y="40173"/>
                    </a:lnTo>
                    <a:cubicBezTo>
                      <a:pt x="71697" y="39167"/>
                      <a:pt x="70554" y="38298"/>
                      <a:pt x="69319" y="37658"/>
                    </a:cubicBezTo>
                    <a:lnTo>
                      <a:pt x="69319" y="37017"/>
                    </a:lnTo>
                    <a:cubicBezTo>
                      <a:pt x="69730" y="37155"/>
                      <a:pt x="70142" y="37429"/>
                      <a:pt x="70462" y="37749"/>
                    </a:cubicBezTo>
                    <a:cubicBezTo>
                      <a:pt x="70500" y="37807"/>
                      <a:pt x="70555" y="37832"/>
                      <a:pt x="70612" y="37832"/>
                    </a:cubicBezTo>
                    <a:cubicBezTo>
                      <a:pt x="70691" y="37832"/>
                      <a:pt x="70775" y="37783"/>
                      <a:pt x="70828" y="37703"/>
                    </a:cubicBezTo>
                    <a:cubicBezTo>
                      <a:pt x="70863" y="37738"/>
                      <a:pt x="70911" y="37753"/>
                      <a:pt x="70960" y="37753"/>
                    </a:cubicBezTo>
                    <a:cubicBezTo>
                      <a:pt x="71039" y="37753"/>
                      <a:pt x="71120" y="37714"/>
                      <a:pt x="71148" y="37658"/>
                    </a:cubicBezTo>
                    <a:cubicBezTo>
                      <a:pt x="71423" y="37155"/>
                      <a:pt x="71468" y="36560"/>
                      <a:pt x="71331" y="36011"/>
                    </a:cubicBezTo>
                    <a:cubicBezTo>
                      <a:pt x="71294" y="35900"/>
                      <a:pt x="71197" y="35849"/>
                      <a:pt x="71100" y="35849"/>
                    </a:cubicBezTo>
                    <a:cubicBezTo>
                      <a:pt x="70959" y="35849"/>
                      <a:pt x="70819" y="35958"/>
                      <a:pt x="70874" y="36148"/>
                    </a:cubicBezTo>
                    <a:cubicBezTo>
                      <a:pt x="70965" y="36560"/>
                      <a:pt x="70919" y="36972"/>
                      <a:pt x="70737" y="37383"/>
                    </a:cubicBezTo>
                    <a:cubicBezTo>
                      <a:pt x="70554" y="37200"/>
                      <a:pt x="70371" y="37063"/>
                      <a:pt x="70188" y="36926"/>
                    </a:cubicBezTo>
                    <a:cubicBezTo>
                      <a:pt x="70416" y="35965"/>
                      <a:pt x="70279" y="34914"/>
                      <a:pt x="69776" y="34045"/>
                    </a:cubicBezTo>
                    <a:cubicBezTo>
                      <a:pt x="69730" y="34045"/>
                      <a:pt x="69730" y="34045"/>
                      <a:pt x="69730" y="33999"/>
                    </a:cubicBezTo>
                    <a:close/>
                    <a:moveTo>
                      <a:pt x="72657" y="37292"/>
                    </a:moveTo>
                    <a:cubicBezTo>
                      <a:pt x="73115" y="37612"/>
                      <a:pt x="73481" y="38115"/>
                      <a:pt x="73663" y="38664"/>
                    </a:cubicBezTo>
                    <a:cubicBezTo>
                      <a:pt x="73755" y="38938"/>
                      <a:pt x="73801" y="39258"/>
                      <a:pt x="73801" y="39533"/>
                    </a:cubicBezTo>
                    <a:cubicBezTo>
                      <a:pt x="73801" y="39761"/>
                      <a:pt x="73755" y="39990"/>
                      <a:pt x="73801" y="40219"/>
                    </a:cubicBezTo>
                    <a:cubicBezTo>
                      <a:pt x="73435" y="39670"/>
                      <a:pt x="73069" y="39213"/>
                      <a:pt x="72612" y="38801"/>
                    </a:cubicBezTo>
                    <a:cubicBezTo>
                      <a:pt x="72566" y="38801"/>
                      <a:pt x="72566" y="38755"/>
                      <a:pt x="72520" y="38755"/>
                    </a:cubicBezTo>
                    <a:cubicBezTo>
                      <a:pt x="72566" y="38618"/>
                      <a:pt x="72520" y="38481"/>
                      <a:pt x="72383" y="38435"/>
                    </a:cubicBezTo>
                    <a:cubicBezTo>
                      <a:pt x="72474" y="38069"/>
                      <a:pt x="72612" y="37658"/>
                      <a:pt x="72657" y="37292"/>
                    </a:cubicBezTo>
                    <a:close/>
                    <a:moveTo>
                      <a:pt x="68002" y="39012"/>
                    </a:moveTo>
                    <a:cubicBezTo>
                      <a:pt x="68092" y="39012"/>
                      <a:pt x="68181" y="39017"/>
                      <a:pt x="68267" y="39030"/>
                    </a:cubicBezTo>
                    <a:cubicBezTo>
                      <a:pt x="68175" y="40127"/>
                      <a:pt x="68038" y="41179"/>
                      <a:pt x="67810" y="42231"/>
                    </a:cubicBezTo>
                    <a:cubicBezTo>
                      <a:pt x="67718" y="41179"/>
                      <a:pt x="67489" y="40173"/>
                      <a:pt x="67261" y="39121"/>
                    </a:cubicBezTo>
                    <a:cubicBezTo>
                      <a:pt x="67495" y="39054"/>
                      <a:pt x="67754" y="39012"/>
                      <a:pt x="68002" y="39012"/>
                    </a:cubicBezTo>
                    <a:close/>
                    <a:moveTo>
                      <a:pt x="69711" y="26711"/>
                    </a:moveTo>
                    <a:cubicBezTo>
                      <a:pt x="75254" y="26711"/>
                      <a:pt x="79453" y="38061"/>
                      <a:pt x="81072" y="43283"/>
                    </a:cubicBezTo>
                    <a:cubicBezTo>
                      <a:pt x="79700" y="42322"/>
                      <a:pt x="78191" y="41591"/>
                      <a:pt x="76636" y="41042"/>
                    </a:cubicBezTo>
                    <a:cubicBezTo>
                      <a:pt x="76773" y="41042"/>
                      <a:pt x="76865" y="40950"/>
                      <a:pt x="76865" y="40813"/>
                    </a:cubicBezTo>
                    <a:lnTo>
                      <a:pt x="76865" y="40585"/>
                    </a:lnTo>
                    <a:cubicBezTo>
                      <a:pt x="76865" y="40424"/>
                      <a:pt x="76739" y="40344"/>
                      <a:pt x="76613" y="40344"/>
                    </a:cubicBezTo>
                    <a:cubicBezTo>
                      <a:pt x="76487" y="40344"/>
                      <a:pt x="76362" y="40424"/>
                      <a:pt x="76362" y="40585"/>
                    </a:cubicBezTo>
                    <a:lnTo>
                      <a:pt x="76362" y="40813"/>
                    </a:lnTo>
                    <a:cubicBezTo>
                      <a:pt x="76362" y="40859"/>
                      <a:pt x="76407" y="40950"/>
                      <a:pt x="76453" y="40996"/>
                    </a:cubicBezTo>
                    <a:lnTo>
                      <a:pt x="75996" y="40859"/>
                    </a:lnTo>
                    <a:cubicBezTo>
                      <a:pt x="76087" y="40356"/>
                      <a:pt x="76316" y="39899"/>
                      <a:pt x="76636" y="39578"/>
                    </a:cubicBezTo>
                    <a:cubicBezTo>
                      <a:pt x="76814" y="39401"/>
                      <a:pt x="76632" y="39140"/>
                      <a:pt x="76457" y="39140"/>
                    </a:cubicBezTo>
                    <a:cubicBezTo>
                      <a:pt x="76407" y="39140"/>
                      <a:pt x="76357" y="39162"/>
                      <a:pt x="76316" y="39213"/>
                    </a:cubicBezTo>
                    <a:cubicBezTo>
                      <a:pt x="75904" y="39624"/>
                      <a:pt x="75630" y="40173"/>
                      <a:pt x="75539" y="40722"/>
                    </a:cubicBezTo>
                    <a:lnTo>
                      <a:pt x="75035" y="40585"/>
                    </a:lnTo>
                    <a:cubicBezTo>
                      <a:pt x="75173" y="40356"/>
                      <a:pt x="75218" y="40127"/>
                      <a:pt x="75218" y="39899"/>
                    </a:cubicBezTo>
                    <a:cubicBezTo>
                      <a:pt x="75218" y="39441"/>
                      <a:pt x="75218" y="38984"/>
                      <a:pt x="75127" y="38527"/>
                    </a:cubicBezTo>
                    <a:cubicBezTo>
                      <a:pt x="75109" y="38399"/>
                      <a:pt x="75026" y="38344"/>
                      <a:pt x="74935" y="38344"/>
                    </a:cubicBezTo>
                    <a:cubicBezTo>
                      <a:pt x="74797" y="38344"/>
                      <a:pt x="74642" y="38471"/>
                      <a:pt x="74670" y="38664"/>
                    </a:cubicBezTo>
                    <a:cubicBezTo>
                      <a:pt x="74715" y="38938"/>
                      <a:pt x="74761" y="39213"/>
                      <a:pt x="74715" y="39533"/>
                    </a:cubicBezTo>
                    <a:cubicBezTo>
                      <a:pt x="74715" y="39670"/>
                      <a:pt x="74715" y="40310"/>
                      <a:pt x="74624" y="40356"/>
                    </a:cubicBezTo>
                    <a:cubicBezTo>
                      <a:pt x="74578" y="40356"/>
                      <a:pt x="74532" y="40402"/>
                      <a:pt x="74487" y="40447"/>
                    </a:cubicBezTo>
                    <a:lnTo>
                      <a:pt x="74258" y="40402"/>
                    </a:lnTo>
                    <a:cubicBezTo>
                      <a:pt x="74349" y="39899"/>
                      <a:pt x="74304" y="39350"/>
                      <a:pt x="74167" y="38847"/>
                    </a:cubicBezTo>
                    <a:cubicBezTo>
                      <a:pt x="73984" y="37978"/>
                      <a:pt x="73481" y="37246"/>
                      <a:pt x="72749" y="36743"/>
                    </a:cubicBezTo>
                    <a:cubicBezTo>
                      <a:pt x="72749" y="36423"/>
                      <a:pt x="72749" y="36103"/>
                      <a:pt x="72749" y="35783"/>
                    </a:cubicBezTo>
                    <a:cubicBezTo>
                      <a:pt x="73206" y="36057"/>
                      <a:pt x="73526" y="36469"/>
                      <a:pt x="73801" y="36926"/>
                    </a:cubicBezTo>
                    <a:cubicBezTo>
                      <a:pt x="73844" y="37013"/>
                      <a:pt x="73916" y="37050"/>
                      <a:pt x="73989" y="37050"/>
                    </a:cubicBezTo>
                    <a:cubicBezTo>
                      <a:pt x="74145" y="37050"/>
                      <a:pt x="74306" y="36884"/>
                      <a:pt x="74212" y="36697"/>
                    </a:cubicBezTo>
                    <a:cubicBezTo>
                      <a:pt x="73892" y="36057"/>
                      <a:pt x="73389" y="35554"/>
                      <a:pt x="72749" y="35234"/>
                    </a:cubicBezTo>
                    <a:cubicBezTo>
                      <a:pt x="72726" y="35211"/>
                      <a:pt x="72703" y="35199"/>
                      <a:pt x="72686" y="35199"/>
                    </a:cubicBezTo>
                    <a:cubicBezTo>
                      <a:pt x="72669" y="35199"/>
                      <a:pt x="72657" y="35211"/>
                      <a:pt x="72657" y="35234"/>
                    </a:cubicBezTo>
                    <a:cubicBezTo>
                      <a:pt x="72612" y="34868"/>
                      <a:pt x="72520" y="34548"/>
                      <a:pt x="72429" y="34228"/>
                    </a:cubicBezTo>
                    <a:cubicBezTo>
                      <a:pt x="72383" y="34182"/>
                      <a:pt x="72383" y="34136"/>
                      <a:pt x="72337" y="34136"/>
                    </a:cubicBezTo>
                    <a:cubicBezTo>
                      <a:pt x="72291" y="34045"/>
                      <a:pt x="72246" y="33953"/>
                      <a:pt x="72154" y="33953"/>
                    </a:cubicBezTo>
                    <a:cubicBezTo>
                      <a:pt x="71314" y="33673"/>
                      <a:pt x="70404" y="33533"/>
                      <a:pt x="69484" y="33533"/>
                    </a:cubicBezTo>
                    <a:cubicBezTo>
                      <a:pt x="69353" y="33533"/>
                      <a:pt x="69222" y="33536"/>
                      <a:pt x="69090" y="33542"/>
                    </a:cubicBezTo>
                    <a:cubicBezTo>
                      <a:pt x="68816" y="31438"/>
                      <a:pt x="68313" y="29334"/>
                      <a:pt x="67489" y="27322"/>
                    </a:cubicBezTo>
                    <a:cubicBezTo>
                      <a:pt x="68251" y="26902"/>
                      <a:pt x="68992" y="26711"/>
                      <a:pt x="69711" y="26711"/>
                    </a:cubicBezTo>
                    <a:close/>
                    <a:moveTo>
                      <a:pt x="63785" y="53939"/>
                    </a:moveTo>
                    <a:lnTo>
                      <a:pt x="68907" y="56042"/>
                    </a:lnTo>
                    <a:cubicBezTo>
                      <a:pt x="68038" y="56866"/>
                      <a:pt x="67169" y="57689"/>
                      <a:pt x="66346" y="58512"/>
                    </a:cubicBezTo>
                    <a:lnTo>
                      <a:pt x="65203" y="57872"/>
                    </a:lnTo>
                    <a:cubicBezTo>
                      <a:pt x="65164" y="57853"/>
                      <a:pt x="65128" y="57844"/>
                      <a:pt x="65094" y="57844"/>
                    </a:cubicBezTo>
                    <a:cubicBezTo>
                      <a:pt x="64885" y="57844"/>
                      <a:pt x="64777" y="58165"/>
                      <a:pt x="64974" y="58283"/>
                    </a:cubicBezTo>
                    <a:lnTo>
                      <a:pt x="66026" y="58878"/>
                    </a:lnTo>
                    <a:cubicBezTo>
                      <a:pt x="65523" y="59335"/>
                      <a:pt x="65066" y="59838"/>
                      <a:pt x="64563" y="60341"/>
                    </a:cubicBezTo>
                    <a:cubicBezTo>
                      <a:pt x="64563" y="60296"/>
                      <a:pt x="64517" y="60296"/>
                      <a:pt x="64517" y="60250"/>
                    </a:cubicBezTo>
                    <a:lnTo>
                      <a:pt x="60812" y="57689"/>
                    </a:lnTo>
                    <a:cubicBezTo>
                      <a:pt x="61133" y="57323"/>
                      <a:pt x="61453" y="56957"/>
                      <a:pt x="61773" y="56591"/>
                    </a:cubicBezTo>
                    <a:lnTo>
                      <a:pt x="63099" y="57323"/>
                    </a:lnTo>
                    <a:cubicBezTo>
                      <a:pt x="63124" y="57333"/>
                      <a:pt x="63149" y="57337"/>
                      <a:pt x="63173" y="57337"/>
                    </a:cubicBezTo>
                    <a:cubicBezTo>
                      <a:pt x="63372" y="57337"/>
                      <a:pt x="63532" y="57034"/>
                      <a:pt x="63328" y="56911"/>
                    </a:cubicBezTo>
                    <a:lnTo>
                      <a:pt x="62047" y="56225"/>
                    </a:lnTo>
                    <a:cubicBezTo>
                      <a:pt x="62322" y="55905"/>
                      <a:pt x="62596" y="55585"/>
                      <a:pt x="62870" y="55219"/>
                    </a:cubicBezTo>
                    <a:lnTo>
                      <a:pt x="65797" y="56683"/>
                    </a:lnTo>
                    <a:cubicBezTo>
                      <a:pt x="65836" y="56702"/>
                      <a:pt x="65873" y="56710"/>
                      <a:pt x="65908" y="56710"/>
                    </a:cubicBezTo>
                    <a:cubicBezTo>
                      <a:pt x="66126" y="56710"/>
                      <a:pt x="66262" y="56389"/>
                      <a:pt x="66026" y="56271"/>
                    </a:cubicBezTo>
                    <a:lnTo>
                      <a:pt x="63145" y="54853"/>
                    </a:lnTo>
                    <a:cubicBezTo>
                      <a:pt x="63328" y="54533"/>
                      <a:pt x="63556" y="54259"/>
                      <a:pt x="63785" y="53939"/>
                    </a:cubicBezTo>
                    <a:close/>
                    <a:moveTo>
                      <a:pt x="60474" y="58073"/>
                    </a:moveTo>
                    <a:lnTo>
                      <a:pt x="64197" y="60661"/>
                    </a:lnTo>
                    <a:cubicBezTo>
                      <a:pt x="63694" y="61210"/>
                      <a:pt x="63191" y="61713"/>
                      <a:pt x="62642" y="62262"/>
                    </a:cubicBezTo>
                    <a:cubicBezTo>
                      <a:pt x="61544" y="61256"/>
                      <a:pt x="60447" y="60204"/>
                      <a:pt x="59349" y="59198"/>
                    </a:cubicBezTo>
                    <a:cubicBezTo>
                      <a:pt x="59754" y="58838"/>
                      <a:pt x="60114" y="58435"/>
                      <a:pt x="60474" y="58073"/>
                    </a:cubicBezTo>
                    <a:close/>
                    <a:moveTo>
                      <a:pt x="58983" y="59518"/>
                    </a:moveTo>
                    <a:cubicBezTo>
                      <a:pt x="60081" y="60570"/>
                      <a:pt x="61224" y="61576"/>
                      <a:pt x="62322" y="62628"/>
                    </a:cubicBezTo>
                    <a:cubicBezTo>
                      <a:pt x="61819" y="63131"/>
                      <a:pt x="61315" y="63680"/>
                      <a:pt x="60812" y="64229"/>
                    </a:cubicBezTo>
                    <a:cubicBezTo>
                      <a:pt x="60858" y="64137"/>
                      <a:pt x="60858" y="64000"/>
                      <a:pt x="60812" y="63954"/>
                    </a:cubicBezTo>
                    <a:lnTo>
                      <a:pt x="59532" y="62399"/>
                    </a:lnTo>
                    <a:cubicBezTo>
                      <a:pt x="59477" y="62345"/>
                      <a:pt x="59415" y="62321"/>
                      <a:pt x="59354" y="62321"/>
                    </a:cubicBezTo>
                    <a:cubicBezTo>
                      <a:pt x="59162" y="62321"/>
                      <a:pt x="58992" y="62556"/>
                      <a:pt x="59166" y="62765"/>
                    </a:cubicBezTo>
                    <a:lnTo>
                      <a:pt x="60492" y="64320"/>
                    </a:lnTo>
                    <a:cubicBezTo>
                      <a:pt x="60519" y="64374"/>
                      <a:pt x="60577" y="64396"/>
                      <a:pt x="60630" y="64396"/>
                    </a:cubicBezTo>
                    <a:cubicBezTo>
                      <a:pt x="60667" y="64396"/>
                      <a:pt x="60702" y="64385"/>
                      <a:pt x="60721" y="64366"/>
                    </a:cubicBezTo>
                    <a:lnTo>
                      <a:pt x="60721" y="64366"/>
                    </a:lnTo>
                    <a:cubicBezTo>
                      <a:pt x="60218" y="64869"/>
                      <a:pt x="59761" y="65418"/>
                      <a:pt x="59257" y="65966"/>
                    </a:cubicBezTo>
                    <a:cubicBezTo>
                      <a:pt x="59166" y="65921"/>
                      <a:pt x="59120" y="65784"/>
                      <a:pt x="59120" y="65692"/>
                    </a:cubicBezTo>
                    <a:cubicBezTo>
                      <a:pt x="59120" y="65532"/>
                      <a:pt x="58995" y="65452"/>
                      <a:pt x="58869" y="65452"/>
                    </a:cubicBezTo>
                    <a:cubicBezTo>
                      <a:pt x="58743" y="65452"/>
                      <a:pt x="58617" y="65532"/>
                      <a:pt x="58617" y="65692"/>
                    </a:cubicBezTo>
                    <a:cubicBezTo>
                      <a:pt x="58617" y="65921"/>
                      <a:pt x="58754" y="66149"/>
                      <a:pt x="58937" y="66332"/>
                    </a:cubicBezTo>
                    <a:cubicBezTo>
                      <a:pt x="58526" y="66790"/>
                      <a:pt x="58160" y="67201"/>
                      <a:pt x="57794" y="67659"/>
                    </a:cubicBezTo>
                    <a:cubicBezTo>
                      <a:pt x="56834" y="66058"/>
                      <a:pt x="55965" y="64457"/>
                      <a:pt x="55142" y="62811"/>
                    </a:cubicBezTo>
                    <a:cubicBezTo>
                      <a:pt x="55507" y="62536"/>
                      <a:pt x="55873" y="62262"/>
                      <a:pt x="56285" y="61942"/>
                    </a:cubicBezTo>
                    <a:cubicBezTo>
                      <a:pt x="56742" y="62765"/>
                      <a:pt x="57291" y="63588"/>
                      <a:pt x="57840" y="64366"/>
                    </a:cubicBezTo>
                    <a:cubicBezTo>
                      <a:pt x="57880" y="64433"/>
                      <a:pt x="57948" y="64461"/>
                      <a:pt x="58019" y="64461"/>
                    </a:cubicBezTo>
                    <a:cubicBezTo>
                      <a:pt x="58190" y="64461"/>
                      <a:pt x="58381" y="64299"/>
                      <a:pt x="58251" y="64137"/>
                    </a:cubicBezTo>
                    <a:lnTo>
                      <a:pt x="58206" y="64091"/>
                    </a:lnTo>
                    <a:cubicBezTo>
                      <a:pt x="57657" y="63314"/>
                      <a:pt x="57108" y="62491"/>
                      <a:pt x="56605" y="61622"/>
                    </a:cubicBezTo>
                    <a:cubicBezTo>
                      <a:pt x="56971" y="61347"/>
                      <a:pt x="57337" y="61073"/>
                      <a:pt x="57657" y="60753"/>
                    </a:cubicBezTo>
                    <a:lnTo>
                      <a:pt x="58023" y="61256"/>
                    </a:lnTo>
                    <a:cubicBezTo>
                      <a:pt x="58064" y="61338"/>
                      <a:pt x="58129" y="61371"/>
                      <a:pt x="58197" y="61371"/>
                    </a:cubicBezTo>
                    <a:cubicBezTo>
                      <a:pt x="58357" y="61371"/>
                      <a:pt x="58531" y="61188"/>
                      <a:pt x="58434" y="61027"/>
                    </a:cubicBezTo>
                    <a:lnTo>
                      <a:pt x="58023" y="60433"/>
                    </a:lnTo>
                    <a:cubicBezTo>
                      <a:pt x="58343" y="60158"/>
                      <a:pt x="58709" y="59838"/>
                      <a:pt x="58983" y="59518"/>
                    </a:cubicBezTo>
                    <a:close/>
                    <a:moveTo>
                      <a:pt x="28433" y="5416"/>
                    </a:moveTo>
                    <a:lnTo>
                      <a:pt x="29028" y="5553"/>
                    </a:lnTo>
                    <a:cubicBezTo>
                      <a:pt x="28982" y="5553"/>
                      <a:pt x="28891" y="5599"/>
                      <a:pt x="28845" y="5644"/>
                    </a:cubicBezTo>
                    <a:cubicBezTo>
                      <a:pt x="28718" y="5813"/>
                      <a:pt x="28826" y="6061"/>
                      <a:pt x="29024" y="6061"/>
                    </a:cubicBezTo>
                    <a:cubicBezTo>
                      <a:pt x="29040" y="6061"/>
                      <a:pt x="29056" y="6059"/>
                      <a:pt x="29074" y="6056"/>
                    </a:cubicBezTo>
                    <a:cubicBezTo>
                      <a:pt x="29074" y="6102"/>
                      <a:pt x="29119" y="6147"/>
                      <a:pt x="29119" y="6147"/>
                    </a:cubicBezTo>
                    <a:cubicBezTo>
                      <a:pt x="29906" y="6907"/>
                      <a:pt x="30935" y="7297"/>
                      <a:pt x="31976" y="7297"/>
                    </a:cubicBezTo>
                    <a:cubicBezTo>
                      <a:pt x="32689" y="7297"/>
                      <a:pt x="33408" y="7114"/>
                      <a:pt x="34059" y="6742"/>
                    </a:cubicBezTo>
                    <a:lnTo>
                      <a:pt x="35202" y="7016"/>
                    </a:lnTo>
                    <a:cubicBezTo>
                      <a:pt x="34882" y="7245"/>
                      <a:pt x="34562" y="7382"/>
                      <a:pt x="34196" y="7565"/>
                    </a:cubicBezTo>
                    <a:cubicBezTo>
                      <a:pt x="34150" y="7565"/>
                      <a:pt x="34104" y="7565"/>
                      <a:pt x="34059" y="7611"/>
                    </a:cubicBezTo>
                    <a:cubicBezTo>
                      <a:pt x="33555" y="7839"/>
                      <a:pt x="33052" y="7977"/>
                      <a:pt x="32504" y="8068"/>
                    </a:cubicBezTo>
                    <a:cubicBezTo>
                      <a:pt x="32199" y="8112"/>
                      <a:pt x="32309" y="8529"/>
                      <a:pt x="32557" y="8529"/>
                    </a:cubicBezTo>
                    <a:cubicBezTo>
                      <a:pt x="32569" y="8529"/>
                      <a:pt x="32582" y="8528"/>
                      <a:pt x="32595" y="8525"/>
                    </a:cubicBezTo>
                    <a:cubicBezTo>
                      <a:pt x="33144" y="8434"/>
                      <a:pt x="33647" y="8297"/>
                      <a:pt x="34150" y="8114"/>
                    </a:cubicBezTo>
                    <a:cubicBezTo>
                      <a:pt x="34562" y="8571"/>
                      <a:pt x="35110" y="8937"/>
                      <a:pt x="35705" y="9074"/>
                    </a:cubicBezTo>
                    <a:cubicBezTo>
                      <a:pt x="35731" y="9082"/>
                      <a:pt x="35757" y="9085"/>
                      <a:pt x="35781" y="9085"/>
                    </a:cubicBezTo>
                    <a:cubicBezTo>
                      <a:pt x="36045" y="9085"/>
                      <a:pt x="36136" y="8659"/>
                      <a:pt x="35842" y="8617"/>
                    </a:cubicBezTo>
                    <a:cubicBezTo>
                      <a:pt x="35385" y="8480"/>
                      <a:pt x="34927" y="8251"/>
                      <a:pt x="34607" y="7885"/>
                    </a:cubicBezTo>
                    <a:cubicBezTo>
                      <a:pt x="34744" y="7839"/>
                      <a:pt x="34836" y="7748"/>
                      <a:pt x="34973" y="7702"/>
                    </a:cubicBezTo>
                    <a:cubicBezTo>
                      <a:pt x="35558" y="8135"/>
                      <a:pt x="36257" y="8355"/>
                      <a:pt x="36958" y="8355"/>
                    </a:cubicBezTo>
                    <a:cubicBezTo>
                      <a:pt x="37518" y="8355"/>
                      <a:pt x="38079" y="8215"/>
                      <a:pt x="38586" y="7931"/>
                    </a:cubicBezTo>
                    <a:cubicBezTo>
                      <a:pt x="40278" y="8434"/>
                      <a:pt x="42016" y="8983"/>
                      <a:pt x="43708" y="9532"/>
                    </a:cubicBezTo>
                    <a:cubicBezTo>
                      <a:pt x="46086" y="10309"/>
                      <a:pt x="48373" y="11269"/>
                      <a:pt x="50568" y="12367"/>
                    </a:cubicBezTo>
                    <a:cubicBezTo>
                      <a:pt x="51117" y="13145"/>
                      <a:pt x="51757" y="13876"/>
                      <a:pt x="52489" y="14471"/>
                    </a:cubicBezTo>
                    <a:cubicBezTo>
                      <a:pt x="52535" y="14471"/>
                      <a:pt x="52535" y="14517"/>
                      <a:pt x="52580" y="14517"/>
                    </a:cubicBezTo>
                    <a:cubicBezTo>
                      <a:pt x="52626" y="14745"/>
                      <a:pt x="52672" y="15020"/>
                      <a:pt x="52718" y="15294"/>
                    </a:cubicBezTo>
                    <a:cubicBezTo>
                      <a:pt x="52169" y="14928"/>
                      <a:pt x="51620" y="14517"/>
                      <a:pt x="51208" y="14013"/>
                    </a:cubicBezTo>
                    <a:cubicBezTo>
                      <a:pt x="51157" y="13962"/>
                      <a:pt x="51102" y="13941"/>
                      <a:pt x="51049" y="13941"/>
                    </a:cubicBezTo>
                    <a:cubicBezTo>
                      <a:pt x="50862" y="13941"/>
                      <a:pt x="50700" y="14202"/>
                      <a:pt x="50843" y="14379"/>
                    </a:cubicBezTo>
                    <a:cubicBezTo>
                      <a:pt x="51391" y="14974"/>
                      <a:pt x="51986" y="15477"/>
                      <a:pt x="52718" y="15797"/>
                    </a:cubicBezTo>
                    <a:cubicBezTo>
                      <a:pt x="52741" y="15820"/>
                      <a:pt x="52763" y="15831"/>
                      <a:pt x="52786" y="15831"/>
                    </a:cubicBezTo>
                    <a:cubicBezTo>
                      <a:pt x="52809" y="15831"/>
                      <a:pt x="52832" y="15820"/>
                      <a:pt x="52855" y="15797"/>
                    </a:cubicBezTo>
                    <a:cubicBezTo>
                      <a:pt x="52901" y="15980"/>
                      <a:pt x="52946" y="16117"/>
                      <a:pt x="52992" y="16254"/>
                    </a:cubicBezTo>
                    <a:cubicBezTo>
                      <a:pt x="53029" y="16366"/>
                      <a:pt x="53127" y="16417"/>
                      <a:pt x="53223" y="16417"/>
                    </a:cubicBezTo>
                    <a:cubicBezTo>
                      <a:pt x="53364" y="16417"/>
                      <a:pt x="53504" y="16307"/>
                      <a:pt x="53449" y="16117"/>
                    </a:cubicBezTo>
                    <a:cubicBezTo>
                      <a:pt x="53175" y="15294"/>
                      <a:pt x="53038" y="14471"/>
                      <a:pt x="52992" y="13648"/>
                    </a:cubicBezTo>
                    <a:lnTo>
                      <a:pt x="52992" y="13648"/>
                    </a:lnTo>
                    <a:cubicBezTo>
                      <a:pt x="53404" y="13876"/>
                      <a:pt x="53770" y="14105"/>
                      <a:pt x="54181" y="14334"/>
                    </a:cubicBezTo>
                    <a:cubicBezTo>
                      <a:pt x="54181" y="14562"/>
                      <a:pt x="54273" y="14837"/>
                      <a:pt x="54318" y="15020"/>
                    </a:cubicBezTo>
                    <a:cubicBezTo>
                      <a:pt x="54364" y="15706"/>
                      <a:pt x="54501" y="16346"/>
                      <a:pt x="54638" y="16986"/>
                    </a:cubicBezTo>
                    <a:cubicBezTo>
                      <a:pt x="54675" y="17113"/>
                      <a:pt x="54769" y="17168"/>
                      <a:pt x="54863" y="17168"/>
                    </a:cubicBezTo>
                    <a:cubicBezTo>
                      <a:pt x="55007" y="17168"/>
                      <a:pt x="55151" y="17042"/>
                      <a:pt x="55096" y="16849"/>
                    </a:cubicBezTo>
                    <a:cubicBezTo>
                      <a:pt x="55004" y="16392"/>
                      <a:pt x="54913" y="15889"/>
                      <a:pt x="54821" y="15431"/>
                    </a:cubicBezTo>
                    <a:cubicBezTo>
                      <a:pt x="54821" y="15157"/>
                      <a:pt x="54776" y="14928"/>
                      <a:pt x="54730" y="14699"/>
                    </a:cubicBezTo>
                    <a:lnTo>
                      <a:pt x="54730" y="14699"/>
                    </a:lnTo>
                    <a:lnTo>
                      <a:pt x="55462" y="15157"/>
                    </a:lnTo>
                    <a:cubicBezTo>
                      <a:pt x="55965" y="17992"/>
                      <a:pt x="56971" y="20736"/>
                      <a:pt x="58480" y="23160"/>
                    </a:cubicBezTo>
                    <a:cubicBezTo>
                      <a:pt x="58480" y="23206"/>
                      <a:pt x="58526" y="23206"/>
                      <a:pt x="58526" y="23252"/>
                    </a:cubicBezTo>
                    <a:cubicBezTo>
                      <a:pt x="58526" y="23435"/>
                      <a:pt x="58480" y="23663"/>
                      <a:pt x="58480" y="23892"/>
                    </a:cubicBezTo>
                    <a:cubicBezTo>
                      <a:pt x="57199" y="22749"/>
                      <a:pt x="56422" y="20736"/>
                      <a:pt x="55828" y="19227"/>
                    </a:cubicBezTo>
                    <a:cubicBezTo>
                      <a:pt x="55790" y="19116"/>
                      <a:pt x="55693" y="19065"/>
                      <a:pt x="55596" y="19065"/>
                    </a:cubicBezTo>
                    <a:cubicBezTo>
                      <a:pt x="55455" y="19065"/>
                      <a:pt x="55316" y="19174"/>
                      <a:pt x="55370" y="19364"/>
                    </a:cubicBezTo>
                    <a:cubicBezTo>
                      <a:pt x="56010" y="21056"/>
                      <a:pt x="56879" y="23252"/>
                      <a:pt x="58343" y="24441"/>
                    </a:cubicBezTo>
                    <a:cubicBezTo>
                      <a:pt x="58389" y="24441"/>
                      <a:pt x="58434" y="24486"/>
                      <a:pt x="58480" y="24486"/>
                    </a:cubicBezTo>
                    <a:lnTo>
                      <a:pt x="58480" y="24898"/>
                    </a:lnTo>
                    <a:cubicBezTo>
                      <a:pt x="57840" y="24349"/>
                      <a:pt x="57245" y="23755"/>
                      <a:pt x="56559" y="23206"/>
                    </a:cubicBezTo>
                    <a:cubicBezTo>
                      <a:pt x="56559" y="23160"/>
                      <a:pt x="56559" y="23114"/>
                      <a:pt x="56514" y="23114"/>
                    </a:cubicBezTo>
                    <a:cubicBezTo>
                      <a:pt x="55462" y="21697"/>
                      <a:pt x="54638" y="20096"/>
                      <a:pt x="54090" y="18404"/>
                    </a:cubicBezTo>
                    <a:cubicBezTo>
                      <a:pt x="54053" y="18277"/>
                      <a:pt x="53959" y="18222"/>
                      <a:pt x="53865" y="18222"/>
                    </a:cubicBezTo>
                    <a:cubicBezTo>
                      <a:pt x="53721" y="18222"/>
                      <a:pt x="53577" y="18348"/>
                      <a:pt x="53632" y="18541"/>
                    </a:cubicBezTo>
                    <a:cubicBezTo>
                      <a:pt x="54044" y="19822"/>
                      <a:pt x="54638" y="21056"/>
                      <a:pt x="55370" y="22245"/>
                    </a:cubicBezTo>
                    <a:cubicBezTo>
                      <a:pt x="54090" y="21285"/>
                      <a:pt x="52763" y="20416"/>
                      <a:pt x="51391" y="19639"/>
                    </a:cubicBezTo>
                    <a:cubicBezTo>
                      <a:pt x="51347" y="19609"/>
                      <a:pt x="51303" y="19596"/>
                      <a:pt x="51263" y="19596"/>
                    </a:cubicBezTo>
                    <a:cubicBezTo>
                      <a:pt x="51056" y="19596"/>
                      <a:pt x="50933" y="19935"/>
                      <a:pt x="51163" y="20050"/>
                    </a:cubicBezTo>
                    <a:cubicBezTo>
                      <a:pt x="53861" y="21559"/>
                      <a:pt x="56376" y="23480"/>
                      <a:pt x="58571" y="25630"/>
                    </a:cubicBezTo>
                    <a:cubicBezTo>
                      <a:pt x="58571" y="25675"/>
                      <a:pt x="58571" y="25675"/>
                      <a:pt x="58571" y="25675"/>
                    </a:cubicBezTo>
                    <a:cubicBezTo>
                      <a:pt x="58571" y="25813"/>
                      <a:pt x="58663" y="25858"/>
                      <a:pt x="58800" y="25858"/>
                    </a:cubicBezTo>
                    <a:cubicBezTo>
                      <a:pt x="59532" y="26590"/>
                      <a:pt x="60218" y="27322"/>
                      <a:pt x="60858" y="28099"/>
                    </a:cubicBezTo>
                    <a:cubicBezTo>
                      <a:pt x="60903" y="28155"/>
                      <a:pt x="60958" y="28178"/>
                      <a:pt x="61013" y="28178"/>
                    </a:cubicBezTo>
                    <a:cubicBezTo>
                      <a:pt x="61184" y="28178"/>
                      <a:pt x="61351" y="27952"/>
                      <a:pt x="61178" y="27779"/>
                    </a:cubicBezTo>
                    <a:cubicBezTo>
                      <a:pt x="60950" y="27505"/>
                      <a:pt x="60812" y="27322"/>
                      <a:pt x="60629" y="27093"/>
                    </a:cubicBezTo>
                    <a:cubicBezTo>
                      <a:pt x="62276" y="27093"/>
                      <a:pt x="63877" y="27779"/>
                      <a:pt x="65020" y="28968"/>
                    </a:cubicBezTo>
                    <a:cubicBezTo>
                      <a:pt x="65066" y="28968"/>
                      <a:pt x="65111" y="29014"/>
                      <a:pt x="65203" y="29014"/>
                    </a:cubicBezTo>
                    <a:cubicBezTo>
                      <a:pt x="65203" y="29151"/>
                      <a:pt x="65157" y="29334"/>
                      <a:pt x="65111" y="29471"/>
                    </a:cubicBezTo>
                    <a:cubicBezTo>
                      <a:pt x="64745" y="29151"/>
                      <a:pt x="64334" y="28923"/>
                      <a:pt x="63877" y="28785"/>
                    </a:cubicBezTo>
                    <a:cubicBezTo>
                      <a:pt x="63191" y="28511"/>
                      <a:pt x="62505" y="28328"/>
                      <a:pt x="61773" y="28282"/>
                    </a:cubicBezTo>
                    <a:cubicBezTo>
                      <a:pt x="61636" y="28282"/>
                      <a:pt x="61544" y="28374"/>
                      <a:pt x="61544" y="28511"/>
                    </a:cubicBezTo>
                    <a:cubicBezTo>
                      <a:pt x="61498" y="28511"/>
                      <a:pt x="61453" y="28511"/>
                      <a:pt x="61407" y="28557"/>
                    </a:cubicBezTo>
                    <a:lnTo>
                      <a:pt x="61361" y="28602"/>
                    </a:lnTo>
                    <a:cubicBezTo>
                      <a:pt x="61184" y="28780"/>
                      <a:pt x="61365" y="29041"/>
                      <a:pt x="61562" y="29041"/>
                    </a:cubicBezTo>
                    <a:cubicBezTo>
                      <a:pt x="61618" y="29041"/>
                      <a:pt x="61676" y="29019"/>
                      <a:pt x="61727" y="28968"/>
                    </a:cubicBezTo>
                    <a:lnTo>
                      <a:pt x="61773" y="28923"/>
                    </a:lnTo>
                    <a:cubicBezTo>
                      <a:pt x="61819" y="28877"/>
                      <a:pt x="61819" y="28831"/>
                      <a:pt x="61819" y="28785"/>
                    </a:cubicBezTo>
                    <a:cubicBezTo>
                      <a:pt x="62367" y="28831"/>
                      <a:pt x="62916" y="28923"/>
                      <a:pt x="63419" y="29105"/>
                    </a:cubicBezTo>
                    <a:cubicBezTo>
                      <a:pt x="63694" y="29197"/>
                      <a:pt x="63922" y="29334"/>
                      <a:pt x="64197" y="29471"/>
                    </a:cubicBezTo>
                    <a:cubicBezTo>
                      <a:pt x="64288" y="29517"/>
                      <a:pt x="64425" y="29609"/>
                      <a:pt x="64517" y="29654"/>
                    </a:cubicBezTo>
                    <a:cubicBezTo>
                      <a:pt x="64608" y="29746"/>
                      <a:pt x="64654" y="29791"/>
                      <a:pt x="64745" y="29791"/>
                    </a:cubicBezTo>
                    <a:cubicBezTo>
                      <a:pt x="64745" y="29929"/>
                      <a:pt x="64791" y="30020"/>
                      <a:pt x="64928" y="30066"/>
                    </a:cubicBezTo>
                    <a:lnTo>
                      <a:pt x="64974" y="30066"/>
                    </a:lnTo>
                    <a:cubicBezTo>
                      <a:pt x="64997" y="30089"/>
                      <a:pt x="65020" y="30100"/>
                      <a:pt x="65043" y="30100"/>
                    </a:cubicBezTo>
                    <a:cubicBezTo>
                      <a:pt x="65066" y="30100"/>
                      <a:pt x="65088" y="30089"/>
                      <a:pt x="65111" y="30066"/>
                    </a:cubicBezTo>
                    <a:lnTo>
                      <a:pt x="65111" y="30523"/>
                    </a:lnTo>
                    <a:cubicBezTo>
                      <a:pt x="64425" y="30066"/>
                      <a:pt x="63602" y="29746"/>
                      <a:pt x="62779" y="29654"/>
                    </a:cubicBezTo>
                    <a:cubicBezTo>
                      <a:pt x="62764" y="29652"/>
                      <a:pt x="62749" y="29651"/>
                      <a:pt x="62735" y="29651"/>
                    </a:cubicBezTo>
                    <a:cubicBezTo>
                      <a:pt x="62447" y="29651"/>
                      <a:pt x="62337" y="30068"/>
                      <a:pt x="62642" y="30112"/>
                    </a:cubicBezTo>
                    <a:cubicBezTo>
                      <a:pt x="62733" y="30112"/>
                      <a:pt x="62779" y="30112"/>
                      <a:pt x="62870" y="30157"/>
                    </a:cubicBezTo>
                    <a:cubicBezTo>
                      <a:pt x="62687" y="30157"/>
                      <a:pt x="62550" y="30340"/>
                      <a:pt x="62687" y="30477"/>
                    </a:cubicBezTo>
                    <a:cubicBezTo>
                      <a:pt x="64334" y="32718"/>
                      <a:pt x="65614" y="35234"/>
                      <a:pt x="66438" y="37932"/>
                    </a:cubicBezTo>
                    <a:cubicBezTo>
                      <a:pt x="66392" y="38023"/>
                      <a:pt x="66438" y="38115"/>
                      <a:pt x="66529" y="38206"/>
                    </a:cubicBezTo>
                    <a:cubicBezTo>
                      <a:pt x="67032" y="40036"/>
                      <a:pt x="67398" y="41865"/>
                      <a:pt x="67489" y="43786"/>
                    </a:cubicBezTo>
                    <a:cubicBezTo>
                      <a:pt x="65386" y="51606"/>
                      <a:pt x="59989" y="58558"/>
                      <a:pt x="53084" y="63040"/>
                    </a:cubicBezTo>
                    <a:cubicBezTo>
                      <a:pt x="52855" y="63040"/>
                      <a:pt x="52626" y="63177"/>
                      <a:pt x="52535" y="63360"/>
                    </a:cubicBezTo>
                    <a:cubicBezTo>
                      <a:pt x="49150" y="65509"/>
                      <a:pt x="45400" y="66973"/>
                      <a:pt x="41467" y="67704"/>
                    </a:cubicBezTo>
                    <a:cubicBezTo>
                      <a:pt x="39931" y="67977"/>
                      <a:pt x="38369" y="68114"/>
                      <a:pt x="36808" y="68114"/>
                    </a:cubicBezTo>
                    <a:cubicBezTo>
                      <a:pt x="31815" y="68114"/>
                      <a:pt x="26828" y="66709"/>
                      <a:pt x="22717" y="63817"/>
                    </a:cubicBezTo>
                    <a:cubicBezTo>
                      <a:pt x="16451" y="59472"/>
                      <a:pt x="12655" y="52338"/>
                      <a:pt x="9911" y="45341"/>
                    </a:cubicBezTo>
                    <a:cubicBezTo>
                      <a:pt x="7579" y="39350"/>
                      <a:pt x="5750" y="33221"/>
                      <a:pt x="4332" y="26956"/>
                    </a:cubicBezTo>
                    <a:cubicBezTo>
                      <a:pt x="9271" y="25264"/>
                      <a:pt x="13524" y="21742"/>
                      <a:pt x="17229" y="18175"/>
                    </a:cubicBezTo>
                    <a:cubicBezTo>
                      <a:pt x="20247" y="15294"/>
                      <a:pt x="22854" y="12047"/>
                      <a:pt x="24958" y="8434"/>
                    </a:cubicBezTo>
                    <a:lnTo>
                      <a:pt x="25278" y="8525"/>
                    </a:lnTo>
                    <a:cubicBezTo>
                      <a:pt x="25316" y="8542"/>
                      <a:pt x="25351" y="8549"/>
                      <a:pt x="25382" y="8549"/>
                    </a:cubicBezTo>
                    <a:cubicBezTo>
                      <a:pt x="25614" y="8549"/>
                      <a:pt x="25657" y="8149"/>
                      <a:pt x="25415" y="8068"/>
                    </a:cubicBezTo>
                    <a:lnTo>
                      <a:pt x="25186" y="8022"/>
                    </a:lnTo>
                    <a:cubicBezTo>
                      <a:pt x="25369" y="7702"/>
                      <a:pt x="25552" y="7336"/>
                      <a:pt x="25781" y="6971"/>
                    </a:cubicBezTo>
                    <a:cubicBezTo>
                      <a:pt x="25781" y="7062"/>
                      <a:pt x="25872" y="7153"/>
                      <a:pt x="25964" y="7153"/>
                    </a:cubicBezTo>
                    <a:cubicBezTo>
                      <a:pt x="26467" y="7108"/>
                      <a:pt x="26970" y="7016"/>
                      <a:pt x="27427" y="6833"/>
                    </a:cubicBezTo>
                    <a:cubicBezTo>
                      <a:pt x="27677" y="6750"/>
                      <a:pt x="27624" y="6364"/>
                      <a:pt x="27371" y="6364"/>
                    </a:cubicBezTo>
                    <a:cubicBezTo>
                      <a:pt x="27346" y="6364"/>
                      <a:pt x="27319" y="6368"/>
                      <a:pt x="27290" y="6376"/>
                    </a:cubicBezTo>
                    <a:cubicBezTo>
                      <a:pt x="26878" y="6559"/>
                      <a:pt x="26421" y="6650"/>
                      <a:pt x="25964" y="6650"/>
                    </a:cubicBezTo>
                    <a:lnTo>
                      <a:pt x="25918" y="6650"/>
                    </a:lnTo>
                    <a:lnTo>
                      <a:pt x="26192" y="6102"/>
                    </a:lnTo>
                    <a:lnTo>
                      <a:pt x="26238" y="6102"/>
                    </a:lnTo>
                    <a:cubicBezTo>
                      <a:pt x="26970" y="5964"/>
                      <a:pt x="27702" y="5736"/>
                      <a:pt x="28433" y="5416"/>
                    </a:cubicBezTo>
                    <a:close/>
                    <a:moveTo>
                      <a:pt x="40187" y="68848"/>
                    </a:moveTo>
                    <a:cubicBezTo>
                      <a:pt x="40187" y="68848"/>
                      <a:pt x="40187" y="68893"/>
                      <a:pt x="40187" y="68893"/>
                    </a:cubicBezTo>
                    <a:lnTo>
                      <a:pt x="40141" y="68893"/>
                    </a:lnTo>
                    <a:cubicBezTo>
                      <a:pt x="40141" y="68848"/>
                      <a:pt x="40095" y="68848"/>
                      <a:pt x="40050" y="68848"/>
                    </a:cubicBezTo>
                    <a:close/>
                    <a:moveTo>
                      <a:pt x="54730" y="63085"/>
                    </a:moveTo>
                    <a:cubicBezTo>
                      <a:pt x="55599" y="64732"/>
                      <a:pt x="56468" y="66378"/>
                      <a:pt x="57428" y="68024"/>
                    </a:cubicBezTo>
                    <a:cubicBezTo>
                      <a:pt x="57017" y="68482"/>
                      <a:pt x="56651" y="68893"/>
                      <a:pt x="56285" y="69351"/>
                    </a:cubicBezTo>
                    <a:lnTo>
                      <a:pt x="53632" y="63817"/>
                    </a:lnTo>
                    <a:cubicBezTo>
                      <a:pt x="53998" y="63543"/>
                      <a:pt x="54364" y="63314"/>
                      <a:pt x="54730" y="63085"/>
                    </a:cubicBezTo>
                    <a:close/>
                    <a:moveTo>
                      <a:pt x="33601" y="68893"/>
                    </a:moveTo>
                    <a:lnTo>
                      <a:pt x="33601" y="68893"/>
                    </a:lnTo>
                    <a:cubicBezTo>
                      <a:pt x="34013" y="68939"/>
                      <a:pt x="34424" y="68939"/>
                      <a:pt x="34836" y="68985"/>
                    </a:cubicBezTo>
                    <a:cubicBezTo>
                      <a:pt x="34790" y="69214"/>
                      <a:pt x="34790" y="69442"/>
                      <a:pt x="34790" y="69671"/>
                    </a:cubicBezTo>
                    <a:lnTo>
                      <a:pt x="34744" y="69671"/>
                    </a:lnTo>
                    <a:cubicBezTo>
                      <a:pt x="34333" y="69488"/>
                      <a:pt x="33921" y="69214"/>
                      <a:pt x="33601" y="68893"/>
                    </a:cubicBezTo>
                    <a:close/>
                    <a:moveTo>
                      <a:pt x="32458" y="68710"/>
                    </a:moveTo>
                    <a:cubicBezTo>
                      <a:pt x="32641" y="68710"/>
                      <a:pt x="32778" y="68756"/>
                      <a:pt x="32961" y="68756"/>
                    </a:cubicBezTo>
                    <a:cubicBezTo>
                      <a:pt x="33418" y="69396"/>
                      <a:pt x="34013" y="69900"/>
                      <a:pt x="34744" y="70174"/>
                    </a:cubicBezTo>
                    <a:cubicBezTo>
                      <a:pt x="34744" y="70311"/>
                      <a:pt x="34790" y="70448"/>
                      <a:pt x="34790" y="70586"/>
                    </a:cubicBezTo>
                    <a:cubicBezTo>
                      <a:pt x="33876" y="70128"/>
                      <a:pt x="33052" y="69488"/>
                      <a:pt x="32458" y="68710"/>
                    </a:cubicBezTo>
                    <a:close/>
                    <a:moveTo>
                      <a:pt x="39867" y="71043"/>
                    </a:moveTo>
                    <a:cubicBezTo>
                      <a:pt x="39867" y="71775"/>
                      <a:pt x="39958" y="72552"/>
                      <a:pt x="40095" y="73284"/>
                    </a:cubicBezTo>
                    <a:lnTo>
                      <a:pt x="40050" y="73238"/>
                    </a:lnTo>
                    <a:cubicBezTo>
                      <a:pt x="39318" y="72826"/>
                      <a:pt x="38723" y="72140"/>
                      <a:pt x="38357" y="71409"/>
                    </a:cubicBezTo>
                    <a:cubicBezTo>
                      <a:pt x="38860" y="71409"/>
                      <a:pt x="39409" y="71272"/>
                      <a:pt x="39867" y="71043"/>
                    </a:cubicBezTo>
                    <a:close/>
                    <a:moveTo>
                      <a:pt x="40736" y="75708"/>
                    </a:moveTo>
                    <a:cubicBezTo>
                      <a:pt x="40873" y="76119"/>
                      <a:pt x="41010" y="76531"/>
                      <a:pt x="41193" y="76942"/>
                    </a:cubicBezTo>
                    <a:cubicBezTo>
                      <a:pt x="40781" y="76851"/>
                      <a:pt x="40415" y="76714"/>
                      <a:pt x="40050" y="76485"/>
                    </a:cubicBezTo>
                    <a:lnTo>
                      <a:pt x="39958" y="76485"/>
                    </a:lnTo>
                    <a:cubicBezTo>
                      <a:pt x="40141" y="76165"/>
                      <a:pt x="40415" y="75891"/>
                      <a:pt x="40736" y="75708"/>
                    </a:cubicBezTo>
                    <a:close/>
                    <a:moveTo>
                      <a:pt x="27061" y="67201"/>
                    </a:moveTo>
                    <a:cubicBezTo>
                      <a:pt x="28571" y="67796"/>
                      <a:pt x="30125" y="68253"/>
                      <a:pt x="31726" y="68528"/>
                    </a:cubicBezTo>
                    <a:cubicBezTo>
                      <a:pt x="32458" y="69625"/>
                      <a:pt x="33418" y="70494"/>
                      <a:pt x="34607" y="70997"/>
                    </a:cubicBezTo>
                    <a:cubicBezTo>
                      <a:pt x="34653" y="71020"/>
                      <a:pt x="34699" y="71031"/>
                      <a:pt x="34744" y="71031"/>
                    </a:cubicBezTo>
                    <a:cubicBezTo>
                      <a:pt x="34790" y="71031"/>
                      <a:pt x="34836" y="71020"/>
                      <a:pt x="34882" y="70997"/>
                    </a:cubicBezTo>
                    <a:cubicBezTo>
                      <a:pt x="34882" y="71180"/>
                      <a:pt x="34927" y="71317"/>
                      <a:pt x="35019" y="71454"/>
                    </a:cubicBezTo>
                    <a:cubicBezTo>
                      <a:pt x="35056" y="71585"/>
                      <a:pt x="35155" y="71640"/>
                      <a:pt x="35252" y="71640"/>
                    </a:cubicBezTo>
                    <a:cubicBezTo>
                      <a:pt x="35392" y="71640"/>
                      <a:pt x="35530" y="71525"/>
                      <a:pt x="35476" y="71363"/>
                    </a:cubicBezTo>
                    <a:cubicBezTo>
                      <a:pt x="35202" y="70586"/>
                      <a:pt x="35156" y="69762"/>
                      <a:pt x="35339" y="68985"/>
                    </a:cubicBezTo>
                    <a:lnTo>
                      <a:pt x="35705" y="68985"/>
                    </a:lnTo>
                    <a:cubicBezTo>
                      <a:pt x="35476" y="69900"/>
                      <a:pt x="35613" y="70860"/>
                      <a:pt x="35979" y="71683"/>
                    </a:cubicBezTo>
                    <a:cubicBezTo>
                      <a:pt x="36023" y="71771"/>
                      <a:pt x="36095" y="71807"/>
                      <a:pt x="36168" y="71807"/>
                    </a:cubicBezTo>
                    <a:cubicBezTo>
                      <a:pt x="36323" y="71807"/>
                      <a:pt x="36484" y="71641"/>
                      <a:pt x="36391" y="71454"/>
                    </a:cubicBezTo>
                    <a:cubicBezTo>
                      <a:pt x="36071" y="70677"/>
                      <a:pt x="35979" y="69808"/>
                      <a:pt x="36162" y="68985"/>
                    </a:cubicBezTo>
                    <a:lnTo>
                      <a:pt x="36757" y="68985"/>
                    </a:lnTo>
                    <a:cubicBezTo>
                      <a:pt x="36780" y="69122"/>
                      <a:pt x="36883" y="69191"/>
                      <a:pt x="36985" y="69191"/>
                    </a:cubicBezTo>
                    <a:cubicBezTo>
                      <a:pt x="37088" y="69191"/>
                      <a:pt x="37191" y="69122"/>
                      <a:pt x="37214" y="68985"/>
                    </a:cubicBezTo>
                    <a:cubicBezTo>
                      <a:pt x="37976" y="69175"/>
                      <a:pt x="38770" y="69271"/>
                      <a:pt x="39543" y="69271"/>
                    </a:cubicBezTo>
                    <a:cubicBezTo>
                      <a:pt x="39698" y="69271"/>
                      <a:pt x="39851" y="69267"/>
                      <a:pt x="40004" y="69259"/>
                    </a:cubicBezTo>
                    <a:lnTo>
                      <a:pt x="40050" y="69259"/>
                    </a:lnTo>
                    <a:cubicBezTo>
                      <a:pt x="40050" y="69442"/>
                      <a:pt x="40004" y="69579"/>
                      <a:pt x="39958" y="69762"/>
                    </a:cubicBezTo>
                    <a:cubicBezTo>
                      <a:pt x="39935" y="69739"/>
                      <a:pt x="39912" y="69728"/>
                      <a:pt x="39889" y="69728"/>
                    </a:cubicBezTo>
                    <a:cubicBezTo>
                      <a:pt x="39867" y="69728"/>
                      <a:pt x="39844" y="69739"/>
                      <a:pt x="39821" y="69762"/>
                    </a:cubicBezTo>
                    <a:cubicBezTo>
                      <a:pt x="39403" y="69894"/>
                      <a:pt x="38964" y="69963"/>
                      <a:pt x="38520" y="69963"/>
                    </a:cubicBezTo>
                    <a:cubicBezTo>
                      <a:pt x="38039" y="69963"/>
                      <a:pt x="37552" y="69883"/>
                      <a:pt x="37077" y="69717"/>
                    </a:cubicBezTo>
                    <a:cubicBezTo>
                      <a:pt x="37052" y="69708"/>
                      <a:pt x="37029" y="69705"/>
                      <a:pt x="37006" y="69705"/>
                    </a:cubicBezTo>
                    <a:cubicBezTo>
                      <a:pt x="36781" y="69705"/>
                      <a:pt x="36694" y="70091"/>
                      <a:pt x="36985" y="70174"/>
                    </a:cubicBezTo>
                    <a:cubicBezTo>
                      <a:pt x="37475" y="70345"/>
                      <a:pt x="38004" y="70438"/>
                      <a:pt x="38538" y="70438"/>
                    </a:cubicBezTo>
                    <a:cubicBezTo>
                      <a:pt x="39000" y="70438"/>
                      <a:pt x="39466" y="70368"/>
                      <a:pt x="39912" y="70220"/>
                    </a:cubicBezTo>
                    <a:lnTo>
                      <a:pt x="39912" y="70631"/>
                    </a:lnTo>
                    <a:cubicBezTo>
                      <a:pt x="39867" y="70608"/>
                      <a:pt x="39821" y="70597"/>
                      <a:pt x="39781" y="70597"/>
                    </a:cubicBezTo>
                    <a:cubicBezTo>
                      <a:pt x="39741" y="70597"/>
                      <a:pt x="39707" y="70608"/>
                      <a:pt x="39684" y="70631"/>
                    </a:cubicBezTo>
                    <a:cubicBezTo>
                      <a:pt x="39267" y="70827"/>
                      <a:pt x="38837" y="70918"/>
                      <a:pt x="38408" y="70918"/>
                    </a:cubicBezTo>
                    <a:cubicBezTo>
                      <a:pt x="38037" y="70918"/>
                      <a:pt x="37666" y="70850"/>
                      <a:pt x="37306" y="70723"/>
                    </a:cubicBezTo>
                    <a:cubicBezTo>
                      <a:pt x="37283" y="70700"/>
                      <a:pt x="37260" y="70688"/>
                      <a:pt x="37237" y="70688"/>
                    </a:cubicBezTo>
                    <a:cubicBezTo>
                      <a:pt x="37214" y="70688"/>
                      <a:pt x="37191" y="70700"/>
                      <a:pt x="37168" y="70723"/>
                    </a:cubicBezTo>
                    <a:cubicBezTo>
                      <a:pt x="37129" y="70624"/>
                      <a:pt x="37029" y="70576"/>
                      <a:pt x="36933" y="70576"/>
                    </a:cubicBezTo>
                    <a:cubicBezTo>
                      <a:pt x="36807" y="70576"/>
                      <a:pt x="36685" y="70658"/>
                      <a:pt x="36711" y="70814"/>
                    </a:cubicBezTo>
                    <a:cubicBezTo>
                      <a:pt x="36757" y="71226"/>
                      <a:pt x="36848" y="71592"/>
                      <a:pt x="37031" y="71958"/>
                    </a:cubicBezTo>
                    <a:cubicBezTo>
                      <a:pt x="37090" y="72045"/>
                      <a:pt x="37171" y="72081"/>
                      <a:pt x="37251" y="72081"/>
                    </a:cubicBezTo>
                    <a:cubicBezTo>
                      <a:pt x="37421" y="72081"/>
                      <a:pt x="37582" y="71916"/>
                      <a:pt x="37488" y="71729"/>
                    </a:cubicBezTo>
                    <a:cubicBezTo>
                      <a:pt x="37397" y="71546"/>
                      <a:pt x="37306" y="71409"/>
                      <a:pt x="37260" y="71226"/>
                    </a:cubicBezTo>
                    <a:lnTo>
                      <a:pt x="37260" y="71226"/>
                    </a:lnTo>
                    <a:cubicBezTo>
                      <a:pt x="37443" y="71272"/>
                      <a:pt x="37626" y="71317"/>
                      <a:pt x="37809" y="71363"/>
                    </a:cubicBezTo>
                    <a:cubicBezTo>
                      <a:pt x="38266" y="72461"/>
                      <a:pt x="39089" y="73330"/>
                      <a:pt x="40187" y="73878"/>
                    </a:cubicBezTo>
                    <a:cubicBezTo>
                      <a:pt x="40187" y="73970"/>
                      <a:pt x="40187" y="74016"/>
                      <a:pt x="40232" y="74107"/>
                    </a:cubicBezTo>
                    <a:cubicBezTo>
                      <a:pt x="40210" y="74084"/>
                      <a:pt x="40187" y="74073"/>
                      <a:pt x="40164" y="74073"/>
                    </a:cubicBezTo>
                    <a:cubicBezTo>
                      <a:pt x="40141" y="74073"/>
                      <a:pt x="40118" y="74084"/>
                      <a:pt x="40095" y="74107"/>
                    </a:cubicBezTo>
                    <a:lnTo>
                      <a:pt x="40004" y="74153"/>
                    </a:lnTo>
                    <a:cubicBezTo>
                      <a:pt x="39409" y="73878"/>
                      <a:pt x="38860" y="73512"/>
                      <a:pt x="38495" y="73009"/>
                    </a:cubicBezTo>
                    <a:cubicBezTo>
                      <a:pt x="38439" y="72954"/>
                      <a:pt x="38378" y="72931"/>
                      <a:pt x="38320" y="72931"/>
                    </a:cubicBezTo>
                    <a:cubicBezTo>
                      <a:pt x="38140" y="72931"/>
                      <a:pt x="37990" y="73156"/>
                      <a:pt x="38129" y="73330"/>
                    </a:cubicBezTo>
                    <a:cubicBezTo>
                      <a:pt x="37671" y="73558"/>
                      <a:pt x="37260" y="73833"/>
                      <a:pt x="36894" y="74153"/>
                    </a:cubicBezTo>
                    <a:cubicBezTo>
                      <a:pt x="36681" y="74294"/>
                      <a:pt x="36853" y="74546"/>
                      <a:pt x="37047" y="74546"/>
                    </a:cubicBezTo>
                    <a:cubicBezTo>
                      <a:pt x="37104" y="74546"/>
                      <a:pt x="37163" y="74524"/>
                      <a:pt x="37214" y="74473"/>
                    </a:cubicBezTo>
                    <a:cubicBezTo>
                      <a:pt x="37580" y="74153"/>
                      <a:pt x="38037" y="73924"/>
                      <a:pt x="38495" y="73695"/>
                    </a:cubicBezTo>
                    <a:lnTo>
                      <a:pt x="38769" y="73970"/>
                    </a:lnTo>
                    <a:cubicBezTo>
                      <a:pt x="38357" y="74244"/>
                      <a:pt x="37946" y="74610"/>
                      <a:pt x="37580" y="74976"/>
                    </a:cubicBezTo>
                    <a:cubicBezTo>
                      <a:pt x="37441" y="75149"/>
                      <a:pt x="37591" y="75375"/>
                      <a:pt x="37772" y="75375"/>
                    </a:cubicBezTo>
                    <a:cubicBezTo>
                      <a:pt x="37829" y="75375"/>
                      <a:pt x="37890" y="75352"/>
                      <a:pt x="37946" y="75296"/>
                    </a:cubicBezTo>
                    <a:cubicBezTo>
                      <a:pt x="38266" y="74930"/>
                      <a:pt x="38678" y="74610"/>
                      <a:pt x="39135" y="74290"/>
                    </a:cubicBezTo>
                    <a:cubicBezTo>
                      <a:pt x="39135" y="74290"/>
                      <a:pt x="39135" y="74244"/>
                      <a:pt x="39181" y="74244"/>
                    </a:cubicBezTo>
                    <a:cubicBezTo>
                      <a:pt x="39272" y="74290"/>
                      <a:pt x="39364" y="74381"/>
                      <a:pt x="39501" y="74427"/>
                    </a:cubicBezTo>
                    <a:cubicBezTo>
                      <a:pt x="39318" y="74564"/>
                      <a:pt x="39226" y="74702"/>
                      <a:pt x="39135" y="74930"/>
                    </a:cubicBezTo>
                    <a:cubicBezTo>
                      <a:pt x="39041" y="75117"/>
                      <a:pt x="39224" y="75283"/>
                      <a:pt x="39378" y="75283"/>
                    </a:cubicBezTo>
                    <a:cubicBezTo>
                      <a:pt x="39451" y="75283"/>
                      <a:pt x="39517" y="75246"/>
                      <a:pt x="39546" y="75159"/>
                    </a:cubicBezTo>
                    <a:cubicBezTo>
                      <a:pt x="39638" y="74930"/>
                      <a:pt x="39775" y="74747"/>
                      <a:pt x="40004" y="74610"/>
                    </a:cubicBezTo>
                    <a:cubicBezTo>
                      <a:pt x="40095" y="74656"/>
                      <a:pt x="40232" y="74702"/>
                      <a:pt x="40370" y="74747"/>
                    </a:cubicBezTo>
                    <a:cubicBezTo>
                      <a:pt x="40415" y="74884"/>
                      <a:pt x="40461" y="75067"/>
                      <a:pt x="40507" y="75205"/>
                    </a:cubicBezTo>
                    <a:cubicBezTo>
                      <a:pt x="40004" y="75525"/>
                      <a:pt x="39546" y="75982"/>
                      <a:pt x="39272" y="76531"/>
                    </a:cubicBezTo>
                    <a:cubicBezTo>
                      <a:pt x="39138" y="76699"/>
                      <a:pt x="39324" y="76891"/>
                      <a:pt x="39505" y="76891"/>
                    </a:cubicBezTo>
                    <a:cubicBezTo>
                      <a:pt x="39570" y="76891"/>
                      <a:pt x="39635" y="76866"/>
                      <a:pt x="39684" y="76805"/>
                    </a:cubicBezTo>
                    <a:cubicBezTo>
                      <a:pt x="39684" y="76805"/>
                      <a:pt x="39729" y="76851"/>
                      <a:pt x="39775" y="76897"/>
                    </a:cubicBezTo>
                    <a:cubicBezTo>
                      <a:pt x="40232" y="77171"/>
                      <a:pt x="40781" y="77354"/>
                      <a:pt x="41376" y="77400"/>
                    </a:cubicBezTo>
                    <a:cubicBezTo>
                      <a:pt x="41467" y="77628"/>
                      <a:pt x="41559" y="77811"/>
                      <a:pt x="41696" y="78040"/>
                    </a:cubicBezTo>
                    <a:cubicBezTo>
                      <a:pt x="41147" y="77949"/>
                      <a:pt x="40644" y="77766"/>
                      <a:pt x="40141" y="77583"/>
                    </a:cubicBezTo>
                    <a:cubicBezTo>
                      <a:pt x="40116" y="77575"/>
                      <a:pt x="40093" y="77571"/>
                      <a:pt x="40070" y="77571"/>
                    </a:cubicBezTo>
                    <a:cubicBezTo>
                      <a:pt x="39846" y="77571"/>
                      <a:pt x="39758" y="77957"/>
                      <a:pt x="40050" y="78040"/>
                    </a:cubicBezTo>
                    <a:cubicBezTo>
                      <a:pt x="40644" y="78314"/>
                      <a:pt x="41239" y="78452"/>
                      <a:pt x="41925" y="78589"/>
                    </a:cubicBezTo>
                    <a:lnTo>
                      <a:pt x="41970" y="78589"/>
                    </a:lnTo>
                    <a:cubicBezTo>
                      <a:pt x="42062" y="78726"/>
                      <a:pt x="42108" y="78863"/>
                      <a:pt x="42199" y="79000"/>
                    </a:cubicBezTo>
                    <a:cubicBezTo>
                      <a:pt x="41970" y="79000"/>
                      <a:pt x="41742" y="78909"/>
                      <a:pt x="41513" y="78818"/>
                    </a:cubicBezTo>
                    <a:cubicBezTo>
                      <a:pt x="41488" y="78809"/>
                      <a:pt x="41465" y="78806"/>
                      <a:pt x="41443" y="78806"/>
                    </a:cubicBezTo>
                    <a:cubicBezTo>
                      <a:pt x="41217" y="78806"/>
                      <a:pt x="41126" y="79196"/>
                      <a:pt x="41376" y="79321"/>
                    </a:cubicBezTo>
                    <a:cubicBezTo>
                      <a:pt x="41742" y="79458"/>
                      <a:pt x="42153" y="79504"/>
                      <a:pt x="42519" y="79549"/>
                    </a:cubicBezTo>
                    <a:cubicBezTo>
                      <a:pt x="42839" y="80052"/>
                      <a:pt x="43205" y="80601"/>
                      <a:pt x="43525" y="81104"/>
                    </a:cubicBezTo>
                    <a:cubicBezTo>
                      <a:pt x="41513" y="80555"/>
                      <a:pt x="39821" y="79092"/>
                      <a:pt x="38357" y="77674"/>
                    </a:cubicBezTo>
                    <a:cubicBezTo>
                      <a:pt x="38306" y="77623"/>
                      <a:pt x="38247" y="77601"/>
                      <a:pt x="38190" y="77601"/>
                    </a:cubicBezTo>
                    <a:cubicBezTo>
                      <a:pt x="37994" y="77601"/>
                      <a:pt x="37814" y="77853"/>
                      <a:pt x="37992" y="77994"/>
                    </a:cubicBezTo>
                    <a:cubicBezTo>
                      <a:pt x="39181" y="79183"/>
                      <a:pt x="40507" y="80235"/>
                      <a:pt x="41970" y="81013"/>
                    </a:cubicBezTo>
                    <a:cubicBezTo>
                      <a:pt x="35019" y="79229"/>
                      <a:pt x="24043" y="74564"/>
                      <a:pt x="27061" y="67201"/>
                    </a:cubicBezTo>
                    <a:close/>
                    <a:moveTo>
                      <a:pt x="478" y="0"/>
                    </a:moveTo>
                    <a:cubicBezTo>
                      <a:pt x="228" y="0"/>
                      <a:pt x="0" y="225"/>
                      <a:pt x="33" y="522"/>
                    </a:cubicBezTo>
                    <a:cubicBezTo>
                      <a:pt x="445" y="15797"/>
                      <a:pt x="3417" y="30889"/>
                      <a:pt x="8814" y="45204"/>
                    </a:cubicBezTo>
                    <a:cubicBezTo>
                      <a:pt x="11421" y="51881"/>
                      <a:pt x="14805" y="58649"/>
                      <a:pt x="20476" y="63314"/>
                    </a:cubicBezTo>
                    <a:cubicBezTo>
                      <a:pt x="22214" y="64777"/>
                      <a:pt x="24134" y="65966"/>
                      <a:pt x="26238" y="66881"/>
                    </a:cubicBezTo>
                    <a:cubicBezTo>
                      <a:pt x="22442" y="76256"/>
                      <a:pt x="38174" y="81562"/>
                      <a:pt x="44760" y="82659"/>
                    </a:cubicBezTo>
                    <a:cubicBezTo>
                      <a:pt x="44781" y="82662"/>
                      <a:pt x="44802" y="82663"/>
                      <a:pt x="44823" y="82663"/>
                    </a:cubicBezTo>
                    <a:cubicBezTo>
                      <a:pt x="45176" y="82663"/>
                      <a:pt x="45570" y="82316"/>
                      <a:pt x="45355" y="81927"/>
                    </a:cubicBezTo>
                    <a:cubicBezTo>
                      <a:pt x="42519" y="78040"/>
                      <a:pt x="39958" y="73604"/>
                      <a:pt x="41193" y="68710"/>
                    </a:cubicBezTo>
                    <a:cubicBezTo>
                      <a:pt x="45309" y="67979"/>
                      <a:pt x="49242" y="66515"/>
                      <a:pt x="52809" y="64320"/>
                    </a:cubicBezTo>
                    <a:lnTo>
                      <a:pt x="55736" y="70494"/>
                    </a:lnTo>
                    <a:cubicBezTo>
                      <a:pt x="55814" y="70650"/>
                      <a:pt x="55966" y="70732"/>
                      <a:pt x="56124" y="70732"/>
                    </a:cubicBezTo>
                    <a:cubicBezTo>
                      <a:pt x="56244" y="70732"/>
                      <a:pt x="56369" y="70684"/>
                      <a:pt x="56468" y="70586"/>
                    </a:cubicBezTo>
                    <a:cubicBezTo>
                      <a:pt x="60721" y="65509"/>
                      <a:pt x="65294" y="60707"/>
                      <a:pt x="70142" y="56225"/>
                    </a:cubicBezTo>
                    <a:cubicBezTo>
                      <a:pt x="70371" y="55997"/>
                      <a:pt x="70325" y="55631"/>
                      <a:pt x="70051" y="55448"/>
                    </a:cubicBezTo>
                    <a:lnTo>
                      <a:pt x="64288" y="53115"/>
                    </a:lnTo>
                    <a:cubicBezTo>
                      <a:pt x="65980" y="50554"/>
                      <a:pt x="67261" y="47719"/>
                      <a:pt x="68175" y="44792"/>
                    </a:cubicBezTo>
                    <a:cubicBezTo>
                      <a:pt x="68541" y="43603"/>
                      <a:pt x="68770" y="42368"/>
                      <a:pt x="68999" y="41133"/>
                    </a:cubicBezTo>
                    <a:cubicBezTo>
                      <a:pt x="69585" y="41074"/>
                      <a:pt x="70171" y="41045"/>
                      <a:pt x="70755" y="41045"/>
                    </a:cubicBezTo>
                    <a:cubicBezTo>
                      <a:pt x="74683" y="41045"/>
                      <a:pt x="78516" y="42369"/>
                      <a:pt x="81621" y="44838"/>
                    </a:cubicBezTo>
                    <a:cubicBezTo>
                      <a:pt x="81715" y="44918"/>
                      <a:pt x="81835" y="44955"/>
                      <a:pt x="81956" y="44955"/>
                    </a:cubicBezTo>
                    <a:cubicBezTo>
                      <a:pt x="82249" y="44955"/>
                      <a:pt x="82541" y="44736"/>
                      <a:pt x="82444" y="44380"/>
                    </a:cubicBezTo>
                    <a:cubicBezTo>
                      <a:pt x="80981" y="39350"/>
                      <a:pt x="78786" y="34548"/>
                      <a:pt x="75950" y="30157"/>
                    </a:cubicBezTo>
                    <a:cubicBezTo>
                      <a:pt x="74447" y="27886"/>
                      <a:pt x="72170" y="25801"/>
                      <a:pt x="69588" y="25801"/>
                    </a:cubicBezTo>
                    <a:cubicBezTo>
                      <a:pt x="68791" y="25801"/>
                      <a:pt x="67965" y="26000"/>
                      <a:pt x="67124" y="26453"/>
                    </a:cubicBezTo>
                    <a:cubicBezTo>
                      <a:pt x="64197" y="20096"/>
                      <a:pt x="58571" y="15248"/>
                      <a:pt x="52443" y="12093"/>
                    </a:cubicBezTo>
                    <a:cubicBezTo>
                      <a:pt x="45446" y="8480"/>
                      <a:pt x="37717" y="6650"/>
                      <a:pt x="30080" y="5004"/>
                    </a:cubicBezTo>
                    <a:cubicBezTo>
                      <a:pt x="30034" y="4958"/>
                      <a:pt x="29943" y="4958"/>
                      <a:pt x="29897" y="4958"/>
                    </a:cubicBezTo>
                    <a:lnTo>
                      <a:pt x="27839" y="4501"/>
                    </a:lnTo>
                    <a:cubicBezTo>
                      <a:pt x="18967" y="2626"/>
                      <a:pt x="10003" y="1162"/>
                      <a:pt x="993" y="111"/>
                    </a:cubicBezTo>
                    <a:cubicBezTo>
                      <a:pt x="948" y="88"/>
                      <a:pt x="913" y="76"/>
                      <a:pt x="879" y="76"/>
                    </a:cubicBezTo>
                    <a:cubicBezTo>
                      <a:pt x="845" y="76"/>
                      <a:pt x="810" y="88"/>
                      <a:pt x="765" y="111"/>
                    </a:cubicBezTo>
                    <a:cubicBezTo>
                      <a:pt x="675" y="34"/>
                      <a:pt x="575" y="0"/>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2"/>
              <p:cNvSpPr/>
              <p:nvPr/>
            </p:nvSpPr>
            <p:spPr>
              <a:xfrm>
                <a:off x="2087254" y="1338400"/>
                <a:ext cx="698418" cy="667400"/>
              </a:xfrm>
              <a:custGeom>
                <a:avLst/>
                <a:gdLst/>
                <a:ahLst/>
                <a:cxnLst/>
                <a:rect l="l" t="t" r="r" b="b"/>
                <a:pathLst>
                  <a:path w="36725" h="35094" extrusionOk="0">
                    <a:moveTo>
                      <a:pt x="26663" y="3800"/>
                    </a:moveTo>
                    <a:lnTo>
                      <a:pt x="26663" y="3800"/>
                    </a:lnTo>
                    <a:cubicBezTo>
                      <a:pt x="27062" y="4110"/>
                      <a:pt x="27461" y="4377"/>
                      <a:pt x="27818" y="4727"/>
                    </a:cubicBezTo>
                    <a:lnTo>
                      <a:pt x="27818" y="4727"/>
                    </a:lnTo>
                    <a:cubicBezTo>
                      <a:pt x="27686" y="4775"/>
                      <a:pt x="27521" y="4859"/>
                      <a:pt x="27395" y="4943"/>
                    </a:cubicBezTo>
                    <a:cubicBezTo>
                      <a:pt x="27120" y="4577"/>
                      <a:pt x="26846" y="4212"/>
                      <a:pt x="26663" y="3800"/>
                    </a:cubicBezTo>
                    <a:close/>
                    <a:moveTo>
                      <a:pt x="30871" y="7779"/>
                    </a:moveTo>
                    <a:lnTo>
                      <a:pt x="30871" y="7779"/>
                    </a:lnTo>
                    <a:cubicBezTo>
                      <a:pt x="31099" y="8099"/>
                      <a:pt x="31328" y="8373"/>
                      <a:pt x="31557" y="8693"/>
                    </a:cubicBezTo>
                    <a:cubicBezTo>
                      <a:pt x="31374" y="8693"/>
                      <a:pt x="31145" y="8693"/>
                      <a:pt x="30962" y="8739"/>
                    </a:cubicBezTo>
                    <a:cubicBezTo>
                      <a:pt x="30916" y="8419"/>
                      <a:pt x="30871" y="8099"/>
                      <a:pt x="30871" y="7779"/>
                    </a:cubicBezTo>
                    <a:close/>
                    <a:moveTo>
                      <a:pt x="30093" y="6818"/>
                    </a:moveTo>
                    <a:cubicBezTo>
                      <a:pt x="30093" y="6864"/>
                      <a:pt x="30139" y="6910"/>
                      <a:pt x="30185" y="6956"/>
                    </a:cubicBezTo>
                    <a:lnTo>
                      <a:pt x="30139" y="6910"/>
                    </a:lnTo>
                    <a:lnTo>
                      <a:pt x="30367" y="7184"/>
                    </a:lnTo>
                    <a:cubicBezTo>
                      <a:pt x="30367" y="7687"/>
                      <a:pt x="30367" y="8236"/>
                      <a:pt x="30459" y="8739"/>
                    </a:cubicBezTo>
                    <a:lnTo>
                      <a:pt x="30093" y="8831"/>
                    </a:lnTo>
                    <a:cubicBezTo>
                      <a:pt x="29910" y="8190"/>
                      <a:pt x="29910" y="7504"/>
                      <a:pt x="30093" y="6864"/>
                    </a:cubicBezTo>
                    <a:lnTo>
                      <a:pt x="30093" y="6818"/>
                    </a:lnTo>
                    <a:close/>
                    <a:moveTo>
                      <a:pt x="33294" y="14913"/>
                    </a:moveTo>
                    <a:cubicBezTo>
                      <a:pt x="33386" y="14959"/>
                      <a:pt x="33477" y="14959"/>
                      <a:pt x="33569" y="15005"/>
                    </a:cubicBezTo>
                    <a:lnTo>
                      <a:pt x="33477" y="15050"/>
                    </a:lnTo>
                    <a:cubicBezTo>
                      <a:pt x="33157" y="15279"/>
                      <a:pt x="32883" y="15508"/>
                      <a:pt x="32654" y="15782"/>
                    </a:cubicBezTo>
                    <a:lnTo>
                      <a:pt x="32380" y="15645"/>
                    </a:lnTo>
                    <a:lnTo>
                      <a:pt x="33294" y="14913"/>
                    </a:lnTo>
                    <a:close/>
                    <a:moveTo>
                      <a:pt x="34072" y="15370"/>
                    </a:moveTo>
                    <a:cubicBezTo>
                      <a:pt x="34163" y="15736"/>
                      <a:pt x="34209" y="16102"/>
                      <a:pt x="34209" y="16560"/>
                    </a:cubicBezTo>
                    <a:cubicBezTo>
                      <a:pt x="33843" y="16377"/>
                      <a:pt x="33477" y="16194"/>
                      <a:pt x="33066" y="16011"/>
                    </a:cubicBezTo>
                    <a:cubicBezTo>
                      <a:pt x="33249" y="15828"/>
                      <a:pt x="33432" y="15645"/>
                      <a:pt x="33615" y="15508"/>
                    </a:cubicBezTo>
                    <a:lnTo>
                      <a:pt x="33889" y="15370"/>
                    </a:lnTo>
                    <a:close/>
                    <a:moveTo>
                      <a:pt x="34255" y="18983"/>
                    </a:moveTo>
                    <a:lnTo>
                      <a:pt x="34255" y="19029"/>
                    </a:lnTo>
                    <a:cubicBezTo>
                      <a:pt x="34255" y="19715"/>
                      <a:pt x="34163" y="20355"/>
                      <a:pt x="34072" y="21041"/>
                    </a:cubicBezTo>
                    <a:lnTo>
                      <a:pt x="34072" y="20996"/>
                    </a:lnTo>
                    <a:cubicBezTo>
                      <a:pt x="34072" y="20950"/>
                      <a:pt x="34026" y="20904"/>
                      <a:pt x="33980" y="20858"/>
                    </a:cubicBezTo>
                    <a:cubicBezTo>
                      <a:pt x="33523" y="20538"/>
                      <a:pt x="33111" y="20172"/>
                      <a:pt x="32791" y="19715"/>
                    </a:cubicBezTo>
                    <a:cubicBezTo>
                      <a:pt x="33249" y="19395"/>
                      <a:pt x="33752" y="19166"/>
                      <a:pt x="34255" y="18983"/>
                    </a:cubicBezTo>
                    <a:close/>
                    <a:moveTo>
                      <a:pt x="18026" y="969"/>
                    </a:moveTo>
                    <a:cubicBezTo>
                      <a:pt x="18401" y="969"/>
                      <a:pt x="18780" y="983"/>
                      <a:pt x="19163" y="1010"/>
                    </a:cubicBezTo>
                    <a:cubicBezTo>
                      <a:pt x="20763" y="1147"/>
                      <a:pt x="22364" y="1513"/>
                      <a:pt x="23828" y="2199"/>
                    </a:cubicBezTo>
                    <a:cubicBezTo>
                      <a:pt x="23599" y="2336"/>
                      <a:pt x="23370" y="2565"/>
                      <a:pt x="23187" y="2748"/>
                    </a:cubicBezTo>
                    <a:cubicBezTo>
                      <a:pt x="23045" y="2926"/>
                      <a:pt x="23234" y="3186"/>
                      <a:pt x="23412" y="3186"/>
                    </a:cubicBezTo>
                    <a:cubicBezTo>
                      <a:pt x="23463" y="3186"/>
                      <a:pt x="23512" y="3165"/>
                      <a:pt x="23553" y="3114"/>
                    </a:cubicBezTo>
                    <a:cubicBezTo>
                      <a:pt x="23782" y="2840"/>
                      <a:pt x="24011" y="2565"/>
                      <a:pt x="24331" y="2382"/>
                    </a:cubicBezTo>
                    <a:lnTo>
                      <a:pt x="24605" y="2565"/>
                    </a:lnTo>
                    <a:lnTo>
                      <a:pt x="23965" y="3480"/>
                    </a:lnTo>
                    <a:cubicBezTo>
                      <a:pt x="23840" y="3667"/>
                      <a:pt x="23991" y="3832"/>
                      <a:pt x="24158" y="3832"/>
                    </a:cubicBezTo>
                    <a:cubicBezTo>
                      <a:pt x="24236" y="3832"/>
                      <a:pt x="24318" y="3796"/>
                      <a:pt x="24376" y="3708"/>
                    </a:cubicBezTo>
                    <a:lnTo>
                      <a:pt x="24879" y="2977"/>
                    </a:lnTo>
                    <a:cubicBezTo>
                      <a:pt x="25108" y="3708"/>
                      <a:pt x="25428" y="4394"/>
                      <a:pt x="25840" y="5035"/>
                    </a:cubicBezTo>
                    <a:cubicBezTo>
                      <a:pt x="25881" y="5117"/>
                      <a:pt x="25946" y="5150"/>
                      <a:pt x="26014" y="5150"/>
                    </a:cubicBezTo>
                    <a:cubicBezTo>
                      <a:pt x="26174" y="5150"/>
                      <a:pt x="26348" y="4967"/>
                      <a:pt x="26251" y="4806"/>
                    </a:cubicBezTo>
                    <a:cubicBezTo>
                      <a:pt x="25886" y="4212"/>
                      <a:pt x="25565" y="3617"/>
                      <a:pt x="25383" y="2977"/>
                    </a:cubicBezTo>
                    <a:lnTo>
                      <a:pt x="25383" y="2977"/>
                    </a:lnTo>
                    <a:lnTo>
                      <a:pt x="26069" y="3388"/>
                    </a:lnTo>
                    <a:cubicBezTo>
                      <a:pt x="26023" y="3480"/>
                      <a:pt x="26023" y="3571"/>
                      <a:pt x="26069" y="3617"/>
                    </a:cubicBezTo>
                    <a:cubicBezTo>
                      <a:pt x="26343" y="4166"/>
                      <a:pt x="26663" y="4715"/>
                      <a:pt x="27029" y="5218"/>
                    </a:cubicBezTo>
                    <a:lnTo>
                      <a:pt x="26983" y="5263"/>
                    </a:lnTo>
                    <a:cubicBezTo>
                      <a:pt x="26806" y="5405"/>
                      <a:pt x="26958" y="5656"/>
                      <a:pt x="27142" y="5656"/>
                    </a:cubicBezTo>
                    <a:cubicBezTo>
                      <a:pt x="27196" y="5656"/>
                      <a:pt x="27252" y="5635"/>
                      <a:pt x="27303" y="5584"/>
                    </a:cubicBezTo>
                    <a:cubicBezTo>
                      <a:pt x="27623" y="5355"/>
                      <a:pt x="27944" y="5218"/>
                      <a:pt x="28309" y="5126"/>
                    </a:cubicBezTo>
                    <a:lnTo>
                      <a:pt x="28538" y="5355"/>
                    </a:lnTo>
                    <a:cubicBezTo>
                      <a:pt x="28127" y="5538"/>
                      <a:pt x="27715" y="5766"/>
                      <a:pt x="27303" y="5995"/>
                    </a:cubicBezTo>
                    <a:cubicBezTo>
                      <a:pt x="27077" y="6146"/>
                      <a:pt x="27224" y="6453"/>
                      <a:pt x="27411" y="6453"/>
                    </a:cubicBezTo>
                    <a:cubicBezTo>
                      <a:pt x="27451" y="6453"/>
                      <a:pt x="27492" y="6439"/>
                      <a:pt x="27532" y="6407"/>
                    </a:cubicBezTo>
                    <a:cubicBezTo>
                      <a:pt x="27852" y="6224"/>
                      <a:pt x="28172" y="6041"/>
                      <a:pt x="28538" y="5904"/>
                    </a:cubicBezTo>
                    <a:lnTo>
                      <a:pt x="28538" y="6132"/>
                    </a:lnTo>
                    <a:cubicBezTo>
                      <a:pt x="28492" y="6864"/>
                      <a:pt x="28538" y="7596"/>
                      <a:pt x="28630" y="8282"/>
                    </a:cubicBezTo>
                    <a:cubicBezTo>
                      <a:pt x="28630" y="8442"/>
                      <a:pt x="28755" y="8522"/>
                      <a:pt x="28875" y="8522"/>
                    </a:cubicBezTo>
                    <a:cubicBezTo>
                      <a:pt x="28995" y="8522"/>
                      <a:pt x="29110" y="8442"/>
                      <a:pt x="29087" y="8282"/>
                    </a:cubicBezTo>
                    <a:cubicBezTo>
                      <a:pt x="29041" y="7870"/>
                      <a:pt x="28995" y="7367"/>
                      <a:pt x="28995" y="6956"/>
                    </a:cubicBezTo>
                    <a:lnTo>
                      <a:pt x="28995" y="5766"/>
                    </a:lnTo>
                    <a:cubicBezTo>
                      <a:pt x="29270" y="5995"/>
                      <a:pt x="29590" y="6315"/>
                      <a:pt x="29819" y="6590"/>
                    </a:cubicBezTo>
                    <a:cubicBezTo>
                      <a:pt x="29802" y="6582"/>
                      <a:pt x="29786" y="6578"/>
                      <a:pt x="29770" y="6578"/>
                    </a:cubicBezTo>
                    <a:cubicBezTo>
                      <a:pt x="29696" y="6578"/>
                      <a:pt x="29628" y="6660"/>
                      <a:pt x="29590" y="6773"/>
                    </a:cubicBezTo>
                    <a:cubicBezTo>
                      <a:pt x="29361" y="7550"/>
                      <a:pt x="29407" y="8419"/>
                      <a:pt x="29727" y="9196"/>
                    </a:cubicBezTo>
                    <a:cubicBezTo>
                      <a:pt x="29765" y="9309"/>
                      <a:pt x="29864" y="9391"/>
                      <a:pt x="29975" y="9391"/>
                    </a:cubicBezTo>
                    <a:cubicBezTo>
                      <a:pt x="29999" y="9391"/>
                      <a:pt x="30023" y="9387"/>
                      <a:pt x="30047" y="9379"/>
                    </a:cubicBezTo>
                    <a:lnTo>
                      <a:pt x="30093" y="9379"/>
                    </a:lnTo>
                    <a:cubicBezTo>
                      <a:pt x="30512" y="9240"/>
                      <a:pt x="30958" y="9180"/>
                      <a:pt x="31431" y="9180"/>
                    </a:cubicBezTo>
                    <a:cubicBezTo>
                      <a:pt x="31577" y="9180"/>
                      <a:pt x="31726" y="9186"/>
                      <a:pt x="31877" y="9196"/>
                    </a:cubicBezTo>
                    <a:lnTo>
                      <a:pt x="32060" y="9517"/>
                    </a:lnTo>
                    <a:cubicBezTo>
                      <a:pt x="31953" y="9509"/>
                      <a:pt x="31845" y="9505"/>
                      <a:pt x="31736" y="9505"/>
                    </a:cubicBezTo>
                    <a:cubicBezTo>
                      <a:pt x="31193" y="9505"/>
                      <a:pt x="30634" y="9600"/>
                      <a:pt x="30139" y="9791"/>
                    </a:cubicBezTo>
                    <a:cubicBezTo>
                      <a:pt x="29847" y="9874"/>
                      <a:pt x="29935" y="10260"/>
                      <a:pt x="30160" y="10260"/>
                    </a:cubicBezTo>
                    <a:cubicBezTo>
                      <a:pt x="30182" y="10260"/>
                      <a:pt x="30206" y="10257"/>
                      <a:pt x="30230" y="10248"/>
                    </a:cubicBezTo>
                    <a:cubicBezTo>
                      <a:pt x="30739" y="10079"/>
                      <a:pt x="31248" y="9985"/>
                      <a:pt x="31757" y="9985"/>
                    </a:cubicBezTo>
                    <a:cubicBezTo>
                      <a:pt x="31934" y="9985"/>
                      <a:pt x="32111" y="9996"/>
                      <a:pt x="32288" y="10020"/>
                    </a:cubicBezTo>
                    <a:lnTo>
                      <a:pt x="32334" y="10020"/>
                    </a:lnTo>
                    <a:cubicBezTo>
                      <a:pt x="32471" y="10294"/>
                      <a:pt x="32608" y="10523"/>
                      <a:pt x="32746" y="10797"/>
                    </a:cubicBezTo>
                    <a:cubicBezTo>
                      <a:pt x="32425" y="10614"/>
                      <a:pt x="32197" y="10431"/>
                      <a:pt x="31968" y="10157"/>
                    </a:cubicBezTo>
                    <a:cubicBezTo>
                      <a:pt x="31917" y="10106"/>
                      <a:pt x="31862" y="10084"/>
                      <a:pt x="31809" y="10084"/>
                    </a:cubicBezTo>
                    <a:cubicBezTo>
                      <a:pt x="31624" y="10084"/>
                      <a:pt x="31470" y="10345"/>
                      <a:pt x="31648" y="10523"/>
                    </a:cubicBezTo>
                    <a:cubicBezTo>
                      <a:pt x="32014" y="10934"/>
                      <a:pt x="32471" y="11254"/>
                      <a:pt x="33020" y="11483"/>
                    </a:cubicBezTo>
                    <a:cubicBezTo>
                      <a:pt x="33111" y="11712"/>
                      <a:pt x="33249" y="11986"/>
                      <a:pt x="33340" y="12261"/>
                    </a:cubicBezTo>
                    <a:cubicBezTo>
                      <a:pt x="32654" y="12032"/>
                      <a:pt x="32060" y="11620"/>
                      <a:pt x="31602" y="11117"/>
                    </a:cubicBezTo>
                    <a:cubicBezTo>
                      <a:pt x="31558" y="11062"/>
                      <a:pt x="31503" y="11039"/>
                      <a:pt x="31448" y="11039"/>
                    </a:cubicBezTo>
                    <a:cubicBezTo>
                      <a:pt x="31277" y="11039"/>
                      <a:pt x="31109" y="11264"/>
                      <a:pt x="31282" y="11437"/>
                    </a:cubicBezTo>
                    <a:cubicBezTo>
                      <a:pt x="31831" y="12123"/>
                      <a:pt x="32608" y="12626"/>
                      <a:pt x="33523" y="12809"/>
                    </a:cubicBezTo>
                    <a:cubicBezTo>
                      <a:pt x="33569" y="13038"/>
                      <a:pt x="33660" y="13267"/>
                      <a:pt x="33706" y="13495"/>
                    </a:cubicBezTo>
                    <a:cubicBezTo>
                      <a:pt x="32791" y="13267"/>
                      <a:pt x="32014" y="12809"/>
                      <a:pt x="31374" y="12123"/>
                    </a:cubicBezTo>
                    <a:cubicBezTo>
                      <a:pt x="31323" y="12072"/>
                      <a:pt x="31265" y="12051"/>
                      <a:pt x="31208" y="12051"/>
                    </a:cubicBezTo>
                    <a:cubicBezTo>
                      <a:pt x="31011" y="12051"/>
                      <a:pt x="30830" y="12312"/>
                      <a:pt x="31008" y="12489"/>
                    </a:cubicBezTo>
                    <a:cubicBezTo>
                      <a:pt x="31739" y="13267"/>
                      <a:pt x="32700" y="13816"/>
                      <a:pt x="33752" y="13998"/>
                    </a:cubicBezTo>
                    <a:lnTo>
                      <a:pt x="33843" y="13998"/>
                    </a:lnTo>
                    <a:cubicBezTo>
                      <a:pt x="33843" y="14181"/>
                      <a:pt x="33889" y="14364"/>
                      <a:pt x="33935" y="14593"/>
                    </a:cubicBezTo>
                    <a:cubicBezTo>
                      <a:pt x="32974" y="14410"/>
                      <a:pt x="32105" y="13907"/>
                      <a:pt x="31419" y="13221"/>
                    </a:cubicBezTo>
                    <a:cubicBezTo>
                      <a:pt x="31368" y="13170"/>
                      <a:pt x="31313" y="13149"/>
                      <a:pt x="31260" y="13149"/>
                    </a:cubicBezTo>
                    <a:cubicBezTo>
                      <a:pt x="31075" y="13149"/>
                      <a:pt x="30921" y="13409"/>
                      <a:pt x="31099" y="13587"/>
                    </a:cubicBezTo>
                    <a:cubicBezTo>
                      <a:pt x="31557" y="14044"/>
                      <a:pt x="32105" y="14456"/>
                      <a:pt x="32746" y="14730"/>
                    </a:cubicBezTo>
                    <a:lnTo>
                      <a:pt x="31968" y="15370"/>
                    </a:lnTo>
                    <a:lnTo>
                      <a:pt x="31831" y="15279"/>
                    </a:lnTo>
                    <a:cubicBezTo>
                      <a:pt x="31783" y="15247"/>
                      <a:pt x="31736" y="15233"/>
                      <a:pt x="31693" y="15233"/>
                    </a:cubicBezTo>
                    <a:cubicBezTo>
                      <a:pt x="31492" y="15233"/>
                      <a:pt x="31376" y="15540"/>
                      <a:pt x="31602" y="15691"/>
                    </a:cubicBezTo>
                    <a:cubicBezTo>
                      <a:pt x="32380" y="16194"/>
                      <a:pt x="33203" y="16605"/>
                      <a:pt x="34072" y="16971"/>
                    </a:cubicBezTo>
                    <a:cubicBezTo>
                      <a:pt x="34095" y="16994"/>
                      <a:pt x="34129" y="17005"/>
                      <a:pt x="34163" y="17005"/>
                    </a:cubicBezTo>
                    <a:cubicBezTo>
                      <a:pt x="34198" y="17005"/>
                      <a:pt x="34232" y="16994"/>
                      <a:pt x="34255" y="16971"/>
                    </a:cubicBezTo>
                    <a:lnTo>
                      <a:pt x="34255" y="17566"/>
                    </a:lnTo>
                    <a:cubicBezTo>
                      <a:pt x="33386" y="17246"/>
                      <a:pt x="32563" y="16834"/>
                      <a:pt x="31831" y="16239"/>
                    </a:cubicBezTo>
                    <a:cubicBezTo>
                      <a:pt x="31774" y="16201"/>
                      <a:pt x="31715" y="16185"/>
                      <a:pt x="31660" y="16185"/>
                    </a:cubicBezTo>
                    <a:cubicBezTo>
                      <a:pt x="31447" y="16185"/>
                      <a:pt x="31284" y="16424"/>
                      <a:pt x="31465" y="16605"/>
                    </a:cubicBezTo>
                    <a:cubicBezTo>
                      <a:pt x="32014" y="17017"/>
                      <a:pt x="32654" y="17383"/>
                      <a:pt x="33294" y="17703"/>
                    </a:cubicBezTo>
                    <a:lnTo>
                      <a:pt x="33111" y="17749"/>
                    </a:lnTo>
                    <a:cubicBezTo>
                      <a:pt x="32563" y="17886"/>
                      <a:pt x="32060" y="18114"/>
                      <a:pt x="31648" y="18526"/>
                    </a:cubicBezTo>
                    <a:cubicBezTo>
                      <a:pt x="31471" y="18668"/>
                      <a:pt x="31623" y="18919"/>
                      <a:pt x="31807" y="18919"/>
                    </a:cubicBezTo>
                    <a:cubicBezTo>
                      <a:pt x="31860" y="18919"/>
                      <a:pt x="31917" y="18898"/>
                      <a:pt x="31968" y="18846"/>
                    </a:cubicBezTo>
                    <a:cubicBezTo>
                      <a:pt x="32288" y="18572"/>
                      <a:pt x="32654" y="18389"/>
                      <a:pt x="33020" y="18297"/>
                    </a:cubicBezTo>
                    <a:cubicBezTo>
                      <a:pt x="33203" y="18206"/>
                      <a:pt x="33340" y="18206"/>
                      <a:pt x="33523" y="18160"/>
                    </a:cubicBezTo>
                    <a:cubicBezTo>
                      <a:pt x="33660" y="18114"/>
                      <a:pt x="33843" y="18114"/>
                      <a:pt x="33980" y="18114"/>
                    </a:cubicBezTo>
                    <a:lnTo>
                      <a:pt x="33980" y="18160"/>
                    </a:lnTo>
                    <a:cubicBezTo>
                      <a:pt x="34072" y="18252"/>
                      <a:pt x="34163" y="18252"/>
                      <a:pt x="34209" y="18252"/>
                    </a:cubicBezTo>
                    <a:lnTo>
                      <a:pt x="34209" y="18480"/>
                    </a:lnTo>
                    <a:cubicBezTo>
                      <a:pt x="33294" y="18755"/>
                      <a:pt x="32471" y="19258"/>
                      <a:pt x="31785" y="19944"/>
                    </a:cubicBezTo>
                    <a:cubicBezTo>
                      <a:pt x="31608" y="20085"/>
                      <a:pt x="31788" y="20337"/>
                      <a:pt x="31984" y="20337"/>
                    </a:cubicBezTo>
                    <a:cubicBezTo>
                      <a:pt x="32041" y="20337"/>
                      <a:pt x="32099" y="20315"/>
                      <a:pt x="32151" y="20264"/>
                    </a:cubicBezTo>
                    <a:cubicBezTo>
                      <a:pt x="32243" y="20172"/>
                      <a:pt x="32334" y="20081"/>
                      <a:pt x="32425" y="19990"/>
                    </a:cubicBezTo>
                    <a:cubicBezTo>
                      <a:pt x="32791" y="20493"/>
                      <a:pt x="33249" y="20950"/>
                      <a:pt x="33752" y="21270"/>
                    </a:cubicBezTo>
                    <a:cubicBezTo>
                      <a:pt x="33787" y="21305"/>
                      <a:pt x="33828" y="21320"/>
                      <a:pt x="33869" y="21320"/>
                    </a:cubicBezTo>
                    <a:cubicBezTo>
                      <a:pt x="33935" y="21320"/>
                      <a:pt x="33998" y="21281"/>
                      <a:pt x="34026" y="21224"/>
                    </a:cubicBezTo>
                    <a:lnTo>
                      <a:pt x="34026" y="21224"/>
                    </a:lnTo>
                    <a:cubicBezTo>
                      <a:pt x="33980" y="21544"/>
                      <a:pt x="33889" y="21910"/>
                      <a:pt x="33843" y="22276"/>
                    </a:cubicBezTo>
                    <a:cubicBezTo>
                      <a:pt x="33111" y="21865"/>
                      <a:pt x="32563" y="21270"/>
                      <a:pt x="32151" y="20584"/>
                    </a:cubicBezTo>
                    <a:cubicBezTo>
                      <a:pt x="32099" y="20518"/>
                      <a:pt x="32031" y="20490"/>
                      <a:pt x="31964" y="20490"/>
                    </a:cubicBezTo>
                    <a:cubicBezTo>
                      <a:pt x="31800" y="20490"/>
                      <a:pt x="31642" y="20663"/>
                      <a:pt x="31739" y="20858"/>
                    </a:cubicBezTo>
                    <a:cubicBezTo>
                      <a:pt x="32197" y="21636"/>
                      <a:pt x="32883" y="22322"/>
                      <a:pt x="33706" y="22734"/>
                    </a:cubicBezTo>
                    <a:cubicBezTo>
                      <a:pt x="33660" y="22916"/>
                      <a:pt x="33615" y="23099"/>
                      <a:pt x="33523" y="23328"/>
                    </a:cubicBezTo>
                    <a:cubicBezTo>
                      <a:pt x="33066" y="23008"/>
                      <a:pt x="32608" y="22642"/>
                      <a:pt x="32243" y="22230"/>
                    </a:cubicBezTo>
                    <a:cubicBezTo>
                      <a:pt x="32198" y="22175"/>
                      <a:pt x="32143" y="22152"/>
                      <a:pt x="32088" y="22152"/>
                    </a:cubicBezTo>
                    <a:cubicBezTo>
                      <a:pt x="31917" y="22152"/>
                      <a:pt x="31749" y="22377"/>
                      <a:pt x="31922" y="22551"/>
                    </a:cubicBezTo>
                    <a:cubicBezTo>
                      <a:pt x="32334" y="23054"/>
                      <a:pt x="32837" y="23465"/>
                      <a:pt x="33386" y="23785"/>
                    </a:cubicBezTo>
                    <a:cubicBezTo>
                      <a:pt x="33340" y="23877"/>
                      <a:pt x="33294" y="23968"/>
                      <a:pt x="33294" y="24060"/>
                    </a:cubicBezTo>
                    <a:cubicBezTo>
                      <a:pt x="32883" y="23785"/>
                      <a:pt x="32517" y="23465"/>
                      <a:pt x="32197" y="23054"/>
                    </a:cubicBezTo>
                    <a:cubicBezTo>
                      <a:pt x="32156" y="23003"/>
                      <a:pt x="32108" y="22981"/>
                      <a:pt x="32061" y="22981"/>
                    </a:cubicBezTo>
                    <a:cubicBezTo>
                      <a:pt x="31896" y="22981"/>
                      <a:pt x="31734" y="23242"/>
                      <a:pt x="31877" y="23420"/>
                    </a:cubicBezTo>
                    <a:cubicBezTo>
                      <a:pt x="32105" y="23740"/>
                      <a:pt x="32425" y="24060"/>
                      <a:pt x="32791" y="24288"/>
                    </a:cubicBezTo>
                    <a:cubicBezTo>
                      <a:pt x="32425" y="24426"/>
                      <a:pt x="32105" y="24654"/>
                      <a:pt x="31785" y="24883"/>
                    </a:cubicBezTo>
                    <a:cubicBezTo>
                      <a:pt x="31604" y="25028"/>
                      <a:pt x="31795" y="25258"/>
                      <a:pt x="31996" y="25258"/>
                    </a:cubicBezTo>
                    <a:cubicBezTo>
                      <a:pt x="32049" y="25258"/>
                      <a:pt x="32103" y="25241"/>
                      <a:pt x="32151" y="25203"/>
                    </a:cubicBezTo>
                    <a:cubicBezTo>
                      <a:pt x="32380" y="25020"/>
                      <a:pt x="32700" y="24837"/>
                      <a:pt x="32974" y="24746"/>
                    </a:cubicBezTo>
                    <a:lnTo>
                      <a:pt x="32974" y="24746"/>
                    </a:lnTo>
                    <a:lnTo>
                      <a:pt x="32791" y="25157"/>
                    </a:lnTo>
                    <a:lnTo>
                      <a:pt x="32197" y="25478"/>
                    </a:lnTo>
                    <a:cubicBezTo>
                      <a:pt x="31952" y="25641"/>
                      <a:pt x="32071" y="25949"/>
                      <a:pt x="32294" y="25949"/>
                    </a:cubicBezTo>
                    <a:cubicBezTo>
                      <a:pt x="32321" y="25949"/>
                      <a:pt x="32350" y="25945"/>
                      <a:pt x="32380" y="25935"/>
                    </a:cubicBezTo>
                    <a:lnTo>
                      <a:pt x="32380" y="25935"/>
                    </a:lnTo>
                    <a:cubicBezTo>
                      <a:pt x="31236" y="27810"/>
                      <a:pt x="29773" y="29411"/>
                      <a:pt x="27989" y="30645"/>
                    </a:cubicBezTo>
                    <a:cubicBezTo>
                      <a:pt x="25009" y="32796"/>
                      <a:pt x="21749" y="34230"/>
                      <a:pt x="18157" y="34230"/>
                    </a:cubicBezTo>
                    <a:cubicBezTo>
                      <a:pt x="17394" y="34230"/>
                      <a:pt x="16617" y="34166"/>
                      <a:pt x="15824" y="34030"/>
                    </a:cubicBezTo>
                    <a:cubicBezTo>
                      <a:pt x="7044" y="32475"/>
                      <a:pt x="1327" y="24288"/>
                      <a:pt x="1693" y="15691"/>
                    </a:cubicBezTo>
                    <a:cubicBezTo>
                      <a:pt x="3268" y="7681"/>
                      <a:pt x="9662" y="969"/>
                      <a:pt x="18026" y="969"/>
                    </a:cubicBezTo>
                    <a:close/>
                    <a:moveTo>
                      <a:pt x="17928" y="1"/>
                    </a:moveTo>
                    <a:cubicBezTo>
                      <a:pt x="17532" y="1"/>
                      <a:pt x="17136" y="17"/>
                      <a:pt x="16739" y="50"/>
                    </a:cubicBezTo>
                    <a:cubicBezTo>
                      <a:pt x="8781" y="690"/>
                      <a:pt x="2882" y="6864"/>
                      <a:pt x="1007" y="14364"/>
                    </a:cubicBezTo>
                    <a:cubicBezTo>
                      <a:pt x="870" y="14410"/>
                      <a:pt x="778" y="14547"/>
                      <a:pt x="778" y="14730"/>
                    </a:cubicBezTo>
                    <a:cubicBezTo>
                      <a:pt x="1" y="22230"/>
                      <a:pt x="3796" y="29502"/>
                      <a:pt x="10474" y="33115"/>
                    </a:cubicBezTo>
                    <a:cubicBezTo>
                      <a:pt x="12989" y="34473"/>
                      <a:pt x="15534" y="35094"/>
                      <a:pt x="18034" y="35094"/>
                    </a:cubicBezTo>
                    <a:cubicBezTo>
                      <a:pt x="22353" y="35094"/>
                      <a:pt x="26535" y="33242"/>
                      <a:pt x="30185" y="30142"/>
                    </a:cubicBezTo>
                    <a:cubicBezTo>
                      <a:pt x="35490" y="25615"/>
                      <a:pt x="36724" y="17108"/>
                      <a:pt x="33935" y="10843"/>
                    </a:cubicBezTo>
                    <a:cubicBezTo>
                      <a:pt x="31213" y="4708"/>
                      <a:pt x="24694" y="1"/>
                      <a:pt x="17928"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2"/>
              <p:cNvSpPr/>
              <p:nvPr/>
            </p:nvSpPr>
            <p:spPr>
              <a:xfrm>
                <a:off x="2203793" y="1462033"/>
                <a:ext cx="457371" cy="413517"/>
              </a:xfrm>
              <a:custGeom>
                <a:avLst/>
                <a:gdLst/>
                <a:ahLst/>
                <a:cxnLst/>
                <a:rect l="l" t="t" r="r" b="b"/>
                <a:pathLst>
                  <a:path w="24050" h="21744" extrusionOk="0">
                    <a:moveTo>
                      <a:pt x="11687" y="515"/>
                    </a:moveTo>
                    <a:cubicBezTo>
                      <a:pt x="15502" y="515"/>
                      <a:pt x="19317" y="2549"/>
                      <a:pt x="21130" y="6720"/>
                    </a:cubicBezTo>
                    <a:cubicBezTo>
                      <a:pt x="22776" y="10562"/>
                      <a:pt x="21953" y="15043"/>
                      <a:pt x="19072" y="18062"/>
                    </a:cubicBezTo>
                    <a:cubicBezTo>
                      <a:pt x="17041" y="20122"/>
                      <a:pt x="14288" y="21219"/>
                      <a:pt x="11504" y="21219"/>
                    </a:cubicBezTo>
                    <a:cubicBezTo>
                      <a:pt x="10086" y="21219"/>
                      <a:pt x="8661" y="20935"/>
                      <a:pt x="7318" y="20349"/>
                    </a:cubicBezTo>
                    <a:cubicBezTo>
                      <a:pt x="2608" y="18108"/>
                      <a:pt x="230" y="12803"/>
                      <a:pt x="1784" y="7863"/>
                    </a:cubicBezTo>
                    <a:cubicBezTo>
                      <a:pt x="1784" y="7772"/>
                      <a:pt x="1784" y="7726"/>
                      <a:pt x="1784" y="7680"/>
                    </a:cubicBezTo>
                    <a:cubicBezTo>
                      <a:pt x="3338" y="2949"/>
                      <a:pt x="7512" y="515"/>
                      <a:pt x="11687" y="515"/>
                    </a:cubicBezTo>
                    <a:close/>
                    <a:moveTo>
                      <a:pt x="11652" y="0"/>
                    </a:moveTo>
                    <a:cubicBezTo>
                      <a:pt x="6983" y="0"/>
                      <a:pt x="2698" y="3211"/>
                      <a:pt x="1236" y="7680"/>
                    </a:cubicBezTo>
                    <a:cubicBezTo>
                      <a:pt x="1236" y="7726"/>
                      <a:pt x="1236" y="7818"/>
                      <a:pt x="1281" y="7863"/>
                    </a:cubicBezTo>
                    <a:cubicBezTo>
                      <a:pt x="1" y="12299"/>
                      <a:pt x="1647" y="17056"/>
                      <a:pt x="5397" y="19754"/>
                    </a:cubicBezTo>
                    <a:cubicBezTo>
                      <a:pt x="7366" y="21132"/>
                      <a:pt x="9494" y="21744"/>
                      <a:pt x="11558" y="21744"/>
                    </a:cubicBezTo>
                    <a:cubicBezTo>
                      <a:pt x="18126" y="21744"/>
                      <a:pt x="24050" y="15550"/>
                      <a:pt x="22136" y="8138"/>
                    </a:cubicBezTo>
                    <a:cubicBezTo>
                      <a:pt x="20947" y="3839"/>
                      <a:pt x="17334" y="683"/>
                      <a:pt x="12989" y="89"/>
                    </a:cubicBezTo>
                    <a:cubicBezTo>
                      <a:pt x="12541" y="29"/>
                      <a:pt x="12095" y="0"/>
                      <a:pt x="11652"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2"/>
              <p:cNvSpPr/>
              <p:nvPr/>
            </p:nvSpPr>
            <p:spPr>
              <a:xfrm>
                <a:off x="2958921" y="2011011"/>
                <a:ext cx="13559" cy="9965"/>
              </a:xfrm>
              <a:custGeom>
                <a:avLst/>
                <a:gdLst/>
                <a:ahLst/>
                <a:cxnLst/>
                <a:rect l="l" t="t" r="r" b="b"/>
                <a:pathLst>
                  <a:path w="713" h="524" extrusionOk="0">
                    <a:moveTo>
                      <a:pt x="392" y="1"/>
                    </a:moveTo>
                    <a:cubicBezTo>
                      <a:pt x="335" y="1"/>
                      <a:pt x="274" y="24"/>
                      <a:pt x="219" y="79"/>
                    </a:cubicBezTo>
                    <a:lnTo>
                      <a:pt x="173" y="125"/>
                    </a:lnTo>
                    <a:cubicBezTo>
                      <a:pt x="0" y="298"/>
                      <a:pt x="142" y="524"/>
                      <a:pt x="320" y="524"/>
                    </a:cubicBezTo>
                    <a:cubicBezTo>
                      <a:pt x="377" y="524"/>
                      <a:pt x="438" y="501"/>
                      <a:pt x="493" y="445"/>
                    </a:cubicBezTo>
                    <a:lnTo>
                      <a:pt x="539" y="399"/>
                    </a:lnTo>
                    <a:cubicBezTo>
                      <a:pt x="712" y="226"/>
                      <a:pt x="571" y="1"/>
                      <a:pt x="392"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2"/>
              <p:cNvSpPr/>
              <p:nvPr/>
            </p:nvSpPr>
            <p:spPr>
              <a:xfrm>
                <a:off x="2401328" y="2307722"/>
                <a:ext cx="14605" cy="10593"/>
              </a:xfrm>
              <a:custGeom>
                <a:avLst/>
                <a:gdLst/>
                <a:ahLst/>
                <a:cxnLst/>
                <a:rect l="l" t="t" r="r" b="b"/>
                <a:pathLst>
                  <a:path w="768" h="557" extrusionOk="0">
                    <a:moveTo>
                      <a:pt x="389" y="0"/>
                    </a:moveTo>
                    <a:cubicBezTo>
                      <a:pt x="333" y="0"/>
                      <a:pt x="275" y="21"/>
                      <a:pt x="224" y="72"/>
                    </a:cubicBezTo>
                    <a:lnTo>
                      <a:pt x="178" y="118"/>
                    </a:lnTo>
                    <a:cubicBezTo>
                      <a:pt x="1" y="296"/>
                      <a:pt x="182" y="556"/>
                      <a:pt x="379" y="556"/>
                    </a:cubicBezTo>
                    <a:cubicBezTo>
                      <a:pt x="435" y="556"/>
                      <a:pt x="493" y="535"/>
                      <a:pt x="544" y="484"/>
                    </a:cubicBezTo>
                    <a:lnTo>
                      <a:pt x="590" y="438"/>
                    </a:lnTo>
                    <a:cubicBezTo>
                      <a:pt x="768" y="261"/>
                      <a:pt x="586" y="0"/>
                      <a:pt x="38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2"/>
              <p:cNvSpPr/>
              <p:nvPr/>
            </p:nvSpPr>
            <p:spPr>
              <a:xfrm>
                <a:off x="2420232" y="2372077"/>
                <a:ext cx="13959" cy="10250"/>
              </a:xfrm>
              <a:custGeom>
                <a:avLst/>
                <a:gdLst/>
                <a:ahLst/>
                <a:cxnLst/>
                <a:rect l="l" t="t" r="r" b="b"/>
                <a:pathLst>
                  <a:path w="734" h="539" extrusionOk="0">
                    <a:moveTo>
                      <a:pt x="377" y="0"/>
                    </a:moveTo>
                    <a:cubicBezTo>
                      <a:pt x="327" y="0"/>
                      <a:pt x="277" y="22"/>
                      <a:pt x="236" y="73"/>
                    </a:cubicBezTo>
                    <a:lnTo>
                      <a:pt x="145" y="164"/>
                    </a:lnTo>
                    <a:cubicBezTo>
                      <a:pt x="0" y="309"/>
                      <a:pt x="170" y="539"/>
                      <a:pt x="360" y="539"/>
                    </a:cubicBezTo>
                    <a:cubicBezTo>
                      <a:pt x="410" y="539"/>
                      <a:pt x="463" y="523"/>
                      <a:pt x="510" y="484"/>
                    </a:cubicBezTo>
                    <a:lnTo>
                      <a:pt x="556" y="439"/>
                    </a:lnTo>
                    <a:cubicBezTo>
                      <a:pt x="734" y="261"/>
                      <a:pt x="553" y="0"/>
                      <a:pt x="377"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2"/>
              <p:cNvSpPr/>
              <p:nvPr/>
            </p:nvSpPr>
            <p:spPr>
              <a:xfrm>
                <a:off x="3102275" y="1602001"/>
                <a:ext cx="39024" cy="29230"/>
              </a:xfrm>
              <a:custGeom>
                <a:avLst/>
                <a:gdLst/>
                <a:ahLst/>
                <a:cxnLst/>
                <a:rect l="l" t="t" r="r" b="b"/>
                <a:pathLst>
                  <a:path w="2052" h="1537" extrusionOk="0">
                    <a:moveTo>
                      <a:pt x="318" y="0"/>
                    </a:moveTo>
                    <a:cubicBezTo>
                      <a:pt x="117" y="0"/>
                      <a:pt x="1" y="307"/>
                      <a:pt x="227" y="458"/>
                    </a:cubicBezTo>
                    <a:cubicBezTo>
                      <a:pt x="684" y="732"/>
                      <a:pt x="1142" y="1052"/>
                      <a:pt x="1507" y="1464"/>
                    </a:cubicBezTo>
                    <a:cubicBezTo>
                      <a:pt x="1558" y="1515"/>
                      <a:pt x="1616" y="1536"/>
                      <a:pt x="1673" y="1536"/>
                    </a:cubicBezTo>
                    <a:cubicBezTo>
                      <a:pt x="1870" y="1536"/>
                      <a:pt x="2051" y="1276"/>
                      <a:pt x="1873" y="1098"/>
                    </a:cubicBezTo>
                    <a:cubicBezTo>
                      <a:pt x="1416" y="686"/>
                      <a:pt x="959" y="320"/>
                      <a:pt x="456" y="46"/>
                    </a:cubicBezTo>
                    <a:cubicBezTo>
                      <a:pt x="408" y="14"/>
                      <a:pt x="361" y="0"/>
                      <a:pt x="318"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2"/>
              <p:cNvSpPr/>
              <p:nvPr/>
            </p:nvSpPr>
            <p:spPr>
              <a:xfrm>
                <a:off x="3040582" y="1651941"/>
                <a:ext cx="13731" cy="9718"/>
              </a:xfrm>
              <a:custGeom>
                <a:avLst/>
                <a:gdLst/>
                <a:ahLst/>
                <a:cxnLst/>
                <a:rect l="l" t="t" r="r" b="b"/>
                <a:pathLst>
                  <a:path w="722" h="511" extrusionOk="0">
                    <a:moveTo>
                      <a:pt x="343" y="0"/>
                    </a:moveTo>
                    <a:cubicBezTo>
                      <a:pt x="287" y="0"/>
                      <a:pt x="229" y="22"/>
                      <a:pt x="178" y="73"/>
                    </a:cubicBezTo>
                    <a:cubicBezTo>
                      <a:pt x="0" y="250"/>
                      <a:pt x="182" y="511"/>
                      <a:pt x="379" y="511"/>
                    </a:cubicBezTo>
                    <a:cubicBezTo>
                      <a:pt x="435" y="511"/>
                      <a:pt x="493" y="489"/>
                      <a:pt x="544" y="438"/>
                    </a:cubicBezTo>
                    <a:cubicBezTo>
                      <a:pt x="722" y="261"/>
                      <a:pt x="540" y="0"/>
                      <a:pt x="343"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2"/>
              <p:cNvSpPr/>
              <p:nvPr/>
            </p:nvSpPr>
            <p:spPr>
              <a:xfrm>
                <a:off x="3036227" y="1599757"/>
                <a:ext cx="14529" cy="10707"/>
              </a:xfrm>
              <a:custGeom>
                <a:avLst/>
                <a:gdLst/>
                <a:ahLst/>
                <a:cxnLst/>
                <a:rect l="l" t="t" r="r" b="b"/>
                <a:pathLst>
                  <a:path w="764" h="563" extrusionOk="0">
                    <a:moveTo>
                      <a:pt x="379" y="0"/>
                    </a:moveTo>
                    <a:cubicBezTo>
                      <a:pt x="182" y="0"/>
                      <a:pt x="1" y="261"/>
                      <a:pt x="178" y="438"/>
                    </a:cubicBezTo>
                    <a:lnTo>
                      <a:pt x="224" y="484"/>
                    </a:lnTo>
                    <a:cubicBezTo>
                      <a:pt x="280" y="540"/>
                      <a:pt x="343" y="563"/>
                      <a:pt x="404" y="563"/>
                    </a:cubicBezTo>
                    <a:cubicBezTo>
                      <a:pt x="595" y="563"/>
                      <a:pt x="763" y="337"/>
                      <a:pt x="590" y="164"/>
                    </a:cubicBezTo>
                    <a:lnTo>
                      <a:pt x="544" y="73"/>
                    </a:lnTo>
                    <a:cubicBezTo>
                      <a:pt x="493" y="22"/>
                      <a:pt x="436" y="0"/>
                      <a:pt x="37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2"/>
              <p:cNvSpPr/>
              <p:nvPr/>
            </p:nvSpPr>
            <p:spPr>
              <a:xfrm>
                <a:off x="3104063" y="1647586"/>
                <a:ext cx="13750" cy="10593"/>
              </a:xfrm>
              <a:custGeom>
                <a:avLst/>
                <a:gdLst/>
                <a:ahLst/>
                <a:cxnLst/>
                <a:rect l="l" t="t" r="r" b="b"/>
                <a:pathLst>
                  <a:path w="723" h="557" extrusionOk="0">
                    <a:moveTo>
                      <a:pt x="339" y="0"/>
                    </a:moveTo>
                    <a:cubicBezTo>
                      <a:pt x="155" y="0"/>
                      <a:pt x="1" y="261"/>
                      <a:pt x="179" y="439"/>
                    </a:cubicBezTo>
                    <a:lnTo>
                      <a:pt x="224" y="484"/>
                    </a:lnTo>
                    <a:cubicBezTo>
                      <a:pt x="275" y="535"/>
                      <a:pt x="331" y="557"/>
                      <a:pt x="384" y="557"/>
                    </a:cubicBezTo>
                    <a:cubicBezTo>
                      <a:pt x="568" y="557"/>
                      <a:pt x="722" y="296"/>
                      <a:pt x="545" y="119"/>
                    </a:cubicBezTo>
                    <a:lnTo>
                      <a:pt x="499" y="73"/>
                    </a:lnTo>
                    <a:cubicBezTo>
                      <a:pt x="448" y="22"/>
                      <a:pt x="392" y="0"/>
                      <a:pt x="33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2"/>
              <p:cNvSpPr/>
              <p:nvPr/>
            </p:nvSpPr>
            <p:spPr>
              <a:xfrm>
                <a:off x="2867409" y="1490673"/>
                <a:ext cx="13940" cy="9585"/>
              </a:xfrm>
              <a:custGeom>
                <a:avLst/>
                <a:gdLst/>
                <a:ahLst/>
                <a:cxnLst/>
                <a:rect l="l" t="t" r="r" b="b"/>
                <a:pathLst>
                  <a:path w="733" h="504" extrusionOk="0">
                    <a:moveTo>
                      <a:pt x="320" y="0"/>
                    </a:moveTo>
                    <a:cubicBezTo>
                      <a:pt x="0" y="0"/>
                      <a:pt x="0" y="503"/>
                      <a:pt x="320" y="503"/>
                    </a:cubicBezTo>
                    <a:lnTo>
                      <a:pt x="412" y="503"/>
                    </a:lnTo>
                    <a:cubicBezTo>
                      <a:pt x="732" y="503"/>
                      <a:pt x="732" y="0"/>
                      <a:pt x="412"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2"/>
              <p:cNvSpPr/>
              <p:nvPr/>
            </p:nvSpPr>
            <p:spPr>
              <a:xfrm>
                <a:off x="2638667" y="1294108"/>
                <a:ext cx="13065" cy="9585"/>
              </a:xfrm>
              <a:custGeom>
                <a:avLst/>
                <a:gdLst/>
                <a:ahLst/>
                <a:cxnLst/>
                <a:rect l="l" t="t" r="r" b="b"/>
                <a:pathLst>
                  <a:path w="687" h="504" extrusionOk="0">
                    <a:moveTo>
                      <a:pt x="321" y="1"/>
                    </a:moveTo>
                    <a:cubicBezTo>
                      <a:pt x="0" y="46"/>
                      <a:pt x="0" y="458"/>
                      <a:pt x="321" y="504"/>
                    </a:cubicBezTo>
                    <a:lnTo>
                      <a:pt x="412" y="504"/>
                    </a:lnTo>
                    <a:cubicBezTo>
                      <a:pt x="686" y="458"/>
                      <a:pt x="686" y="46"/>
                      <a:pt x="412"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2"/>
              <p:cNvSpPr/>
              <p:nvPr/>
            </p:nvSpPr>
            <p:spPr>
              <a:xfrm>
                <a:off x="2953482" y="1569196"/>
                <a:ext cx="13769" cy="9965"/>
              </a:xfrm>
              <a:custGeom>
                <a:avLst/>
                <a:gdLst/>
                <a:ahLst/>
                <a:cxnLst/>
                <a:rect l="l" t="t" r="r" b="b"/>
                <a:pathLst>
                  <a:path w="724" h="524" extrusionOk="0">
                    <a:moveTo>
                      <a:pt x="331" y="0"/>
                    </a:moveTo>
                    <a:cubicBezTo>
                      <a:pt x="151" y="0"/>
                      <a:pt x="1" y="226"/>
                      <a:pt x="139" y="399"/>
                    </a:cubicBezTo>
                    <a:lnTo>
                      <a:pt x="231" y="445"/>
                    </a:lnTo>
                    <a:cubicBezTo>
                      <a:pt x="275" y="500"/>
                      <a:pt x="330" y="523"/>
                      <a:pt x="385" y="523"/>
                    </a:cubicBezTo>
                    <a:cubicBezTo>
                      <a:pt x="556" y="523"/>
                      <a:pt x="724" y="298"/>
                      <a:pt x="551" y="125"/>
                    </a:cubicBezTo>
                    <a:lnTo>
                      <a:pt x="505" y="79"/>
                    </a:lnTo>
                    <a:cubicBezTo>
                      <a:pt x="449" y="23"/>
                      <a:pt x="389" y="0"/>
                      <a:pt x="331"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2"/>
              <p:cNvSpPr/>
              <p:nvPr/>
            </p:nvSpPr>
            <p:spPr>
              <a:xfrm>
                <a:off x="2808360" y="1343173"/>
                <a:ext cx="13731" cy="10612"/>
              </a:xfrm>
              <a:custGeom>
                <a:avLst/>
                <a:gdLst/>
                <a:ahLst/>
                <a:cxnLst/>
                <a:rect l="l" t="t" r="r" b="b"/>
                <a:pathLst>
                  <a:path w="722" h="558" extrusionOk="0">
                    <a:moveTo>
                      <a:pt x="339" y="1"/>
                    </a:moveTo>
                    <a:cubicBezTo>
                      <a:pt x="154" y="1"/>
                      <a:pt x="1" y="261"/>
                      <a:pt x="178" y="439"/>
                    </a:cubicBezTo>
                    <a:lnTo>
                      <a:pt x="224" y="485"/>
                    </a:lnTo>
                    <a:cubicBezTo>
                      <a:pt x="275" y="536"/>
                      <a:pt x="331" y="557"/>
                      <a:pt x="384" y="557"/>
                    </a:cubicBezTo>
                    <a:cubicBezTo>
                      <a:pt x="568" y="557"/>
                      <a:pt x="722" y="297"/>
                      <a:pt x="544" y="119"/>
                    </a:cubicBezTo>
                    <a:lnTo>
                      <a:pt x="498" y="73"/>
                    </a:lnTo>
                    <a:cubicBezTo>
                      <a:pt x="448" y="22"/>
                      <a:pt x="392" y="1"/>
                      <a:pt x="33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2"/>
              <p:cNvSpPr/>
              <p:nvPr/>
            </p:nvSpPr>
            <p:spPr>
              <a:xfrm>
                <a:off x="2702071" y="1260029"/>
                <a:ext cx="13293" cy="10250"/>
              </a:xfrm>
              <a:custGeom>
                <a:avLst/>
                <a:gdLst/>
                <a:ahLst/>
                <a:cxnLst/>
                <a:rect l="l" t="t" r="r" b="b"/>
                <a:pathLst>
                  <a:path w="699" h="539" extrusionOk="0">
                    <a:moveTo>
                      <a:pt x="379" y="0"/>
                    </a:moveTo>
                    <a:cubicBezTo>
                      <a:pt x="332" y="0"/>
                      <a:pt x="282" y="16"/>
                      <a:pt x="234" y="55"/>
                    </a:cubicBezTo>
                    <a:lnTo>
                      <a:pt x="142" y="101"/>
                    </a:lnTo>
                    <a:cubicBezTo>
                      <a:pt x="0" y="278"/>
                      <a:pt x="162" y="539"/>
                      <a:pt x="348" y="539"/>
                    </a:cubicBezTo>
                    <a:cubicBezTo>
                      <a:pt x="402" y="539"/>
                      <a:pt x="457" y="517"/>
                      <a:pt x="508" y="466"/>
                    </a:cubicBezTo>
                    <a:lnTo>
                      <a:pt x="554" y="375"/>
                    </a:lnTo>
                    <a:cubicBezTo>
                      <a:pt x="698" y="230"/>
                      <a:pt x="557" y="0"/>
                      <a:pt x="37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2"/>
              <p:cNvSpPr/>
              <p:nvPr/>
            </p:nvSpPr>
            <p:spPr>
              <a:xfrm>
                <a:off x="2638572" y="1180536"/>
                <a:ext cx="13255" cy="10612"/>
              </a:xfrm>
              <a:custGeom>
                <a:avLst/>
                <a:gdLst/>
                <a:ahLst/>
                <a:cxnLst/>
                <a:rect l="l" t="t" r="r" b="b"/>
                <a:pathLst>
                  <a:path w="697" h="558" extrusionOk="0">
                    <a:moveTo>
                      <a:pt x="348" y="1"/>
                    </a:moveTo>
                    <a:cubicBezTo>
                      <a:pt x="295" y="1"/>
                      <a:pt x="239" y="22"/>
                      <a:pt x="188" y="73"/>
                    </a:cubicBezTo>
                    <a:lnTo>
                      <a:pt x="143" y="119"/>
                    </a:lnTo>
                    <a:cubicBezTo>
                      <a:pt x="0" y="296"/>
                      <a:pt x="162" y="557"/>
                      <a:pt x="327" y="557"/>
                    </a:cubicBezTo>
                    <a:cubicBezTo>
                      <a:pt x="374" y="557"/>
                      <a:pt x="422" y="536"/>
                      <a:pt x="463" y="485"/>
                    </a:cubicBezTo>
                    <a:lnTo>
                      <a:pt x="554" y="439"/>
                    </a:lnTo>
                    <a:cubicBezTo>
                      <a:pt x="696" y="261"/>
                      <a:pt x="535" y="1"/>
                      <a:pt x="348"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2"/>
              <p:cNvSpPr/>
              <p:nvPr/>
            </p:nvSpPr>
            <p:spPr>
              <a:xfrm>
                <a:off x="2222925" y="1047546"/>
                <a:ext cx="60628" cy="50092"/>
              </a:xfrm>
              <a:custGeom>
                <a:avLst/>
                <a:gdLst/>
                <a:ahLst/>
                <a:cxnLst/>
                <a:rect l="l" t="t" r="r" b="b"/>
                <a:pathLst>
                  <a:path w="3188" h="2634" extrusionOk="0">
                    <a:moveTo>
                      <a:pt x="280" y="1"/>
                    </a:moveTo>
                    <a:cubicBezTo>
                      <a:pt x="184" y="1"/>
                      <a:pt x="77" y="71"/>
                      <a:pt x="47" y="160"/>
                    </a:cubicBezTo>
                    <a:cubicBezTo>
                      <a:pt x="47" y="206"/>
                      <a:pt x="47" y="206"/>
                      <a:pt x="47" y="252"/>
                    </a:cubicBezTo>
                    <a:cubicBezTo>
                      <a:pt x="1" y="298"/>
                      <a:pt x="1" y="389"/>
                      <a:pt x="47" y="480"/>
                    </a:cubicBezTo>
                    <a:cubicBezTo>
                      <a:pt x="641" y="1532"/>
                      <a:pt x="1602" y="2310"/>
                      <a:pt x="2791" y="2630"/>
                    </a:cubicBezTo>
                    <a:cubicBezTo>
                      <a:pt x="2804" y="2632"/>
                      <a:pt x="2816" y="2633"/>
                      <a:pt x="2829" y="2633"/>
                    </a:cubicBezTo>
                    <a:cubicBezTo>
                      <a:pt x="3077" y="2633"/>
                      <a:pt x="3187" y="2214"/>
                      <a:pt x="2882" y="2127"/>
                    </a:cubicBezTo>
                    <a:cubicBezTo>
                      <a:pt x="1922" y="1898"/>
                      <a:pt x="1053" y="1258"/>
                      <a:pt x="550" y="389"/>
                    </a:cubicBezTo>
                    <a:cubicBezTo>
                      <a:pt x="596" y="252"/>
                      <a:pt x="550" y="115"/>
                      <a:pt x="413" y="69"/>
                    </a:cubicBezTo>
                    <a:cubicBezTo>
                      <a:pt x="381" y="21"/>
                      <a:pt x="332" y="1"/>
                      <a:pt x="280"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2"/>
              <p:cNvSpPr/>
              <p:nvPr/>
            </p:nvSpPr>
            <p:spPr>
              <a:xfrm>
                <a:off x="1984731" y="1238805"/>
                <a:ext cx="15537" cy="10269"/>
              </a:xfrm>
              <a:custGeom>
                <a:avLst/>
                <a:gdLst/>
                <a:ahLst/>
                <a:cxnLst/>
                <a:rect l="l" t="t" r="r" b="b"/>
                <a:pathLst>
                  <a:path w="817" h="540" extrusionOk="0">
                    <a:moveTo>
                      <a:pt x="358" y="0"/>
                    </a:moveTo>
                    <a:cubicBezTo>
                      <a:pt x="153" y="0"/>
                      <a:pt x="1" y="252"/>
                      <a:pt x="178" y="393"/>
                    </a:cubicBezTo>
                    <a:lnTo>
                      <a:pt x="315" y="485"/>
                    </a:lnTo>
                    <a:cubicBezTo>
                      <a:pt x="363" y="523"/>
                      <a:pt x="415" y="539"/>
                      <a:pt x="465" y="539"/>
                    </a:cubicBezTo>
                    <a:cubicBezTo>
                      <a:pt x="654" y="539"/>
                      <a:pt x="816" y="309"/>
                      <a:pt x="635" y="165"/>
                    </a:cubicBezTo>
                    <a:lnTo>
                      <a:pt x="544" y="73"/>
                    </a:lnTo>
                    <a:cubicBezTo>
                      <a:pt x="482" y="22"/>
                      <a:pt x="418" y="0"/>
                      <a:pt x="358"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2"/>
              <p:cNvSpPr/>
              <p:nvPr/>
            </p:nvSpPr>
            <p:spPr>
              <a:xfrm>
                <a:off x="2035108" y="1283515"/>
                <a:ext cx="15613" cy="11639"/>
              </a:xfrm>
              <a:custGeom>
                <a:avLst/>
                <a:gdLst/>
                <a:ahLst/>
                <a:cxnLst/>
                <a:rect l="l" t="t" r="r" b="b"/>
                <a:pathLst>
                  <a:path w="821" h="612" extrusionOk="0">
                    <a:moveTo>
                      <a:pt x="371" y="0"/>
                    </a:moveTo>
                    <a:cubicBezTo>
                      <a:pt x="193" y="0"/>
                      <a:pt x="0" y="239"/>
                      <a:pt x="182" y="420"/>
                    </a:cubicBezTo>
                    <a:lnTo>
                      <a:pt x="273" y="558"/>
                    </a:lnTo>
                    <a:cubicBezTo>
                      <a:pt x="320" y="596"/>
                      <a:pt x="374" y="612"/>
                      <a:pt x="426" y="612"/>
                    </a:cubicBezTo>
                    <a:cubicBezTo>
                      <a:pt x="628" y="612"/>
                      <a:pt x="820" y="373"/>
                      <a:pt x="639" y="192"/>
                    </a:cubicBezTo>
                    <a:lnTo>
                      <a:pt x="502" y="55"/>
                    </a:lnTo>
                    <a:cubicBezTo>
                      <a:pt x="464" y="17"/>
                      <a:pt x="418" y="0"/>
                      <a:pt x="371"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2"/>
              <p:cNvSpPr/>
              <p:nvPr/>
            </p:nvSpPr>
            <p:spPr>
              <a:xfrm>
                <a:off x="1891659" y="1404923"/>
                <a:ext cx="15461" cy="11487"/>
              </a:xfrm>
              <a:custGeom>
                <a:avLst/>
                <a:gdLst/>
                <a:ahLst/>
                <a:cxnLst/>
                <a:rect l="l" t="t" r="r" b="b"/>
                <a:pathLst>
                  <a:path w="813" h="604" extrusionOk="0">
                    <a:moveTo>
                      <a:pt x="379" y="1"/>
                    </a:moveTo>
                    <a:cubicBezTo>
                      <a:pt x="182" y="1"/>
                      <a:pt x="1" y="261"/>
                      <a:pt x="179" y="439"/>
                    </a:cubicBezTo>
                    <a:lnTo>
                      <a:pt x="316" y="531"/>
                    </a:lnTo>
                    <a:cubicBezTo>
                      <a:pt x="367" y="582"/>
                      <a:pt x="424" y="603"/>
                      <a:pt x="477" y="603"/>
                    </a:cubicBezTo>
                    <a:cubicBezTo>
                      <a:pt x="661" y="603"/>
                      <a:pt x="813" y="352"/>
                      <a:pt x="636" y="210"/>
                    </a:cubicBezTo>
                    <a:lnTo>
                      <a:pt x="544" y="73"/>
                    </a:lnTo>
                    <a:cubicBezTo>
                      <a:pt x="493" y="22"/>
                      <a:pt x="436" y="1"/>
                      <a:pt x="37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2"/>
              <p:cNvSpPr/>
              <p:nvPr/>
            </p:nvSpPr>
            <p:spPr>
              <a:xfrm>
                <a:off x="2140846" y="1717304"/>
                <a:ext cx="207101" cy="212045"/>
              </a:xfrm>
              <a:custGeom>
                <a:avLst/>
                <a:gdLst/>
                <a:ahLst/>
                <a:cxnLst/>
                <a:rect l="l" t="t" r="r" b="b"/>
                <a:pathLst>
                  <a:path w="10890" h="11150" extrusionOk="0">
                    <a:moveTo>
                      <a:pt x="1163" y="1"/>
                    </a:moveTo>
                    <a:cubicBezTo>
                      <a:pt x="575" y="1"/>
                      <a:pt x="0" y="451"/>
                      <a:pt x="247" y="1163"/>
                    </a:cubicBezTo>
                    <a:cubicBezTo>
                      <a:pt x="1710" y="5508"/>
                      <a:pt x="4866" y="9029"/>
                      <a:pt x="8982" y="11042"/>
                    </a:cubicBezTo>
                    <a:cubicBezTo>
                      <a:pt x="9132" y="11117"/>
                      <a:pt x="9279" y="11150"/>
                      <a:pt x="9419" y="11150"/>
                    </a:cubicBezTo>
                    <a:cubicBezTo>
                      <a:pt x="10304" y="11150"/>
                      <a:pt x="10890" y="9829"/>
                      <a:pt x="9942" y="9395"/>
                    </a:cubicBezTo>
                    <a:cubicBezTo>
                      <a:pt x="6284" y="7612"/>
                      <a:pt x="3448" y="4502"/>
                      <a:pt x="2122" y="660"/>
                    </a:cubicBezTo>
                    <a:cubicBezTo>
                      <a:pt x="1957" y="202"/>
                      <a:pt x="1557"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2"/>
              <p:cNvSpPr/>
              <p:nvPr/>
            </p:nvSpPr>
            <p:spPr>
              <a:xfrm>
                <a:off x="2130443" y="1666718"/>
                <a:ext cx="54542" cy="39328"/>
              </a:xfrm>
              <a:custGeom>
                <a:avLst/>
                <a:gdLst/>
                <a:ahLst/>
                <a:cxnLst/>
                <a:rect l="l" t="t" r="r" b="b"/>
                <a:pathLst>
                  <a:path w="2868" h="2068" extrusionOk="0">
                    <a:moveTo>
                      <a:pt x="1397" y="0"/>
                    </a:moveTo>
                    <a:cubicBezTo>
                      <a:pt x="645" y="0"/>
                      <a:pt x="0" y="972"/>
                      <a:pt x="702" y="1674"/>
                    </a:cubicBezTo>
                    <a:lnTo>
                      <a:pt x="794" y="1765"/>
                    </a:lnTo>
                    <a:cubicBezTo>
                      <a:pt x="1007" y="1978"/>
                      <a:pt x="1245" y="2067"/>
                      <a:pt x="1473" y="2067"/>
                    </a:cubicBezTo>
                    <a:cubicBezTo>
                      <a:pt x="2224" y="2067"/>
                      <a:pt x="2867" y="1105"/>
                      <a:pt x="2166" y="439"/>
                    </a:cubicBezTo>
                    <a:lnTo>
                      <a:pt x="2074" y="302"/>
                    </a:lnTo>
                    <a:cubicBezTo>
                      <a:pt x="1862" y="89"/>
                      <a:pt x="1624" y="0"/>
                      <a:pt x="1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2"/>
              <p:cNvSpPr/>
              <p:nvPr/>
            </p:nvSpPr>
            <p:spPr>
              <a:xfrm>
                <a:off x="2132421" y="1626420"/>
                <a:ext cx="51461" cy="37274"/>
              </a:xfrm>
              <a:custGeom>
                <a:avLst/>
                <a:gdLst/>
                <a:ahLst/>
                <a:cxnLst/>
                <a:rect l="l" t="t" r="r" b="b"/>
                <a:pathLst>
                  <a:path w="2706" h="1960" extrusionOk="0">
                    <a:moveTo>
                      <a:pt x="1352" y="1"/>
                    </a:moveTo>
                    <a:cubicBezTo>
                      <a:pt x="1131" y="1"/>
                      <a:pt x="901" y="81"/>
                      <a:pt x="690" y="271"/>
                    </a:cubicBezTo>
                    <a:lnTo>
                      <a:pt x="598" y="363"/>
                    </a:lnTo>
                    <a:cubicBezTo>
                      <a:pt x="0" y="1066"/>
                      <a:pt x="593" y="1959"/>
                      <a:pt x="1315" y="1959"/>
                    </a:cubicBezTo>
                    <a:cubicBezTo>
                      <a:pt x="1531" y="1959"/>
                      <a:pt x="1759" y="1879"/>
                      <a:pt x="1970" y="1689"/>
                    </a:cubicBezTo>
                    <a:lnTo>
                      <a:pt x="2107" y="1597"/>
                    </a:lnTo>
                    <a:cubicBezTo>
                      <a:pt x="2706" y="894"/>
                      <a:pt x="2086" y="1"/>
                      <a:pt x="13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2"/>
              <p:cNvSpPr/>
              <p:nvPr/>
            </p:nvSpPr>
            <p:spPr>
              <a:xfrm>
                <a:off x="2154424" y="1536239"/>
                <a:ext cx="55094" cy="61103"/>
              </a:xfrm>
              <a:custGeom>
                <a:avLst/>
                <a:gdLst/>
                <a:ahLst/>
                <a:cxnLst/>
                <a:rect l="l" t="t" r="r" b="b"/>
                <a:pathLst>
                  <a:path w="2897" h="3213" extrusionOk="0">
                    <a:moveTo>
                      <a:pt x="1406" y="1"/>
                    </a:moveTo>
                    <a:cubicBezTo>
                      <a:pt x="1126" y="1"/>
                      <a:pt x="876" y="127"/>
                      <a:pt x="768" y="440"/>
                    </a:cubicBezTo>
                    <a:cubicBezTo>
                      <a:pt x="447" y="943"/>
                      <a:pt x="219" y="1537"/>
                      <a:pt x="82" y="2132"/>
                    </a:cubicBezTo>
                    <a:cubicBezTo>
                      <a:pt x="0" y="2808"/>
                      <a:pt x="527" y="3212"/>
                      <a:pt x="1056" y="3212"/>
                    </a:cubicBezTo>
                    <a:cubicBezTo>
                      <a:pt x="1422" y="3212"/>
                      <a:pt x="1788" y="3019"/>
                      <a:pt x="1957" y="2589"/>
                    </a:cubicBezTo>
                    <a:cubicBezTo>
                      <a:pt x="2048" y="2132"/>
                      <a:pt x="2185" y="1720"/>
                      <a:pt x="2414" y="1355"/>
                    </a:cubicBezTo>
                    <a:cubicBezTo>
                      <a:pt x="2896" y="711"/>
                      <a:pt x="2067" y="1"/>
                      <a:pt x="14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2"/>
              <p:cNvSpPr/>
              <p:nvPr/>
            </p:nvSpPr>
            <p:spPr>
              <a:xfrm>
                <a:off x="2229353" y="2289427"/>
                <a:ext cx="82308" cy="81433"/>
              </a:xfrm>
              <a:custGeom>
                <a:avLst/>
                <a:gdLst/>
                <a:ahLst/>
                <a:cxnLst/>
                <a:rect l="l" t="t" r="r" b="b"/>
                <a:pathLst>
                  <a:path w="4328" h="4282" extrusionOk="0">
                    <a:moveTo>
                      <a:pt x="1314" y="1"/>
                    </a:moveTo>
                    <a:cubicBezTo>
                      <a:pt x="663" y="1"/>
                      <a:pt x="0" y="691"/>
                      <a:pt x="440" y="1446"/>
                    </a:cubicBezTo>
                    <a:cubicBezTo>
                      <a:pt x="944" y="2406"/>
                      <a:pt x="1721" y="3275"/>
                      <a:pt x="2590" y="4007"/>
                    </a:cubicBezTo>
                    <a:cubicBezTo>
                      <a:pt x="2773" y="4190"/>
                      <a:pt x="3013" y="4281"/>
                      <a:pt x="3259" y="4281"/>
                    </a:cubicBezTo>
                    <a:cubicBezTo>
                      <a:pt x="3505" y="4281"/>
                      <a:pt x="3756" y="4190"/>
                      <a:pt x="3962" y="4007"/>
                    </a:cubicBezTo>
                    <a:cubicBezTo>
                      <a:pt x="4328" y="3595"/>
                      <a:pt x="4328" y="3001"/>
                      <a:pt x="3962" y="2635"/>
                    </a:cubicBezTo>
                    <a:cubicBezTo>
                      <a:pt x="3184" y="2041"/>
                      <a:pt x="2544" y="1309"/>
                      <a:pt x="2087" y="486"/>
                    </a:cubicBezTo>
                    <a:cubicBezTo>
                      <a:pt x="1901" y="143"/>
                      <a:pt x="1609" y="1"/>
                      <a:pt x="1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2"/>
              <p:cNvSpPr/>
              <p:nvPr/>
            </p:nvSpPr>
            <p:spPr>
              <a:xfrm>
                <a:off x="2204364" y="2240723"/>
                <a:ext cx="54561" cy="39328"/>
              </a:xfrm>
              <a:custGeom>
                <a:avLst/>
                <a:gdLst/>
                <a:ahLst/>
                <a:cxnLst/>
                <a:rect l="l" t="t" r="r" b="b"/>
                <a:pathLst>
                  <a:path w="2869" h="2068" extrusionOk="0">
                    <a:moveTo>
                      <a:pt x="1471" y="1"/>
                    </a:moveTo>
                    <a:cubicBezTo>
                      <a:pt x="1244" y="1"/>
                      <a:pt x="1007" y="90"/>
                      <a:pt x="794" y="303"/>
                    </a:cubicBezTo>
                    <a:lnTo>
                      <a:pt x="703" y="394"/>
                    </a:lnTo>
                    <a:cubicBezTo>
                      <a:pt x="0" y="1096"/>
                      <a:pt x="646" y="2068"/>
                      <a:pt x="1397" y="2068"/>
                    </a:cubicBezTo>
                    <a:cubicBezTo>
                      <a:pt x="1625" y="2068"/>
                      <a:pt x="1862" y="1979"/>
                      <a:pt x="2075" y="1766"/>
                    </a:cubicBezTo>
                    <a:lnTo>
                      <a:pt x="2166" y="1675"/>
                    </a:lnTo>
                    <a:cubicBezTo>
                      <a:pt x="2868" y="973"/>
                      <a:pt x="2223" y="1"/>
                      <a:pt x="14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98" name="Google Shape;2498;p52"/>
            <p:cNvCxnSpPr/>
            <p:nvPr/>
          </p:nvCxnSpPr>
          <p:spPr>
            <a:xfrm rot="10800000" flipH="1">
              <a:off x="973625" y="4362650"/>
              <a:ext cx="299700" cy="348300"/>
            </a:xfrm>
            <a:prstGeom prst="straightConnector1">
              <a:avLst/>
            </a:prstGeom>
            <a:noFill/>
            <a:ln w="19050" cap="flat" cmpd="sng">
              <a:solidFill>
                <a:schemeClr val="accent2"/>
              </a:solidFill>
              <a:prstDash val="solid"/>
              <a:round/>
              <a:headEnd type="none" w="med" len="med"/>
              <a:tailEnd type="none" w="med" len="med"/>
            </a:ln>
          </p:spPr>
        </p:cxn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883344"/>
            <a:ext cx="3960440" cy="3960440"/>
          </a:xfrm>
          <a:prstGeom prst="rect">
            <a:avLst/>
          </a:prstGeom>
        </p:spPr>
      </p:pic>
      <p:sp>
        <p:nvSpPr>
          <p:cNvPr id="82" name="Google Shape;2422;p52"/>
          <p:cNvSpPr txBox="1">
            <a:spLocks/>
          </p:cNvSpPr>
          <p:nvPr/>
        </p:nvSpPr>
        <p:spPr>
          <a:xfrm flipH="1">
            <a:off x="5815153" y="2684229"/>
            <a:ext cx="3168351" cy="378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r" rtl="0">
              <a:lnSpc>
                <a:spcPct val="100000"/>
              </a:lnSpc>
              <a:spcBef>
                <a:spcPts val="0"/>
              </a:spcBef>
              <a:spcAft>
                <a:spcPts val="0"/>
              </a:spcAft>
              <a:buClr>
                <a:schemeClr val="accent3"/>
              </a:buClr>
              <a:buSzPts val="2100"/>
              <a:buFont typeface="Barlow"/>
              <a:buNone/>
              <a:defRPr sz="1600" b="0" i="0" u="none" strike="noStrike" cap="none">
                <a:solidFill>
                  <a:schemeClr val="accent3"/>
                </a:solidFill>
                <a:latin typeface="Barlow"/>
                <a:ea typeface="Barlow"/>
                <a:cs typeface="Barlow"/>
                <a:sym typeface="Barlow"/>
              </a:defRPr>
            </a:lvl1pPr>
            <a:lvl2pPr marL="914400" marR="0" lvl="1"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2pPr>
            <a:lvl3pPr marL="1371600" marR="0" lvl="2"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3pPr>
            <a:lvl4pPr marL="1828800" marR="0" lvl="3"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4pPr>
            <a:lvl5pPr marL="2286000" marR="0" lvl="4"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5pPr>
            <a:lvl6pPr marL="2743200" marR="0" lvl="5"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6pPr>
            <a:lvl7pPr marL="3200400" marR="0" lvl="6"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7pPr>
            <a:lvl8pPr marL="3657600" marR="0" lvl="7"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8pPr>
            <a:lvl9pPr marL="4114800" marR="0" lvl="8"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9pPr>
          </a:lstStyle>
          <a:p>
            <a:pPr marL="0" indent="0"/>
            <a:r>
              <a:rPr lang="en-GB" dirty="0" smtClean="0"/>
              <a:t>What genre is the book?</a:t>
            </a:r>
          </a:p>
          <a:p>
            <a:pPr marL="0" indent="0"/>
            <a:endParaRPr lang="en-GB" dirty="0" smtClean="0"/>
          </a:p>
          <a:p>
            <a:pPr marL="0" indent="0"/>
            <a:r>
              <a:rPr lang="en-GB" dirty="0" smtClean="0"/>
              <a:t>What age group is the book for?</a:t>
            </a:r>
          </a:p>
          <a:p>
            <a:pPr marL="0" indent="0"/>
            <a:endParaRPr lang="en-GB" dirty="0" smtClean="0"/>
          </a:p>
          <a:p>
            <a:pPr marL="0" indent="0"/>
            <a:r>
              <a:rPr lang="en-GB" dirty="0" smtClean="0"/>
              <a:t>Is it a book for girls or a book for boys? (trick question)</a:t>
            </a:r>
          </a:p>
          <a:p>
            <a:pPr marL="0" indent="0"/>
            <a:endParaRPr lang="en-GB" dirty="0" smtClean="0"/>
          </a:p>
          <a:p>
            <a:pPr marL="0" indent="0"/>
            <a:r>
              <a:rPr lang="en-GB" dirty="0" smtClean="0"/>
              <a:t>Who is on the front cover?</a:t>
            </a:r>
          </a:p>
          <a:p>
            <a:pPr marL="0" indent="0"/>
            <a:endParaRPr lang="en-GB" dirty="0" smtClean="0"/>
          </a:p>
          <a:p>
            <a:pPr marL="0" indent="0"/>
            <a:r>
              <a:rPr lang="en-GB" dirty="0" smtClean="0"/>
              <a:t>Where are they going?</a:t>
            </a:r>
          </a:p>
          <a:p>
            <a:pPr marL="0" indent="0"/>
            <a:endParaRPr lang="en-GB" dirty="0" smtClean="0"/>
          </a:p>
          <a:p>
            <a:pPr marL="0" indent="0"/>
            <a:r>
              <a:rPr lang="en-GB" dirty="0" smtClean="0"/>
              <a:t>What do you think the word ‘almost’ means?</a:t>
            </a:r>
          </a:p>
          <a:p>
            <a:pPr marL="0" indent="0"/>
            <a:endParaRPr lang="en-GB" dirty="0"/>
          </a:p>
        </p:txBody>
      </p:sp>
    </p:spTree>
    <p:extLst>
      <p:ext uri="{BB962C8B-B14F-4D97-AF65-F5344CB8AC3E}">
        <p14:creationId xmlns:p14="http://schemas.microsoft.com/office/powerpoint/2010/main" val="9209495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2">
                                            <p:txEl>
                                              <p:pRg st="0" end="0"/>
                                            </p:txEl>
                                          </p:spTgt>
                                        </p:tgtEl>
                                        <p:attrNameLst>
                                          <p:attrName>style.visibility</p:attrName>
                                        </p:attrNameLst>
                                      </p:cBhvr>
                                      <p:to>
                                        <p:strVal val="visible"/>
                                      </p:to>
                                    </p:set>
                                    <p:animEffect transition="in" filter="barn(inVertical)">
                                      <p:cBhvr>
                                        <p:cTn id="15" dur="500"/>
                                        <p:tgtEl>
                                          <p:spTgt spid="8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2">
                                            <p:txEl>
                                              <p:pRg st="2" end="2"/>
                                            </p:txEl>
                                          </p:spTgt>
                                        </p:tgtEl>
                                        <p:attrNameLst>
                                          <p:attrName>style.visibility</p:attrName>
                                        </p:attrNameLst>
                                      </p:cBhvr>
                                      <p:to>
                                        <p:strVal val="visible"/>
                                      </p:to>
                                    </p:set>
                                    <p:animEffect transition="in" filter="barn(inVertical)">
                                      <p:cBhvr>
                                        <p:cTn id="20" dur="500"/>
                                        <p:tgtEl>
                                          <p:spTgt spid="8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2">
                                            <p:txEl>
                                              <p:pRg st="4" end="4"/>
                                            </p:txEl>
                                          </p:spTgt>
                                        </p:tgtEl>
                                        <p:attrNameLst>
                                          <p:attrName>style.visibility</p:attrName>
                                        </p:attrNameLst>
                                      </p:cBhvr>
                                      <p:to>
                                        <p:strVal val="visible"/>
                                      </p:to>
                                    </p:set>
                                    <p:animEffect transition="in" filter="barn(inVertical)">
                                      <p:cBhvr>
                                        <p:cTn id="25" dur="500"/>
                                        <p:tgtEl>
                                          <p:spTgt spid="8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2">
                                            <p:txEl>
                                              <p:pRg st="6" end="6"/>
                                            </p:txEl>
                                          </p:spTgt>
                                        </p:tgtEl>
                                        <p:attrNameLst>
                                          <p:attrName>style.visibility</p:attrName>
                                        </p:attrNameLst>
                                      </p:cBhvr>
                                      <p:to>
                                        <p:strVal val="visible"/>
                                      </p:to>
                                    </p:set>
                                    <p:animEffect transition="in" filter="barn(inVertical)">
                                      <p:cBhvr>
                                        <p:cTn id="30" dur="500"/>
                                        <p:tgtEl>
                                          <p:spTgt spid="8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2">
                                            <p:txEl>
                                              <p:pRg st="8" end="8"/>
                                            </p:txEl>
                                          </p:spTgt>
                                        </p:tgtEl>
                                        <p:attrNameLst>
                                          <p:attrName>style.visibility</p:attrName>
                                        </p:attrNameLst>
                                      </p:cBhvr>
                                      <p:to>
                                        <p:strVal val="visible"/>
                                      </p:to>
                                    </p:set>
                                    <p:animEffect transition="in" filter="barn(inVertical)">
                                      <p:cBhvr>
                                        <p:cTn id="35" dur="500"/>
                                        <p:tgtEl>
                                          <p:spTgt spid="82">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2">
                                            <p:txEl>
                                              <p:pRg st="10" end="10"/>
                                            </p:txEl>
                                          </p:spTgt>
                                        </p:tgtEl>
                                        <p:attrNameLst>
                                          <p:attrName>style.visibility</p:attrName>
                                        </p:attrNameLst>
                                      </p:cBhvr>
                                      <p:to>
                                        <p:strVal val="visible"/>
                                      </p:to>
                                    </p:set>
                                    <p:animEffect transition="in" filter="barn(inVertical)">
                                      <p:cBhvr>
                                        <p:cTn id="40" dur="500"/>
                                        <p:tgtEl>
                                          <p:spTgt spid="8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grpSp>
        <p:nvGrpSpPr>
          <p:cNvPr id="2066" name="Google Shape;2066;p46"/>
          <p:cNvGrpSpPr/>
          <p:nvPr/>
        </p:nvGrpSpPr>
        <p:grpSpPr>
          <a:xfrm rot="525391">
            <a:off x="5353388" y="-894819"/>
            <a:ext cx="4563526" cy="3632591"/>
            <a:chOff x="5454914" y="-1099352"/>
            <a:chExt cx="4716443" cy="3754314"/>
          </a:xfrm>
        </p:grpSpPr>
        <p:grpSp>
          <p:nvGrpSpPr>
            <p:cNvPr id="2067" name="Google Shape;2067;p46"/>
            <p:cNvGrpSpPr/>
            <p:nvPr/>
          </p:nvGrpSpPr>
          <p:grpSpPr>
            <a:xfrm rot="-9567442">
              <a:off x="7426559" y="-754587"/>
              <a:ext cx="2399971" cy="2400271"/>
              <a:chOff x="-567905" y="3619880"/>
              <a:chExt cx="2400000" cy="2400300"/>
            </a:xfrm>
          </p:grpSpPr>
          <p:sp>
            <p:nvSpPr>
              <p:cNvPr id="2068" name="Google Shape;2068;p46"/>
              <p:cNvSpPr/>
              <p:nvPr/>
            </p:nvSpPr>
            <p:spPr>
              <a:xfrm rot="2946085">
                <a:off x="-217655" y="3968277"/>
                <a:ext cx="1699499" cy="1703505"/>
              </a:xfrm>
              <a:prstGeom prst="trapezoid">
                <a:avLst>
                  <a:gd name="adj" fmla="val 31712"/>
                </a:avLst>
              </a:pr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69" name="Google Shape;2069;p46"/>
              <p:cNvCxnSpPr/>
              <p:nvPr/>
            </p:nvCxnSpPr>
            <p:spPr>
              <a:xfrm rot="-1231989" flipH="1">
                <a:off x="32373" y="4261162"/>
                <a:ext cx="878406" cy="58954"/>
              </a:xfrm>
              <a:prstGeom prst="straightConnector1">
                <a:avLst/>
              </a:prstGeom>
              <a:noFill/>
              <a:ln w="19050" cap="flat" cmpd="sng">
                <a:solidFill>
                  <a:schemeClr val="accent2"/>
                </a:solidFill>
                <a:prstDash val="solid"/>
                <a:round/>
                <a:headEnd type="none" w="med" len="med"/>
                <a:tailEnd type="none" w="med" len="med"/>
              </a:ln>
            </p:spPr>
          </p:cxnSp>
          <p:cxnSp>
            <p:nvCxnSpPr>
              <p:cNvPr id="2070" name="Google Shape;2070;p46"/>
              <p:cNvCxnSpPr/>
              <p:nvPr/>
            </p:nvCxnSpPr>
            <p:spPr>
              <a:xfrm rot="9568803" flipH="1">
                <a:off x="976841" y="4777150"/>
                <a:ext cx="445892" cy="333883"/>
              </a:xfrm>
              <a:prstGeom prst="straightConnector1">
                <a:avLst/>
              </a:prstGeom>
              <a:noFill/>
              <a:ln w="19050" cap="flat" cmpd="sng">
                <a:solidFill>
                  <a:schemeClr val="accent2"/>
                </a:solidFill>
                <a:prstDash val="solid"/>
                <a:round/>
                <a:headEnd type="none" w="med" len="med"/>
                <a:tailEnd type="none" w="med" len="med"/>
              </a:ln>
            </p:spPr>
          </p:cxnSp>
        </p:grpSp>
        <p:grpSp>
          <p:nvGrpSpPr>
            <p:cNvPr id="2071" name="Google Shape;2071;p46"/>
            <p:cNvGrpSpPr/>
            <p:nvPr/>
          </p:nvGrpSpPr>
          <p:grpSpPr>
            <a:xfrm rot="-3976539">
              <a:off x="5777517" y="-66880"/>
              <a:ext cx="2433271" cy="2293309"/>
              <a:chOff x="1728052" y="3136714"/>
              <a:chExt cx="1705565" cy="1672228"/>
            </a:xfrm>
          </p:grpSpPr>
          <p:sp>
            <p:nvSpPr>
              <p:cNvPr id="2072" name="Google Shape;2072;p46"/>
              <p:cNvSpPr/>
              <p:nvPr/>
            </p:nvSpPr>
            <p:spPr>
              <a:xfrm>
                <a:off x="2782173" y="4172064"/>
                <a:ext cx="618392" cy="617517"/>
              </a:xfrm>
              <a:custGeom>
                <a:avLst/>
                <a:gdLst/>
                <a:ahLst/>
                <a:cxnLst/>
                <a:rect l="l" t="t" r="r" b="b"/>
                <a:pathLst>
                  <a:path w="32517" h="32471" extrusionOk="0">
                    <a:moveTo>
                      <a:pt x="17562" y="0"/>
                    </a:moveTo>
                    <a:lnTo>
                      <a:pt x="9193" y="9147"/>
                    </a:lnTo>
                    <a:lnTo>
                      <a:pt x="0" y="17516"/>
                    </a:lnTo>
                    <a:lnTo>
                      <a:pt x="7272" y="32471"/>
                    </a:lnTo>
                    <a:lnTo>
                      <a:pt x="19894" y="19848"/>
                    </a:lnTo>
                    <a:lnTo>
                      <a:pt x="32517" y="7226"/>
                    </a:lnTo>
                    <a:lnTo>
                      <a:pt x="175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6"/>
              <p:cNvSpPr/>
              <p:nvPr/>
            </p:nvSpPr>
            <p:spPr>
              <a:xfrm>
                <a:off x="2956982" y="4268597"/>
                <a:ext cx="358347" cy="280946"/>
              </a:xfrm>
              <a:custGeom>
                <a:avLst/>
                <a:gdLst/>
                <a:ahLst/>
                <a:cxnLst/>
                <a:rect l="l" t="t" r="r" b="b"/>
                <a:pathLst>
                  <a:path w="18843" h="14773" extrusionOk="0">
                    <a:moveTo>
                      <a:pt x="6083" y="1"/>
                    </a:moveTo>
                    <a:lnTo>
                      <a:pt x="1" y="4071"/>
                    </a:lnTo>
                    <a:lnTo>
                      <a:pt x="10702" y="14772"/>
                    </a:lnTo>
                    <a:lnTo>
                      <a:pt x="18843" y="6632"/>
                    </a:lnTo>
                    <a:lnTo>
                      <a:pt x="6083" y="1"/>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6"/>
              <p:cNvSpPr/>
              <p:nvPr/>
            </p:nvSpPr>
            <p:spPr>
              <a:xfrm>
                <a:off x="1874163" y="3263180"/>
                <a:ext cx="1383770" cy="1372170"/>
              </a:xfrm>
              <a:custGeom>
                <a:avLst/>
                <a:gdLst/>
                <a:ahLst/>
                <a:cxnLst/>
                <a:rect l="l" t="t" r="r" b="b"/>
                <a:pathLst>
                  <a:path w="72763" h="72153" extrusionOk="0">
                    <a:moveTo>
                      <a:pt x="30093" y="1"/>
                    </a:moveTo>
                    <a:lnTo>
                      <a:pt x="1" y="30093"/>
                    </a:lnTo>
                    <a:lnTo>
                      <a:pt x="40841" y="70933"/>
                    </a:lnTo>
                    <a:cubicBezTo>
                      <a:pt x="41660" y="71753"/>
                      <a:pt x="42759" y="72153"/>
                      <a:pt x="43924" y="72153"/>
                    </a:cubicBezTo>
                    <a:cubicBezTo>
                      <a:pt x="45424" y="72153"/>
                      <a:pt x="47034" y="71489"/>
                      <a:pt x="48295" y="70201"/>
                    </a:cubicBezTo>
                    <a:lnTo>
                      <a:pt x="70156" y="48341"/>
                    </a:lnTo>
                    <a:cubicBezTo>
                      <a:pt x="72442" y="46054"/>
                      <a:pt x="72762" y="42716"/>
                      <a:pt x="70933" y="40841"/>
                    </a:cubicBezTo>
                    <a:lnTo>
                      <a:pt x="30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6"/>
              <p:cNvSpPr/>
              <p:nvPr/>
            </p:nvSpPr>
            <p:spPr>
              <a:xfrm>
                <a:off x="1728052" y="3154248"/>
                <a:ext cx="718424" cy="681245"/>
              </a:xfrm>
              <a:custGeom>
                <a:avLst/>
                <a:gdLst/>
                <a:ahLst/>
                <a:cxnLst/>
                <a:rect l="l" t="t" r="r" b="b"/>
                <a:pathLst>
                  <a:path w="37777" h="35822" extrusionOk="0">
                    <a:moveTo>
                      <a:pt x="23874" y="1"/>
                    </a:moveTo>
                    <a:cubicBezTo>
                      <a:pt x="18843" y="1"/>
                      <a:pt x="13812" y="1910"/>
                      <a:pt x="9971" y="5729"/>
                    </a:cubicBezTo>
                    <a:lnTo>
                      <a:pt x="7684" y="8016"/>
                    </a:lnTo>
                    <a:cubicBezTo>
                      <a:pt x="1" y="15699"/>
                      <a:pt x="1" y="28138"/>
                      <a:pt x="7684" y="35821"/>
                    </a:cubicBezTo>
                    <a:lnTo>
                      <a:pt x="37776" y="5729"/>
                    </a:lnTo>
                    <a:cubicBezTo>
                      <a:pt x="33935" y="1910"/>
                      <a:pt x="28904" y="1"/>
                      <a:pt x="23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6"/>
              <p:cNvSpPr/>
              <p:nvPr/>
            </p:nvSpPr>
            <p:spPr>
              <a:xfrm>
                <a:off x="2244681" y="3602376"/>
                <a:ext cx="523590" cy="523609"/>
              </a:xfrm>
              <a:custGeom>
                <a:avLst/>
                <a:gdLst/>
                <a:ahLst/>
                <a:cxnLst/>
                <a:rect l="l" t="t" r="r" b="b"/>
                <a:pathLst>
                  <a:path w="27532" h="27533" extrusionOk="0">
                    <a:moveTo>
                      <a:pt x="13766" y="1"/>
                    </a:moveTo>
                    <a:cubicBezTo>
                      <a:pt x="6174" y="1"/>
                      <a:pt x="0" y="6129"/>
                      <a:pt x="0" y="13767"/>
                    </a:cubicBezTo>
                    <a:cubicBezTo>
                      <a:pt x="0" y="21358"/>
                      <a:pt x="6174" y="27532"/>
                      <a:pt x="13766" y="27532"/>
                    </a:cubicBezTo>
                    <a:cubicBezTo>
                      <a:pt x="21403" y="27532"/>
                      <a:pt x="27532" y="21358"/>
                      <a:pt x="27532" y="13767"/>
                    </a:cubicBezTo>
                    <a:cubicBezTo>
                      <a:pt x="27532" y="6129"/>
                      <a:pt x="21403" y="1"/>
                      <a:pt x="13766"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6"/>
              <p:cNvSpPr/>
              <p:nvPr/>
            </p:nvSpPr>
            <p:spPr>
              <a:xfrm>
                <a:off x="2234240" y="3623257"/>
                <a:ext cx="488807" cy="488807"/>
              </a:xfrm>
              <a:custGeom>
                <a:avLst/>
                <a:gdLst/>
                <a:ahLst/>
                <a:cxnLst/>
                <a:rect l="l" t="t" r="r" b="b"/>
                <a:pathLst>
                  <a:path w="25703" h="25703" extrusionOk="0">
                    <a:moveTo>
                      <a:pt x="12852" y="0"/>
                    </a:moveTo>
                    <a:cubicBezTo>
                      <a:pt x="5763" y="0"/>
                      <a:pt x="1" y="5763"/>
                      <a:pt x="1" y="12852"/>
                    </a:cubicBezTo>
                    <a:cubicBezTo>
                      <a:pt x="1" y="19940"/>
                      <a:pt x="5763" y="25703"/>
                      <a:pt x="12852" y="25703"/>
                    </a:cubicBezTo>
                    <a:cubicBezTo>
                      <a:pt x="19940" y="25703"/>
                      <a:pt x="25703" y="19940"/>
                      <a:pt x="25703" y="12852"/>
                    </a:cubicBezTo>
                    <a:cubicBezTo>
                      <a:pt x="25703" y="5763"/>
                      <a:pt x="19940" y="0"/>
                      <a:pt x="12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6"/>
              <p:cNvSpPr/>
              <p:nvPr/>
            </p:nvSpPr>
            <p:spPr>
              <a:xfrm>
                <a:off x="2275109" y="3714789"/>
                <a:ext cx="407070" cy="304223"/>
              </a:xfrm>
              <a:custGeom>
                <a:avLst/>
                <a:gdLst/>
                <a:ahLst/>
                <a:cxnLst/>
                <a:rect l="l" t="t" r="r" b="b"/>
                <a:pathLst>
                  <a:path w="21405" h="15997" extrusionOk="0">
                    <a:moveTo>
                      <a:pt x="10685" y="1"/>
                    </a:moveTo>
                    <a:cubicBezTo>
                      <a:pt x="8633" y="1"/>
                      <a:pt x="6587" y="790"/>
                      <a:pt x="5032" y="2368"/>
                    </a:cubicBezTo>
                    <a:cubicBezTo>
                      <a:pt x="1" y="7398"/>
                      <a:pt x="3568" y="15996"/>
                      <a:pt x="10703" y="15996"/>
                    </a:cubicBezTo>
                    <a:cubicBezTo>
                      <a:pt x="17791" y="15996"/>
                      <a:pt x="21404" y="7398"/>
                      <a:pt x="16373" y="2368"/>
                    </a:cubicBezTo>
                    <a:cubicBezTo>
                      <a:pt x="14796" y="790"/>
                      <a:pt x="12738" y="1"/>
                      <a:pt x="10685" y="1"/>
                    </a:cubicBezTo>
                    <a:close/>
                  </a:path>
                </a:pathLst>
              </a:custGeom>
              <a:solidFill>
                <a:srgbClr val="76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6"/>
              <p:cNvSpPr/>
              <p:nvPr/>
            </p:nvSpPr>
            <p:spPr>
              <a:xfrm>
                <a:off x="2359490" y="3807632"/>
                <a:ext cx="109598" cy="110492"/>
              </a:xfrm>
              <a:custGeom>
                <a:avLst/>
                <a:gdLst/>
                <a:ahLst/>
                <a:cxnLst/>
                <a:rect l="l" t="t" r="r" b="b"/>
                <a:pathLst>
                  <a:path w="5763" h="5810" extrusionOk="0">
                    <a:moveTo>
                      <a:pt x="2881" y="1"/>
                    </a:moveTo>
                    <a:cubicBezTo>
                      <a:pt x="1281" y="1"/>
                      <a:pt x="0" y="1327"/>
                      <a:pt x="0" y="2928"/>
                    </a:cubicBezTo>
                    <a:cubicBezTo>
                      <a:pt x="0" y="4529"/>
                      <a:pt x="1281" y="5809"/>
                      <a:pt x="2881" y="5809"/>
                    </a:cubicBezTo>
                    <a:cubicBezTo>
                      <a:pt x="4482" y="5809"/>
                      <a:pt x="5762" y="4529"/>
                      <a:pt x="5762" y="2928"/>
                    </a:cubicBezTo>
                    <a:cubicBezTo>
                      <a:pt x="5762" y="1327"/>
                      <a:pt x="4482" y="1"/>
                      <a:pt x="28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6"/>
              <p:cNvSpPr/>
              <p:nvPr/>
            </p:nvSpPr>
            <p:spPr>
              <a:xfrm>
                <a:off x="2459503" y="3842434"/>
                <a:ext cx="59163" cy="60019"/>
              </a:xfrm>
              <a:custGeom>
                <a:avLst/>
                <a:gdLst/>
                <a:ahLst/>
                <a:cxnLst/>
                <a:rect l="l" t="t" r="r" b="b"/>
                <a:pathLst>
                  <a:path w="3111" h="3156" extrusionOk="0">
                    <a:moveTo>
                      <a:pt x="1555" y="0"/>
                    </a:moveTo>
                    <a:cubicBezTo>
                      <a:pt x="686" y="0"/>
                      <a:pt x="0" y="732"/>
                      <a:pt x="0" y="1601"/>
                    </a:cubicBezTo>
                    <a:cubicBezTo>
                      <a:pt x="0" y="2470"/>
                      <a:pt x="686" y="3156"/>
                      <a:pt x="1555" y="3156"/>
                    </a:cubicBezTo>
                    <a:cubicBezTo>
                      <a:pt x="2424" y="3156"/>
                      <a:pt x="3110" y="2470"/>
                      <a:pt x="3110" y="1601"/>
                    </a:cubicBezTo>
                    <a:cubicBezTo>
                      <a:pt x="3110" y="732"/>
                      <a:pt x="2424" y="0"/>
                      <a:pt x="15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6"/>
              <p:cNvSpPr/>
              <p:nvPr/>
            </p:nvSpPr>
            <p:spPr>
              <a:xfrm>
                <a:off x="2051596" y="3153848"/>
                <a:ext cx="1207212" cy="1063459"/>
              </a:xfrm>
              <a:custGeom>
                <a:avLst/>
                <a:gdLst/>
                <a:ahLst/>
                <a:cxnLst/>
                <a:rect l="l" t="t" r="r" b="b"/>
                <a:pathLst>
                  <a:path w="63479" h="55920" extrusionOk="0">
                    <a:moveTo>
                      <a:pt x="6857" y="1"/>
                    </a:moveTo>
                    <a:cubicBezTo>
                      <a:pt x="4558" y="1"/>
                      <a:pt x="2237" y="401"/>
                      <a:pt x="1" y="1222"/>
                    </a:cubicBezTo>
                    <a:cubicBezTo>
                      <a:pt x="9467" y="2000"/>
                      <a:pt x="15184" y="7945"/>
                      <a:pt x="21678" y="14439"/>
                    </a:cubicBezTo>
                    <a:lnTo>
                      <a:pt x="57441" y="50203"/>
                    </a:lnTo>
                    <a:cubicBezTo>
                      <a:pt x="58979" y="51741"/>
                      <a:pt x="60786" y="54039"/>
                      <a:pt x="59011" y="55859"/>
                    </a:cubicBezTo>
                    <a:lnTo>
                      <a:pt x="59011" y="55859"/>
                    </a:lnTo>
                    <a:lnTo>
                      <a:pt x="60826" y="54044"/>
                    </a:lnTo>
                    <a:cubicBezTo>
                      <a:pt x="63112" y="51803"/>
                      <a:pt x="63478" y="48465"/>
                      <a:pt x="61603" y="46590"/>
                    </a:cubicBezTo>
                    <a:lnTo>
                      <a:pt x="20763" y="5750"/>
                    </a:lnTo>
                    <a:cubicBezTo>
                      <a:pt x="17006" y="1992"/>
                      <a:pt x="11984" y="1"/>
                      <a:pt x="6857" y="1"/>
                    </a:cubicBezTo>
                    <a:close/>
                    <a:moveTo>
                      <a:pt x="59011" y="55859"/>
                    </a:moveTo>
                    <a:lnTo>
                      <a:pt x="58951" y="55919"/>
                    </a:lnTo>
                    <a:cubicBezTo>
                      <a:pt x="58971" y="55899"/>
                      <a:pt x="58991" y="55879"/>
                      <a:pt x="59011" y="55859"/>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6"/>
              <p:cNvSpPr/>
              <p:nvPr/>
            </p:nvSpPr>
            <p:spPr>
              <a:xfrm>
                <a:off x="1780236" y="3477146"/>
                <a:ext cx="933246" cy="1097614"/>
              </a:xfrm>
              <a:custGeom>
                <a:avLst/>
                <a:gdLst/>
                <a:ahLst/>
                <a:cxnLst/>
                <a:rect l="l" t="t" r="r" b="b"/>
                <a:pathLst>
                  <a:path w="49073" h="57716" extrusionOk="0">
                    <a:moveTo>
                      <a:pt x="1647" y="0"/>
                    </a:moveTo>
                    <a:cubicBezTo>
                      <a:pt x="1" y="7043"/>
                      <a:pt x="1647" y="13034"/>
                      <a:pt x="10108" y="21495"/>
                    </a:cubicBezTo>
                    <a:lnTo>
                      <a:pt x="46329" y="57716"/>
                    </a:lnTo>
                    <a:lnTo>
                      <a:pt x="49073" y="55017"/>
                    </a:lnTo>
                    <a:lnTo>
                      <a:pt x="12715" y="18614"/>
                    </a:lnTo>
                    <a:cubicBezTo>
                      <a:pt x="5397" y="11342"/>
                      <a:pt x="2105" y="5900"/>
                      <a:pt x="1647" y="0"/>
                    </a:cubicBezTo>
                    <a:close/>
                  </a:path>
                </a:pathLst>
              </a:custGeom>
              <a:solidFill>
                <a:srgbClr val="FFFFF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6"/>
              <p:cNvSpPr/>
              <p:nvPr/>
            </p:nvSpPr>
            <p:spPr>
              <a:xfrm>
                <a:off x="2376016" y="4351228"/>
                <a:ext cx="274841" cy="448223"/>
              </a:xfrm>
              <a:custGeom>
                <a:avLst/>
                <a:gdLst/>
                <a:ahLst/>
                <a:cxnLst/>
                <a:rect l="l" t="t" r="r" b="b"/>
                <a:pathLst>
                  <a:path w="14452" h="23569" extrusionOk="0">
                    <a:moveTo>
                      <a:pt x="732" y="0"/>
                    </a:moveTo>
                    <a:lnTo>
                      <a:pt x="46" y="16327"/>
                    </a:lnTo>
                    <a:cubicBezTo>
                      <a:pt x="0" y="16784"/>
                      <a:pt x="183" y="17242"/>
                      <a:pt x="503" y="17562"/>
                    </a:cubicBezTo>
                    <a:lnTo>
                      <a:pt x="5991" y="23096"/>
                    </a:lnTo>
                    <a:cubicBezTo>
                      <a:pt x="6330" y="23415"/>
                      <a:pt x="6756" y="23568"/>
                      <a:pt x="7178" y="23568"/>
                    </a:cubicBezTo>
                    <a:cubicBezTo>
                      <a:pt x="7724" y="23568"/>
                      <a:pt x="8263" y="23311"/>
                      <a:pt x="8598" y="22821"/>
                    </a:cubicBezTo>
                    <a:lnTo>
                      <a:pt x="14452" y="13720"/>
                    </a:lnTo>
                    <a:lnTo>
                      <a:pt x="7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6"/>
              <p:cNvSpPr/>
              <p:nvPr/>
            </p:nvSpPr>
            <p:spPr>
              <a:xfrm>
                <a:off x="2442102" y="4503425"/>
                <a:ext cx="209630" cy="295152"/>
              </a:xfrm>
              <a:custGeom>
                <a:avLst/>
                <a:gdLst/>
                <a:ahLst/>
                <a:cxnLst/>
                <a:rect l="l" t="t" r="r" b="b"/>
                <a:pathLst>
                  <a:path w="11023" h="15520" extrusionOk="0">
                    <a:moveTo>
                      <a:pt x="5214" y="1"/>
                    </a:moveTo>
                    <a:lnTo>
                      <a:pt x="1" y="12486"/>
                    </a:lnTo>
                    <a:lnTo>
                      <a:pt x="2562" y="15047"/>
                    </a:lnTo>
                    <a:cubicBezTo>
                      <a:pt x="2881" y="15366"/>
                      <a:pt x="3304" y="15520"/>
                      <a:pt x="3726" y="15520"/>
                    </a:cubicBezTo>
                    <a:cubicBezTo>
                      <a:pt x="4271" y="15520"/>
                      <a:pt x="4813" y="15262"/>
                      <a:pt x="5123" y="14772"/>
                    </a:cubicBezTo>
                    <a:lnTo>
                      <a:pt x="11022" y="5717"/>
                    </a:lnTo>
                    <a:lnTo>
                      <a:pt x="5214" y="1"/>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6"/>
              <p:cNvSpPr/>
              <p:nvPr/>
            </p:nvSpPr>
            <p:spPr>
              <a:xfrm>
                <a:off x="2962211" y="3765755"/>
                <a:ext cx="453149" cy="274118"/>
              </a:xfrm>
              <a:custGeom>
                <a:avLst/>
                <a:gdLst/>
                <a:ahLst/>
                <a:cxnLst/>
                <a:rect l="l" t="t" r="r" b="b"/>
                <a:pathLst>
                  <a:path w="23828" h="14414" extrusionOk="0">
                    <a:moveTo>
                      <a:pt x="16465" y="1"/>
                    </a:moveTo>
                    <a:cubicBezTo>
                      <a:pt x="16419" y="1"/>
                      <a:pt x="16373" y="3"/>
                      <a:pt x="16327" y="8"/>
                    </a:cubicBezTo>
                    <a:lnTo>
                      <a:pt x="0" y="694"/>
                    </a:lnTo>
                    <a:lnTo>
                      <a:pt x="13720" y="14414"/>
                    </a:lnTo>
                    <a:lnTo>
                      <a:pt x="22775" y="8560"/>
                    </a:lnTo>
                    <a:cubicBezTo>
                      <a:pt x="23690" y="7965"/>
                      <a:pt x="23827" y="6731"/>
                      <a:pt x="23050" y="5999"/>
                    </a:cubicBezTo>
                    <a:lnTo>
                      <a:pt x="17562" y="511"/>
                    </a:lnTo>
                    <a:cubicBezTo>
                      <a:pt x="17274" y="182"/>
                      <a:pt x="16875" y="1"/>
                      <a:pt x="16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6"/>
              <p:cNvSpPr/>
              <p:nvPr/>
            </p:nvSpPr>
            <p:spPr>
              <a:xfrm>
                <a:off x="3113534" y="3830244"/>
                <a:ext cx="301827" cy="209630"/>
              </a:xfrm>
              <a:custGeom>
                <a:avLst/>
                <a:gdLst/>
                <a:ahLst/>
                <a:cxnLst/>
                <a:rect l="l" t="t" r="r" b="b"/>
                <a:pathLst>
                  <a:path w="15871" h="11023" extrusionOk="0">
                    <a:moveTo>
                      <a:pt x="12532" y="1"/>
                    </a:moveTo>
                    <a:lnTo>
                      <a:pt x="1" y="5306"/>
                    </a:lnTo>
                    <a:lnTo>
                      <a:pt x="5763" y="11023"/>
                    </a:lnTo>
                    <a:lnTo>
                      <a:pt x="14818" y="5169"/>
                    </a:lnTo>
                    <a:cubicBezTo>
                      <a:pt x="15733" y="4574"/>
                      <a:pt x="15870" y="3340"/>
                      <a:pt x="15093" y="2608"/>
                    </a:cubicBezTo>
                    <a:lnTo>
                      <a:pt x="12532" y="1"/>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6"/>
              <p:cNvSpPr/>
              <p:nvPr/>
            </p:nvSpPr>
            <p:spPr>
              <a:xfrm>
                <a:off x="2649963" y="3800691"/>
                <a:ext cx="14815" cy="11315"/>
              </a:xfrm>
              <a:custGeom>
                <a:avLst/>
                <a:gdLst/>
                <a:ahLst/>
                <a:cxnLst/>
                <a:rect l="l" t="t" r="r" b="b"/>
                <a:pathLst>
                  <a:path w="779" h="595" extrusionOk="0">
                    <a:moveTo>
                      <a:pt x="413" y="0"/>
                    </a:moveTo>
                    <a:cubicBezTo>
                      <a:pt x="1" y="0"/>
                      <a:pt x="1" y="595"/>
                      <a:pt x="413" y="595"/>
                    </a:cubicBezTo>
                    <a:cubicBezTo>
                      <a:pt x="778" y="595"/>
                      <a:pt x="778" y="0"/>
                      <a:pt x="41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6"/>
              <p:cNvSpPr/>
              <p:nvPr/>
            </p:nvSpPr>
            <p:spPr>
              <a:xfrm>
                <a:off x="2473424" y="3645869"/>
                <a:ext cx="14796" cy="10460"/>
              </a:xfrm>
              <a:custGeom>
                <a:avLst/>
                <a:gdLst/>
                <a:ahLst/>
                <a:cxnLst/>
                <a:rect l="l" t="t" r="r" b="b"/>
                <a:pathLst>
                  <a:path w="778" h="550" extrusionOk="0">
                    <a:moveTo>
                      <a:pt x="366" y="1"/>
                    </a:moveTo>
                    <a:cubicBezTo>
                      <a:pt x="0" y="1"/>
                      <a:pt x="0" y="549"/>
                      <a:pt x="366" y="549"/>
                    </a:cubicBezTo>
                    <a:cubicBezTo>
                      <a:pt x="778" y="549"/>
                      <a:pt x="778"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6"/>
              <p:cNvSpPr/>
              <p:nvPr/>
            </p:nvSpPr>
            <p:spPr>
              <a:xfrm>
                <a:off x="2635186" y="4006802"/>
                <a:ext cx="14796" cy="10460"/>
              </a:xfrm>
              <a:custGeom>
                <a:avLst/>
                <a:gdLst/>
                <a:ahLst/>
                <a:cxnLst/>
                <a:rect l="l" t="t" r="r" b="b"/>
                <a:pathLst>
                  <a:path w="778" h="550" extrusionOk="0">
                    <a:moveTo>
                      <a:pt x="366" y="1"/>
                    </a:moveTo>
                    <a:cubicBezTo>
                      <a:pt x="1" y="1"/>
                      <a:pt x="1" y="550"/>
                      <a:pt x="366" y="550"/>
                    </a:cubicBezTo>
                    <a:cubicBezTo>
                      <a:pt x="778" y="550"/>
                      <a:pt x="778"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6"/>
              <p:cNvSpPr/>
              <p:nvPr/>
            </p:nvSpPr>
            <p:spPr>
              <a:xfrm>
                <a:off x="2630831" y="3963328"/>
                <a:ext cx="14815" cy="10441"/>
              </a:xfrm>
              <a:custGeom>
                <a:avLst/>
                <a:gdLst/>
                <a:ahLst/>
                <a:cxnLst/>
                <a:rect l="l" t="t" r="r" b="b"/>
                <a:pathLst>
                  <a:path w="779" h="549" extrusionOk="0">
                    <a:moveTo>
                      <a:pt x="367" y="0"/>
                    </a:moveTo>
                    <a:cubicBezTo>
                      <a:pt x="1" y="0"/>
                      <a:pt x="1" y="549"/>
                      <a:pt x="367" y="549"/>
                    </a:cubicBezTo>
                    <a:cubicBezTo>
                      <a:pt x="778" y="549"/>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6"/>
              <p:cNvSpPr/>
              <p:nvPr/>
            </p:nvSpPr>
            <p:spPr>
              <a:xfrm>
                <a:off x="2551700" y="3784164"/>
                <a:ext cx="14796" cy="11315"/>
              </a:xfrm>
              <a:custGeom>
                <a:avLst/>
                <a:gdLst/>
                <a:ahLst/>
                <a:cxnLst/>
                <a:rect l="l" t="t" r="r" b="b"/>
                <a:pathLst>
                  <a:path w="778" h="595"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6"/>
              <p:cNvSpPr/>
              <p:nvPr/>
            </p:nvSpPr>
            <p:spPr>
              <a:xfrm>
                <a:off x="2581272" y="3913750"/>
                <a:ext cx="13921" cy="10460"/>
              </a:xfrm>
              <a:custGeom>
                <a:avLst/>
                <a:gdLst/>
                <a:ahLst/>
                <a:cxnLst/>
                <a:rect l="l" t="t" r="r" b="b"/>
                <a:pathLst>
                  <a:path w="732" h="550"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6"/>
              <p:cNvSpPr/>
              <p:nvPr/>
            </p:nvSpPr>
            <p:spPr>
              <a:xfrm>
                <a:off x="2425576" y="3317114"/>
                <a:ext cx="14815" cy="11315"/>
              </a:xfrm>
              <a:custGeom>
                <a:avLst/>
                <a:gdLst/>
                <a:ahLst/>
                <a:cxnLst/>
                <a:rect l="l" t="t" r="r" b="b"/>
                <a:pathLst>
                  <a:path w="779" h="595" extrusionOk="0">
                    <a:moveTo>
                      <a:pt x="412" y="0"/>
                    </a:moveTo>
                    <a:cubicBezTo>
                      <a:pt x="1" y="0"/>
                      <a:pt x="1" y="595"/>
                      <a:pt x="412" y="595"/>
                    </a:cubicBezTo>
                    <a:cubicBezTo>
                      <a:pt x="778" y="595"/>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6"/>
              <p:cNvSpPr/>
              <p:nvPr/>
            </p:nvSpPr>
            <p:spPr>
              <a:xfrm>
                <a:off x="1902005" y="3759803"/>
                <a:ext cx="14796" cy="10460"/>
              </a:xfrm>
              <a:custGeom>
                <a:avLst/>
                <a:gdLst/>
                <a:ahLst/>
                <a:cxnLst/>
                <a:rect l="l" t="t" r="r" b="b"/>
                <a:pathLst>
                  <a:path w="778" h="550" extrusionOk="0">
                    <a:moveTo>
                      <a:pt x="412" y="1"/>
                    </a:moveTo>
                    <a:cubicBezTo>
                      <a:pt x="0" y="1"/>
                      <a:pt x="0" y="549"/>
                      <a:pt x="412" y="549"/>
                    </a:cubicBezTo>
                    <a:cubicBezTo>
                      <a:pt x="778" y="549"/>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6"/>
              <p:cNvSpPr/>
              <p:nvPr/>
            </p:nvSpPr>
            <p:spPr>
              <a:xfrm>
                <a:off x="1941143" y="3801546"/>
                <a:ext cx="14796" cy="11334"/>
              </a:xfrm>
              <a:custGeom>
                <a:avLst/>
                <a:gdLst/>
                <a:ahLst/>
                <a:cxnLst/>
                <a:rect l="l" t="t" r="r" b="b"/>
                <a:pathLst>
                  <a:path w="778" h="596" extrusionOk="0">
                    <a:moveTo>
                      <a:pt x="412" y="1"/>
                    </a:moveTo>
                    <a:cubicBezTo>
                      <a:pt x="0" y="1"/>
                      <a:pt x="0" y="595"/>
                      <a:pt x="412" y="595"/>
                    </a:cubicBezTo>
                    <a:cubicBezTo>
                      <a:pt x="778" y="595"/>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6"/>
              <p:cNvSpPr/>
              <p:nvPr/>
            </p:nvSpPr>
            <p:spPr>
              <a:xfrm>
                <a:off x="2008103" y="3640658"/>
                <a:ext cx="14815" cy="11315"/>
              </a:xfrm>
              <a:custGeom>
                <a:avLst/>
                <a:gdLst/>
                <a:ahLst/>
                <a:cxnLst/>
                <a:rect l="l" t="t" r="r" b="b"/>
                <a:pathLst>
                  <a:path w="779" h="595" extrusionOk="0">
                    <a:moveTo>
                      <a:pt x="367" y="0"/>
                    </a:moveTo>
                    <a:cubicBezTo>
                      <a:pt x="1" y="0"/>
                      <a:pt x="1" y="595"/>
                      <a:pt x="367" y="595"/>
                    </a:cubicBezTo>
                    <a:cubicBezTo>
                      <a:pt x="778" y="595"/>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6"/>
              <p:cNvSpPr/>
              <p:nvPr/>
            </p:nvSpPr>
            <p:spPr>
              <a:xfrm>
                <a:off x="3023961" y="3986796"/>
                <a:ext cx="14796" cy="11334"/>
              </a:xfrm>
              <a:custGeom>
                <a:avLst/>
                <a:gdLst/>
                <a:ahLst/>
                <a:cxnLst/>
                <a:rect l="l" t="t" r="r" b="b"/>
                <a:pathLst>
                  <a:path w="778" h="596" extrusionOk="0">
                    <a:moveTo>
                      <a:pt x="412" y="1"/>
                    </a:moveTo>
                    <a:cubicBezTo>
                      <a:pt x="0" y="1"/>
                      <a:pt x="0" y="596"/>
                      <a:pt x="412" y="596"/>
                    </a:cubicBezTo>
                    <a:cubicBezTo>
                      <a:pt x="778" y="596"/>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6"/>
              <p:cNvSpPr/>
              <p:nvPr/>
            </p:nvSpPr>
            <p:spPr>
              <a:xfrm>
                <a:off x="2690851" y="3566718"/>
                <a:ext cx="14796" cy="10460"/>
              </a:xfrm>
              <a:custGeom>
                <a:avLst/>
                <a:gdLst/>
                <a:ahLst/>
                <a:cxnLst/>
                <a:rect l="l" t="t" r="r" b="b"/>
                <a:pathLst>
                  <a:path w="778" h="550" extrusionOk="0">
                    <a:moveTo>
                      <a:pt x="366" y="1"/>
                    </a:moveTo>
                    <a:cubicBezTo>
                      <a:pt x="0" y="1"/>
                      <a:pt x="0" y="550"/>
                      <a:pt x="366" y="550"/>
                    </a:cubicBezTo>
                    <a:cubicBezTo>
                      <a:pt x="778" y="550"/>
                      <a:pt x="778"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6"/>
              <p:cNvSpPr/>
              <p:nvPr/>
            </p:nvSpPr>
            <p:spPr>
              <a:xfrm>
                <a:off x="2556036" y="3421482"/>
                <a:ext cx="14815" cy="10460"/>
              </a:xfrm>
              <a:custGeom>
                <a:avLst/>
                <a:gdLst/>
                <a:ahLst/>
                <a:cxnLst/>
                <a:rect l="l" t="t" r="r" b="b"/>
                <a:pathLst>
                  <a:path w="779" h="550" extrusionOk="0">
                    <a:moveTo>
                      <a:pt x="367" y="0"/>
                    </a:moveTo>
                    <a:cubicBezTo>
                      <a:pt x="1" y="0"/>
                      <a:pt x="1" y="549"/>
                      <a:pt x="367" y="549"/>
                    </a:cubicBezTo>
                    <a:cubicBezTo>
                      <a:pt x="778" y="549"/>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6"/>
              <p:cNvSpPr/>
              <p:nvPr/>
            </p:nvSpPr>
            <p:spPr>
              <a:xfrm>
                <a:off x="2511687" y="4534728"/>
                <a:ext cx="14796" cy="11334"/>
              </a:xfrm>
              <a:custGeom>
                <a:avLst/>
                <a:gdLst/>
                <a:ahLst/>
                <a:cxnLst/>
                <a:rect l="l" t="t" r="r" b="b"/>
                <a:pathLst>
                  <a:path w="778" h="596" extrusionOk="0">
                    <a:moveTo>
                      <a:pt x="412" y="1"/>
                    </a:moveTo>
                    <a:cubicBezTo>
                      <a:pt x="0" y="1"/>
                      <a:pt x="0" y="595"/>
                      <a:pt x="412" y="595"/>
                    </a:cubicBezTo>
                    <a:cubicBezTo>
                      <a:pt x="778" y="595"/>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6"/>
              <p:cNvSpPr/>
              <p:nvPr/>
            </p:nvSpPr>
            <p:spPr>
              <a:xfrm>
                <a:off x="2554305" y="4622589"/>
                <a:ext cx="13940" cy="11315"/>
              </a:xfrm>
              <a:custGeom>
                <a:avLst/>
                <a:gdLst/>
                <a:ahLst/>
                <a:cxnLst/>
                <a:rect l="l" t="t" r="r" b="b"/>
                <a:pathLst>
                  <a:path w="733" h="595" extrusionOk="0">
                    <a:moveTo>
                      <a:pt x="366" y="0"/>
                    </a:moveTo>
                    <a:cubicBezTo>
                      <a:pt x="0" y="0"/>
                      <a:pt x="0" y="595"/>
                      <a:pt x="366" y="595"/>
                    </a:cubicBezTo>
                    <a:cubicBezTo>
                      <a:pt x="732" y="595"/>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6"/>
              <p:cNvSpPr/>
              <p:nvPr/>
            </p:nvSpPr>
            <p:spPr>
              <a:xfrm>
                <a:off x="2503852" y="4719122"/>
                <a:ext cx="14815" cy="10460"/>
              </a:xfrm>
              <a:custGeom>
                <a:avLst/>
                <a:gdLst/>
                <a:ahLst/>
                <a:cxnLst/>
                <a:rect l="l" t="t" r="r" b="b"/>
                <a:pathLst>
                  <a:path w="779" h="550" extrusionOk="0">
                    <a:moveTo>
                      <a:pt x="367" y="0"/>
                    </a:moveTo>
                    <a:cubicBezTo>
                      <a:pt x="1" y="0"/>
                      <a:pt x="1" y="549"/>
                      <a:pt x="367" y="549"/>
                    </a:cubicBezTo>
                    <a:cubicBezTo>
                      <a:pt x="778" y="549"/>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6"/>
              <p:cNvSpPr/>
              <p:nvPr/>
            </p:nvSpPr>
            <p:spPr>
              <a:xfrm>
                <a:off x="3227467" y="3969414"/>
                <a:ext cx="14815" cy="10460"/>
              </a:xfrm>
              <a:custGeom>
                <a:avLst/>
                <a:gdLst/>
                <a:ahLst/>
                <a:cxnLst/>
                <a:rect l="l" t="t" r="r" b="b"/>
                <a:pathLst>
                  <a:path w="779" h="550" extrusionOk="0">
                    <a:moveTo>
                      <a:pt x="367" y="0"/>
                    </a:moveTo>
                    <a:cubicBezTo>
                      <a:pt x="1" y="0"/>
                      <a:pt x="1" y="549"/>
                      <a:pt x="367" y="549"/>
                    </a:cubicBezTo>
                    <a:cubicBezTo>
                      <a:pt x="778" y="549"/>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6"/>
              <p:cNvSpPr/>
              <p:nvPr/>
            </p:nvSpPr>
            <p:spPr>
              <a:xfrm>
                <a:off x="3339671" y="3928526"/>
                <a:ext cx="14796" cy="11334"/>
              </a:xfrm>
              <a:custGeom>
                <a:avLst/>
                <a:gdLst/>
                <a:ahLst/>
                <a:cxnLst/>
                <a:rect l="l" t="t" r="r" b="b"/>
                <a:pathLst>
                  <a:path w="778" h="596" extrusionOk="0">
                    <a:moveTo>
                      <a:pt x="366" y="1"/>
                    </a:moveTo>
                    <a:cubicBezTo>
                      <a:pt x="0" y="1"/>
                      <a:pt x="0" y="595"/>
                      <a:pt x="366" y="595"/>
                    </a:cubicBezTo>
                    <a:cubicBezTo>
                      <a:pt x="778" y="595"/>
                      <a:pt x="778"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6"/>
              <p:cNvSpPr/>
              <p:nvPr/>
            </p:nvSpPr>
            <p:spPr>
              <a:xfrm>
                <a:off x="2855238" y="4292959"/>
                <a:ext cx="14796" cy="10441"/>
              </a:xfrm>
              <a:custGeom>
                <a:avLst/>
                <a:gdLst/>
                <a:ahLst/>
                <a:cxnLst/>
                <a:rect l="l" t="t" r="r" b="b"/>
                <a:pathLst>
                  <a:path w="778" h="549" extrusionOk="0">
                    <a:moveTo>
                      <a:pt x="366" y="0"/>
                    </a:moveTo>
                    <a:cubicBezTo>
                      <a:pt x="0" y="0"/>
                      <a:pt x="0" y="549"/>
                      <a:pt x="366" y="549"/>
                    </a:cubicBezTo>
                    <a:cubicBezTo>
                      <a:pt x="777" y="549"/>
                      <a:pt x="777"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6"/>
              <p:cNvSpPr/>
              <p:nvPr/>
            </p:nvSpPr>
            <p:spPr>
              <a:xfrm>
                <a:off x="2092484" y="3264055"/>
                <a:ext cx="14796" cy="10460"/>
              </a:xfrm>
              <a:custGeom>
                <a:avLst/>
                <a:gdLst/>
                <a:ahLst/>
                <a:cxnLst/>
                <a:rect l="l" t="t" r="r" b="b"/>
                <a:pathLst>
                  <a:path w="778" h="550" extrusionOk="0">
                    <a:moveTo>
                      <a:pt x="412" y="1"/>
                    </a:moveTo>
                    <a:cubicBezTo>
                      <a:pt x="0" y="1"/>
                      <a:pt x="0" y="549"/>
                      <a:pt x="412" y="549"/>
                    </a:cubicBezTo>
                    <a:cubicBezTo>
                      <a:pt x="777" y="549"/>
                      <a:pt x="777"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6"/>
              <p:cNvSpPr/>
              <p:nvPr/>
            </p:nvSpPr>
            <p:spPr>
              <a:xfrm>
                <a:off x="2473424" y="3498008"/>
                <a:ext cx="13921" cy="10460"/>
              </a:xfrm>
              <a:custGeom>
                <a:avLst/>
                <a:gdLst/>
                <a:ahLst/>
                <a:cxnLst/>
                <a:rect l="l" t="t" r="r" b="b"/>
                <a:pathLst>
                  <a:path w="732" h="550" extrusionOk="0">
                    <a:moveTo>
                      <a:pt x="366" y="1"/>
                    </a:moveTo>
                    <a:cubicBezTo>
                      <a:pt x="0" y="1"/>
                      <a:pt x="0" y="550"/>
                      <a:pt x="366" y="550"/>
                    </a:cubicBezTo>
                    <a:cubicBezTo>
                      <a:pt x="732" y="550"/>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6"/>
              <p:cNvSpPr/>
              <p:nvPr/>
            </p:nvSpPr>
            <p:spPr>
              <a:xfrm>
                <a:off x="2928284" y="4115525"/>
                <a:ext cx="14815" cy="11334"/>
              </a:xfrm>
              <a:custGeom>
                <a:avLst/>
                <a:gdLst/>
                <a:ahLst/>
                <a:cxnLst/>
                <a:rect l="l" t="t" r="r" b="b"/>
                <a:pathLst>
                  <a:path w="779" h="596" extrusionOk="0">
                    <a:moveTo>
                      <a:pt x="366" y="0"/>
                    </a:moveTo>
                    <a:cubicBezTo>
                      <a:pt x="1" y="0"/>
                      <a:pt x="1"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6"/>
              <p:cNvSpPr/>
              <p:nvPr/>
            </p:nvSpPr>
            <p:spPr>
              <a:xfrm>
                <a:off x="2936119" y="4682589"/>
                <a:ext cx="14796" cy="11334"/>
              </a:xfrm>
              <a:custGeom>
                <a:avLst/>
                <a:gdLst/>
                <a:ahLst/>
                <a:cxnLst/>
                <a:rect l="l" t="t" r="r" b="b"/>
                <a:pathLst>
                  <a:path w="778" h="596" extrusionOk="0">
                    <a:moveTo>
                      <a:pt x="412" y="1"/>
                    </a:moveTo>
                    <a:cubicBezTo>
                      <a:pt x="0" y="1"/>
                      <a:pt x="0" y="595"/>
                      <a:pt x="412" y="595"/>
                    </a:cubicBezTo>
                    <a:cubicBezTo>
                      <a:pt x="778" y="595"/>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6"/>
              <p:cNvSpPr/>
              <p:nvPr/>
            </p:nvSpPr>
            <p:spPr>
              <a:xfrm>
                <a:off x="3188329" y="4372090"/>
                <a:ext cx="14815" cy="11334"/>
              </a:xfrm>
              <a:custGeom>
                <a:avLst/>
                <a:gdLst/>
                <a:ahLst/>
                <a:cxnLst/>
                <a:rect l="l" t="t" r="r" b="b"/>
                <a:pathLst>
                  <a:path w="779" h="596" extrusionOk="0">
                    <a:moveTo>
                      <a:pt x="367" y="1"/>
                    </a:moveTo>
                    <a:cubicBezTo>
                      <a:pt x="1" y="1"/>
                      <a:pt x="1" y="595"/>
                      <a:pt x="367" y="595"/>
                    </a:cubicBezTo>
                    <a:cubicBezTo>
                      <a:pt x="778" y="595"/>
                      <a:pt x="778"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6"/>
              <p:cNvSpPr/>
              <p:nvPr/>
            </p:nvSpPr>
            <p:spPr>
              <a:xfrm>
                <a:off x="3232697" y="4308610"/>
                <a:ext cx="13921" cy="11315"/>
              </a:xfrm>
              <a:custGeom>
                <a:avLst/>
                <a:gdLst/>
                <a:ahLst/>
                <a:cxnLst/>
                <a:rect l="l" t="t" r="r" b="b"/>
                <a:pathLst>
                  <a:path w="732" h="595" extrusionOk="0">
                    <a:moveTo>
                      <a:pt x="366" y="0"/>
                    </a:moveTo>
                    <a:cubicBezTo>
                      <a:pt x="0" y="0"/>
                      <a:pt x="0" y="595"/>
                      <a:pt x="366" y="595"/>
                    </a:cubicBezTo>
                    <a:cubicBezTo>
                      <a:pt x="732" y="595"/>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6"/>
              <p:cNvSpPr/>
              <p:nvPr/>
            </p:nvSpPr>
            <p:spPr>
              <a:xfrm>
                <a:off x="3259645" y="4323387"/>
                <a:ext cx="14815" cy="11334"/>
              </a:xfrm>
              <a:custGeom>
                <a:avLst/>
                <a:gdLst/>
                <a:ahLst/>
                <a:cxnLst/>
                <a:rect l="l" t="t" r="r" b="b"/>
                <a:pathLst>
                  <a:path w="779" h="596" extrusionOk="0">
                    <a:moveTo>
                      <a:pt x="413" y="1"/>
                    </a:moveTo>
                    <a:cubicBezTo>
                      <a:pt x="1" y="1"/>
                      <a:pt x="1" y="595"/>
                      <a:pt x="413" y="595"/>
                    </a:cubicBezTo>
                    <a:cubicBezTo>
                      <a:pt x="778" y="595"/>
                      <a:pt x="778" y="1"/>
                      <a:pt x="41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6"/>
              <p:cNvSpPr/>
              <p:nvPr/>
            </p:nvSpPr>
            <p:spPr>
              <a:xfrm>
                <a:off x="1739367" y="3136714"/>
                <a:ext cx="1694250" cy="1672228"/>
              </a:xfrm>
              <a:custGeom>
                <a:avLst/>
                <a:gdLst/>
                <a:ahLst/>
                <a:cxnLst/>
                <a:rect l="l" t="t" r="r" b="b"/>
                <a:pathLst>
                  <a:path w="89089" h="87931" extrusionOk="0">
                    <a:moveTo>
                      <a:pt x="46831" y="16712"/>
                    </a:moveTo>
                    <a:lnTo>
                      <a:pt x="47471" y="17398"/>
                    </a:lnTo>
                    <a:cubicBezTo>
                      <a:pt x="47426" y="17810"/>
                      <a:pt x="47380" y="18221"/>
                      <a:pt x="47334" y="18679"/>
                    </a:cubicBezTo>
                    <a:cubicBezTo>
                      <a:pt x="47334" y="18770"/>
                      <a:pt x="47380" y="18862"/>
                      <a:pt x="47517" y="18907"/>
                    </a:cubicBezTo>
                    <a:cubicBezTo>
                      <a:pt x="47243" y="18907"/>
                      <a:pt x="46968" y="18907"/>
                      <a:pt x="46740" y="18862"/>
                    </a:cubicBezTo>
                    <a:cubicBezTo>
                      <a:pt x="46648" y="18130"/>
                      <a:pt x="46694" y="17444"/>
                      <a:pt x="46831" y="16712"/>
                    </a:cubicBezTo>
                    <a:close/>
                    <a:moveTo>
                      <a:pt x="47883" y="17810"/>
                    </a:moveTo>
                    <a:lnTo>
                      <a:pt x="48752" y="18679"/>
                    </a:lnTo>
                    <a:cubicBezTo>
                      <a:pt x="48386" y="18770"/>
                      <a:pt x="48020" y="18862"/>
                      <a:pt x="47654" y="18907"/>
                    </a:cubicBezTo>
                    <a:cubicBezTo>
                      <a:pt x="47746" y="18862"/>
                      <a:pt x="47837" y="18770"/>
                      <a:pt x="47837" y="18679"/>
                    </a:cubicBezTo>
                    <a:lnTo>
                      <a:pt x="47883" y="17810"/>
                    </a:lnTo>
                    <a:close/>
                    <a:moveTo>
                      <a:pt x="50307" y="20234"/>
                    </a:moveTo>
                    <a:lnTo>
                      <a:pt x="51404" y="21331"/>
                    </a:lnTo>
                    <a:cubicBezTo>
                      <a:pt x="50810" y="21240"/>
                      <a:pt x="50215" y="20965"/>
                      <a:pt x="49758" y="20508"/>
                    </a:cubicBezTo>
                    <a:cubicBezTo>
                      <a:pt x="49941" y="20462"/>
                      <a:pt x="50078" y="20417"/>
                      <a:pt x="50215" y="20371"/>
                    </a:cubicBezTo>
                    <a:cubicBezTo>
                      <a:pt x="50261" y="20325"/>
                      <a:pt x="50307" y="20279"/>
                      <a:pt x="50307" y="20234"/>
                    </a:cubicBezTo>
                    <a:close/>
                    <a:moveTo>
                      <a:pt x="23676" y="955"/>
                    </a:moveTo>
                    <a:cubicBezTo>
                      <a:pt x="23985" y="955"/>
                      <a:pt x="24294" y="963"/>
                      <a:pt x="24605" y="980"/>
                    </a:cubicBezTo>
                    <a:cubicBezTo>
                      <a:pt x="29544" y="1254"/>
                      <a:pt x="33523" y="3907"/>
                      <a:pt x="37044" y="7062"/>
                    </a:cubicBezTo>
                    <a:cubicBezTo>
                      <a:pt x="26800" y="16438"/>
                      <a:pt x="16922" y="26133"/>
                      <a:pt x="7409" y="36240"/>
                    </a:cubicBezTo>
                    <a:cubicBezTo>
                      <a:pt x="5580" y="33999"/>
                      <a:pt x="4116" y="31530"/>
                      <a:pt x="3064" y="28877"/>
                    </a:cubicBezTo>
                    <a:cubicBezTo>
                      <a:pt x="1647" y="25493"/>
                      <a:pt x="1372" y="21789"/>
                      <a:pt x="2196" y="18221"/>
                    </a:cubicBezTo>
                    <a:cubicBezTo>
                      <a:pt x="3293" y="14105"/>
                      <a:pt x="6083" y="10721"/>
                      <a:pt x="8918" y="7657"/>
                    </a:cubicBezTo>
                    <a:cubicBezTo>
                      <a:pt x="8964" y="7611"/>
                      <a:pt x="9010" y="7520"/>
                      <a:pt x="9056" y="7474"/>
                    </a:cubicBezTo>
                    <a:cubicBezTo>
                      <a:pt x="12953" y="3620"/>
                      <a:pt x="18163" y="955"/>
                      <a:pt x="23676" y="955"/>
                    </a:cubicBezTo>
                    <a:close/>
                    <a:moveTo>
                      <a:pt x="68737" y="38756"/>
                    </a:moveTo>
                    <a:cubicBezTo>
                      <a:pt x="68920" y="38893"/>
                      <a:pt x="69057" y="39076"/>
                      <a:pt x="69240" y="39213"/>
                    </a:cubicBezTo>
                    <a:lnTo>
                      <a:pt x="68554" y="39213"/>
                    </a:lnTo>
                    <a:cubicBezTo>
                      <a:pt x="68280" y="39259"/>
                      <a:pt x="68280" y="39670"/>
                      <a:pt x="68554" y="39716"/>
                    </a:cubicBezTo>
                    <a:lnTo>
                      <a:pt x="69561" y="39716"/>
                    </a:lnTo>
                    <a:cubicBezTo>
                      <a:pt x="69606" y="39716"/>
                      <a:pt x="69652" y="39670"/>
                      <a:pt x="69698" y="39670"/>
                    </a:cubicBezTo>
                    <a:lnTo>
                      <a:pt x="70247" y="40219"/>
                    </a:lnTo>
                    <a:cubicBezTo>
                      <a:pt x="70004" y="40284"/>
                      <a:pt x="69755" y="40314"/>
                      <a:pt x="69506" y="40314"/>
                    </a:cubicBezTo>
                    <a:cubicBezTo>
                      <a:pt x="69054" y="40314"/>
                      <a:pt x="68602" y="40213"/>
                      <a:pt x="68189" y="40036"/>
                    </a:cubicBezTo>
                    <a:cubicBezTo>
                      <a:pt x="68166" y="40013"/>
                      <a:pt x="68143" y="40002"/>
                      <a:pt x="68120" y="40002"/>
                    </a:cubicBezTo>
                    <a:cubicBezTo>
                      <a:pt x="68097" y="40002"/>
                      <a:pt x="68074" y="40013"/>
                      <a:pt x="68051" y="40036"/>
                    </a:cubicBezTo>
                    <a:cubicBezTo>
                      <a:pt x="68097" y="39533"/>
                      <a:pt x="68371" y="39076"/>
                      <a:pt x="68737" y="38756"/>
                    </a:cubicBezTo>
                    <a:close/>
                    <a:moveTo>
                      <a:pt x="75003" y="40631"/>
                    </a:moveTo>
                    <a:cubicBezTo>
                      <a:pt x="75872" y="41134"/>
                      <a:pt x="76649" y="41774"/>
                      <a:pt x="77289" y="42597"/>
                    </a:cubicBezTo>
                    <a:lnTo>
                      <a:pt x="76192" y="42597"/>
                    </a:lnTo>
                    <a:cubicBezTo>
                      <a:pt x="76192" y="42552"/>
                      <a:pt x="76192" y="42506"/>
                      <a:pt x="76146" y="42460"/>
                    </a:cubicBezTo>
                    <a:cubicBezTo>
                      <a:pt x="75689" y="41820"/>
                      <a:pt x="75094" y="41317"/>
                      <a:pt x="74454" y="40951"/>
                    </a:cubicBezTo>
                    <a:lnTo>
                      <a:pt x="75003" y="40631"/>
                    </a:lnTo>
                    <a:close/>
                    <a:moveTo>
                      <a:pt x="73905" y="41180"/>
                    </a:moveTo>
                    <a:cubicBezTo>
                      <a:pt x="74591" y="41545"/>
                      <a:pt x="75140" y="42048"/>
                      <a:pt x="75643" y="42643"/>
                    </a:cubicBezTo>
                    <a:cubicBezTo>
                      <a:pt x="75186" y="42643"/>
                      <a:pt x="74774" y="42734"/>
                      <a:pt x="74363" y="42780"/>
                    </a:cubicBezTo>
                    <a:cubicBezTo>
                      <a:pt x="74271" y="42780"/>
                      <a:pt x="74225" y="42826"/>
                      <a:pt x="74225" y="42872"/>
                    </a:cubicBezTo>
                    <a:lnTo>
                      <a:pt x="72945" y="41591"/>
                    </a:lnTo>
                    <a:cubicBezTo>
                      <a:pt x="73265" y="41454"/>
                      <a:pt x="73585" y="41317"/>
                      <a:pt x="73905" y="41180"/>
                    </a:cubicBezTo>
                    <a:close/>
                    <a:moveTo>
                      <a:pt x="77478" y="33266"/>
                    </a:moveTo>
                    <a:cubicBezTo>
                      <a:pt x="79231" y="33266"/>
                      <a:pt x="80921" y="33544"/>
                      <a:pt x="82137" y="34594"/>
                    </a:cubicBezTo>
                    <a:cubicBezTo>
                      <a:pt x="83143" y="35463"/>
                      <a:pt x="84012" y="36560"/>
                      <a:pt x="84881" y="37521"/>
                    </a:cubicBezTo>
                    <a:cubicBezTo>
                      <a:pt x="86162" y="38847"/>
                      <a:pt x="87808" y="39945"/>
                      <a:pt x="85979" y="41866"/>
                    </a:cubicBezTo>
                    <a:cubicBezTo>
                      <a:pt x="85156" y="42734"/>
                      <a:pt x="83829" y="43375"/>
                      <a:pt x="82823" y="44015"/>
                    </a:cubicBezTo>
                    <a:cubicBezTo>
                      <a:pt x="82549" y="43878"/>
                      <a:pt x="82274" y="43741"/>
                      <a:pt x="82000" y="43649"/>
                    </a:cubicBezTo>
                    <a:cubicBezTo>
                      <a:pt x="82503" y="43238"/>
                      <a:pt x="83006" y="42872"/>
                      <a:pt x="83509" y="42552"/>
                    </a:cubicBezTo>
                    <a:cubicBezTo>
                      <a:pt x="83745" y="42433"/>
                      <a:pt x="83609" y="42112"/>
                      <a:pt x="83391" y="42112"/>
                    </a:cubicBezTo>
                    <a:cubicBezTo>
                      <a:pt x="83356" y="42112"/>
                      <a:pt x="83319" y="42121"/>
                      <a:pt x="83280" y="42140"/>
                    </a:cubicBezTo>
                    <a:cubicBezTo>
                      <a:pt x="82640" y="42506"/>
                      <a:pt x="82046" y="42963"/>
                      <a:pt x="81497" y="43466"/>
                    </a:cubicBezTo>
                    <a:cubicBezTo>
                      <a:pt x="81268" y="43375"/>
                      <a:pt x="81040" y="43283"/>
                      <a:pt x="80857" y="43238"/>
                    </a:cubicBezTo>
                    <a:cubicBezTo>
                      <a:pt x="80994" y="42963"/>
                      <a:pt x="81131" y="42734"/>
                      <a:pt x="81314" y="42552"/>
                    </a:cubicBezTo>
                    <a:cubicBezTo>
                      <a:pt x="81405" y="42506"/>
                      <a:pt x="81497" y="42414"/>
                      <a:pt x="81497" y="42323"/>
                    </a:cubicBezTo>
                    <a:cubicBezTo>
                      <a:pt x="81954" y="41866"/>
                      <a:pt x="82457" y="41500"/>
                      <a:pt x="83052" y="41225"/>
                    </a:cubicBezTo>
                    <a:cubicBezTo>
                      <a:pt x="83288" y="41107"/>
                      <a:pt x="83152" y="40786"/>
                      <a:pt x="82905" y="40786"/>
                    </a:cubicBezTo>
                    <a:cubicBezTo>
                      <a:pt x="82865" y="40786"/>
                      <a:pt x="82822" y="40794"/>
                      <a:pt x="82777" y="40814"/>
                    </a:cubicBezTo>
                    <a:cubicBezTo>
                      <a:pt x="82503" y="40951"/>
                      <a:pt x="82274" y="41088"/>
                      <a:pt x="82000" y="41271"/>
                    </a:cubicBezTo>
                    <a:cubicBezTo>
                      <a:pt x="81954" y="41225"/>
                      <a:pt x="81908" y="41180"/>
                      <a:pt x="81863" y="41134"/>
                    </a:cubicBezTo>
                    <a:lnTo>
                      <a:pt x="80582" y="40768"/>
                    </a:lnTo>
                    <a:cubicBezTo>
                      <a:pt x="80553" y="40760"/>
                      <a:pt x="80526" y="40756"/>
                      <a:pt x="80501" y="40756"/>
                    </a:cubicBezTo>
                    <a:cubicBezTo>
                      <a:pt x="80249" y="40756"/>
                      <a:pt x="80195" y="41142"/>
                      <a:pt x="80445" y="41225"/>
                    </a:cubicBezTo>
                    <a:lnTo>
                      <a:pt x="81588" y="41591"/>
                    </a:lnTo>
                    <a:cubicBezTo>
                      <a:pt x="81451" y="41683"/>
                      <a:pt x="81314" y="41866"/>
                      <a:pt x="81177" y="42003"/>
                    </a:cubicBezTo>
                    <a:cubicBezTo>
                      <a:pt x="80355" y="41715"/>
                      <a:pt x="79497" y="41538"/>
                      <a:pt x="78668" y="41538"/>
                    </a:cubicBezTo>
                    <a:cubicBezTo>
                      <a:pt x="78574" y="41538"/>
                      <a:pt x="78480" y="41541"/>
                      <a:pt x="78387" y="41545"/>
                    </a:cubicBezTo>
                    <a:cubicBezTo>
                      <a:pt x="78067" y="41545"/>
                      <a:pt x="78067" y="42003"/>
                      <a:pt x="78387" y="42003"/>
                    </a:cubicBezTo>
                    <a:cubicBezTo>
                      <a:pt x="79210" y="42003"/>
                      <a:pt x="80033" y="42140"/>
                      <a:pt x="80811" y="42369"/>
                    </a:cubicBezTo>
                    <a:cubicBezTo>
                      <a:pt x="80628" y="42597"/>
                      <a:pt x="80491" y="42826"/>
                      <a:pt x="80354" y="43100"/>
                    </a:cubicBezTo>
                    <a:cubicBezTo>
                      <a:pt x="79485" y="42826"/>
                      <a:pt x="78570" y="42689"/>
                      <a:pt x="77655" y="42643"/>
                    </a:cubicBezTo>
                    <a:cubicBezTo>
                      <a:pt x="77747" y="42552"/>
                      <a:pt x="77747" y="42414"/>
                      <a:pt x="77655" y="42323"/>
                    </a:cubicBezTo>
                    <a:cubicBezTo>
                      <a:pt x="77015" y="41454"/>
                      <a:pt x="76192" y="40768"/>
                      <a:pt x="75231" y="40219"/>
                    </a:cubicBezTo>
                    <a:cubicBezTo>
                      <a:pt x="75186" y="40173"/>
                      <a:pt x="75140" y="40173"/>
                      <a:pt x="75094" y="40173"/>
                    </a:cubicBezTo>
                    <a:cubicBezTo>
                      <a:pt x="75049" y="40151"/>
                      <a:pt x="75003" y="40139"/>
                      <a:pt x="74957" y="40139"/>
                    </a:cubicBezTo>
                    <a:cubicBezTo>
                      <a:pt x="74911" y="40139"/>
                      <a:pt x="74866" y="40151"/>
                      <a:pt x="74820" y="40173"/>
                    </a:cubicBezTo>
                    <a:cubicBezTo>
                      <a:pt x="74088" y="40631"/>
                      <a:pt x="73356" y="40951"/>
                      <a:pt x="72533" y="41225"/>
                    </a:cubicBezTo>
                    <a:lnTo>
                      <a:pt x="65627" y="34228"/>
                    </a:lnTo>
                    <a:cubicBezTo>
                      <a:pt x="68006" y="33954"/>
                      <a:pt x="70429" y="33771"/>
                      <a:pt x="72808" y="33588"/>
                    </a:cubicBezTo>
                    <a:cubicBezTo>
                      <a:pt x="74208" y="33500"/>
                      <a:pt x="75870" y="33266"/>
                      <a:pt x="77478" y="33266"/>
                    </a:cubicBezTo>
                    <a:close/>
                    <a:moveTo>
                      <a:pt x="73768" y="43741"/>
                    </a:moveTo>
                    <a:lnTo>
                      <a:pt x="73951" y="43969"/>
                    </a:lnTo>
                    <a:cubicBezTo>
                      <a:pt x="74134" y="44152"/>
                      <a:pt x="74317" y="44335"/>
                      <a:pt x="74500" y="44472"/>
                    </a:cubicBezTo>
                    <a:cubicBezTo>
                      <a:pt x="74454" y="44472"/>
                      <a:pt x="74454" y="44518"/>
                      <a:pt x="74454" y="44518"/>
                    </a:cubicBezTo>
                    <a:cubicBezTo>
                      <a:pt x="74317" y="44930"/>
                      <a:pt x="74225" y="45341"/>
                      <a:pt x="74134" y="45753"/>
                    </a:cubicBezTo>
                    <a:cubicBezTo>
                      <a:pt x="73951" y="45113"/>
                      <a:pt x="73859" y="44427"/>
                      <a:pt x="73768" y="43741"/>
                    </a:cubicBezTo>
                    <a:close/>
                    <a:moveTo>
                      <a:pt x="76674" y="43074"/>
                    </a:moveTo>
                    <a:cubicBezTo>
                      <a:pt x="78607" y="43074"/>
                      <a:pt x="80538" y="43494"/>
                      <a:pt x="82320" y="44335"/>
                    </a:cubicBezTo>
                    <a:lnTo>
                      <a:pt x="81817" y="44655"/>
                    </a:lnTo>
                    <a:cubicBezTo>
                      <a:pt x="81222" y="44335"/>
                      <a:pt x="80582" y="44152"/>
                      <a:pt x="79896" y="44106"/>
                    </a:cubicBezTo>
                    <a:cubicBezTo>
                      <a:pt x="79882" y="44104"/>
                      <a:pt x="79869" y="44103"/>
                      <a:pt x="79857" y="44103"/>
                    </a:cubicBezTo>
                    <a:cubicBezTo>
                      <a:pt x="79581" y="44103"/>
                      <a:pt x="79634" y="44564"/>
                      <a:pt x="79896" y="44564"/>
                    </a:cubicBezTo>
                    <a:cubicBezTo>
                      <a:pt x="80399" y="44610"/>
                      <a:pt x="80902" y="44747"/>
                      <a:pt x="81360" y="44975"/>
                    </a:cubicBezTo>
                    <a:lnTo>
                      <a:pt x="78387" y="46942"/>
                    </a:lnTo>
                    <a:lnTo>
                      <a:pt x="78341" y="46942"/>
                    </a:lnTo>
                    <a:lnTo>
                      <a:pt x="78341" y="46988"/>
                    </a:lnTo>
                    <a:cubicBezTo>
                      <a:pt x="77930" y="46439"/>
                      <a:pt x="77472" y="45936"/>
                      <a:pt x="76969" y="45478"/>
                    </a:cubicBezTo>
                    <a:cubicBezTo>
                      <a:pt x="77339" y="45408"/>
                      <a:pt x="77723" y="45371"/>
                      <a:pt x="78109" y="45371"/>
                    </a:cubicBezTo>
                    <a:cubicBezTo>
                      <a:pt x="78726" y="45371"/>
                      <a:pt x="79351" y="45465"/>
                      <a:pt x="79942" y="45661"/>
                    </a:cubicBezTo>
                    <a:cubicBezTo>
                      <a:pt x="79965" y="45669"/>
                      <a:pt x="79987" y="45672"/>
                      <a:pt x="80007" y="45672"/>
                    </a:cubicBezTo>
                    <a:cubicBezTo>
                      <a:pt x="80236" y="45672"/>
                      <a:pt x="80327" y="45246"/>
                      <a:pt x="80033" y="45204"/>
                    </a:cubicBezTo>
                    <a:cubicBezTo>
                      <a:pt x="79351" y="44986"/>
                      <a:pt x="78652" y="44881"/>
                      <a:pt x="77947" y="44881"/>
                    </a:cubicBezTo>
                    <a:cubicBezTo>
                      <a:pt x="77471" y="44881"/>
                      <a:pt x="76991" y="44929"/>
                      <a:pt x="76512" y="45021"/>
                    </a:cubicBezTo>
                    <a:cubicBezTo>
                      <a:pt x="76283" y="44792"/>
                      <a:pt x="76009" y="44564"/>
                      <a:pt x="75780" y="44381"/>
                    </a:cubicBezTo>
                    <a:cubicBezTo>
                      <a:pt x="76375" y="44289"/>
                      <a:pt x="76969" y="44244"/>
                      <a:pt x="77610" y="44244"/>
                    </a:cubicBezTo>
                    <a:cubicBezTo>
                      <a:pt x="77884" y="44244"/>
                      <a:pt x="77884" y="43741"/>
                      <a:pt x="77610" y="43741"/>
                    </a:cubicBezTo>
                    <a:cubicBezTo>
                      <a:pt x="76832" y="43786"/>
                      <a:pt x="76055" y="43832"/>
                      <a:pt x="75323" y="43924"/>
                    </a:cubicBezTo>
                    <a:cubicBezTo>
                      <a:pt x="75049" y="43695"/>
                      <a:pt x="74866" y="43512"/>
                      <a:pt x="74637" y="43283"/>
                    </a:cubicBezTo>
                    <a:lnTo>
                      <a:pt x="74591" y="43238"/>
                    </a:lnTo>
                    <a:cubicBezTo>
                      <a:pt x="75281" y="43129"/>
                      <a:pt x="75978" y="43074"/>
                      <a:pt x="76674" y="43074"/>
                    </a:cubicBezTo>
                    <a:close/>
                    <a:moveTo>
                      <a:pt x="76603" y="46530"/>
                    </a:moveTo>
                    <a:cubicBezTo>
                      <a:pt x="76878" y="46850"/>
                      <a:pt x="77152" y="47171"/>
                      <a:pt x="77472" y="47491"/>
                    </a:cubicBezTo>
                    <a:cubicBezTo>
                      <a:pt x="77157" y="48574"/>
                      <a:pt x="77108" y="49701"/>
                      <a:pt x="77282" y="50829"/>
                    </a:cubicBezTo>
                    <a:lnTo>
                      <a:pt x="77282" y="50829"/>
                    </a:lnTo>
                    <a:cubicBezTo>
                      <a:pt x="77056" y="50829"/>
                      <a:pt x="76830" y="50830"/>
                      <a:pt x="76603" y="50875"/>
                    </a:cubicBezTo>
                    <a:cubicBezTo>
                      <a:pt x="75826" y="49549"/>
                      <a:pt x="75826" y="47857"/>
                      <a:pt x="76603" y="46530"/>
                    </a:cubicBezTo>
                    <a:close/>
                    <a:moveTo>
                      <a:pt x="77838" y="47994"/>
                    </a:moveTo>
                    <a:cubicBezTo>
                      <a:pt x="78524" y="48771"/>
                      <a:pt x="78890" y="49823"/>
                      <a:pt x="78799" y="50921"/>
                    </a:cubicBezTo>
                    <a:lnTo>
                      <a:pt x="78707" y="50921"/>
                    </a:lnTo>
                    <a:cubicBezTo>
                      <a:pt x="78387" y="50921"/>
                      <a:pt x="78113" y="50875"/>
                      <a:pt x="77792" y="50875"/>
                    </a:cubicBezTo>
                    <a:cubicBezTo>
                      <a:pt x="77610" y="49915"/>
                      <a:pt x="77610" y="48954"/>
                      <a:pt x="77838" y="47994"/>
                    </a:cubicBezTo>
                    <a:close/>
                    <a:moveTo>
                      <a:pt x="75003" y="44975"/>
                    </a:moveTo>
                    <a:cubicBezTo>
                      <a:pt x="75414" y="45341"/>
                      <a:pt x="75826" y="45753"/>
                      <a:pt x="76238" y="46164"/>
                    </a:cubicBezTo>
                    <a:cubicBezTo>
                      <a:pt x="75323" y="47628"/>
                      <a:pt x="75277" y="49412"/>
                      <a:pt x="76055" y="50921"/>
                    </a:cubicBezTo>
                    <a:cubicBezTo>
                      <a:pt x="75689" y="50966"/>
                      <a:pt x="75323" y="51058"/>
                      <a:pt x="74911" y="51104"/>
                    </a:cubicBezTo>
                    <a:cubicBezTo>
                      <a:pt x="75171" y="51017"/>
                      <a:pt x="75062" y="50643"/>
                      <a:pt x="74816" y="50643"/>
                    </a:cubicBezTo>
                    <a:cubicBezTo>
                      <a:pt x="74802" y="50643"/>
                      <a:pt x="74788" y="50644"/>
                      <a:pt x="74774" y="50646"/>
                    </a:cubicBezTo>
                    <a:cubicBezTo>
                      <a:pt x="74772" y="50647"/>
                      <a:pt x="74770" y="50647"/>
                      <a:pt x="74767" y="50647"/>
                    </a:cubicBezTo>
                    <a:cubicBezTo>
                      <a:pt x="74497" y="50647"/>
                      <a:pt x="74317" y="47900"/>
                      <a:pt x="74363" y="47628"/>
                    </a:cubicBezTo>
                    <a:cubicBezTo>
                      <a:pt x="74363" y="46759"/>
                      <a:pt x="74545" y="45890"/>
                      <a:pt x="74820" y="45067"/>
                    </a:cubicBezTo>
                    <a:cubicBezTo>
                      <a:pt x="74866" y="45067"/>
                      <a:pt x="74957" y="45021"/>
                      <a:pt x="75003" y="44975"/>
                    </a:cubicBezTo>
                    <a:close/>
                    <a:moveTo>
                      <a:pt x="73951" y="48588"/>
                    </a:moveTo>
                    <a:lnTo>
                      <a:pt x="73951" y="48588"/>
                    </a:lnTo>
                    <a:cubicBezTo>
                      <a:pt x="73905" y="48680"/>
                      <a:pt x="73905" y="48771"/>
                      <a:pt x="73951" y="48908"/>
                    </a:cubicBezTo>
                    <a:lnTo>
                      <a:pt x="73951" y="48863"/>
                    </a:lnTo>
                    <a:cubicBezTo>
                      <a:pt x="73996" y="49450"/>
                      <a:pt x="74041" y="51150"/>
                      <a:pt x="74834" y="51150"/>
                    </a:cubicBezTo>
                    <a:cubicBezTo>
                      <a:pt x="74844" y="51150"/>
                      <a:pt x="74855" y="51150"/>
                      <a:pt x="74866" y="51149"/>
                    </a:cubicBezTo>
                    <a:lnTo>
                      <a:pt x="74866" y="51149"/>
                    </a:lnTo>
                    <a:lnTo>
                      <a:pt x="74408" y="51241"/>
                    </a:lnTo>
                    <a:lnTo>
                      <a:pt x="74088" y="50875"/>
                    </a:lnTo>
                    <a:lnTo>
                      <a:pt x="72350" y="49183"/>
                    </a:lnTo>
                    <a:cubicBezTo>
                      <a:pt x="72762" y="48863"/>
                      <a:pt x="73265" y="48680"/>
                      <a:pt x="73768" y="48634"/>
                    </a:cubicBezTo>
                    <a:cubicBezTo>
                      <a:pt x="73814" y="48634"/>
                      <a:pt x="73905" y="48634"/>
                      <a:pt x="73951" y="48588"/>
                    </a:cubicBezTo>
                    <a:close/>
                    <a:moveTo>
                      <a:pt x="77655" y="51344"/>
                    </a:moveTo>
                    <a:cubicBezTo>
                      <a:pt x="78010" y="51344"/>
                      <a:pt x="78364" y="51355"/>
                      <a:pt x="78707" y="51378"/>
                    </a:cubicBezTo>
                    <a:cubicBezTo>
                      <a:pt x="78661" y="51607"/>
                      <a:pt x="78570" y="51881"/>
                      <a:pt x="78433" y="52110"/>
                    </a:cubicBezTo>
                    <a:cubicBezTo>
                      <a:pt x="78395" y="51997"/>
                      <a:pt x="78327" y="51915"/>
                      <a:pt x="78227" y="51915"/>
                    </a:cubicBezTo>
                    <a:cubicBezTo>
                      <a:pt x="78206" y="51915"/>
                      <a:pt x="78183" y="51919"/>
                      <a:pt x="78158" y="51927"/>
                    </a:cubicBezTo>
                    <a:cubicBezTo>
                      <a:pt x="77198" y="52064"/>
                      <a:pt x="76238" y="52155"/>
                      <a:pt x="75277" y="52201"/>
                    </a:cubicBezTo>
                    <a:cubicBezTo>
                      <a:pt x="75140" y="52018"/>
                      <a:pt x="75003" y="51835"/>
                      <a:pt x="74820" y="51607"/>
                    </a:cubicBezTo>
                    <a:cubicBezTo>
                      <a:pt x="75323" y="51515"/>
                      <a:pt x="75872" y="51424"/>
                      <a:pt x="76421" y="51378"/>
                    </a:cubicBezTo>
                    <a:lnTo>
                      <a:pt x="76603" y="51378"/>
                    </a:lnTo>
                    <a:cubicBezTo>
                      <a:pt x="76946" y="51355"/>
                      <a:pt x="77301" y="51344"/>
                      <a:pt x="77655" y="51344"/>
                    </a:cubicBezTo>
                    <a:close/>
                    <a:moveTo>
                      <a:pt x="78296" y="52384"/>
                    </a:moveTo>
                    <a:cubicBezTo>
                      <a:pt x="78158" y="52659"/>
                      <a:pt x="77975" y="52933"/>
                      <a:pt x="77792" y="53207"/>
                    </a:cubicBezTo>
                    <a:cubicBezTo>
                      <a:pt x="77758" y="53104"/>
                      <a:pt x="77698" y="53053"/>
                      <a:pt x="77612" y="53053"/>
                    </a:cubicBezTo>
                    <a:cubicBezTo>
                      <a:pt x="77584" y="53053"/>
                      <a:pt x="77552" y="53059"/>
                      <a:pt x="77518" y="53070"/>
                    </a:cubicBezTo>
                    <a:lnTo>
                      <a:pt x="77564" y="53070"/>
                    </a:lnTo>
                    <a:lnTo>
                      <a:pt x="76009" y="53482"/>
                    </a:lnTo>
                    <a:cubicBezTo>
                      <a:pt x="75917" y="53207"/>
                      <a:pt x="75735" y="52933"/>
                      <a:pt x="75597" y="52659"/>
                    </a:cubicBezTo>
                    <a:cubicBezTo>
                      <a:pt x="76466" y="52613"/>
                      <a:pt x="77381" y="52521"/>
                      <a:pt x="78250" y="52384"/>
                    </a:cubicBezTo>
                    <a:close/>
                    <a:moveTo>
                      <a:pt x="77518" y="53573"/>
                    </a:moveTo>
                    <a:cubicBezTo>
                      <a:pt x="77289" y="53848"/>
                      <a:pt x="77106" y="54076"/>
                      <a:pt x="76878" y="54305"/>
                    </a:cubicBezTo>
                    <a:cubicBezTo>
                      <a:pt x="76649" y="54579"/>
                      <a:pt x="76466" y="54717"/>
                      <a:pt x="76283" y="54945"/>
                    </a:cubicBezTo>
                    <a:cubicBezTo>
                      <a:pt x="76283" y="54579"/>
                      <a:pt x="76238" y="54259"/>
                      <a:pt x="76146" y="53939"/>
                    </a:cubicBezTo>
                    <a:lnTo>
                      <a:pt x="77518" y="53573"/>
                    </a:lnTo>
                    <a:close/>
                    <a:moveTo>
                      <a:pt x="75872" y="56775"/>
                    </a:moveTo>
                    <a:cubicBezTo>
                      <a:pt x="79576" y="58467"/>
                      <a:pt x="83280" y="60205"/>
                      <a:pt x="86939" y="61988"/>
                    </a:cubicBezTo>
                    <a:lnTo>
                      <a:pt x="84058" y="64732"/>
                    </a:lnTo>
                    <a:cubicBezTo>
                      <a:pt x="84058" y="64686"/>
                      <a:pt x="84012" y="64641"/>
                      <a:pt x="83966" y="64595"/>
                    </a:cubicBezTo>
                    <a:lnTo>
                      <a:pt x="82000" y="63452"/>
                    </a:lnTo>
                    <a:cubicBezTo>
                      <a:pt x="81967" y="63441"/>
                      <a:pt x="81935" y="63436"/>
                      <a:pt x="81905" y="63436"/>
                    </a:cubicBezTo>
                    <a:cubicBezTo>
                      <a:pt x="81687" y="63436"/>
                      <a:pt x="81570" y="63702"/>
                      <a:pt x="81771" y="63863"/>
                    </a:cubicBezTo>
                    <a:lnTo>
                      <a:pt x="83738" y="65007"/>
                    </a:lnTo>
                    <a:lnTo>
                      <a:pt x="83784" y="65007"/>
                    </a:lnTo>
                    <a:lnTo>
                      <a:pt x="80948" y="67751"/>
                    </a:lnTo>
                    <a:cubicBezTo>
                      <a:pt x="80902" y="67705"/>
                      <a:pt x="80857" y="67659"/>
                      <a:pt x="80857" y="67659"/>
                    </a:cubicBezTo>
                    <a:lnTo>
                      <a:pt x="77838" y="65693"/>
                    </a:lnTo>
                    <a:cubicBezTo>
                      <a:pt x="77800" y="65673"/>
                      <a:pt x="77762" y="65665"/>
                      <a:pt x="77727" y="65665"/>
                    </a:cubicBezTo>
                    <a:cubicBezTo>
                      <a:pt x="77510" y="65665"/>
                      <a:pt x="77373" y="65986"/>
                      <a:pt x="77610" y="66104"/>
                    </a:cubicBezTo>
                    <a:lnTo>
                      <a:pt x="80582" y="68071"/>
                    </a:lnTo>
                    <a:lnTo>
                      <a:pt x="77930" y="70632"/>
                    </a:lnTo>
                    <a:lnTo>
                      <a:pt x="76558" y="69488"/>
                    </a:lnTo>
                    <a:cubicBezTo>
                      <a:pt x="76500" y="69450"/>
                      <a:pt x="76441" y="69434"/>
                      <a:pt x="76384" y="69434"/>
                    </a:cubicBezTo>
                    <a:cubicBezTo>
                      <a:pt x="76173" y="69434"/>
                      <a:pt x="76011" y="69664"/>
                      <a:pt x="76192" y="69809"/>
                    </a:cubicBezTo>
                    <a:lnTo>
                      <a:pt x="77610" y="70952"/>
                    </a:lnTo>
                    <a:lnTo>
                      <a:pt x="74591" y="73879"/>
                    </a:lnTo>
                    <a:lnTo>
                      <a:pt x="66817" y="65875"/>
                    </a:lnTo>
                    <a:lnTo>
                      <a:pt x="68783" y="63817"/>
                    </a:lnTo>
                    <a:cubicBezTo>
                      <a:pt x="70292" y="65007"/>
                      <a:pt x="71756" y="66196"/>
                      <a:pt x="73219" y="67430"/>
                    </a:cubicBezTo>
                    <a:cubicBezTo>
                      <a:pt x="73267" y="67468"/>
                      <a:pt x="73318" y="67485"/>
                      <a:pt x="73367" y="67485"/>
                    </a:cubicBezTo>
                    <a:cubicBezTo>
                      <a:pt x="73557" y="67485"/>
                      <a:pt x="73721" y="67246"/>
                      <a:pt x="73539" y="67065"/>
                    </a:cubicBezTo>
                    <a:cubicBezTo>
                      <a:pt x="72076" y="65875"/>
                      <a:pt x="70612" y="64641"/>
                      <a:pt x="69149" y="63497"/>
                    </a:cubicBezTo>
                    <a:lnTo>
                      <a:pt x="70841" y="61759"/>
                    </a:lnTo>
                    <a:lnTo>
                      <a:pt x="70887" y="61805"/>
                    </a:lnTo>
                    <a:lnTo>
                      <a:pt x="74408" y="64138"/>
                    </a:lnTo>
                    <a:cubicBezTo>
                      <a:pt x="74448" y="64170"/>
                      <a:pt x="74488" y="64183"/>
                      <a:pt x="74526" y="64183"/>
                    </a:cubicBezTo>
                    <a:cubicBezTo>
                      <a:pt x="74703" y="64183"/>
                      <a:pt x="74826" y="63877"/>
                      <a:pt x="74637" y="63726"/>
                    </a:cubicBezTo>
                    <a:lnTo>
                      <a:pt x="71207" y="61439"/>
                    </a:lnTo>
                    <a:lnTo>
                      <a:pt x="73494" y="59153"/>
                    </a:lnTo>
                    <a:lnTo>
                      <a:pt x="73539" y="59198"/>
                    </a:lnTo>
                    <a:cubicBezTo>
                      <a:pt x="74774" y="59793"/>
                      <a:pt x="76009" y="60433"/>
                      <a:pt x="77198" y="61165"/>
                    </a:cubicBezTo>
                    <a:cubicBezTo>
                      <a:pt x="77236" y="61184"/>
                      <a:pt x="77273" y="61192"/>
                      <a:pt x="77308" y="61192"/>
                    </a:cubicBezTo>
                    <a:cubicBezTo>
                      <a:pt x="77526" y="61192"/>
                      <a:pt x="77663" y="60865"/>
                      <a:pt x="77427" y="60708"/>
                    </a:cubicBezTo>
                    <a:cubicBezTo>
                      <a:pt x="76238" y="60022"/>
                      <a:pt x="75049" y="59381"/>
                      <a:pt x="73814" y="58787"/>
                    </a:cubicBezTo>
                    <a:lnTo>
                      <a:pt x="74591" y="58009"/>
                    </a:lnTo>
                    <a:cubicBezTo>
                      <a:pt x="74957" y="57643"/>
                      <a:pt x="75414" y="57232"/>
                      <a:pt x="75872" y="56775"/>
                    </a:cubicBezTo>
                    <a:close/>
                    <a:moveTo>
                      <a:pt x="37364" y="7383"/>
                    </a:moveTo>
                    <a:cubicBezTo>
                      <a:pt x="38965" y="8846"/>
                      <a:pt x="40474" y="10401"/>
                      <a:pt x="41983" y="11910"/>
                    </a:cubicBezTo>
                    <a:lnTo>
                      <a:pt x="42807" y="12733"/>
                    </a:lnTo>
                    <a:cubicBezTo>
                      <a:pt x="42624" y="12779"/>
                      <a:pt x="42486" y="12916"/>
                      <a:pt x="42395" y="13099"/>
                    </a:cubicBezTo>
                    <a:cubicBezTo>
                      <a:pt x="42302" y="13286"/>
                      <a:pt x="42484" y="13452"/>
                      <a:pt x="42653" y="13452"/>
                    </a:cubicBezTo>
                    <a:cubicBezTo>
                      <a:pt x="42732" y="13452"/>
                      <a:pt x="42809" y="13415"/>
                      <a:pt x="42852" y="13328"/>
                    </a:cubicBezTo>
                    <a:cubicBezTo>
                      <a:pt x="42852" y="13236"/>
                      <a:pt x="42944" y="13191"/>
                      <a:pt x="43035" y="13191"/>
                    </a:cubicBezTo>
                    <a:cubicBezTo>
                      <a:pt x="43081" y="13145"/>
                      <a:pt x="43127" y="13145"/>
                      <a:pt x="43172" y="13099"/>
                    </a:cubicBezTo>
                    <a:lnTo>
                      <a:pt x="45459" y="15386"/>
                    </a:lnTo>
                    <a:cubicBezTo>
                      <a:pt x="45299" y="15432"/>
                      <a:pt x="45128" y="15455"/>
                      <a:pt x="44956" y="15455"/>
                    </a:cubicBezTo>
                    <a:cubicBezTo>
                      <a:pt x="44785" y="15455"/>
                      <a:pt x="44613" y="15432"/>
                      <a:pt x="44453" y="15386"/>
                    </a:cubicBezTo>
                    <a:cubicBezTo>
                      <a:pt x="44438" y="15384"/>
                      <a:pt x="44423" y="15383"/>
                      <a:pt x="44409" y="15383"/>
                    </a:cubicBezTo>
                    <a:cubicBezTo>
                      <a:pt x="44125" y="15383"/>
                      <a:pt x="44057" y="15800"/>
                      <a:pt x="44362" y="15843"/>
                    </a:cubicBezTo>
                    <a:cubicBezTo>
                      <a:pt x="44572" y="15901"/>
                      <a:pt x="44783" y="15926"/>
                      <a:pt x="44990" y="15926"/>
                    </a:cubicBezTo>
                    <a:cubicBezTo>
                      <a:pt x="45278" y="15926"/>
                      <a:pt x="45559" y="15877"/>
                      <a:pt x="45825" y="15798"/>
                    </a:cubicBezTo>
                    <a:lnTo>
                      <a:pt x="46145" y="16072"/>
                    </a:lnTo>
                    <a:cubicBezTo>
                      <a:pt x="45873" y="16344"/>
                      <a:pt x="45524" y="16490"/>
                      <a:pt x="45175" y="16490"/>
                    </a:cubicBezTo>
                    <a:cubicBezTo>
                      <a:pt x="45055" y="16490"/>
                      <a:pt x="44936" y="16473"/>
                      <a:pt x="44819" y="16438"/>
                    </a:cubicBezTo>
                    <a:cubicBezTo>
                      <a:pt x="44792" y="16430"/>
                      <a:pt x="44767" y="16427"/>
                      <a:pt x="44743" y="16427"/>
                    </a:cubicBezTo>
                    <a:cubicBezTo>
                      <a:pt x="44479" y="16427"/>
                      <a:pt x="44388" y="16857"/>
                      <a:pt x="44682" y="16941"/>
                    </a:cubicBezTo>
                    <a:cubicBezTo>
                      <a:pt x="44822" y="16976"/>
                      <a:pt x="44965" y="16993"/>
                      <a:pt x="45108" y="16993"/>
                    </a:cubicBezTo>
                    <a:cubicBezTo>
                      <a:pt x="45525" y="16993"/>
                      <a:pt x="45942" y="16847"/>
                      <a:pt x="46282" y="16575"/>
                    </a:cubicBezTo>
                    <a:lnTo>
                      <a:pt x="46282" y="16575"/>
                    </a:lnTo>
                    <a:cubicBezTo>
                      <a:pt x="46191" y="17307"/>
                      <a:pt x="46145" y="18038"/>
                      <a:pt x="46191" y="18770"/>
                    </a:cubicBezTo>
                    <a:cubicBezTo>
                      <a:pt x="45916" y="18770"/>
                      <a:pt x="45825" y="19182"/>
                      <a:pt x="46145" y="19228"/>
                    </a:cubicBezTo>
                    <a:cubicBezTo>
                      <a:pt x="46508" y="19314"/>
                      <a:pt x="46883" y="19355"/>
                      <a:pt x="47260" y="19355"/>
                    </a:cubicBezTo>
                    <a:cubicBezTo>
                      <a:pt x="47880" y="19355"/>
                      <a:pt x="48503" y="19244"/>
                      <a:pt x="49072" y="19045"/>
                    </a:cubicBezTo>
                    <a:lnTo>
                      <a:pt x="49941" y="19914"/>
                    </a:lnTo>
                    <a:cubicBezTo>
                      <a:pt x="49392" y="20142"/>
                      <a:pt x="48798" y="20279"/>
                      <a:pt x="48157" y="20325"/>
                    </a:cubicBezTo>
                    <a:cubicBezTo>
                      <a:pt x="48135" y="20302"/>
                      <a:pt x="48100" y="20291"/>
                      <a:pt x="48066" y="20291"/>
                    </a:cubicBezTo>
                    <a:cubicBezTo>
                      <a:pt x="48032" y="20291"/>
                      <a:pt x="47997" y="20302"/>
                      <a:pt x="47974" y="20325"/>
                    </a:cubicBezTo>
                    <a:cubicBezTo>
                      <a:pt x="47563" y="20325"/>
                      <a:pt x="47151" y="20279"/>
                      <a:pt x="46694" y="20188"/>
                    </a:cubicBezTo>
                    <a:cubicBezTo>
                      <a:pt x="46671" y="20180"/>
                      <a:pt x="46649" y="20177"/>
                      <a:pt x="46629" y="20177"/>
                    </a:cubicBezTo>
                    <a:cubicBezTo>
                      <a:pt x="46400" y="20177"/>
                      <a:pt x="46309" y="20603"/>
                      <a:pt x="46602" y="20645"/>
                    </a:cubicBezTo>
                    <a:cubicBezTo>
                      <a:pt x="46945" y="20748"/>
                      <a:pt x="47288" y="20800"/>
                      <a:pt x="47631" y="20800"/>
                    </a:cubicBezTo>
                    <a:cubicBezTo>
                      <a:pt x="47746" y="20800"/>
                      <a:pt x="47860" y="20794"/>
                      <a:pt x="47974" y="20782"/>
                    </a:cubicBezTo>
                    <a:cubicBezTo>
                      <a:pt x="48386" y="21423"/>
                      <a:pt x="48843" y="21972"/>
                      <a:pt x="49346" y="22520"/>
                    </a:cubicBezTo>
                    <a:cubicBezTo>
                      <a:pt x="49397" y="22571"/>
                      <a:pt x="49453" y="22593"/>
                      <a:pt x="49506" y="22593"/>
                    </a:cubicBezTo>
                    <a:cubicBezTo>
                      <a:pt x="49691" y="22593"/>
                      <a:pt x="49844" y="22332"/>
                      <a:pt x="49667" y="22154"/>
                    </a:cubicBezTo>
                    <a:cubicBezTo>
                      <a:pt x="49255" y="21743"/>
                      <a:pt x="48889" y="21286"/>
                      <a:pt x="48523" y="20782"/>
                    </a:cubicBezTo>
                    <a:cubicBezTo>
                      <a:pt x="48798" y="20737"/>
                      <a:pt x="49072" y="20691"/>
                      <a:pt x="49346" y="20600"/>
                    </a:cubicBezTo>
                    <a:cubicBezTo>
                      <a:pt x="49346" y="20691"/>
                      <a:pt x="49346" y="20737"/>
                      <a:pt x="49392" y="20782"/>
                    </a:cubicBezTo>
                    <a:cubicBezTo>
                      <a:pt x="50078" y="21468"/>
                      <a:pt x="51039" y="21834"/>
                      <a:pt x="51999" y="21880"/>
                    </a:cubicBezTo>
                    <a:lnTo>
                      <a:pt x="53371" y="23252"/>
                    </a:lnTo>
                    <a:cubicBezTo>
                      <a:pt x="53187" y="23295"/>
                      <a:pt x="53003" y="23315"/>
                      <a:pt x="52820" y="23315"/>
                    </a:cubicBezTo>
                    <a:cubicBezTo>
                      <a:pt x="52413" y="23315"/>
                      <a:pt x="52012" y="23213"/>
                      <a:pt x="51633" y="23023"/>
                    </a:cubicBezTo>
                    <a:cubicBezTo>
                      <a:pt x="51595" y="23004"/>
                      <a:pt x="51557" y="22996"/>
                      <a:pt x="51522" y="22996"/>
                    </a:cubicBezTo>
                    <a:cubicBezTo>
                      <a:pt x="51305" y="22996"/>
                      <a:pt x="51168" y="23317"/>
                      <a:pt x="51404" y="23435"/>
                    </a:cubicBezTo>
                    <a:cubicBezTo>
                      <a:pt x="51850" y="23686"/>
                      <a:pt x="52329" y="23801"/>
                      <a:pt x="52812" y="23801"/>
                    </a:cubicBezTo>
                    <a:cubicBezTo>
                      <a:pt x="53122" y="23801"/>
                      <a:pt x="53433" y="23753"/>
                      <a:pt x="53737" y="23664"/>
                    </a:cubicBezTo>
                    <a:lnTo>
                      <a:pt x="57624" y="27551"/>
                    </a:lnTo>
                    <a:cubicBezTo>
                      <a:pt x="57487" y="27734"/>
                      <a:pt x="57304" y="27917"/>
                      <a:pt x="57075" y="28008"/>
                    </a:cubicBezTo>
                    <a:cubicBezTo>
                      <a:pt x="56828" y="28091"/>
                      <a:pt x="56989" y="28433"/>
                      <a:pt x="57224" y="28433"/>
                    </a:cubicBezTo>
                    <a:cubicBezTo>
                      <a:pt x="57250" y="28433"/>
                      <a:pt x="57277" y="28429"/>
                      <a:pt x="57304" y="28420"/>
                    </a:cubicBezTo>
                    <a:cubicBezTo>
                      <a:pt x="57578" y="28328"/>
                      <a:pt x="57807" y="28146"/>
                      <a:pt x="57990" y="27917"/>
                    </a:cubicBezTo>
                    <a:lnTo>
                      <a:pt x="58676" y="28603"/>
                    </a:lnTo>
                    <a:cubicBezTo>
                      <a:pt x="58630" y="28603"/>
                      <a:pt x="58630" y="28603"/>
                      <a:pt x="58585" y="28649"/>
                    </a:cubicBezTo>
                    <a:cubicBezTo>
                      <a:pt x="58219" y="28923"/>
                      <a:pt x="57761" y="29106"/>
                      <a:pt x="57304" y="29197"/>
                    </a:cubicBezTo>
                    <a:cubicBezTo>
                      <a:pt x="56999" y="29241"/>
                      <a:pt x="57109" y="29658"/>
                      <a:pt x="57357" y="29658"/>
                    </a:cubicBezTo>
                    <a:cubicBezTo>
                      <a:pt x="57370" y="29658"/>
                      <a:pt x="57382" y="29657"/>
                      <a:pt x="57395" y="29655"/>
                    </a:cubicBezTo>
                    <a:cubicBezTo>
                      <a:pt x="57990" y="29563"/>
                      <a:pt x="58493" y="29335"/>
                      <a:pt x="58950" y="28969"/>
                    </a:cubicBezTo>
                    <a:lnTo>
                      <a:pt x="58950" y="28923"/>
                    </a:lnTo>
                    <a:lnTo>
                      <a:pt x="67594" y="37567"/>
                    </a:lnTo>
                    <a:cubicBezTo>
                      <a:pt x="67137" y="38070"/>
                      <a:pt x="66817" y="38710"/>
                      <a:pt x="66634" y="39396"/>
                    </a:cubicBezTo>
                    <a:cubicBezTo>
                      <a:pt x="66579" y="39586"/>
                      <a:pt x="66719" y="39696"/>
                      <a:pt x="66860" y="39696"/>
                    </a:cubicBezTo>
                    <a:cubicBezTo>
                      <a:pt x="66956" y="39696"/>
                      <a:pt x="67054" y="39644"/>
                      <a:pt x="67091" y="39533"/>
                    </a:cubicBezTo>
                    <a:cubicBezTo>
                      <a:pt x="67228" y="38893"/>
                      <a:pt x="67548" y="38344"/>
                      <a:pt x="67960" y="37932"/>
                    </a:cubicBezTo>
                    <a:lnTo>
                      <a:pt x="68417" y="38390"/>
                    </a:lnTo>
                    <a:cubicBezTo>
                      <a:pt x="67823" y="38893"/>
                      <a:pt x="67503" y="39670"/>
                      <a:pt x="67594" y="40448"/>
                    </a:cubicBezTo>
                    <a:cubicBezTo>
                      <a:pt x="67618" y="40614"/>
                      <a:pt x="67752" y="40694"/>
                      <a:pt x="67877" y="40694"/>
                    </a:cubicBezTo>
                    <a:cubicBezTo>
                      <a:pt x="67991" y="40694"/>
                      <a:pt x="68097" y="40625"/>
                      <a:pt x="68097" y="40494"/>
                    </a:cubicBezTo>
                    <a:cubicBezTo>
                      <a:pt x="68588" y="40712"/>
                      <a:pt x="69112" y="40816"/>
                      <a:pt x="69630" y="40816"/>
                    </a:cubicBezTo>
                    <a:cubicBezTo>
                      <a:pt x="69980" y="40816"/>
                      <a:pt x="70326" y="40769"/>
                      <a:pt x="70658" y="40676"/>
                    </a:cubicBezTo>
                    <a:cubicBezTo>
                      <a:pt x="70887" y="40859"/>
                      <a:pt x="71070" y="41042"/>
                      <a:pt x="71253" y="41225"/>
                    </a:cubicBezTo>
                    <a:cubicBezTo>
                      <a:pt x="71161" y="41271"/>
                      <a:pt x="71161" y="41362"/>
                      <a:pt x="71161" y="41408"/>
                    </a:cubicBezTo>
                    <a:cubicBezTo>
                      <a:pt x="70801" y="41511"/>
                      <a:pt x="70434" y="41563"/>
                      <a:pt x="70069" y="41563"/>
                    </a:cubicBezTo>
                    <a:cubicBezTo>
                      <a:pt x="69459" y="41563"/>
                      <a:pt x="68852" y="41420"/>
                      <a:pt x="68280" y="41134"/>
                    </a:cubicBezTo>
                    <a:cubicBezTo>
                      <a:pt x="68242" y="41115"/>
                      <a:pt x="68204" y="41106"/>
                      <a:pt x="68169" y="41106"/>
                    </a:cubicBezTo>
                    <a:cubicBezTo>
                      <a:pt x="67952" y="41106"/>
                      <a:pt x="67815" y="41427"/>
                      <a:pt x="68051" y="41545"/>
                    </a:cubicBezTo>
                    <a:cubicBezTo>
                      <a:pt x="68700" y="41897"/>
                      <a:pt x="69412" y="42072"/>
                      <a:pt x="70123" y="42072"/>
                    </a:cubicBezTo>
                    <a:cubicBezTo>
                      <a:pt x="70614" y="42072"/>
                      <a:pt x="71105" y="41988"/>
                      <a:pt x="71573" y="41820"/>
                    </a:cubicBezTo>
                    <a:cubicBezTo>
                      <a:pt x="71664" y="41774"/>
                      <a:pt x="71664" y="41774"/>
                      <a:pt x="71710" y="41728"/>
                    </a:cubicBezTo>
                    <a:lnTo>
                      <a:pt x="73173" y="43192"/>
                    </a:lnTo>
                    <a:cubicBezTo>
                      <a:pt x="73265" y="44106"/>
                      <a:pt x="73448" y="45021"/>
                      <a:pt x="73631" y="45936"/>
                    </a:cubicBezTo>
                    <a:cubicBezTo>
                      <a:pt x="73656" y="46038"/>
                      <a:pt x="73754" y="46098"/>
                      <a:pt x="73851" y="46098"/>
                    </a:cubicBezTo>
                    <a:cubicBezTo>
                      <a:pt x="73927" y="46098"/>
                      <a:pt x="74002" y="46062"/>
                      <a:pt x="74042" y="45982"/>
                    </a:cubicBezTo>
                    <a:lnTo>
                      <a:pt x="74042" y="45982"/>
                    </a:lnTo>
                    <a:cubicBezTo>
                      <a:pt x="73905" y="46713"/>
                      <a:pt x="73859" y="47445"/>
                      <a:pt x="73905" y="48222"/>
                    </a:cubicBezTo>
                    <a:cubicBezTo>
                      <a:pt x="73859" y="48177"/>
                      <a:pt x="73814" y="48177"/>
                      <a:pt x="73722" y="48177"/>
                    </a:cubicBezTo>
                    <a:cubicBezTo>
                      <a:pt x="73128" y="48222"/>
                      <a:pt x="72487" y="48451"/>
                      <a:pt x="71984" y="48817"/>
                    </a:cubicBezTo>
                    <a:lnTo>
                      <a:pt x="71024" y="47902"/>
                    </a:lnTo>
                    <a:cubicBezTo>
                      <a:pt x="71573" y="47491"/>
                      <a:pt x="72213" y="47262"/>
                      <a:pt x="72899" y="47216"/>
                    </a:cubicBezTo>
                    <a:cubicBezTo>
                      <a:pt x="72945" y="47262"/>
                      <a:pt x="72991" y="47285"/>
                      <a:pt x="73036" y="47285"/>
                    </a:cubicBezTo>
                    <a:cubicBezTo>
                      <a:pt x="73082" y="47285"/>
                      <a:pt x="73128" y="47262"/>
                      <a:pt x="73173" y="47216"/>
                    </a:cubicBezTo>
                    <a:cubicBezTo>
                      <a:pt x="73311" y="47216"/>
                      <a:pt x="73494" y="47262"/>
                      <a:pt x="73631" y="47262"/>
                    </a:cubicBezTo>
                    <a:cubicBezTo>
                      <a:pt x="73644" y="47264"/>
                      <a:pt x="73657" y="47265"/>
                      <a:pt x="73669" y="47265"/>
                    </a:cubicBezTo>
                    <a:cubicBezTo>
                      <a:pt x="73917" y="47265"/>
                      <a:pt x="74027" y="46848"/>
                      <a:pt x="73722" y="46805"/>
                    </a:cubicBezTo>
                    <a:cubicBezTo>
                      <a:pt x="73539" y="46759"/>
                      <a:pt x="73311" y="46759"/>
                      <a:pt x="73128" y="46759"/>
                    </a:cubicBezTo>
                    <a:cubicBezTo>
                      <a:pt x="72625" y="46256"/>
                      <a:pt x="72305" y="45616"/>
                      <a:pt x="72167" y="44930"/>
                    </a:cubicBezTo>
                    <a:cubicBezTo>
                      <a:pt x="72130" y="44799"/>
                      <a:pt x="72032" y="44744"/>
                      <a:pt x="71931" y="44744"/>
                    </a:cubicBezTo>
                    <a:cubicBezTo>
                      <a:pt x="71786" y="44744"/>
                      <a:pt x="71637" y="44859"/>
                      <a:pt x="71664" y="45021"/>
                    </a:cubicBezTo>
                    <a:cubicBezTo>
                      <a:pt x="71801" y="45661"/>
                      <a:pt x="72076" y="46302"/>
                      <a:pt x="72487" y="46805"/>
                    </a:cubicBezTo>
                    <a:cubicBezTo>
                      <a:pt x="71847" y="46896"/>
                      <a:pt x="71253" y="47125"/>
                      <a:pt x="70704" y="47536"/>
                    </a:cubicBezTo>
                    <a:lnTo>
                      <a:pt x="70704" y="47582"/>
                    </a:lnTo>
                    <a:lnTo>
                      <a:pt x="68920" y="45844"/>
                    </a:lnTo>
                    <a:cubicBezTo>
                      <a:pt x="68869" y="45793"/>
                      <a:pt x="68814" y="45772"/>
                      <a:pt x="68761" y="45772"/>
                    </a:cubicBezTo>
                    <a:cubicBezTo>
                      <a:pt x="68576" y="45772"/>
                      <a:pt x="68422" y="46032"/>
                      <a:pt x="68600" y="46210"/>
                    </a:cubicBezTo>
                    <a:lnTo>
                      <a:pt x="72716" y="50235"/>
                    </a:lnTo>
                    <a:cubicBezTo>
                      <a:pt x="73173" y="50646"/>
                      <a:pt x="73631" y="51104"/>
                      <a:pt x="74088" y="51561"/>
                    </a:cubicBezTo>
                    <a:cubicBezTo>
                      <a:pt x="74134" y="51607"/>
                      <a:pt x="74180" y="51652"/>
                      <a:pt x="74225" y="51698"/>
                    </a:cubicBezTo>
                    <a:cubicBezTo>
                      <a:pt x="75140" y="52704"/>
                      <a:pt x="75917" y="53802"/>
                      <a:pt x="75780" y="55220"/>
                    </a:cubicBezTo>
                    <a:cubicBezTo>
                      <a:pt x="75780" y="55265"/>
                      <a:pt x="75780" y="55357"/>
                      <a:pt x="75826" y="55403"/>
                    </a:cubicBezTo>
                    <a:cubicBezTo>
                      <a:pt x="73539" y="57735"/>
                      <a:pt x="71207" y="60022"/>
                      <a:pt x="68875" y="62354"/>
                    </a:cubicBezTo>
                    <a:lnTo>
                      <a:pt x="61283" y="70083"/>
                    </a:lnTo>
                    <a:lnTo>
                      <a:pt x="57624" y="73787"/>
                    </a:lnTo>
                    <a:cubicBezTo>
                      <a:pt x="56252" y="75205"/>
                      <a:pt x="54880" y="77034"/>
                      <a:pt x="53142" y="78086"/>
                    </a:cubicBezTo>
                    <a:cubicBezTo>
                      <a:pt x="52659" y="78382"/>
                      <a:pt x="52156" y="78511"/>
                      <a:pt x="51643" y="78511"/>
                    </a:cubicBezTo>
                    <a:cubicBezTo>
                      <a:pt x="48659" y="78511"/>
                      <a:pt x="45327" y="74119"/>
                      <a:pt x="43493" y="72324"/>
                    </a:cubicBezTo>
                    <a:cubicBezTo>
                      <a:pt x="40520" y="69397"/>
                      <a:pt x="37593" y="66424"/>
                      <a:pt x="34666" y="63406"/>
                    </a:cubicBezTo>
                    <a:lnTo>
                      <a:pt x="34575" y="63360"/>
                    </a:lnTo>
                    <a:cubicBezTo>
                      <a:pt x="34529" y="63223"/>
                      <a:pt x="34437" y="63131"/>
                      <a:pt x="34300" y="63086"/>
                    </a:cubicBezTo>
                    <a:cubicBezTo>
                      <a:pt x="29224" y="57918"/>
                      <a:pt x="24193" y="52704"/>
                      <a:pt x="18934" y="47719"/>
                    </a:cubicBezTo>
                    <a:cubicBezTo>
                      <a:pt x="15184" y="44152"/>
                      <a:pt x="11022" y="40722"/>
                      <a:pt x="7684" y="36652"/>
                    </a:cubicBezTo>
                    <a:cubicBezTo>
                      <a:pt x="17242" y="26545"/>
                      <a:pt x="27120" y="16804"/>
                      <a:pt x="37364" y="7428"/>
                    </a:cubicBezTo>
                    <a:lnTo>
                      <a:pt x="37364" y="7383"/>
                    </a:lnTo>
                    <a:close/>
                    <a:moveTo>
                      <a:pt x="46145" y="76211"/>
                    </a:moveTo>
                    <a:lnTo>
                      <a:pt x="46145" y="76211"/>
                    </a:lnTo>
                    <a:cubicBezTo>
                      <a:pt x="46602" y="76669"/>
                      <a:pt x="47060" y="77126"/>
                      <a:pt x="47517" y="77583"/>
                    </a:cubicBezTo>
                    <a:lnTo>
                      <a:pt x="46374" y="79367"/>
                    </a:lnTo>
                    <a:cubicBezTo>
                      <a:pt x="46054" y="78361"/>
                      <a:pt x="46008" y="77263"/>
                      <a:pt x="46145" y="76211"/>
                    </a:cubicBezTo>
                    <a:close/>
                    <a:moveTo>
                      <a:pt x="44819" y="74931"/>
                    </a:moveTo>
                    <a:lnTo>
                      <a:pt x="45734" y="75800"/>
                    </a:lnTo>
                    <a:cubicBezTo>
                      <a:pt x="45459" y="77172"/>
                      <a:pt x="45551" y="78589"/>
                      <a:pt x="46008" y="79916"/>
                    </a:cubicBezTo>
                    <a:lnTo>
                      <a:pt x="45551" y="80602"/>
                    </a:lnTo>
                    <a:cubicBezTo>
                      <a:pt x="44819" y="78818"/>
                      <a:pt x="44544" y="76851"/>
                      <a:pt x="44819" y="74931"/>
                    </a:cubicBezTo>
                    <a:close/>
                    <a:moveTo>
                      <a:pt x="66496" y="66241"/>
                    </a:moveTo>
                    <a:lnTo>
                      <a:pt x="74271" y="74245"/>
                    </a:lnTo>
                    <a:cubicBezTo>
                      <a:pt x="72991" y="75525"/>
                      <a:pt x="71756" y="76851"/>
                      <a:pt x="70475" y="78178"/>
                    </a:cubicBezTo>
                    <a:lnTo>
                      <a:pt x="67045" y="72827"/>
                    </a:lnTo>
                    <a:cubicBezTo>
                      <a:pt x="67005" y="72760"/>
                      <a:pt x="66941" y="72732"/>
                      <a:pt x="66875" y="72732"/>
                    </a:cubicBezTo>
                    <a:cubicBezTo>
                      <a:pt x="66714" y="72732"/>
                      <a:pt x="66537" y="72894"/>
                      <a:pt x="66634" y="73056"/>
                    </a:cubicBezTo>
                    <a:lnTo>
                      <a:pt x="70155" y="78498"/>
                    </a:lnTo>
                    <a:lnTo>
                      <a:pt x="70201" y="78544"/>
                    </a:lnTo>
                    <a:cubicBezTo>
                      <a:pt x="69378" y="79413"/>
                      <a:pt x="68554" y="80281"/>
                      <a:pt x="67731" y="81105"/>
                    </a:cubicBezTo>
                    <a:cubicBezTo>
                      <a:pt x="67091" y="79870"/>
                      <a:pt x="66405" y="78681"/>
                      <a:pt x="65719" y="77446"/>
                    </a:cubicBezTo>
                    <a:cubicBezTo>
                      <a:pt x="65675" y="77358"/>
                      <a:pt x="65603" y="77322"/>
                      <a:pt x="65531" y="77322"/>
                    </a:cubicBezTo>
                    <a:cubicBezTo>
                      <a:pt x="65375" y="77322"/>
                      <a:pt x="65214" y="77488"/>
                      <a:pt x="65307" y="77675"/>
                    </a:cubicBezTo>
                    <a:cubicBezTo>
                      <a:pt x="65993" y="78955"/>
                      <a:pt x="66679" y="80190"/>
                      <a:pt x="67411" y="81471"/>
                    </a:cubicBezTo>
                    <a:cubicBezTo>
                      <a:pt x="66496" y="82385"/>
                      <a:pt x="65536" y="83300"/>
                      <a:pt x="64576" y="84169"/>
                    </a:cubicBezTo>
                    <a:cubicBezTo>
                      <a:pt x="64484" y="84077"/>
                      <a:pt x="64438" y="83940"/>
                      <a:pt x="64438" y="83803"/>
                    </a:cubicBezTo>
                    <a:cubicBezTo>
                      <a:pt x="64438" y="83643"/>
                      <a:pt x="64324" y="83563"/>
                      <a:pt x="64210" y="83563"/>
                    </a:cubicBezTo>
                    <a:cubicBezTo>
                      <a:pt x="64095" y="83563"/>
                      <a:pt x="63981" y="83643"/>
                      <a:pt x="63981" y="83803"/>
                    </a:cubicBezTo>
                    <a:cubicBezTo>
                      <a:pt x="63935" y="84077"/>
                      <a:pt x="64027" y="84306"/>
                      <a:pt x="64210" y="84489"/>
                    </a:cubicBezTo>
                    <a:cubicBezTo>
                      <a:pt x="63569" y="85083"/>
                      <a:pt x="62929" y="85587"/>
                      <a:pt x="62243" y="86135"/>
                    </a:cubicBezTo>
                    <a:cubicBezTo>
                      <a:pt x="60460" y="82705"/>
                      <a:pt x="58813" y="79230"/>
                      <a:pt x="57213" y="75662"/>
                    </a:cubicBezTo>
                    <a:lnTo>
                      <a:pt x="59088" y="73787"/>
                    </a:lnTo>
                    <a:cubicBezTo>
                      <a:pt x="60322" y="75937"/>
                      <a:pt x="61420" y="78086"/>
                      <a:pt x="62472" y="80327"/>
                    </a:cubicBezTo>
                    <a:cubicBezTo>
                      <a:pt x="62501" y="80430"/>
                      <a:pt x="62568" y="80471"/>
                      <a:pt x="62641" y="80471"/>
                    </a:cubicBezTo>
                    <a:cubicBezTo>
                      <a:pt x="62795" y="80471"/>
                      <a:pt x="62977" y="80285"/>
                      <a:pt x="62883" y="80099"/>
                    </a:cubicBezTo>
                    <a:cubicBezTo>
                      <a:pt x="61832" y="77812"/>
                      <a:pt x="60688" y="75571"/>
                      <a:pt x="59453" y="73421"/>
                    </a:cubicBezTo>
                    <a:cubicBezTo>
                      <a:pt x="60139" y="72690"/>
                      <a:pt x="60871" y="72004"/>
                      <a:pt x="61557" y="71272"/>
                    </a:cubicBezTo>
                    <a:lnTo>
                      <a:pt x="63752" y="74793"/>
                    </a:lnTo>
                    <a:cubicBezTo>
                      <a:pt x="63805" y="74859"/>
                      <a:pt x="63876" y="74887"/>
                      <a:pt x="63947" y="74887"/>
                    </a:cubicBezTo>
                    <a:cubicBezTo>
                      <a:pt x="64123" y="74887"/>
                      <a:pt x="64294" y="74715"/>
                      <a:pt x="64164" y="74519"/>
                    </a:cubicBezTo>
                    <a:lnTo>
                      <a:pt x="61877" y="70906"/>
                    </a:lnTo>
                    <a:lnTo>
                      <a:pt x="63890" y="68894"/>
                    </a:lnTo>
                    <a:lnTo>
                      <a:pt x="65993" y="72187"/>
                    </a:lnTo>
                    <a:cubicBezTo>
                      <a:pt x="66034" y="72268"/>
                      <a:pt x="66100" y="72302"/>
                      <a:pt x="66167" y="72302"/>
                    </a:cubicBezTo>
                    <a:cubicBezTo>
                      <a:pt x="66327" y="72302"/>
                      <a:pt x="66501" y="72119"/>
                      <a:pt x="66405" y="71958"/>
                    </a:cubicBezTo>
                    <a:lnTo>
                      <a:pt x="64210" y="68528"/>
                    </a:lnTo>
                    <a:lnTo>
                      <a:pt x="65307" y="67430"/>
                    </a:lnTo>
                    <a:lnTo>
                      <a:pt x="66496" y="66241"/>
                    </a:lnTo>
                    <a:close/>
                    <a:moveTo>
                      <a:pt x="34529" y="64686"/>
                    </a:moveTo>
                    <a:cubicBezTo>
                      <a:pt x="36724" y="66927"/>
                      <a:pt x="38874" y="69123"/>
                      <a:pt x="41114" y="71318"/>
                    </a:cubicBezTo>
                    <a:lnTo>
                      <a:pt x="41618" y="71821"/>
                    </a:lnTo>
                    <a:cubicBezTo>
                      <a:pt x="41526" y="71958"/>
                      <a:pt x="41480" y="72095"/>
                      <a:pt x="41480" y="72232"/>
                    </a:cubicBezTo>
                    <a:cubicBezTo>
                      <a:pt x="41452" y="72402"/>
                      <a:pt x="41616" y="72519"/>
                      <a:pt x="41756" y="72519"/>
                    </a:cubicBezTo>
                    <a:cubicBezTo>
                      <a:pt x="41843" y="72519"/>
                      <a:pt x="41920" y="72474"/>
                      <a:pt x="41938" y="72370"/>
                    </a:cubicBezTo>
                    <a:cubicBezTo>
                      <a:pt x="41938" y="72278"/>
                      <a:pt x="41938" y="72232"/>
                      <a:pt x="41983" y="72187"/>
                    </a:cubicBezTo>
                    <a:lnTo>
                      <a:pt x="43081" y="73284"/>
                    </a:lnTo>
                    <a:cubicBezTo>
                      <a:pt x="42852" y="74473"/>
                      <a:pt x="42807" y="75754"/>
                      <a:pt x="42898" y="76989"/>
                    </a:cubicBezTo>
                    <a:cubicBezTo>
                      <a:pt x="42898" y="77149"/>
                      <a:pt x="43024" y="77229"/>
                      <a:pt x="43144" y="77229"/>
                    </a:cubicBezTo>
                    <a:cubicBezTo>
                      <a:pt x="43264" y="77229"/>
                      <a:pt x="43378" y="77149"/>
                      <a:pt x="43355" y="76989"/>
                    </a:cubicBezTo>
                    <a:cubicBezTo>
                      <a:pt x="43264" y="75891"/>
                      <a:pt x="43310" y="74748"/>
                      <a:pt x="43493" y="73650"/>
                    </a:cubicBezTo>
                    <a:lnTo>
                      <a:pt x="44362" y="74519"/>
                    </a:lnTo>
                    <a:cubicBezTo>
                      <a:pt x="43996" y="76760"/>
                      <a:pt x="44270" y="79047"/>
                      <a:pt x="45185" y="81105"/>
                    </a:cubicBezTo>
                    <a:cubicBezTo>
                      <a:pt x="45002" y="81379"/>
                      <a:pt x="44819" y="81653"/>
                      <a:pt x="44636" y="81928"/>
                    </a:cubicBezTo>
                    <a:cubicBezTo>
                      <a:pt x="44270" y="81288"/>
                      <a:pt x="43996" y="80602"/>
                      <a:pt x="43813" y="79916"/>
                    </a:cubicBezTo>
                    <a:cubicBezTo>
                      <a:pt x="43758" y="79788"/>
                      <a:pt x="43660" y="79733"/>
                      <a:pt x="43565" y="79733"/>
                    </a:cubicBezTo>
                    <a:cubicBezTo>
                      <a:pt x="43421" y="79733"/>
                      <a:pt x="43282" y="79860"/>
                      <a:pt x="43310" y="80053"/>
                    </a:cubicBezTo>
                    <a:cubicBezTo>
                      <a:pt x="43493" y="80693"/>
                      <a:pt x="43767" y="81333"/>
                      <a:pt x="44133" y="81928"/>
                    </a:cubicBezTo>
                    <a:lnTo>
                      <a:pt x="43996" y="81928"/>
                    </a:lnTo>
                    <a:cubicBezTo>
                      <a:pt x="43218" y="82065"/>
                      <a:pt x="42486" y="82294"/>
                      <a:pt x="41709" y="82522"/>
                    </a:cubicBezTo>
                    <a:cubicBezTo>
                      <a:pt x="41467" y="82603"/>
                      <a:pt x="41545" y="83003"/>
                      <a:pt x="41755" y="83003"/>
                    </a:cubicBezTo>
                    <a:cubicBezTo>
                      <a:pt x="41783" y="83003"/>
                      <a:pt x="41814" y="82996"/>
                      <a:pt x="41846" y="82980"/>
                    </a:cubicBezTo>
                    <a:cubicBezTo>
                      <a:pt x="42258" y="82843"/>
                      <a:pt x="42669" y="82751"/>
                      <a:pt x="43081" y="82614"/>
                    </a:cubicBezTo>
                    <a:lnTo>
                      <a:pt x="43630" y="82477"/>
                    </a:lnTo>
                    <a:lnTo>
                      <a:pt x="43996" y="82431"/>
                    </a:lnTo>
                    <a:cubicBezTo>
                      <a:pt x="44041" y="82431"/>
                      <a:pt x="44087" y="82385"/>
                      <a:pt x="44133" y="82385"/>
                    </a:cubicBezTo>
                    <a:cubicBezTo>
                      <a:pt x="44179" y="82431"/>
                      <a:pt x="44224" y="82477"/>
                      <a:pt x="44316" y="82477"/>
                    </a:cubicBezTo>
                    <a:cubicBezTo>
                      <a:pt x="44041" y="82843"/>
                      <a:pt x="43813" y="83208"/>
                      <a:pt x="43584" y="83574"/>
                    </a:cubicBezTo>
                    <a:cubicBezTo>
                      <a:pt x="43561" y="83551"/>
                      <a:pt x="43527" y="83540"/>
                      <a:pt x="43498" y="83540"/>
                    </a:cubicBezTo>
                    <a:cubicBezTo>
                      <a:pt x="43470" y="83540"/>
                      <a:pt x="43447" y="83551"/>
                      <a:pt x="43447" y="83574"/>
                    </a:cubicBezTo>
                    <a:cubicBezTo>
                      <a:pt x="42578" y="83757"/>
                      <a:pt x="41755" y="84077"/>
                      <a:pt x="40977" y="84443"/>
                    </a:cubicBezTo>
                    <a:cubicBezTo>
                      <a:pt x="40741" y="84601"/>
                      <a:pt x="40878" y="84928"/>
                      <a:pt x="41096" y="84928"/>
                    </a:cubicBezTo>
                    <a:cubicBezTo>
                      <a:pt x="41131" y="84928"/>
                      <a:pt x="41168" y="84920"/>
                      <a:pt x="41206" y="84901"/>
                    </a:cubicBezTo>
                    <a:cubicBezTo>
                      <a:pt x="41846" y="84535"/>
                      <a:pt x="42486" y="84306"/>
                      <a:pt x="43172" y="84123"/>
                    </a:cubicBezTo>
                    <a:lnTo>
                      <a:pt x="43172" y="84123"/>
                    </a:lnTo>
                    <a:lnTo>
                      <a:pt x="42578" y="84992"/>
                    </a:lnTo>
                    <a:cubicBezTo>
                      <a:pt x="42021" y="85827"/>
                      <a:pt x="41672" y="86800"/>
                      <a:pt x="40629" y="86800"/>
                    </a:cubicBezTo>
                    <a:cubicBezTo>
                      <a:pt x="40472" y="86800"/>
                      <a:pt x="40300" y="86778"/>
                      <a:pt x="40108" y="86730"/>
                    </a:cubicBezTo>
                    <a:cubicBezTo>
                      <a:pt x="39422" y="86547"/>
                      <a:pt x="38553" y="85587"/>
                      <a:pt x="38005" y="85083"/>
                    </a:cubicBezTo>
                    <a:cubicBezTo>
                      <a:pt x="36907" y="84123"/>
                      <a:pt x="35855" y="83071"/>
                      <a:pt x="34940" y="81928"/>
                    </a:cubicBezTo>
                    <a:cubicBezTo>
                      <a:pt x="33157" y="79550"/>
                      <a:pt x="34072" y="75479"/>
                      <a:pt x="34209" y="72644"/>
                    </a:cubicBezTo>
                    <a:lnTo>
                      <a:pt x="34529" y="64686"/>
                    </a:lnTo>
                    <a:close/>
                    <a:moveTo>
                      <a:pt x="23677" y="1"/>
                    </a:moveTo>
                    <a:cubicBezTo>
                      <a:pt x="17688" y="1"/>
                      <a:pt x="11949" y="3001"/>
                      <a:pt x="7821" y="7291"/>
                    </a:cubicBezTo>
                    <a:cubicBezTo>
                      <a:pt x="7729" y="7383"/>
                      <a:pt x="7684" y="7474"/>
                      <a:pt x="7684" y="7566"/>
                    </a:cubicBezTo>
                    <a:cubicBezTo>
                      <a:pt x="3430" y="12322"/>
                      <a:pt x="0" y="17810"/>
                      <a:pt x="915" y="24487"/>
                    </a:cubicBezTo>
                    <a:cubicBezTo>
                      <a:pt x="1921" y="31941"/>
                      <a:pt x="6952" y="37750"/>
                      <a:pt x="12165" y="42734"/>
                    </a:cubicBezTo>
                    <a:cubicBezTo>
                      <a:pt x="18751" y="48954"/>
                      <a:pt x="25245" y="55220"/>
                      <a:pt x="31602" y="61668"/>
                    </a:cubicBezTo>
                    <a:lnTo>
                      <a:pt x="33614" y="63772"/>
                    </a:lnTo>
                    <a:lnTo>
                      <a:pt x="33065" y="76257"/>
                    </a:lnTo>
                    <a:cubicBezTo>
                      <a:pt x="32974" y="77858"/>
                      <a:pt x="32654" y="79687"/>
                      <a:pt x="33340" y="81196"/>
                    </a:cubicBezTo>
                    <a:cubicBezTo>
                      <a:pt x="33889" y="82477"/>
                      <a:pt x="35032" y="83483"/>
                      <a:pt x="35992" y="84443"/>
                    </a:cubicBezTo>
                    <a:cubicBezTo>
                      <a:pt x="36969" y="85420"/>
                      <a:pt x="38946" y="87931"/>
                      <a:pt x="40727" y="87931"/>
                    </a:cubicBezTo>
                    <a:cubicBezTo>
                      <a:pt x="41032" y="87931"/>
                      <a:pt x="41330" y="87857"/>
                      <a:pt x="41618" y="87690"/>
                    </a:cubicBezTo>
                    <a:cubicBezTo>
                      <a:pt x="42990" y="86867"/>
                      <a:pt x="43904" y="84763"/>
                      <a:pt x="44773" y="83483"/>
                    </a:cubicBezTo>
                    <a:cubicBezTo>
                      <a:pt x="45916" y="81745"/>
                      <a:pt x="47106" y="80007"/>
                      <a:pt x="48249" y="78223"/>
                    </a:cubicBezTo>
                    <a:cubicBezTo>
                      <a:pt x="48798" y="78727"/>
                      <a:pt x="49438" y="79092"/>
                      <a:pt x="50124" y="79367"/>
                    </a:cubicBezTo>
                    <a:cubicBezTo>
                      <a:pt x="50545" y="79513"/>
                      <a:pt x="50950" y="79578"/>
                      <a:pt x="51341" y="79578"/>
                    </a:cubicBezTo>
                    <a:cubicBezTo>
                      <a:pt x="53026" y="79578"/>
                      <a:pt x="54432" y="78360"/>
                      <a:pt x="55658" y="77172"/>
                    </a:cubicBezTo>
                    <a:lnTo>
                      <a:pt x="56435" y="76348"/>
                    </a:lnTo>
                    <a:cubicBezTo>
                      <a:pt x="58081" y="80007"/>
                      <a:pt x="59819" y="83574"/>
                      <a:pt x="61649" y="87096"/>
                    </a:cubicBezTo>
                    <a:cubicBezTo>
                      <a:pt x="61742" y="87251"/>
                      <a:pt x="61898" y="87343"/>
                      <a:pt x="62061" y="87343"/>
                    </a:cubicBezTo>
                    <a:cubicBezTo>
                      <a:pt x="62138" y="87343"/>
                      <a:pt x="62216" y="87323"/>
                      <a:pt x="62289" y="87279"/>
                    </a:cubicBezTo>
                    <a:cubicBezTo>
                      <a:pt x="66862" y="83849"/>
                      <a:pt x="70521" y="79230"/>
                      <a:pt x="74591" y="75251"/>
                    </a:cubicBezTo>
                    <a:lnTo>
                      <a:pt x="88082" y="62171"/>
                    </a:lnTo>
                    <a:cubicBezTo>
                      <a:pt x="88311" y="61942"/>
                      <a:pt x="88265" y="61577"/>
                      <a:pt x="87991" y="61439"/>
                    </a:cubicBezTo>
                    <a:cubicBezTo>
                      <a:pt x="84241" y="59564"/>
                      <a:pt x="80445" y="57781"/>
                      <a:pt x="76603" y="56043"/>
                    </a:cubicBezTo>
                    <a:cubicBezTo>
                      <a:pt x="78296" y="54442"/>
                      <a:pt x="79942" y="52613"/>
                      <a:pt x="79850" y="50372"/>
                    </a:cubicBezTo>
                    <a:cubicBezTo>
                      <a:pt x="79805" y="49412"/>
                      <a:pt x="79485" y="48497"/>
                      <a:pt x="78936" y="47719"/>
                    </a:cubicBezTo>
                    <a:lnTo>
                      <a:pt x="84424" y="44015"/>
                    </a:lnTo>
                    <a:cubicBezTo>
                      <a:pt x="85476" y="43329"/>
                      <a:pt x="87396" y="42506"/>
                      <a:pt x="88037" y="41317"/>
                    </a:cubicBezTo>
                    <a:cubicBezTo>
                      <a:pt x="89089" y="39259"/>
                      <a:pt x="85750" y="37018"/>
                      <a:pt x="84652" y="35829"/>
                    </a:cubicBezTo>
                    <a:cubicBezTo>
                      <a:pt x="83646" y="34823"/>
                      <a:pt x="82594" y="33085"/>
                      <a:pt x="81131" y="32582"/>
                    </a:cubicBezTo>
                    <a:cubicBezTo>
                      <a:pt x="80641" y="32405"/>
                      <a:pt x="80084" y="32355"/>
                      <a:pt x="79513" y="32355"/>
                    </a:cubicBezTo>
                    <a:cubicBezTo>
                      <a:pt x="78753" y="32355"/>
                      <a:pt x="77969" y="32444"/>
                      <a:pt x="77289" y="32444"/>
                    </a:cubicBezTo>
                    <a:cubicBezTo>
                      <a:pt x="73128" y="32536"/>
                      <a:pt x="68920" y="32856"/>
                      <a:pt x="64804" y="33405"/>
                    </a:cubicBezTo>
                    <a:lnTo>
                      <a:pt x="45413" y="13968"/>
                    </a:lnTo>
                    <a:cubicBezTo>
                      <a:pt x="39925" y="8480"/>
                      <a:pt x="34163" y="1254"/>
                      <a:pt x="26023" y="157"/>
                    </a:cubicBezTo>
                    <a:cubicBezTo>
                      <a:pt x="25238" y="51"/>
                      <a:pt x="24455" y="1"/>
                      <a:pt x="23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6"/>
              <p:cNvSpPr/>
              <p:nvPr/>
            </p:nvSpPr>
            <p:spPr>
              <a:xfrm>
                <a:off x="2209879" y="3616107"/>
                <a:ext cx="530569" cy="504686"/>
              </a:xfrm>
              <a:custGeom>
                <a:avLst/>
                <a:gdLst/>
                <a:ahLst/>
                <a:cxnLst/>
                <a:rect l="l" t="t" r="r" b="b"/>
                <a:pathLst>
                  <a:path w="27899" h="26538" extrusionOk="0">
                    <a:moveTo>
                      <a:pt x="15505" y="1108"/>
                    </a:moveTo>
                    <a:cubicBezTo>
                      <a:pt x="15825" y="1108"/>
                      <a:pt x="16191" y="1200"/>
                      <a:pt x="16511" y="1245"/>
                    </a:cubicBezTo>
                    <a:cubicBezTo>
                      <a:pt x="16511" y="1383"/>
                      <a:pt x="16556" y="1520"/>
                      <a:pt x="16602" y="1611"/>
                    </a:cubicBezTo>
                    <a:cubicBezTo>
                      <a:pt x="16191" y="1474"/>
                      <a:pt x="15870" y="1291"/>
                      <a:pt x="15505" y="1108"/>
                    </a:cubicBezTo>
                    <a:close/>
                    <a:moveTo>
                      <a:pt x="20810" y="3166"/>
                    </a:moveTo>
                    <a:lnTo>
                      <a:pt x="20810" y="3166"/>
                    </a:lnTo>
                    <a:cubicBezTo>
                      <a:pt x="21175" y="3395"/>
                      <a:pt x="21541" y="3669"/>
                      <a:pt x="21907" y="3944"/>
                    </a:cubicBezTo>
                    <a:cubicBezTo>
                      <a:pt x="21907" y="4081"/>
                      <a:pt x="21861" y="4172"/>
                      <a:pt x="21861" y="4310"/>
                    </a:cubicBezTo>
                    <a:cubicBezTo>
                      <a:pt x="21747" y="4287"/>
                      <a:pt x="21644" y="4275"/>
                      <a:pt x="21547" y="4275"/>
                    </a:cubicBezTo>
                    <a:cubicBezTo>
                      <a:pt x="21450" y="4275"/>
                      <a:pt x="21358" y="4287"/>
                      <a:pt x="21267" y="4310"/>
                    </a:cubicBezTo>
                    <a:lnTo>
                      <a:pt x="20810" y="3166"/>
                    </a:lnTo>
                    <a:close/>
                    <a:moveTo>
                      <a:pt x="19438" y="2297"/>
                    </a:moveTo>
                    <a:lnTo>
                      <a:pt x="19438" y="2297"/>
                    </a:lnTo>
                    <a:cubicBezTo>
                      <a:pt x="19666" y="2434"/>
                      <a:pt x="19941" y="2572"/>
                      <a:pt x="20169" y="2709"/>
                    </a:cubicBezTo>
                    <a:cubicBezTo>
                      <a:pt x="20169" y="2755"/>
                      <a:pt x="20169" y="2800"/>
                      <a:pt x="20169" y="2846"/>
                    </a:cubicBezTo>
                    <a:lnTo>
                      <a:pt x="20718" y="4310"/>
                    </a:lnTo>
                    <a:cubicBezTo>
                      <a:pt x="20627" y="4310"/>
                      <a:pt x="20489" y="4355"/>
                      <a:pt x="20352" y="4355"/>
                    </a:cubicBezTo>
                    <a:cubicBezTo>
                      <a:pt x="20297" y="4374"/>
                      <a:pt x="20256" y="4407"/>
                      <a:pt x="20229" y="4448"/>
                    </a:cubicBezTo>
                    <a:lnTo>
                      <a:pt x="20229" y="4448"/>
                    </a:lnTo>
                    <a:cubicBezTo>
                      <a:pt x="20249" y="4394"/>
                      <a:pt x="20248" y="4330"/>
                      <a:pt x="20215" y="4264"/>
                    </a:cubicBezTo>
                    <a:cubicBezTo>
                      <a:pt x="19803" y="3669"/>
                      <a:pt x="19575" y="2983"/>
                      <a:pt x="19438" y="2297"/>
                    </a:cubicBezTo>
                    <a:close/>
                    <a:moveTo>
                      <a:pt x="26160" y="13136"/>
                    </a:moveTo>
                    <a:cubicBezTo>
                      <a:pt x="26252" y="13182"/>
                      <a:pt x="26343" y="13228"/>
                      <a:pt x="26435" y="13228"/>
                    </a:cubicBezTo>
                    <a:cubicBezTo>
                      <a:pt x="26526" y="14508"/>
                      <a:pt x="26389" y="15789"/>
                      <a:pt x="26115" y="17023"/>
                    </a:cubicBezTo>
                    <a:cubicBezTo>
                      <a:pt x="25795" y="15743"/>
                      <a:pt x="25795" y="14417"/>
                      <a:pt x="26160" y="13136"/>
                    </a:cubicBezTo>
                    <a:close/>
                    <a:moveTo>
                      <a:pt x="25154" y="19676"/>
                    </a:moveTo>
                    <a:cubicBezTo>
                      <a:pt x="24880" y="20088"/>
                      <a:pt x="24651" y="20499"/>
                      <a:pt x="24331" y="20865"/>
                    </a:cubicBezTo>
                    <a:cubicBezTo>
                      <a:pt x="24560" y="20453"/>
                      <a:pt x="24834" y="20042"/>
                      <a:pt x="25154" y="19676"/>
                    </a:cubicBezTo>
                    <a:close/>
                    <a:moveTo>
                      <a:pt x="13943" y="1000"/>
                    </a:moveTo>
                    <a:cubicBezTo>
                      <a:pt x="14158" y="1000"/>
                      <a:pt x="14373" y="1005"/>
                      <a:pt x="14590" y="1017"/>
                    </a:cubicBezTo>
                    <a:cubicBezTo>
                      <a:pt x="15230" y="1520"/>
                      <a:pt x="15962" y="1886"/>
                      <a:pt x="16739" y="2160"/>
                    </a:cubicBezTo>
                    <a:cubicBezTo>
                      <a:pt x="16785" y="2297"/>
                      <a:pt x="16831" y="2434"/>
                      <a:pt x="16877" y="2617"/>
                    </a:cubicBezTo>
                    <a:cubicBezTo>
                      <a:pt x="16419" y="2480"/>
                      <a:pt x="15962" y="2297"/>
                      <a:pt x="15550" y="2069"/>
                    </a:cubicBezTo>
                    <a:cubicBezTo>
                      <a:pt x="15512" y="2050"/>
                      <a:pt x="15475" y="2041"/>
                      <a:pt x="15440" y="2041"/>
                    </a:cubicBezTo>
                    <a:cubicBezTo>
                      <a:pt x="15222" y="2041"/>
                      <a:pt x="15085" y="2368"/>
                      <a:pt x="15322" y="2526"/>
                    </a:cubicBezTo>
                    <a:cubicBezTo>
                      <a:pt x="15779" y="2755"/>
                      <a:pt x="16282" y="2983"/>
                      <a:pt x="16785" y="3075"/>
                    </a:cubicBezTo>
                    <a:cubicBezTo>
                      <a:pt x="16810" y="3087"/>
                      <a:pt x="16834" y="3093"/>
                      <a:pt x="16859" y="3093"/>
                    </a:cubicBezTo>
                    <a:cubicBezTo>
                      <a:pt x="16926" y="3093"/>
                      <a:pt x="16993" y="3050"/>
                      <a:pt x="17059" y="2983"/>
                    </a:cubicBezTo>
                    <a:cubicBezTo>
                      <a:pt x="17059" y="3029"/>
                      <a:pt x="17059" y="3075"/>
                      <a:pt x="17059" y="3075"/>
                    </a:cubicBezTo>
                    <a:cubicBezTo>
                      <a:pt x="17103" y="3162"/>
                      <a:pt x="17180" y="3199"/>
                      <a:pt x="17259" y="3199"/>
                    </a:cubicBezTo>
                    <a:cubicBezTo>
                      <a:pt x="17428" y="3199"/>
                      <a:pt x="17610" y="3033"/>
                      <a:pt x="17517" y="2846"/>
                    </a:cubicBezTo>
                    <a:cubicBezTo>
                      <a:pt x="17288" y="2389"/>
                      <a:pt x="17105" y="1886"/>
                      <a:pt x="17014" y="1383"/>
                    </a:cubicBezTo>
                    <a:lnTo>
                      <a:pt x="17014" y="1383"/>
                    </a:lnTo>
                    <a:cubicBezTo>
                      <a:pt x="17654" y="1520"/>
                      <a:pt x="18294" y="1748"/>
                      <a:pt x="18889" y="2069"/>
                    </a:cubicBezTo>
                    <a:cubicBezTo>
                      <a:pt x="19026" y="2938"/>
                      <a:pt x="19300" y="3761"/>
                      <a:pt x="19758" y="4492"/>
                    </a:cubicBezTo>
                    <a:cubicBezTo>
                      <a:pt x="19816" y="4580"/>
                      <a:pt x="19898" y="4616"/>
                      <a:pt x="19977" y="4616"/>
                    </a:cubicBezTo>
                    <a:cubicBezTo>
                      <a:pt x="20069" y="4616"/>
                      <a:pt x="20158" y="4568"/>
                      <a:pt x="20206" y="4494"/>
                    </a:cubicBezTo>
                    <a:lnTo>
                      <a:pt x="20206" y="4494"/>
                    </a:lnTo>
                    <a:cubicBezTo>
                      <a:pt x="20153" y="4636"/>
                      <a:pt x="20232" y="4825"/>
                      <a:pt x="20409" y="4825"/>
                    </a:cubicBezTo>
                    <a:cubicBezTo>
                      <a:pt x="20434" y="4825"/>
                      <a:pt x="20461" y="4821"/>
                      <a:pt x="20489" y="4813"/>
                    </a:cubicBezTo>
                    <a:cubicBezTo>
                      <a:pt x="20731" y="4759"/>
                      <a:pt x="20987" y="4737"/>
                      <a:pt x="21241" y="4737"/>
                    </a:cubicBezTo>
                    <a:cubicBezTo>
                      <a:pt x="21421" y="4737"/>
                      <a:pt x="21600" y="4748"/>
                      <a:pt x="21770" y="4767"/>
                    </a:cubicBezTo>
                    <a:lnTo>
                      <a:pt x="21770" y="5133"/>
                    </a:lnTo>
                    <a:lnTo>
                      <a:pt x="20718" y="5224"/>
                    </a:lnTo>
                    <a:cubicBezTo>
                      <a:pt x="20444" y="5270"/>
                      <a:pt x="20444" y="5727"/>
                      <a:pt x="20718" y="5727"/>
                    </a:cubicBezTo>
                    <a:lnTo>
                      <a:pt x="21816" y="5590"/>
                    </a:lnTo>
                    <a:cubicBezTo>
                      <a:pt x="21861" y="6550"/>
                      <a:pt x="22090" y="7511"/>
                      <a:pt x="22502" y="8426"/>
                    </a:cubicBezTo>
                    <a:cubicBezTo>
                      <a:pt x="22531" y="8513"/>
                      <a:pt x="22593" y="8549"/>
                      <a:pt x="22660" y="8549"/>
                    </a:cubicBezTo>
                    <a:cubicBezTo>
                      <a:pt x="22805" y="8549"/>
                      <a:pt x="22976" y="8384"/>
                      <a:pt x="22913" y="8197"/>
                    </a:cubicBezTo>
                    <a:cubicBezTo>
                      <a:pt x="22365" y="6962"/>
                      <a:pt x="22182" y="5636"/>
                      <a:pt x="22319" y="4355"/>
                    </a:cubicBezTo>
                    <a:lnTo>
                      <a:pt x="22319" y="4355"/>
                    </a:lnTo>
                    <a:cubicBezTo>
                      <a:pt x="22913" y="4904"/>
                      <a:pt x="23416" y="5499"/>
                      <a:pt x="23919" y="6139"/>
                    </a:cubicBezTo>
                    <a:cubicBezTo>
                      <a:pt x="24285" y="7465"/>
                      <a:pt x="24926" y="8746"/>
                      <a:pt x="25795" y="9843"/>
                    </a:cubicBezTo>
                    <a:cubicBezTo>
                      <a:pt x="25932" y="10301"/>
                      <a:pt x="26069" y="10712"/>
                      <a:pt x="26160" y="11170"/>
                    </a:cubicBezTo>
                    <a:cubicBezTo>
                      <a:pt x="25154" y="10346"/>
                      <a:pt x="24377" y="9294"/>
                      <a:pt x="23828" y="8105"/>
                    </a:cubicBezTo>
                    <a:cubicBezTo>
                      <a:pt x="23784" y="8003"/>
                      <a:pt x="23712" y="7961"/>
                      <a:pt x="23639" y="7961"/>
                    </a:cubicBezTo>
                    <a:cubicBezTo>
                      <a:pt x="23483" y="7961"/>
                      <a:pt x="23323" y="8148"/>
                      <a:pt x="23416" y="8334"/>
                    </a:cubicBezTo>
                    <a:cubicBezTo>
                      <a:pt x="24057" y="9752"/>
                      <a:pt x="25017" y="10987"/>
                      <a:pt x="26252" y="11901"/>
                    </a:cubicBezTo>
                    <a:cubicBezTo>
                      <a:pt x="26298" y="12176"/>
                      <a:pt x="26343" y="12450"/>
                      <a:pt x="26389" y="12724"/>
                    </a:cubicBezTo>
                    <a:cubicBezTo>
                      <a:pt x="25977" y="12450"/>
                      <a:pt x="25612" y="12130"/>
                      <a:pt x="25337" y="11764"/>
                    </a:cubicBezTo>
                    <a:cubicBezTo>
                      <a:pt x="24971" y="11398"/>
                      <a:pt x="24605" y="11032"/>
                      <a:pt x="24240" y="10666"/>
                    </a:cubicBezTo>
                    <a:cubicBezTo>
                      <a:pt x="24195" y="10611"/>
                      <a:pt x="24140" y="10588"/>
                      <a:pt x="24085" y="10588"/>
                    </a:cubicBezTo>
                    <a:cubicBezTo>
                      <a:pt x="23914" y="10588"/>
                      <a:pt x="23746" y="10813"/>
                      <a:pt x="23919" y="10987"/>
                    </a:cubicBezTo>
                    <a:cubicBezTo>
                      <a:pt x="24240" y="11352"/>
                      <a:pt x="24605" y="11718"/>
                      <a:pt x="24971" y="12084"/>
                    </a:cubicBezTo>
                    <a:cubicBezTo>
                      <a:pt x="24377" y="13090"/>
                      <a:pt x="24057" y="14279"/>
                      <a:pt x="24057" y="15468"/>
                    </a:cubicBezTo>
                    <a:cubicBezTo>
                      <a:pt x="24057" y="15629"/>
                      <a:pt x="24171" y="15709"/>
                      <a:pt x="24285" y="15709"/>
                    </a:cubicBezTo>
                    <a:cubicBezTo>
                      <a:pt x="24400" y="15709"/>
                      <a:pt x="24514" y="15629"/>
                      <a:pt x="24514" y="15468"/>
                    </a:cubicBezTo>
                    <a:cubicBezTo>
                      <a:pt x="24560" y="14417"/>
                      <a:pt x="24834" y="13365"/>
                      <a:pt x="25337" y="12404"/>
                    </a:cubicBezTo>
                    <a:lnTo>
                      <a:pt x="25566" y="12633"/>
                    </a:lnTo>
                    <a:lnTo>
                      <a:pt x="25749" y="12816"/>
                    </a:lnTo>
                    <a:cubicBezTo>
                      <a:pt x="25246" y="14462"/>
                      <a:pt x="25291" y="16246"/>
                      <a:pt x="25886" y="17892"/>
                    </a:cubicBezTo>
                    <a:cubicBezTo>
                      <a:pt x="25840" y="18121"/>
                      <a:pt x="25795" y="18304"/>
                      <a:pt x="25703" y="18487"/>
                    </a:cubicBezTo>
                    <a:cubicBezTo>
                      <a:pt x="25520" y="18304"/>
                      <a:pt x="25383" y="18075"/>
                      <a:pt x="25291" y="17847"/>
                    </a:cubicBezTo>
                    <a:cubicBezTo>
                      <a:pt x="25246" y="17801"/>
                      <a:pt x="25246" y="17755"/>
                      <a:pt x="25200" y="17755"/>
                    </a:cubicBezTo>
                    <a:cubicBezTo>
                      <a:pt x="25109" y="17526"/>
                      <a:pt x="25017" y="17298"/>
                      <a:pt x="25017" y="17023"/>
                    </a:cubicBezTo>
                    <a:cubicBezTo>
                      <a:pt x="24980" y="16912"/>
                      <a:pt x="24883" y="16861"/>
                      <a:pt x="24783" y="16861"/>
                    </a:cubicBezTo>
                    <a:cubicBezTo>
                      <a:pt x="24637" y="16861"/>
                      <a:pt x="24487" y="16970"/>
                      <a:pt x="24514" y="17161"/>
                    </a:cubicBezTo>
                    <a:cubicBezTo>
                      <a:pt x="24560" y="17344"/>
                      <a:pt x="24605" y="17526"/>
                      <a:pt x="24697" y="17755"/>
                    </a:cubicBezTo>
                    <a:cubicBezTo>
                      <a:pt x="24148" y="17801"/>
                      <a:pt x="23645" y="17984"/>
                      <a:pt x="23188" y="18167"/>
                    </a:cubicBezTo>
                    <a:cubicBezTo>
                      <a:pt x="22958" y="18282"/>
                      <a:pt x="23081" y="18621"/>
                      <a:pt x="23288" y="18621"/>
                    </a:cubicBezTo>
                    <a:cubicBezTo>
                      <a:pt x="23328" y="18621"/>
                      <a:pt x="23372" y="18608"/>
                      <a:pt x="23416" y="18578"/>
                    </a:cubicBezTo>
                    <a:cubicBezTo>
                      <a:pt x="23874" y="18395"/>
                      <a:pt x="24377" y="18258"/>
                      <a:pt x="24880" y="18212"/>
                    </a:cubicBezTo>
                    <a:lnTo>
                      <a:pt x="24880" y="18212"/>
                    </a:lnTo>
                    <a:cubicBezTo>
                      <a:pt x="24423" y="18533"/>
                      <a:pt x="23965" y="18853"/>
                      <a:pt x="23599" y="19264"/>
                    </a:cubicBezTo>
                    <a:cubicBezTo>
                      <a:pt x="23371" y="19493"/>
                      <a:pt x="22913" y="19813"/>
                      <a:pt x="23096" y="20179"/>
                    </a:cubicBezTo>
                    <a:cubicBezTo>
                      <a:pt x="23134" y="20310"/>
                      <a:pt x="23232" y="20364"/>
                      <a:pt x="23329" y="20364"/>
                    </a:cubicBezTo>
                    <a:cubicBezTo>
                      <a:pt x="23470" y="20364"/>
                      <a:pt x="23608" y="20250"/>
                      <a:pt x="23554" y="20088"/>
                    </a:cubicBezTo>
                    <a:cubicBezTo>
                      <a:pt x="23462" y="19905"/>
                      <a:pt x="24148" y="19356"/>
                      <a:pt x="24285" y="19264"/>
                    </a:cubicBezTo>
                    <a:cubicBezTo>
                      <a:pt x="24560" y="19036"/>
                      <a:pt x="24834" y="18807"/>
                      <a:pt x="25154" y="18624"/>
                    </a:cubicBezTo>
                    <a:lnTo>
                      <a:pt x="25291" y="18761"/>
                    </a:lnTo>
                    <a:cubicBezTo>
                      <a:pt x="24377" y="19584"/>
                      <a:pt x="23737" y="20682"/>
                      <a:pt x="23462" y="21871"/>
                    </a:cubicBezTo>
                    <a:cubicBezTo>
                      <a:pt x="23188" y="22146"/>
                      <a:pt x="22868" y="22374"/>
                      <a:pt x="22593" y="22649"/>
                    </a:cubicBezTo>
                    <a:lnTo>
                      <a:pt x="22593" y="21871"/>
                    </a:lnTo>
                    <a:cubicBezTo>
                      <a:pt x="22570" y="21734"/>
                      <a:pt x="22456" y="21665"/>
                      <a:pt x="22342" y="21665"/>
                    </a:cubicBezTo>
                    <a:cubicBezTo>
                      <a:pt x="22227" y="21665"/>
                      <a:pt x="22113" y="21734"/>
                      <a:pt x="22090" y="21871"/>
                    </a:cubicBezTo>
                    <a:lnTo>
                      <a:pt x="22090" y="23014"/>
                    </a:lnTo>
                    <a:cubicBezTo>
                      <a:pt x="19857" y="24648"/>
                      <a:pt x="16992" y="25504"/>
                      <a:pt x="14170" y="25504"/>
                    </a:cubicBezTo>
                    <a:cubicBezTo>
                      <a:pt x="12253" y="25504"/>
                      <a:pt x="10355" y="25109"/>
                      <a:pt x="8690" y="24295"/>
                    </a:cubicBezTo>
                    <a:cubicBezTo>
                      <a:pt x="2882" y="21505"/>
                      <a:pt x="550" y="14691"/>
                      <a:pt x="2562" y="8746"/>
                    </a:cubicBezTo>
                    <a:cubicBezTo>
                      <a:pt x="2608" y="8700"/>
                      <a:pt x="2654" y="8654"/>
                      <a:pt x="2699" y="8608"/>
                    </a:cubicBezTo>
                    <a:cubicBezTo>
                      <a:pt x="4540" y="4006"/>
                      <a:pt x="8986" y="1000"/>
                      <a:pt x="13943" y="1000"/>
                    </a:cubicBezTo>
                    <a:close/>
                    <a:moveTo>
                      <a:pt x="13936" y="1"/>
                    </a:moveTo>
                    <a:cubicBezTo>
                      <a:pt x="9100" y="1"/>
                      <a:pt x="4521" y="2687"/>
                      <a:pt x="2288" y="7191"/>
                    </a:cubicBezTo>
                    <a:cubicBezTo>
                      <a:pt x="2196" y="7236"/>
                      <a:pt x="2105" y="7328"/>
                      <a:pt x="2059" y="7419"/>
                    </a:cubicBezTo>
                    <a:cubicBezTo>
                      <a:pt x="1" y="12313"/>
                      <a:pt x="596" y="18212"/>
                      <a:pt x="4300" y="22191"/>
                    </a:cubicBezTo>
                    <a:cubicBezTo>
                      <a:pt x="6899" y="25013"/>
                      <a:pt x="10510" y="26537"/>
                      <a:pt x="14201" y="26537"/>
                    </a:cubicBezTo>
                    <a:cubicBezTo>
                      <a:pt x="15836" y="26537"/>
                      <a:pt x="17486" y="26239"/>
                      <a:pt x="19072" y="25621"/>
                    </a:cubicBezTo>
                    <a:cubicBezTo>
                      <a:pt x="20215" y="25164"/>
                      <a:pt x="21313" y="24569"/>
                      <a:pt x="22365" y="23838"/>
                    </a:cubicBezTo>
                    <a:cubicBezTo>
                      <a:pt x="22456" y="23838"/>
                      <a:pt x="22547" y="23792"/>
                      <a:pt x="22593" y="23655"/>
                    </a:cubicBezTo>
                    <a:cubicBezTo>
                      <a:pt x="26069" y="21094"/>
                      <a:pt x="27898" y="17206"/>
                      <a:pt x="27349" y="12359"/>
                    </a:cubicBezTo>
                    <a:cubicBezTo>
                      <a:pt x="26755" y="6825"/>
                      <a:pt x="22913" y="2114"/>
                      <a:pt x="17563" y="514"/>
                    </a:cubicBezTo>
                    <a:cubicBezTo>
                      <a:pt x="16359" y="167"/>
                      <a:pt x="15139" y="1"/>
                      <a:pt x="13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6"/>
              <p:cNvSpPr/>
              <p:nvPr/>
            </p:nvSpPr>
            <p:spPr>
              <a:xfrm>
                <a:off x="2312516" y="3710015"/>
                <a:ext cx="327900" cy="316565"/>
              </a:xfrm>
              <a:custGeom>
                <a:avLst/>
                <a:gdLst/>
                <a:ahLst/>
                <a:cxnLst/>
                <a:rect l="l" t="t" r="r" b="b"/>
                <a:pathLst>
                  <a:path w="17242" h="16646" extrusionOk="0">
                    <a:moveTo>
                      <a:pt x="14269" y="2847"/>
                    </a:moveTo>
                    <a:cubicBezTo>
                      <a:pt x="14406" y="3030"/>
                      <a:pt x="14589" y="3167"/>
                      <a:pt x="14727" y="3350"/>
                    </a:cubicBezTo>
                    <a:lnTo>
                      <a:pt x="14361" y="3488"/>
                    </a:lnTo>
                    <a:cubicBezTo>
                      <a:pt x="14315" y="3305"/>
                      <a:pt x="14315" y="3076"/>
                      <a:pt x="14269" y="2847"/>
                    </a:cubicBezTo>
                    <a:close/>
                    <a:moveTo>
                      <a:pt x="15550" y="4631"/>
                    </a:moveTo>
                    <a:cubicBezTo>
                      <a:pt x="15733" y="4905"/>
                      <a:pt x="15824" y="5134"/>
                      <a:pt x="15961" y="5408"/>
                    </a:cubicBezTo>
                    <a:cubicBezTo>
                      <a:pt x="15870" y="5454"/>
                      <a:pt x="15824" y="5500"/>
                      <a:pt x="15824" y="5546"/>
                    </a:cubicBezTo>
                    <a:lnTo>
                      <a:pt x="15321" y="6963"/>
                    </a:lnTo>
                    <a:cubicBezTo>
                      <a:pt x="15184" y="6963"/>
                      <a:pt x="15047" y="6963"/>
                      <a:pt x="14910" y="7009"/>
                    </a:cubicBezTo>
                    <a:cubicBezTo>
                      <a:pt x="14955" y="6186"/>
                      <a:pt x="15184" y="5363"/>
                      <a:pt x="15550" y="4631"/>
                    </a:cubicBezTo>
                    <a:close/>
                    <a:moveTo>
                      <a:pt x="16165" y="6099"/>
                    </a:moveTo>
                    <a:cubicBezTo>
                      <a:pt x="16286" y="6403"/>
                      <a:pt x="16332" y="6706"/>
                      <a:pt x="16419" y="7009"/>
                    </a:cubicBezTo>
                    <a:cubicBezTo>
                      <a:pt x="16236" y="6963"/>
                      <a:pt x="16053" y="6963"/>
                      <a:pt x="15824" y="6918"/>
                    </a:cubicBezTo>
                    <a:cubicBezTo>
                      <a:pt x="15953" y="6660"/>
                      <a:pt x="16041" y="6362"/>
                      <a:pt x="16165" y="6099"/>
                    </a:cubicBezTo>
                    <a:close/>
                    <a:moveTo>
                      <a:pt x="16510" y="9433"/>
                    </a:moveTo>
                    <a:cubicBezTo>
                      <a:pt x="16510" y="9524"/>
                      <a:pt x="16510" y="9662"/>
                      <a:pt x="16464" y="9753"/>
                    </a:cubicBezTo>
                    <a:lnTo>
                      <a:pt x="16236" y="9433"/>
                    </a:lnTo>
                    <a:close/>
                    <a:moveTo>
                      <a:pt x="8630" y="464"/>
                    </a:moveTo>
                    <a:cubicBezTo>
                      <a:pt x="9134" y="464"/>
                      <a:pt x="9644" y="510"/>
                      <a:pt x="10153" y="606"/>
                    </a:cubicBezTo>
                    <a:cubicBezTo>
                      <a:pt x="10931" y="789"/>
                      <a:pt x="11662" y="1064"/>
                      <a:pt x="12348" y="1430"/>
                    </a:cubicBezTo>
                    <a:lnTo>
                      <a:pt x="12028" y="1612"/>
                    </a:lnTo>
                    <a:cubicBezTo>
                      <a:pt x="11792" y="1730"/>
                      <a:pt x="11929" y="2052"/>
                      <a:pt x="12146" y="2052"/>
                    </a:cubicBezTo>
                    <a:cubicBezTo>
                      <a:pt x="12181" y="2052"/>
                      <a:pt x="12219" y="2043"/>
                      <a:pt x="12257" y="2024"/>
                    </a:cubicBezTo>
                    <a:lnTo>
                      <a:pt x="12852" y="1704"/>
                    </a:lnTo>
                    <a:lnTo>
                      <a:pt x="12943" y="1750"/>
                    </a:lnTo>
                    <a:cubicBezTo>
                      <a:pt x="12760" y="2253"/>
                      <a:pt x="12714" y="2756"/>
                      <a:pt x="12806" y="3213"/>
                    </a:cubicBezTo>
                    <a:cubicBezTo>
                      <a:pt x="12843" y="3344"/>
                      <a:pt x="12942" y="3398"/>
                      <a:pt x="13042" y="3398"/>
                    </a:cubicBezTo>
                    <a:cubicBezTo>
                      <a:pt x="13187" y="3398"/>
                      <a:pt x="13336" y="3284"/>
                      <a:pt x="13309" y="3122"/>
                    </a:cubicBezTo>
                    <a:cubicBezTo>
                      <a:pt x="13217" y="2756"/>
                      <a:pt x="13217" y="2390"/>
                      <a:pt x="13355" y="2070"/>
                    </a:cubicBezTo>
                    <a:cubicBezTo>
                      <a:pt x="13492" y="2161"/>
                      <a:pt x="13675" y="2298"/>
                      <a:pt x="13812" y="2436"/>
                    </a:cubicBezTo>
                    <a:cubicBezTo>
                      <a:pt x="13766" y="2481"/>
                      <a:pt x="13766" y="2481"/>
                      <a:pt x="13766" y="2527"/>
                    </a:cubicBezTo>
                    <a:cubicBezTo>
                      <a:pt x="13766" y="2939"/>
                      <a:pt x="13812" y="3305"/>
                      <a:pt x="13903" y="3670"/>
                    </a:cubicBezTo>
                    <a:lnTo>
                      <a:pt x="13766" y="3716"/>
                    </a:lnTo>
                    <a:cubicBezTo>
                      <a:pt x="13527" y="3836"/>
                      <a:pt x="13601" y="4199"/>
                      <a:pt x="13805" y="4199"/>
                    </a:cubicBezTo>
                    <a:cubicBezTo>
                      <a:pt x="13835" y="4199"/>
                      <a:pt x="13868" y="4191"/>
                      <a:pt x="13903" y="4174"/>
                    </a:cubicBezTo>
                    <a:lnTo>
                      <a:pt x="15001" y="3762"/>
                    </a:lnTo>
                    <a:cubicBezTo>
                      <a:pt x="15047" y="3808"/>
                      <a:pt x="15138" y="3899"/>
                      <a:pt x="15184" y="3991"/>
                    </a:cubicBezTo>
                    <a:cubicBezTo>
                      <a:pt x="14635" y="4174"/>
                      <a:pt x="14178" y="4402"/>
                      <a:pt x="13766" y="4768"/>
                    </a:cubicBezTo>
                    <a:cubicBezTo>
                      <a:pt x="13585" y="4949"/>
                      <a:pt x="13749" y="5188"/>
                      <a:pt x="13938" y="5188"/>
                    </a:cubicBezTo>
                    <a:cubicBezTo>
                      <a:pt x="13988" y="5188"/>
                      <a:pt x="14039" y="5172"/>
                      <a:pt x="14086" y="5134"/>
                    </a:cubicBezTo>
                    <a:cubicBezTo>
                      <a:pt x="14406" y="4860"/>
                      <a:pt x="14727" y="4677"/>
                      <a:pt x="15092" y="4539"/>
                    </a:cubicBezTo>
                    <a:lnTo>
                      <a:pt x="15092" y="4539"/>
                    </a:lnTo>
                    <a:cubicBezTo>
                      <a:pt x="14681" y="5363"/>
                      <a:pt x="14452" y="6232"/>
                      <a:pt x="14452" y="7146"/>
                    </a:cubicBezTo>
                    <a:cubicBezTo>
                      <a:pt x="14161" y="7229"/>
                      <a:pt x="14248" y="7616"/>
                      <a:pt x="14473" y="7616"/>
                    </a:cubicBezTo>
                    <a:cubicBezTo>
                      <a:pt x="14495" y="7616"/>
                      <a:pt x="14519" y="7612"/>
                      <a:pt x="14544" y="7604"/>
                    </a:cubicBezTo>
                    <a:cubicBezTo>
                      <a:pt x="14904" y="7493"/>
                      <a:pt x="15297" y="7432"/>
                      <a:pt x="15684" y="7432"/>
                    </a:cubicBezTo>
                    <a:cubicBezTo>
                      <a:pt x="15935" y="7432"/>
                      <a:pt x="16184" y="7458"/>
                      <a:pt x="16419" y="7512"/>
                    </a:cubicBezTo>
                    <a:lnTo>
                      <a:pt x="16510" y="7512"/>
                    </a:lnTo>
                    <a:cubicBezTo>
                      <a:pt x="16510" y="7695"/>
                      <a:pt x="16556" y="7878"/>
                      <a:pt x="16556" y="8015"/>
                    </a:cubicBezTo>
                    <a:lnTo>
                      <a:pt x="16373" y="8015"/>
                    </a:lnTo>
                    <a:cubicBezTo>
                      <a:pt x="15778" y="8015"/>
                      <a:pt x="15184" y="8061"/>
                      <a:pt x="14589" y="8198"/>
                    </a:cubicBezTo>
                    <a:cubicBezTo>
                      <a:pt x="14284" y="8242"/>
                      <a:pt x="14394" y="8659"/>
                      <a:pt x="14682" y="8659"/>
                    </a:cubicBezTo>
                    <a:cubicBezTo>
                      <a:pt x="14697" y="8659"/>
                      <a:pt x="14711" y="8658"/>
                      <a:pt x="14727" y="8655"/>
                    </a:cubicBezTo>
                    <a:cubicBezTo>
                      <a:pt x="15104" y="8552"/>
                      <a:pt x="15481" y="8501"/>
                      <a:pt x="15858" y="8501"/>
                    </a:cubicBezTo>
                    <a:cubicBezTo>
                      <a:pt x="15984" y="8501"/>
                      <a:pt x="16110" y="8507"/>
                      <a:pt x="16236" y="8518"/>
                    </a:cubicBezTo>
                    <a:cubicBezTo>
                      <a:pt x="16282" y="8541"/>
                      <a:pt x="16327" y="8552"/>
                      <a:pt x="16367" y="8552"/>
                    </a:cubicBezTo>
                    <a:cubicBezTo>
                      <a:pt x="16407" y="8552"/>
                      <a:pt x="16442" y="8541"/>
                      <a:pt x="16464" y="8518"/>
                    </a:cubicBezTo>
                    <a:lnTo>
                      <a:pt x="16556" y="8518"/>
                    </a:lnTo>
                    <a:lnTo>
                      <a:pt x="16556" y="8930"/>
                    </a:lnTo>
                    <a:cubicBezTo>
                      <a:pt x="16053" y="8930"/>
                      <a:pt x="15504" y="8976"/>
                      <a:pt x="15001" y="9113"/>
                    </a:cubicBezTo>
                    <a:cubicBezTo>
                      <a:pt x="14710" y="9196"/>
                      <a:pt x="14797" y="9582"/>
                      <a:pt x="15056" y="9582"/>
                    </a:cubicBezTo>
                    <a:cubicBezTo>
                      <a:pt x="15082" y="9582"/>
                      <a:pt x="15109" y="9578"/>
                      <a:pt x="15138" y="9570"/>
                    </a:cubicBezTo>
                    <a:cubicBezTo>
                      <a:pt x="15321" y="9524"/>
                      <a:pt x="15504" y="9524"/>
                      <a:pt x="15687" y="9479"/>
                    </a:cubicBezTo>
                    <a:cubicBezTo>
                      <a:pt x="15687" y="9524"/>
                      <a:pt x="15687" y="9524"/>
                      <a:pt x="15687" y="9524"/>
                    </a:cubicBezTo>
                    <a:cubicBezTo>
                      <a:pt x="15916" y="9799"/>
                      <a:pt x="16099" y="10073"/>
                      <a:pt x="16327" y="10348"/>
                    </a:cubicBezTo>
                    <a:cubicBezTo>
                      <a:pt x="16236" y="10576"/>
                      <a:pt x="16190" y="10805"/>
                      <a:pt x="16099" y="10988"/>
                    </a:cubicBezTo>
                    <a:cubicBezTo>
                      <a:pt x="15824" y="10713"/>
                      <a:pt x="15596" y="10393"/>
                      <a:pt x="15367" y="10073"/>
                    </a:cubicBezTo>
                    <a:cubicBezTo>
                      <a:pt x="15323" y="9986"/>
                      <a:pt x="15251" y="9949"/>
                      <a:pt x="15179" y="9949"/>
                    </a:cubicBezTo>
                    <a:cubicBezTo>
                      <a:pt x="15023" y="9949"/>
                      <a:pt x="14862" y="10115"/>
                      <a:pt x="14955" y="10302"/>
                    </a:cubicBezTo>
                    <a:cubicBezTo>
                      <a:pt x="15184" y="10759"/>
                      <a:pt x="15504" y="11125"/>
                      <a:pt x="15916" y="11491"/>
                    </a:cubicBezTo>
                    <a:cubicBezTo>
                      <a:pt x="15824" y="11674"/>
                      <a:pt x="15733" y="11857"/>
                      <a:pt x="15641" y="12040"/>
                    </a:cubicBezTo>
                    <a:lnTo>
                      <a:pt x="15138" y="11537"/>
                    </a:lnTo>
                    <a:cubicBezTo>
                      <a:pt x="15087" y="11486"/>
                      <a:pt x="15032" y="11464"/>
                      <a:pt x="14979" y="11464"/>
                    </a:cubicBezTo>
                    <a:cubicBezTo>
                      <a:pt x="14794" y="11464"/>
                      <a:pt x="14640" y="11725"/>
                      <a:pt x="14818" y="11902"/>
                    </a:cubicBezTo>
                    <a:lnTo>
                      <a:pt x="15367" y="12451"/>
                    </a:lnTo>
                    <a:cubicBezTo>
                      <a:pt x="15367" y="12497"/>
                      <a:pt x="15321" y="12543"/>
                      <a:pt x="15321" y="12543"/>
                    </a:cubicBezTo>
                    <a:lnTo>
                      <a:pt x="14818" y="12543"/>
                    </a:lnTo>
                    <a:cubicBezTo>
                      <a:pt x="14498" y="12543"/>
                      <a:pt x="14498" y="13046"/>
                      <a:pt x="14818" y="13046"/>
                    </a:cubicBezTo>
                    <a:lnTo>
                      <a:pt x="14955" y="13046"/>
                    </a:lnTo>
                    <a:cubicBezTo>
                      <a:pt x="13463" y="15008"/>
                      <a:pt x="11135" y="16174"/>
                      <a:pt x="8676" y="16174"/>
                    </a:cubicBezTo>
                    <a:cubicBezTo>
                      <a:pt x="8498" y="16174"/>
                      <a:pt x="8320" y="16168"/>
                      <a:pt x="8141" y="16156"/>
                    </a:cubicBezTo>
                    <a:cubicBezTo>
                      <a:pt x="3934" y="15744"/>
                      <a:pt x="1052" y="12085"/>
                      <a:pt x="869" y="8061"/>
                    </a:cubicBezTo>
                    <a:cubicBezTo>
                      <a:pt x="915" y="8015"/>
                      <a:pt x="961" y="7924"/>
                      <a:pt x="961" y="7832"/>
                    </a:cubicBezTo>
                    <a:cubicBezTo>
                      <a:pt x="880" y="3478"/>
                      <a:pt x="4563" y="464"/>
                      <a:pt x="8630" y="464"/>
                    </a:cubicBezTo>
                    <a:close/>
                    <a:moveTo>
                      <a:pt x="8630" y="0"/>
                    </a:moveTo>
                    <a:cubicBezTo>
                      <a:pt x="8483" y="0"/>
                      <a:pt x="8335" y="4"/>
                      <a:pt x="8187" y="12"/>
                    </a:cubicBezTo>
                    <a:cubicBezTo>
                      <a:pt x="4345" y="103"/>
                      <a:pt x="1144" y="2939"/>
                      <a:pt x="549" y="6735"/>
                    </a:cubicBezTo>
                    <a:cubicBezTo>
                      <a:pt x="458" y="6780"/>
                      <a:pt x="412" y="6826"/>
                      <a:pt x="412" y="6963"/>
                    </a:cubicBezTo>
                    <a:cubicBezTo>
                      <a:pt x="1" y="10759"/>
                      <a:pt x="2058" y="14372"/>
                      <a:pt x="5534" y="15973"/>
                    </a:cubicBezTo>
                    <a:cubicBezTo>
                      <a:pt x="6578" y="16427"/>
                      <a:pt x="7682" y="16645"/>
                      <a:pt x="8776" y="16645"/>
                    </a:cubicBezTo>
                    <a:cubicBezTo>
                      <a:pt x="10990" y="16645"/>
                      <a:pt x="13166" y="15750"/>
                      <a:pt x="14727" y="14098"/>
                    </a:cubicBezTo>
                    <a:cubicBezTo>
                      <a:pt x="15687" y="13137"/>
                      <a:pt x="16373" y="11948"/>
                      <a:pt x="16739" y="10668"/>
                    </a:cubicBezTo>
                    <a:cubicBezTo>
                      <a:pt x="16876" y="10622"/>
                      <a:pt x="16968" y="10485"/>
                      <a:pt x="16876" y="10348"/>
                    </a:cubicBezTo>
                    <a:lnTo>
                      <a:pt x="16876" y="10302"/>
                    </a:lnTo>
                    <a:cubicBezTo>
                      <a:pt x="17242" y="8518"/>
                      <a:pt x="17059" y="6689"/>
                      <a:pt x="16373" y="5042"/>
                    </a:cubicBezTo>
                    <a:cubicBezTo>
                      <a:pt x="15015" y="1976"/>
                      <a:pt x="11978" y="0"/>
                      <a:pt x="8630"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6"/>
              <p:cNvSpPr/>
              <p:nvPr/>
            </p:nvSpPr>
            <p:spPr>
              <a:xfrm>
                <a:off x="2640397" y="3786770"/>
                <a:ext cx="14815" cy="8710"/>
              </a:xfrm>
              <a:custGeom>
                <a:avLst/>
                <a:gdLst/>
                <a:ahLst/>
                <a:cxnLst/>
                <a:rect l="l" t="t" r="r" b="b"/>
                <a:pathLst>
                  <a:path w="779" h="458" extrusionOk="0">
                    <a:moveTo>
                      <a:pt x="321" y="0"/>
                    </a:moveTo>
                    <a:cubicBezTo>
                      <a:pt x="1" y="0"/>
                      <a:pt x="1" y="458"/>
                      <a:pt x="321" y="458"/>
                    </a:cubicBezTo>
                    <a:lnTo>
                      <a:pt x="458" y="458"/>
                    </a:lnTo>
                    <a:cubicBezTo>
                      <a:pt x="778" y="458"/>
                      <a:pt x="778" y="0"/>
                      <a:pt x="458"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6"/>
              <p:cNvSpPr/>
              <p:nvPr/>
            </p:nvSpPr>
            <p:spPr>
              <a:xfrm>
                <a:off x="2644942" y="3747993"/>
                <a:ext cx="13655" cy="10726"/>
              </a:xfrm>
              <a:custGeom>
                <a:avLst/>
                <a:gdLst/>
                <a:ahLst/>
                <a:cxnLst/>
                <a:rect l="l" t="t" r="r" b="b"/>
                <a:pathLst>
                  <a:path w="718" h="564" extrusionOk="0">
                    <a:moveTo>
                      <a:pt x="379" y="0"/>
                    </a:moveTo>
                    <a:cubicBezTo>
                      <a:pt x="326" y="0"/>
                      <a:pt x="270" y="22"/>
                      <a:pt x="219" y="73"/>
                    </a:cubicBezTo>
                    <a:lnTo>
                      <a:pt x="174" y="164"/>
                    </a:lnTo>
                    <a:cubicBezTo>
                      <a:pt x="0" y="337"/>
                      <a:pt x="142" y="563"/>
                      <a:pt x="320" y="563"/>
                    </a:cubicBezTo>
                    <a:cubicBezTo>
                      <a:pt x="377" y="563"/>
                      <a:pt x="438" y="540"/>
                      <a:pt x="494" y="484"/>
                    </a:cubicBezTo>
                    <a:lnTo>
                      <a:pt x="539" y="439"/>
                    </a:lnTo>
                    <a:cubicBezTo>
                      <a:pt x="717" y="261"/>
                      <a:pt x="563" y="0"/>
                      <a:pt x="37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6"/>
              <p:cNvSpPr/>
              <p:nvPr/>
            </p:nvSpPr>
            <p:spPr>
              <a:xfrm>
                <a:off x="2640511" y="3721026"/>
                <a:ext cx="13712" cy="10612"/>
              </a:xfrm>
              <a:custGeom>
                <a:avLst/>
                <a:gdLst/>
                <a:ahLst/>
                <a:cxnLst/>
                <a:rect l="l" t="t" r="r" b="b"/>
                <a:pathLst>
                  <a:path w="721" h="558" extrusionOk="0">
                    <a:moveTo>
                      <a:pt x="339" y="1"/>
                    </a:moveTo>
                    <a:cubicBezTo>
                      <a:pt x="154" y="1"/>
                      <a:pt x="0" y="261"/>
                      <a:pt x="178" y="439"/>
                    </a:cubicBezTo>
                    <a:lnTo>
                      <a:pt x="224" y="485"/>
                    </a:lnTo>
                    <a:cubicBezTo>
                      <a:pt x="265" y="536"/>
                      <a:pt x="315" y="558"/>
                      <a:pt x="366" y="558"/>
                    </a:cubicBezTo>
                    <a:cubicBezTo>
                      <a:pt x="541" y="558"/>
                      <a:pt x="721" y="306"/>
                      <a:pt x="544" y="165"/>
                    </a:cubicBezTo>
                    <a:lnTo>
                      <a:pt x="498" y="73"/>
                    </a:lnTo>
                    <a:cubicBezTo>
                      <a:pt x="447" y="22"/>
                      <a:pt x="392" y="1"/>
                      <a:pt x="33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6"/>
              <p:cNvSpPr/>
              <p:nvPr/>
            </p:nvSpPr>
            <p:spPr>
              <a:xfrm>
                <a:off x="2551662" y="3675689"/>
                <a:ext cx="20082" cy="26472"/>
              </a:xfrm>
              <a:custGeom>
                <a:avLst/>
                <a:gdLst/>
                <a:ahLst/>
                <a:cxnLst/>
                <a:rect l="l" t="t" r="r" b="b"/>
                <a:pathLst>
                  <a:path w="1056" h="1392" extrusionOk="0">
                    <a:moveTo>
                      <a:pt x="317" y="1"/>
                    </a:moveTo>
                    <a:cubicBezTo>
                      <a:pt x="161" y="1"/>
                      <a:pt x="0" y="166"/>
                      <a:pt x="94" y="353"/>
                    </a:cubicBezTo>
                    <a:lnTo>
                      <a:pt x="551" y="1268"/>
                    </a:lnTo>
                    <a:cubicBezTo>
                      <a:pt x="595" y="1356"/>
                      <a:pt x="666" y="1392"/>
                      <a:pt x="739" y="1392"/>
                    </a:cubicBezTo>
                    <a:cubicBezTo>
                      <a:pt x="895" y="1392"/>
                      <a:pt x="1056" y="1226"/>
                      <a:pt x="963" y="1039"/>
                    </a:cubicBezTo>
                    <a:lnTo>
                      <a:pt x="505" y="125"/>
                    </a:lnTo>
                    <a:cubicBezTo>
                      <a:pt x="461" y="37"/>
                      <a:pt x="390" y="1"/>
                      <a:pt x="317"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6"/>
              <p:cNvSpPr/>
              <p:nvPr/>
            </p:nvSpPr>
            <p:spPr>
              <a:xfrm>
                <a:off x="2545709" y="3659276"/>
                <a:ext cx="14586" cy="10612"/>
              </a:xfrm>
              <a:custGeom>
                <a:avLst/>
                <a:gdLst/>
                <a:ahLst/>
                <a:cxnLst/>
                <a:rect l="l" t="t" r="r" b="b"/>
                <a:pathLst>
                  <a:path w="767" h="558" extrusionOk="0">
                    <a:moveTo>
                      <a:pt x="379" y="1"/>
                    </a:moveTo>
                    <a:cubicBezTo>
                      <a:pt x="182" y="1"/>
                      <a:pt x="0" y="261"/>
                      <a:pt x="178" y="439"/>
                    </a:cubicBezTo>
                    <a:lnTo>
                      <a:pt x="224" y="485"/>
                    </a:lnTo>
                    <a:cubicBezTo>
                      <a:pt x="275" y="536"/>
                      <a:pt x="334" y="557"/>
                      <a:pt x="391" y="557"/>
                    </a:cubicBezTo>
                    <a:cubicBezTo>
                      <a:pt x="587" y="557"/>
                      <a:pt x="767" y="306"/>
                      <a:pt x="590" y="164"/>
                    </a:cubicBezTo>
                    <a:lnTo>
                      <a:pt x="544" y="73"/>
                    </a:lnTo>
                    <a:cubicBezTo>
                      <a:pt x="493" y="22"/>
                      <a:pt x="435" y="1"/>
                      <a:pt x="37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6"/>
              <p:cNvSpPr/>
              <p:nvPr/>
            </p:nvSpPr>
            <p:spPr>
              <a:xfrm>
                <a:off x="2665748" y="3919322"/>
                <a:ext cx="14586" cy="10612"/>
              </a:xfrm>
              <a:custGeom>
                <a:avLst/>
                <a:gdLst/>
                <a:ahLst/>
                <a:cxnLst/>
                <a:rect l="l" t="t" r="r" b="b"/>
                <a:pathLst>
                  <a:path w="767" h="558" extrusionOk="0">
                    <a:moveTo>
                      <a:pt x="428" y="1"/>
                    </a:moveTo>
                    <a:cubicBezTo>
                      <a:pt x="375" y="1"/>
                      <a:pt x="320" y="22"/>
                      <a:pt x="269" y="73"/>
                    </a:cubicBezTo>
                    <a:lnTo>
                      <a:pt x="177" y="165"/>
                    </a:lnTo>
                    <a:cubicBezTo>
                      <a:pt x="0" y="306"/>
                      <a:pt x="180" y="558"/>
                      <a:pt x="376" y="558"/>
                    </a:cubicBezTo>
                    <a:cubicBezTo>
                      <a:pt x="433" y="558"/>
                      <a:pt x="491" y="536"/>
                      <a:pt x="543" y="485"/>
                    </a:cubicBezTo>
                    <a:lnTo>
                      <a:pt x="589" y="439"/>
                    </a:lnTo>
                    <a:cubicBezTo>
                      <a:pt x="766" y="261"/>
                      <a:pt x="613" y="1"/>
                      <a:pt x="428"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6"/>
              <p:cNvSpPr/>
              <p:nvPr/>
            </p:nvSpPr>
            <p:spPr>
              <a:xfrm>
                <a:off x="2125632" y="3509685"/>
                <a:ext cx="14796" cy="11468"/>
              </a:xfrm>
              <a:custGeom>
                <a:avLst/>
                <a:gdLst/>
                <a:ahLst/>
                <a:cxnLst/>
                <a:rect l="l" t="t" r="r" b="b"/>
                <a:pathLst>
                  <a:path w="778" h="603" extrusionOk="0">
                    <a:moveTo>
                      <a:pt x="429" y="0"/>
                    </a:moveTo>
                    <a:cubicBezTo>
                      <a:pt x="376" y="0"/>
                      <a:pt x="320" y="22"/>
                      <a:pt x="269" y="73"/>
                    </a:cubicBezTo>
                    <a:lnTo>
                      <a:pt x="178" y="164"/>
                    </a:lnTo>
                    <a:cubicBezTo>
                      <a:pt x="0" y="342"/>
                      <a:pt x="181" y="603"/>
                      <a:pt x="378" y="603"/>
                    </a:cubicBezTo>
                    <a:cubicBezTo>
                      <a:pt x="435" y="603"/>
                      <a:pt x="493" y="581"/>
                      <a:pt x="544" y="530"/>
                    </a:cubicBezTo>
                    <a:lnTo>
                      <a:pt x="635" y="439"/>
                    </a:lnTo>
                    <a:cubicBezTo>
                      <a:pt x="777" y="261"/>
                      <a:pt x="616" y="0"/>
                      <a:pt x="42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6"/>
              <p:cNvSpPr/>
              <p:nvPr/>
            </p:nvSpPr>
            <p:spPr>
              <a:xfrm>
                <a:off x="2179451" y="3557153"/>
                <a:ext cx="13940" cy="9585"/>
              </a:xfrm>
              <a:custGeom>
                <a:avLst/>
                <a:gdLst/>
                <a:ahLst/>
                <a:cxnLst/>
                <a:rect l="l" t="t" r="r" b="b"/>
                <a:pathLst>
                  <a:path w="733" h="504" extrusionOk="0">
                    <a:moveTo>
                      <a:pt x="275" y="1"/>
                    </a:moveTo>
                    <a:cubicBezTo>
                      <a:pt x="0" y="46"/>
                      <a:pt x="0" y="458"/>
                      <a:pt x="275" y="504"/>
                    </a:cubicBezTo>
                    <a:lnTo>
                      <a:pt x="458" y="504"/>
                    </a:lnTo>
                    <a:cubicBezTo>
                      <a:pt x="732" y="458"/>
                      <a:pt x="732" y="46"/>
                      <a:pt x="458"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6"/>
              <p:cNvSpPr/>
              <p:nvPr/>
            </p:nvSpPr>
            <p:spPr>
              <a:xfrm>
                <a:off x="2381265" y="3272594"/>
                <a:ext cx="14662" cy="11125"/>
              </a:xfrm>
              <a:custGeom>
                <a:avLst/>
                <a:gdLst/>
                <a:ahLst/>
                <a:cxnLst/>
                <a:rect l="l" t="t" r="r" b="b"/>
                <a:pathLst>
                  <a:path w="771" h="585" extrusionOk="0">
                    <a:moveTo>
                      <a:pt x="353" y="0"/>
                    </a:moveTo>
                    <a:cubicBezTo>
                      <a:pt x="164" y="0"/>
                      <a:pt x="0" y="239"/>
                      <a:pt x="181" y="421"/>
                    </a:cubicBezTo>
                    <a:lnTo>
                      <a:pt x="273" y="512"/>
                    </a:lnTo>
                    <a:cubicBezTo>
                      <a:pt x="314" y="563"/>
                      <a:pt x="363" y="584"/>
                      <a:pt x="414" y="584"/>
                    </a:cubicBezTo>
                    <a:cubicBezTo>
                      <a:pt x="589" y="584"/>
                      <a:pt x="771" y="324"/>
                      <a:pt x="593" y="146"/>
                    </a:cubicBezTo>
                    <a:lnTo>
                      <a:pt x="501" y="55"/>
                    </a:lnTo>
                    <a:cubicBezTo>
                      <a:pt x="454" y="17"/>
                      <a:pt x="403" y="0"/>
                      <a:pt x="353"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6"/>
              <p:cNvSpPr/>
              <p:nvPr/>
            </p:nvSpPr>
            <p:spPr>
              <a:xfrm>
                <a:off x="2050836" y="3683638"/>
                <a:ext cx="14662" cy="11125"/>
              </a:xfrm>
              <a:custGeom>
                <a:avLst/>
                <a:gdLst/>
                <a:ahLst/>
                <a:cxnLst/>
                <a:rect l="l" t="t" r="r" b="b"/>
                <a:pathLst>
                  <a:path w="771" h="585" extrusionOk="0">
                    <a:moveTo>
                      <a:pt x="378" y="0"/>
                    </a:moveTo>
                    <a:cubicBezTo>
                      <a:pt x="181" y="0"/>
                      <a:pt x="0" y="261"/>
                      <a:pt x="178" y="438"/>
                    </a:cubicBezTo>
                    <a:lnTo>
                      <a:pt x="269" y="530"/>
                    </a:lnTo>
                    <a:cubicBezTo>
                      <a:pt x="317" y="568"/>
                      <a:pt x="368" y="584"/>
                      <a:pt x="417" y="584"/>
                    </a:cubicBezTo>
                    <a:cubicBezTo>
                      <a:pt x="607" y="584"/>
                      <a:pt x="771" y="345"/>
                      <a:pt x="589" y="164"/>
                    </a:cubicBezTo>
                    <a:lnTo>
                      <a:pt x="544" y="73"/>
                    </a:lnTo>
                    <a:cubicBezTo>
                      <a:pt x="493" y="22"/>
                      <a:pt x="435" y="0"/>
                      <a:pt x="378"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6"/>
              <p:cNvSpPr/>
              <p:nvPr/>
            </p:nvSpPr>
            <p:spPr>
              <a:xfrm>
                <a:off x="2257746" y="3390008"/>
                <a:ext cx="14662" cy="10269"/>
              </a:xfrm>
              <a:custGeom>
                <a:avLst/>
                <a:gdLst/>
                <a:ahLst/>
                <a:cxnLst/>
                <a:rect l="l" t="t" r="r" b="b"/>
                <a:pathLst>
                  <a:path w="771" h="540" extrusionOk="0">
                    <a:moveTo>
                      <a:pt x="395" y="0"/>
                    </a:moveTo>
                    <a:cubicBezTo>
                      <a:pt x="193" y="0"/>
                      <a:pt x="1" y="239"/>
                      <a:pt x="182" y="421"/>
                    </a:cubicBezTo>
                    <a:lnTo>
                      <a:pt x="228" y="466"/>
                    </a:lnTo>
                    <a:cubicBezTo>
                      <a:pt x="280" y="518"/>
                      <a:pt x="338" y="539"/>
                      <a:pt x="395" y="539"/>
                    </a:cubicBezTo>
                    <a:cubicBezTo>
                      <a:pt x="591" y="539"/>
                      <a:pt x="771" y="288"/>
                      <a:pt x="594" y="146"/>
                    </a:cubicBezTo>
                    <a:lnTo>
                      <a:pt x="548" y="55"/>
                    </a:lnTo>
                    <a:cubicBezTo>
                      <a:pt x="501" y="17"/>
                      <a:pt x="447" y="0"/>
                      <a:pt x="395"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6"/>
              <p:cNvSpPr/>
              <p:nvPr/>
            </p:nvSpPr>
            <p:spPr>
              <a:xfrm>
                <a:off x="2297835" y="3440100"/>
                <a:ext cx="15461" cy="10612"/>
              </a:xfrm>
              <a:custGeom>
                <a:avLst/>
                <a:gdLst/>
                <a:ahLst/>
                <a:cxnLst/>
                <a:rect l="l" t="t" r="r" b="b"/>
                <a:pathLst>
                  <a:path w="813" h="558" extrusionOk="0">
                    <a:moveTo>
                      <a:pt x="377" y="0"/>
                    </a:moveTo>
                    <a:cubicBezTo>
                      <a:pt x="180" y="0"/>
                      <a:pt x="1" y="252"/>
                      <a:pt x="178" y="393"/>
                    </a:cubicBezTo>
                    <a:lnTo>
                      <a:pt x="269" y="485"/>
                    </a:lnTo>
                    <a:cubicBezTo>
                      <a:pt x="321" y="536"/>
                      <a:pt x="380" y="558"/>
                      <a:pt x="437" y="558"/>
                    </a:cubicBezTo>
                    <a:cubicBezTo>
                      <a:pt x="633" y="558"/>
                      <a:pt x="812" y="306"/>
                      <a:pt x="635" y="165"/>
                    </a:cubicBezTo>
                    <a:lnTo>
                      <a:pt x="544" y="73"/>
                    </a:lnTo>
                    <a:cubicBezTo>
                      <a:pt x="492" y="22"/>
                      <a:pt x="434" y="0"/>
                      <a:pt x="377"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6"/>
              <p:cNvSpPr/>
              <p:nvPr/>
            </p:nvSpPr>
            <p:spPr>
              <a:xfrm>
                <a:off x="2888385" y="3854092"/>
                <a:ext cx="135557" cy="125059"/>
              </a:xfrm>
              <a:custGeom>
                <a:avLst/>
                <a:gdLst/>
                <a:ahLst/>
                <a:cxnLst/>
                <a:rect l="l" t="t" r="r" b="b"/>
                <a:pathLst>
                  <a:path w="7128" h="6576" extrusionOk="0">
                    <a:moveTo>
                      <a:pt x="378" y="1"/>
                    </a:moveTo>
                    <a:cubicBezTo>
                      <a:pt x="181" y="1"/>
                      <a:pt x="0" y="261"/>
                      <a:pt x="178" y="439"/>
                    </a:cubicBezTo>
                    <a:cubicBezTo>
                      <a:pt x="2190" y="2589"/>
                      <a:pt x="4294" y="4647"/>
                      <a:pt x="6580" y="6522"/>
                    </a:cubicBezTo>
                    <a:cubicBezTo>
                      <a:pt x="6628" y="6560"/>
                      <a:pt x="6681" y="6576"/>
                      <a:pt x="6734" y="6576"/>
                    </a:cubicBezTo>
                    <a:cubicBezTo>
                      <a:pt x="6935" y="6576"/>
                      <a:pt x="7128" y="6337"/>
                      <a:pt x="6946" y="6156"/>
                    </a:cubicBezTo>
                    <a:cubicBezTo>
                      <a:pt x="4660" y="4281"/>
                      <a:pt x="2510" y="2268"/>
                      <a:pt x="544" y="73"/>
                    </a:cubicBezTo>
                    <a:cubicBezTo>
                      <a:pt x="493" y="22"/>
                      <a:pt x="435" y="1"/>
                      <a:pt x="378"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6"/>
              <p:cNvSpPr/>
              <p:nvPr/>
            </p:nvSpPr>
            <p:spPr>
              <a:xfrm>
                <a:off x="3093641" y="3971506"/>
                <a:ext cx="14662" cy="11125"/>
              </a:xfrm>
              <a:custGeom>
                <a:avLst/>
                <a:gdLst/>
                <a:ahLst/>
                <a:cxnLst/>
                <a:rect l="l" t="t" r="r" b="b"/>
                <a:pathLst>
                  <a:path w="771" h="585" extrusionOk="0">
                    <a:moveTo>
                      <a:pt x="339" y="1"/>
                    </a:moveTo>
                    <a:cubicBezTo>
                      <a:pt x="154" y="1"/>
                      <a:pt x="0" y="261"/>
                      <a:pt x="178" y="439"/>
                    </a:cubicBezTo>
                    <a:lnTo>
                      <a:pt x="269" y="531"/>
                    </a:lnTo>
                    <a:cubicBezTo>
                      <a:pt x="307" y="568"/>
                      <a:pt x="353" y="585"/>
                      <a:pt x="400" y="585"/>
                    </a:cubicBezTo>
                    <a:cubicBezTo>
                      <a:pt x="578" y="585"/>
                      <a:pt x="771" y="346"/>
                      <a:pt x="589" y="165"/>
                    </a:cubicBezTo>
                    <a:lnTo>
                      <a:pt x="498" y="73"/>
                    </a:lnTo>
                    <a:cubicBezTo>
                      <a:pt x="447" y="22"/>
                      <a:pt x="392" y="1"/>
                      <a:pt x="33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6"/>
              <p:cNvSpPr/>
              <p:nvPr/>
            </p:nvSpPr>
            <p:spPr>
              <a:xfrm>
                <a:off x="3090161" y="3940945"/>
                <a:ext cx="14510" cy="10726"/>
              </a:xfrm>
              <a:custGeom>
                <a:avLst/>
                <a:gdLst/>
                <a:ahLst/>
                <a:cxnLst/>
                <a:rect l="l" t="t" r="r" b="b"/>
                <a:pathLst>
                  <a:path w="763" h="564" extrusionOk="0">
                    <a:moveTo>
                      <a:pt x="424" y="1"/>
                    </a:moveTo>
                    <a:cubicBezTo>
                      <a:pt x="369" y="1"/>
                      <a:pt x="314" y="24"/>
                      <a:pt x="269" y="80"/>
                    </a:cubicBezTo>
                    <a:lnTo>
                      <a:pt x="178" y="125"/>
                    </a:lnTo>
                    <a:cubicBezTo>
                      <a:pt x="0" y="303"/>
                      <a:pt x="154" y="564"/>
                      <a:pt x="339" y="564"/>
                    </a:cubicBezTo>
                    <a:cubicBezTo>
                      <a:pt x="392" y="564"/>
                      <a:pt x="447" y="542"/>
                      <a:pt x="498" y="491"/>
                    </a:cubicBezTo>
                    <a:lnTo>
                      <a:pt x="590" y="400"/>
                    </a:lnTo>
                    <a:cubicBezTo>
                      <a:pt x="763" y="227"/>
                      <a:pt x="595" y="1"/>
                      <a:pt x="424"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6"/>
              <p:cNvSpPr/>
              <p:nvPr/>
            </p:nvSpPr>
            <p:spPr>
              <a:xfrm>
                <a:off x="2989311" y="3839772"/>
                <a:ext cx="20729" cy="14054"/>
              </a:xfrm>
              <a:custGeom>
                <a:avLst/>
                <a:gdLst/>
                <a:ahLst/>
                <a:cxnLst/>
                <a:rect l="l" t="t" r="r" b="b"/>
                <a:pathLst>
                  <a:path w="1090" h="739" extrusionOk="0">
                    <a:moveTo>
                      <a:pt x="810" y="0"/>
                    </a:moveTo>
                    <a:cubicBezTo>
                      <a:pt x="798" y="0"/>
                      <a:pt x="784" y="1"/>
                      <a:pt x="770" y="3"/>
                    </a:cubicBezTo>
                    <a:cubicBezTo>
                      <a:pt x="496" y="49"/>
                      <a:pt x="267" y="186"/>
                      <a:pt x="130" y="415"/>
                    </a:cubicBezTo>
                    <a:cubicBezTo>
                      <a:pt x="1" y="576"/>
                      <a:pt x="169" y="738"/>
                      <a:pt x="343" y="738"/>
                    </a:cubicBezTo>
                    <a:cubicBezTo>
                      <a:pt x="415" y="738"/>
                      <a:pt x="488" y="710"/>
                      <a:pt x="542" y="643"/>
                    </a:cubicBezTo>
                    <a:cubicBezTo>
                      <a:pt x="587" y="552"/>
                      <a:pt x="679" y="506"/>
                      <a:pt x="770" y="506"/>
                    </a:cubicBezTo>
                    <a:cubicBezTo>
                      <a:pt x="1077" y="462"/>
                      <a:pt x="1090" y="0"/>
                      <a:pt x="810"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6"/>
              <p:cNvSpPr/>
              <p:nvPr/>
            </p:nvSpPr>
            <p:spPr>
              <a:xfrm>
                <a:off x="2468042" y="4590849"/>
                <a:ext cx="55816" cy="86149"/>
              </a:xfrm>
              <a:custGeom>
                <a:avLst/>
                <a:gdLst/>
                <a:ahLst/>
                <a:cxnLst/>
                <a:rect l="l" t="t" r="r" b="b"/>
                <a:pathLst>
                  <a:path w="2935" h="4530" extrusionOk="0">
                    <a:moveTo>
                      <a:pt x="1606" y="0"/>
                    </a:moveTo>
                    <a:cubicBezTo>
                      <a:pt x="1534" y="0"/>
                      <a:pt x="1467" y="34"/>
                      <a:pt x="1426" y="114"/>
                    </a:cubicBezTo>
                    <a:cubicBezTo>
                      <a:pt x="832" y="1440"/>
                      <a:pt x="329" y="2812"/>
                      <a:pt x="54" y="4230"/>
                    </a:cubicBezTo>
                    <a:cubicBezTo>
                      <a:pt x="0" y="4420"/>
                      <a:pt x="156" y="4530"/>
                      <a:pt x="300" y="4530"/>
                    </a:cubicBezTo>
                    <a:cubicBezTo>
                      <a:pt x="399" y="4530"/>
                      <a:pt x="493" y="4479"/>
                      <a:pt x="512" y="4367"/>
                    </a:cubicBezTo>
                    <a:cubicBezTo>
                      <a:pt x="558" y="4047"/>
                      <a:pt x="649" y="3681"/>
                      <a:pt x="740" y="3361"/>
                    </a:cubicBezTo>
                    <a:cubicBezTo>
                      <a:pt x="786" y="3407"/>
                      <a:pt x="832" y="3407"/>
                      <a:pt x="923" y="3407"/>
                    </a:cubicBezTo>
                    <a:cubicBezTo>
                      <a:pt x="1335" y="3304"/>
                      <a:pt x="1747" y="3253"/>
                      <a:pt x="2178" y="3253"/>
                    </a:cubicBezTo>
                    <a:cubicBezTo>
                      <a:pt x="2321" y="3253"/>
                      <a:pt x="2467" y="3258"/>
                      <a:pt x="2616" y="3270"/>
                    </a:cubicBezTo>
                    <a:cubicBezTo>
                      <a:pt x="2631" y="3272"/>
                      <a:pt x="2645" y="3273"/>
                      <a:pt x="2659" y="3273"/>
                    </a:cubicBezTo>
                    <a:cubicBezTo>
                      <a:pt x="2935" y="3273"/>
                      <a:pt x="2920" y="2856"/>
                      <a:pt x="2616" y="2812"/>
                    </a:cubicBezTo>
                    <a:cubicBezTo>
                      <a:pt x="2405" y="2780"/>
                      <a:pt x="2200" y="2765"/>
                      <a:pt x="1999" y="2765"/>
                    </a:cubicBezTo>
                    <a:cubicBezTo>
                      <a:pt x="1632" y="2765"/>
                      <a:pt x="1278" y="2815"/>
                      <a:pt x="923" y="2904"/>
                    </a:cubicBezTo>
                    <a:cubicBezTo>
                      <a:pt x="969" y="2629"/>
                      <a:pt x="1061" y="2355"/>
                      <a:pt x="1152" y="2126"/>
                    </a:cubicBezTo>
                    <a:cubicBezTo>
                      <a:pt x="1198" y="2172"/>
                      <a:pt x="1289" y="2218"/>
                      <a:pt x="1381" y="2218"/>
                    </a:cubicBezTo>
                    <a:lnTo>
                      <a:pt x="2158" y="2081"/>
                    </a:lnTo>
                    <a:cubicBezTo>
                      <a:pt x="2464" y="2081"/>
                      <a:pt x="2352" y="1620"/>
                      <a:pt x="2062" y="1620"/>
                    </a:cubicBezTo>
                    <a:cubicBezTo>
                      <a:pt x="2049" y="1620"/>
                      <a:pt x="2035" y="1621"/>
                      <a:pt x="2021" y="1623"/>
                    </a:cubicBezTo>
                    <a:lnTo>
                      <a:pt x="1289" y="1715"/>
                    </a:lnTo>
                    <a:cubicBezTo>
                      <a:pt x="1472" y="1257"/>
                      <a:pt x="1655" y="800"/>
                      <a:pt x="1884" y="388"/>
                    </a:cubicBezTo>
                    <a:cubicBezTo>
                      <a:pt x="1981" y="194"/>
                      <a:pt x="1781" y="0"/>
                      <a:pt x="1606"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6"/>
              <p:cNvSpPr/>
              <p:nvPr/>
            </p:nvSpPr>
            <p:spPr>
              <a:xfrm>
                <a:off x="2523972" y="4623692"/>
                <a:ext cx="14510" cy="10726"/>
              </a:xfrm>
              <a:custGeom>
                <a:avLst/>
                <a:gdLst/>
                <a:ahLst/>
                <a:cxnLst/>
                <a:rect l="l" t="t" r="r" b="b"/>
                <a:pathLst>
                  <a:path w="763" h="564" extrusionOk="0">
                    <a:moveTo>
                      <a:pt x="443" y="1"/>
                    </a:moveTo>
                    <a:cubicBezTo>
                      <a:pt x="385" y="1"/>
                      <a:pt x="325" y="24"/>
                      <a:pt x="269" y="79"/>
                    </a:cubicBezTo>
                    <a:lnTo>
                      <a:pt x="178" y="171"/>
                    </a:lnTo>
                    <a:cubicBezTo>
                      <a:pt x="1" y="312"/>
                      <a:pt x="153" y="564"/>
                      <a:pt x="336" y="564"/>
                    </a:cubicBezTo>
                    <a:cubicBezTo>
                      <a:pt x="390" y="564"/>
                      <a:pt x="446" y="542"/>
                      <a:pt x="498" y="491"/>
                    </a:cubicBezTo>
                    <a:lnTo>
                      <a:pt x="589" y="399"/>
                    </a:lnTo>
                    <a:cubicBezTo>
                      <a:pt x="762" y="226"/>
                      <a:pt x="621" y="1"/>
                      <a:pt x="443"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6"/>
              <p:cNvSpPr/>
              <p:nvPr/>
            </p:nvSpPr>
            <p:spPr>
              <a:xfrm>
                <a:off x="3179829" y="3892241"/>
                <a:ext cx="14510" cy="10726"/>
              </a:xfrm>
              <a:custGeom>
                <a:avLst/>
                <a:gdLst/>
                <a:ahLst/>
                <a:cxnLst/>
                <a:rect l="l" t="t" r="r" b="b"/>
                <a:pathLst>
                  <a:path w="763" h="564" extrusionOk="0">
                    <a:moveTo>
                      <a:pt x="320" y="1"/>
                    </a:moveTo>
                    <a:cubicBezTo>
                      <a:pt x="142" y="1"/>
                      <a:pt x="0" y="226"/>
                      <a:pt x="173" y="400"/>
                    </a:cubicBezTo>
                    <a:lnTo>
                      <a:pt x="219" y="491"/>
                    </a:lnTo>
                    <a:cubicBezTo>
                      <a:pt x="270" y="542"/>
                      <a:pt x="328" y="564"/>
                      <a:pt x="384" y="564"/>
                    </a:cubicBezTo>
                    <a:cubicBezTo>
                      <a:pt x="581" y="564"/>
                      <a:pt x="763" y="303"/>
                      <a:pt x="585" y="125"/>
                    </a:cubicBezTo>
                    <a:lnTo>
                      <a:pt x="494" y="80"/>
                    </a:lnTo>
                    <a:cubicBezTo>
                      <a:pt x="438" y="24"/>
                      <a:pt x="377" y="1"/>
                      <a:pt x="320"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6"/>
              <p:cNvSpPr/>
              <p:nvPr/>
            </p:nvSpPr>
            <p:spPr>
              <a:xfrm>
                <a:off x="3205578" y="3882276"/>
                <a:ext cx="14929" cy="10783"/>
              </a:xfrm>
              <a:custGeom>
                <a:avLst/>
                <a:gdLst/>
                <a:ahLst/>
                <a:cxnLst/>
                <a:rect l="l" t="t" r="r" b="b"/>
                <a:pathLst>
                  <a:path w="785" h="567" extrusionOk="0">
                    <a:moveTo>
                      <a:pt x="363" y="0"/>
                    </a:moveTo>
                    <a:cubicBezTo>
                      <a:pt x="172" y="0"/>
                      <a:pt x="1" y="239"/>
                      <a:pt x="146" y="421"/>
                    </a:cubicBezTo>
                    <a:lnTo>
                      <a:pt x="237" y="512"/>
                    </a:lnTo>
                    <a:cubicBezTo>
                      <a:pt x="285" y="550"/>
                      <a:pt x="338" y="566"/>
                      <a:pt x="390" y="566"/>
                    </a:cubicBezTo>
                    <a:cubicBezTo>
                      <a:pt x="592" y="566"/>
                      <a:pt x="784" y="327"/>
                      <a:pt x="603" y="146"/>
                    </a:cubicBezTo>
                    <a:lnTo>
                      <a:pt x="512" y="55"/>
                    </a:lnTo>
                    <a:cubicBezTo>
                      <a:pt x="464" y="17"/>
                      <a:pt x="413" y="0"/>
                      <a:pt x="363"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6"/>
              <p:cNvSpPr/>
              <p:nvPr/>
            </p:nvSpPr>
            <p:spPr>
              <a:xfrm>
                <a:off x="3327671" y="3900076"/>
                <a:ext cx="14510" cy="10726"/>
              </a:xfrm>
              <a:custGeom>
                <a:avLst/>
                <a:gdLst/>
                <a:ahLst/>
                <a:cxnLst/>
                <a:rect l="l" t="t" r="r" b="b"/>
                <a:pathLst>
                  <a:path w="763" h="564" extrusionOk="0">
                    <a:moveTo>
                      <a:pt x="340" y="0"/>
                    </a:moveTo>
                    <a:cubicBezTo>
                      <a:pt x="169" y="0"/>
                      <a:pt x="1" y="226"/>
                      <a:pt x="174" y="399"/>
                    </a:cubicBezTo>
                    <a:lnTo>
                      <a:pt x="220" y="491"/>
                    </a:lnTo>
                    <a:cubicBezTo>
                      <a:pt x="271" y="542"/>
                      <a:pt x="330" y="564"/>
                      <a:pt x="387" y="564"/>
                    </a:cubicBezTo>
                    <a:cubicBezTo>
                      <a:pt x="583" y="564"/>
                      <a:pt x="763" y="312"/>
                      <a:pt x="586" y="171"/>
                    </a:cubicBezTo>
                    <a:lnTo>
                      <a:pt x="494" y="79"/>
                    </a:lnTo>
                    <a:cubicBezTo>
                      <a:pt x="450" y="24"/>
                      <a:pt x="395" y="0"/>
                      <a:pt x="340"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6"/>
              <p:cNvSpPr/>
              <p:nvPr/>
            </p:nvSpPr>
            <p:spPr>
              <a:xfrm>
                <a:off x="3246599" y="3890263"/>
                <a:ext cx="14815" cy="9585"/>
              </a:xfrm>
              <a:custGeom>
                <a:avLst/>
                <a:gdLst/>
                <a:ahLst/>
                <a:cxnLst/>
                <a:rect l="l" t="t" r="r" b="b"/>
                <a:pathLst>
                  <a:path w="779" h="504" extrusionOk="0">
                    <a:moveTo>
                      <a:pt x="321" y="1"/>
                    </a:moveTo>
                    <a:cubicBezTo>
                      <a:pt x="1" y="1"/>
                      <a:pt x="1" y="504"/>
                      <a:pt x="321" y="504"/>
                    </a:cubicBezTo>
                    <a:lnTo>
                      <a:pt x="504" y="504"/>
                    </a:lnTo>
                    <a:cubicBezTo>
                      <a:pt x="778" y="504"/>
                      <a:pt x="778" y="1"/>
                      <a:pt x="504"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6"/>
              <p:cNvSpPr/>
              <p:nvPr/>
            </p:nvSpPr>
            <p:spPr>
              <a:xfrm>
                <a:off x="2786204" y="4298816"/>
                <a:ext cx="20957" cy="10745"/>
              </a:xfrm>
              <a:custGeom>
                <a:avLst/>
                <a:gdLst/>
                <a:ahLst/>
                <a:cxnLst/>
                <a:rect l="l" t="t" r="r" b="b"/>
                <a:pathLst>
                  <a:path w="1102" h="565" extrusionOk="0">
                    <a:moveTo>
                      <a:pt x="312" y="0"/>
                    </a:moveTo>
                    <a:cubicBezTo>
                      <a:pt x="88" y="0"/>
                      <a:pt x="0" y="386"/>
                      <a:pt x="291" y="470"/>
                    </a:cubicBezTo>
                    <a:lnTo>
                      <a:pt x="703" y="561"/>
                    </a:lnTo>
                    <a:cubicBezTo>
                      <a:pt x="716" y="563"/>
                      <a:pt x="729" y="564"/>
                      <a:pt x="741" y="564"/>
                    </a:cubicBezTo>
                    <a:cubicBezTo>
                      <a:pt x="990" y="564"/>
                      <a:pt x="1102" y="147"/>
                      <a:pt x="840" y="104"/>
                    </a:cubicBezTo>
                    <a:lnTo>
                      <a:pt x="383" y="12"/>
                    </a:lnTo>
                    <a:cubicBezTo>
                      <a:pt x="358" y="4"/>
                      <a:pt x="335" y="0"/>
                      <a:pt x="312"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6"/>
              <p:cNvSpPr/>
              <p:nvPr/>
            </p:nvSpPr>
            <p:spPr>
              <a:xfrm>
                <a:off x="2771770" y="4287501"/>
                <a:ext cx="85046" cy="91151"/>
              </a:xfrm>
              <a:custGeom>
                <a:avLst/>
                <a:gdLst/>
                <a:ahLst/>
                <a:cxnLst/>
                <a:rect l="l" t="t" r="r" b="b"/>
                <a:pathLst>
                  <a:path w="4472" h="4793" extrusionOk="0">
                    <a:moveTo>
                      <a:pt x="2539" y="1"/>
                    </a:moveTo>
                    <a:cubicBezTo>
                      <a:pt x="2517" y="1"/>
                      <a:pt x="2493" y="4"/>
                      <a:pt x="2468" y="13"/>
                    </a:cubicBezTo>
                    <a:cubicBezTo>
                      <a:pt x="1782" y="241"/>
                      <a:pt x="2240" y="1202"/>
                      <a:pt x="2377" y="1659"/>
                    </a:cubicBezTo>
                    <a:cubicBezTo>
                      <a:pt x="2422" y="1796"/>
                      <a:pt x="2468" y="1933"/>
                      <a:pt x="2514" y="2071"/>
                    </a:cubicBezTo>
                    <a:cubicBezTo>
                      <a:pt x="1965" y="1979"/>
                      <a:pt x="1416" y="1796"/>
                      <a:pt x="959" y="1522"/>
                    </a:cubicBezTo>
                    <a:cubicBezTo>
                      <a:pt x="921" y="1503"/>
                      <a:pt x="882" y="1494"/>
                      <a:pt x="846" y="1494"/>
                    </a:cubicBezTo>
                    <a:cubicBezTo>
                      <a:pt x="619" y="1494"/>
                      <a:pt x="449" y="1815"/>
                      <a:pt x="685" y="1933"/>
                    </a:cubicBezTo>
                    <a:cubicBezTo>
                      <a:pt x="1325" y="2254"/>
                      <a:pt x="2011" y="2482"/>
                      <a:pt x="2697" y="2574"/>
                    </a:cubicBezTo>
                    <a:cubicBezTo>
                      <a:pt x="2834" y="2802"/>
                      <a:pt x="2926" y="3077"/>
                      <a:pt x="3063" y="3305"/>
                    </a:cubicBezTo>
                    <a:cubicBezTo>
                      <a:pt x="2148" y="3305"/>
                      <a:pt x="1233" y="2985"/>
                      <a:pt x="502" y="2391"/>
                    </a:cubicBezTo>
                    <a:cubicBezTo>
                      <a:pt x="454" y="2353"/>
                      <a:pt x="403" y="2337"/>
                      <a:pt x="353" y="2337"/>
                    </a:cubicBezTo>
                    <a:cubicBezTo>
                      <a:pt x="164" y="2337"/>
                      <a:pt x="0" y="2575"/>
                      <a:pt x="182" y="2757"/>
                    </a:cubicBezTo>
                    <a:cubicBezTo>
                      <a:pt x="1005" y="3443"/>
                      <a:pt x="2057" y="3809"/>
                      <a:pt x="3108" y="3809"/>
                    </a:cubicBezTo>
                    <a:cubicBezTo>
                      <a:pt x="3200" y="3809"/>
                      <a:pt x="3246" y="3763"/>
                      <a:pt x="3291" y="3717"/>
                    </a:cubicBezTo>
                    <a:cubicBezTo>
                      <a:pt x="3474" y="4037"/>
                      <a:pt x="3703" y="4357"/>
                      <a:pt x="3932" y="4677"/>
                    </a:cubicBezTo>
                    <a:cubicBezTo>
                      <a:pt x="3986" y="4759"/>
                      <a:pt x="4061" y="4792"/>
                      <a:pt x="4134" y="4792"/>
                    </a:cubicBezTo>
                    <a:cubicBezTo>
                      <a:pt x="4307" y="4792"/>
                      <a:pt x="4472" y="4609"/>
                      <a:pt x="4343" y="4449"/>
                    </a:cubicBezTo>
                    <a:cubicBezTo>
                      <a:pt x="3932" y="3900"/>
                      <a:pt x="3566" y="3305"/>
                      <a:pt x="3291" y="2711"/>
                    </a:cubicBezTo>
                    <a:cubicBezTo>
                      <a:pt x="3291" y="2665"/>
                      <a:pt x="3246" y="2574"/>
                      <a:pt x="3200" y="2437"/>
                    </a:cubicBezTo>
                    <a:cubicBezTo>
                      <a:pt x="3200" y="2299"/>
                      <a:pt x="3154" y="2208"/>
                      <a:pt x="3063" y="2162"/>
                    </a:cubicBezTo>
                    <a:cubicBezTo>
                      <a:pt x="2834" y="1476"/>
                      <a:pt x="2422" y="516"/>
                      <a:pt x="2560" y="424"/>
                    </a:cubicBezTo>
                    <a:cubicBezTo>
                      <a:pt x="2851" y="383"/>
                      <a:pt x="2764" y="1"/>
                      <a:pt x="253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6"/>
              <p:cNvSpPr/>
              <p:nvPr/>
            </p:nvSpPr>
            <p:spPr>
              <a:xfrm>
                <a:off x="2849323" y="4326239"/>
                <a:ext cx="19816" cy="15594"/>
              </a:xfrm>
              <a:custGeom>
                <a:avLst/>
                <a:gdLst/>
                <a:ahLst/>
                <a:cxnLst/>
                <a:rect l="l" t="t" r="r" b="b"/>
                <a:pathLst>
                  <a:path w="1042" h="820" extrusionOk="0">
                    <a:moveTo>
                      <a:pt x="359" y="1"/>
                    </a:moveTo>
                    <a:cubicBezTo>
                      <a:pt x="168" y="1"/>
                      <a:pt x="1" y="226"/>
                      <a:pt x="174" y="400"/>
                    </a:cubicBezTo>
                    <a:lnTo>
                      <a:pt x="540" y="765"/>
                    </a:lnTo>
                    <a:cubicBezTo>
                      <a:pt x="578" y="803"/>
                      <a:pt x="623" y="820"/>
                      <a:pt x="670" y="820"/>
                    </a:cubicBezTo>
                    <a:cubicBezTo>
                      <a:pt x="849" y="820"/>
                      <a:pt x="1041" y="581"/>
                      <a:pt x="860" y="400"/>
                    </a:cubicBezTo>
                    <a:lnTo>
                      <a:pt x="540" y="79"/>
                    </a:lnTo>
                    <a:cubicBezTo>
                      <a:pt x="484" y="24"/>
                      <a:pt x="421" y="1"/>
                      <a:pt x="35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6"/>
              <p:cNvSpPr/>
              <p:nvPr/>
            </p:nvSpPr>
            <p:spPr>
              <a:xfrm>
                <a:off x="2171616" y="3688487"/>
                <a:ext cx="39157" cy="10460"/>
              </a:xfrm>
              <a:custGeom>
                <a:avLst/>
                <a:gdLst/>
                <a:ahLst/>
                <a:cxnLst/>
                <a:rect l="l" t="t" r="r" b="b"/>
                <a:pathLst>
                  <a:path w="2059" h="550" extrusionOk="0">
                    <a:moveTo>
                      <a:pt x="1784" y="0"/>
                    </a:moveTo>
                    <a:lnTo>
                      <a:pt x="321" y="46"/>
                    </a:lnTo>
                    <a:cubicBezTo>
                      <a:pt x="1" y="46"/>
                      <a:pt x="1" y="549"/>
                      <a:pt x="321" y="549"/>
                    </a:cubicBezTo>
                    <a:lnTo>
                      <a:pt x="1784" y="504"/>
                    </a:lnTo>
                    <a:cubicBezTo>
                      <a:pt x="2059" y="458"/>
                      <a:pt x="2059" y="46"/>
                      <a:pt x="1784"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6"/>
              <p:cNvSpPr/>
              <p:nvPr/>
            </p:nvSpPr>
            <p:spPr>
              <a:xfrm>
                <a:off x="2191014" y="3671029"/>
                <a:ext cx="24685" cy="10574"/>
              </a:xfrm>
              <a:custGeom>
                <a:avLst/>
                <a:gdLst/>
                <a:ahLst/>
                <a:cxnLst/>
                <a:rect l="l" t="t" r="r" b="b"/>
                <a:pathLst>
                  <a:path w="1298" h="556" extrusionOk="0">
                    <a:moveTo>
                      <a:pt x="404" y="1"/>
                    </a:moveTo>
                    <a:cubicBezTo>
                      <a:pt x="113" y="1"/>
                      <a:pt x="1" y="463"/>
                      <a:pt x="307" y="507"/>
                    </a:cubicBezTo>
                    <a:lnTo>
                      <a:pt x="856" y="553"/>
                    </a:lnTo>
                    <a:cubicBezTo>
                      <a:pt x="871" y="555"/>
                      <a:pt x="886" y="556"/>
                      <a:pt x="900" y="556"/>
                    </a:cubicBezTo>
                    <a:cubicBezTo>
                      <a:pt x="1188" y="556"/>
                      <a:pt x="1298" y="139"/>
                      <a:pt x="993" y="95"/>
                    </a:cubicBezTo>
                    <a:lnTo>
                      <a:pt x="444" y="4"/>
                    </a:lnTo>
                    <a:cubicBezTo>
                      <a:pt x="430" y="2"/>
                      <a:pt x="417" y="1"/>
                      <a:pt x="404"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6"/>
              <p:cNvSpPr/>
              <p:nvPr/>
            </p:nvSpPr>
            <p:spPr>
              <a:xfrm>
                <a:off x="2217714" y="3648265"/>
                <a:ext cx="17515" cy="38929"/>
              </a:xfrm>
              <a:custGeom>
                <a:avLst/>
                <a:gdLst/>
                <a:ahLst/>
                <a:cxnLst/>
                <a:rect l="l" t="t" r="r" b="b"/>
                <a:pathLst>
                  <a:path w="921" h="2047" extrusionOk="0">
                    <a:moveTo>
                      <a:pt x="355" y="0"/>
                    </a:moveTo>
                    <a:cubicBezTo>
                      <a:pt x="241" y="0"/>
                      <a:pt x="115" y="80"/>
                      <a:pt x="92" y="240"/>
                    </a:cubicBezTo>
                    <a:cubicBezTo>
                      <a:pt x="1" y="835"/>
                      <a:pt x="138" y="1384"/>
                      <a:pt x="412" y="1933"/>
                    </a:cubicBezTo>
                    <a:cubicBezTo>
                      <a:pt x="452" y="2013"/>
                      <a:pt x="516" y="2046"/>
                      <a:pt x="583" y="2046"/>
                    </a:cubicBezTo>
                    <a:cubicBezTo>
                      <a:pt x="743" y="2046"/>
                      <a:pt x="921" y="1852"/>
                      <a:pt x="824" y="1658"/>
                    </a:cubicBezTo>
                    <a:cubicBezTo>
                      <a:pt x="595" y="1247"/>
                      <a:pt x="504" y="743"/>
                      <a:pt x="549" y="240"/>
                    </a:cubicBezTo>
                    <a:cubicBezTo>
                      <a:pt x="572" y="80"/>
                      <a:pt x="469" y="0"/>
                      <a:pt x="355"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6"/>
              <p:cNvSpPr/>
              <p:nvPr/>
            </p:nvSpPr>
            <p:spPr>
              <a:xfrm>
                <a:off x="2057967" y="3299941"/>
                <a:ext cx="56292" cy="15100"/>
              </a:xfrm>
              <a:custGeom>
                <a:avLst/>
                <a:gdLst/>
                <a:ahLst/>
                <a:cxnLst/>
                <a:rect l="l" t="t" r="r" b="b"/>
                <a:pathLst>
                  <a:path w="2960" h="794" extrusionOk="0">
                    <a:moveTo>
                      <a:pt x="885" y="1"/>
                    </a:moveTo>
                    <a:cubicBezTo>
                      <a:pt x="688" y="1"/>
                      <a:pt x="494" y="12"/>
                      <a:pt x="306" y="34"/>
                    </a:cubicBezTo>
                    <a:cubicBezTo>
                      <a:pt x="1" y="78"/>
                      <a:pt x="111" y="495"/>
                      <a:pt x="359" y="495"/>
                    </a:cubicBezTo>
                    <a:cubicBezTo>
                      <a:pt x="372" y="495"/>
                      <a:pt x="384" y="494"/>
                      <a:pt x="397" y="492"/>
                    </a:cubicBezTo>
                    <a:cubicBezTo>
                      <a:pt x="569" y="469"/>
                      <a:pt x="743" y="457"/>
                      <a:pt x="918" y="457"/>
                    </a:cubicBezTo>
                    <a:cubicBezTo>
                      <a:pt x="1443" y="457"/>
                      <a:pt x="1975" y="560"/>
                      <a:pt x="2455" y="766"/>
                    </a:cubicBezTo>
                    <a:cubicBezTo>
                      <a:pt x="2494" y="785"/>
                      <a:pt x="2532" y="794"/>
                      <a:pt x="2569" y="794"/>
                    </a:cubicBezTo>
                    <a:cubicBezTo>
                      <a:pt x="2795" y="794"/>
                      <a:pt x="2959" y="473"/>
                      <a:pt x="2684" y="355"/>
                    </a:cubicBezTo>
                    <a:cubicBezTo>
                      <a:pt x="2130" y="112"/>
                      <a:pt x="1497" y="1"/>
                      <a:pt x="885"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6"/>
              <p:cNvSpPr/>
              <p:nvPr/>
            </p:nvSpPr>
            <p:spPr>
              <a:xfrm>
                <a:off x="2075083" y="3283186"/>
                <a:ext cx="24361" cy="9585"/>
              </a:xfrm>
              <a:custGeom>
                <a:avLst/>
                <a:gdLst/>
                <a:ahLst/>
                <a:cxnLst/>
                <a:rect l="l" t="t" r="r" b="b"/>
                <a:pathLst>
                  <a:path w="1281" h="504" extrusionOk="0">
                    <a:moveTo>
                      <a:pt x="320" y="1"/>
                    </a:moveTo>
                    <a:cubicBezTo>
                      <a:pt x="0" y="1"/>
                      <a:pt x="0" y="504"/>
                      <a:pt x="320" y="504"/>
                    </a:cubicBezTo>
                    <a:lnTo>
                      <a:pt x="1006" y="504"/>
                    </a:lnTo>
                    <a:cubicBezTo>
                      <a:pt x="1281" y="504"/>
                      <a:pt x="1281" y="1"/>
                      <a:pt x="1006"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6"/>
              <p:cNvSpPr/>
              <p:nvPr/>
            </p:nvSpPr>
            <p:spPr>
              <a:xfrm>
                <a:off x="2104522" y="3261145"/>
                <a:ext cx="32083" cy="56596"/>
              </a:xfrm>
              <a:custGeom>
                <a:avLst/>
                <a:gdLst/>
                <a:ahLst/>
                <a:cxnLst/>
                <a:rect l="l" t="t" r="r" b="b"/>
                <a:pathLst>
                  <a:path w="1687" h="2976" extrusionOk="0">
                    <a:moveTo>
                      <a:pt x="262" y="0"/>
                    </a:moveTo>
                    <a:cubicBezTo>
                      <a:pt x="127" y="0"/>
                      <a:pt x="1" y="108"/>
                      <a:pt x="53" y="291"/>
                    </a:cubicBezTo>
                    <a:cubicBezTo>
                      <a:pt x="282" y="1205"/>
                      <a:pt x="648" y="2074"/>
                      <a:pt x="1151" y="2852"/>
                    </a:cubicBezTo>
                    <a:cubicBezTo>
                      <a:pt x="1209" y="2939"/>
                      <a:pt x="1291" y="2976"/>
                      <a:pt x="1369" y="2976"/>
                    </a:cubicBezTo>
                    <a:cubicBezTo>
                      <a:pt x="1536" y="2976"/>
                      <a:pt x="1687" y="2810"/>
                      <a:pt x="1562" y="2623"/>
                    </a:cubicBezTo>
                    <a:cubicBezTo>
                      <a:pt x="1105" y="1846"/>
                      <a:pt x="739" y="1023"/>
                      <a:pt x="510" y="199"/>
                    </a:cubicBezTo>
                    <a:cubicBezTo>
                      <a:pt x="471" y="62"/>
                      <a:pt x="364" y="0"/>
                      <a:pt x="262"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6"/>
              <p:cNvSpPr/>
              <p:nvPr/>
            </p:nvSpPr>
            <p:spPr>
              <a:xfrm>
                <a:off x="2127362" y="3285297"/>
                <a:ext cx="19740" cy="15937"/>
              </a:xfrm>
              <a:custGeom>
                <a:avLst/>
                <a:gdLst/>
                <a:ahLst/>
                <a:cxnLst/>
                <a:rect l="l" t="t" r="r" b="b"/>
                <a:pathLst>
                  <a:path w="1038" h="838" extrusionOk="0">
                    <a:moveTo>
                      <a:pt x="379" y="0"/>
                    </a:moveTo>
                    <a:cubicBezTo>
                      <a:pt x="182" y="0"/>
                      <a:pt x="1" y="261"/>
                      <a:pt x="178" y="439"/>
                    </a:cubicBezTo>
                    <a:lnTo>
                      <a:pt x="544" y="759"/>
                    </a:lnTo>
                    <a:cubicBezTo>
                      <a:pt x="589" y="814"/>
                      <a:pt x="644" y="837"/>
                      <a:pt x="699" y="837"/>
                    </a:cubicBezTo>
                    <a:cubicBezTo>
                      <a:pt x="870" y="837"/>
                      <a:pt x="1037" y="612"/>
                      <a:pt x="864" y="439"/>
                    </a:cubicBezTo>
                    <a:lnTo>
                      <a:pt x="544" y="73"/>
                    </a:lnTo>
                    <a:cubicBezTo>
                      <a:pt x="493" y="22"/>
                      <a:pt x="435" y="0"/>
                      <a:pt x="37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6"/>
              <p:cNvSpPr/>
              <p:nvPr/>
            </p:nvSpPr>
            <p:spPr>
              <a:xfrm>
                <a:off x="2472568" y="3522579"/>
                <a:ext cx="22346" cy="12970"/>
              </a:xfrm>
              <a:custGeom>
                <a:avLst/>
                <a:gdLst/>
                <a:ahLst/>
                <a:cxnLst/>
                <a:rect l="l" t="t" r="r" b="b"/>
                <a:pathLst>
                  <a:path w="1175" h="682" extrusionOk="0">
                    <a:moveTo>
                      <a:pt x="695" y="0"/>
                    </a:moveTo>
                    <a:cubicBezTo>
                      <a:pt x="483" y="0"/>
                      <a:pt x="272" y="94"/>
                      <a:pt x="137" y="264"/>
                    </a:cubicBezTo>
                    <a:cubicBezTo>
                      <a:pt x="0" y="435"/>
                      <a:pt x="169" y="682"/>
                      <a:pt x="340" y="682"/>
                    </a:cubicBezTo>
                    <a:cubicBezTo>
                      <a:pt x="398" y="682"/>
                      <a:pt x="456" y="653"/>
                      <a:pt x="502" y="584"/>
                    </a:cubicBezTo>
                    <a:cubicBezTo>
                      <a:pt x="536" y="517"/>
                      <a:pt x="618" y="475"/>
                      <a:pt x="696" y="475"/>
                    </a:cubicBezTo>
                    <a:cubicBezTo>
                      <a:pt x="725" y="475"/>
                      <a:pt x="752" y="480"/>
                      <a:pt x="777" y="492"/>
                    </a:cubicBezTo>
                    <a:cubicBezTo>
                      <a:pt x="791" y="495"/>
                      <a:pt x="805" y="496"/>
                      <a:pt x="819" y="496"/>
                    </a:cubicBezTo>
                    <a:cubicBezTo>
                      <a:pt x="1065" y="496"/>
                      <a:pt x="1174" y="122"/>
                      <a:pt x="914" y="35"/>
                    </a:cubicBezTo>
                    <a:cubicBezTo>
                      <a:pt x="843" y="11"/>
                      <a:pt x="769" y="0"/>
                      <a:pt x="695"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6"/>
              <p:cNvSpPr/>
              <p:nvPr/>
            </p:nvSpPr>
            <p:spPr>
              <a:xfrm>
                <a:off x="2946845" y="4170258"/>
                <a:ext cx="24666" cy="10574"/>
              </a:xfrm>
              <a:custGeom>
                <a:avLst/>
                <a:gdLst/>
                <a:ahLst/>
                <a:cxnLst/>
                <a:rect l="l" t="t" r="r" b="b"/>
                <a:pathLst>
                  <a:path w="1297" h="556" extrusionOk="0">
                    <a:moveTo>
                      <a:pt x="358" y="0"/>
                    </a:moveTo>
                    <a:cubicBezTo>
                      <a:pt x="110" y="0"/>
                      <a:pt x="0" y="417"/>
                      <a:pt x="305" y="461"/>
                    </a:cubicBezTo>
                    <a:lnTo>
                      <a:pt x="900" y="552"/>
                    </a:lnTo>
                    <a:cubicBezTo>
                      <a:pt x="913" y="555"/>
                      <a:pt x="925" y="556"/>
                      <a:pt x="938" y="556"/>
                    </a:cubicBezTo>
                    <a:cubicBezTo>
                      <a:pt x="1186" y="556"/>
                      <a:pt x="1296" y="139"/>
                      <a:pt x="991" y="95"/>
                    </a:cubicBezTo>
                    <a:lnTo>
                      <a:pt x="397" y="4"/>
                    </a:lnTo>
                    <a:cubicBezTo>
                      <a:pt x="384" y="2"/>
                      <a:pt x="371" y="0"/>
                      <a:pt x="358"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6"/>
              <p:cNvSpPr/>
              <p:nvPr/>
            </p:nvSpPr>
            <p:spPr>
              <a:xfrm>
                <a:off x="2959701" y="4578069"/>
                <a:ext cx="14662" cy="11125"/>
              </a:xfrm>
              <a:custGeom>
                <a:avLst/>
                <a:gdLst/>
                <a:ahLst/>
                <a:cxnLst/>
                <a:rect l="l" t="t" r="r" b="b"/>
                <a:pathLst>
                  <a:path w="771" h="585" extrusionOk="0">
                    <a:moveTo>
                      <a:pt x="418" y="0"/>
                    </a:moveTo>
                    <a:cubicBezTo>
                      <a:pt x="368" y="0"/>
                      <a:pt x="317" y="16"/>
                      <a:pt x="269" y="54"/>
                    </a:cubicBezTo>
                    <a:lnTo>
                      <a:pt x="178" y="146"/>
                    </a:lnTo>
                    <a:cubicBezTo>
                      <a:pt x="0" y="324"/>
                      <a:pt x="182" y="584"/>
                      <a:pt x="379" y="584"/>
                    </a:cubicBezTo>
                    <a:cubicBezTo>
                      <a:pt x="435" y="584"/>
                      <a:pt x="493" y="563"/>
                      <a:pt x="544" y="512"/>
                    </a:cubicBezTo>
                    <a:lnTo>
                      <a:pt x="590" y="420"/>
                    </a:lnTo>
                    <a:cubicBezTo>
                      <a:pt x="771" y="239"/>
                      <a:pt x="607" y="0"/>
                      <a:pt x="418"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6"/>
              <p:cNvSpPr/>
              <p:nvPr/>
            </p:nvSpPr>
            <p:spPr>
              <a:xfrm>
                <a:off x="3169388" y="4358550"/>
                <a:ext cx="14720" cy="10707"/>
              </a:xfrm>
              <a:custGeom>
                <a:avLst/>
                <a:gdLst/>
                <a:ahLst/>
                <a:cxnLst/>
                <a:rect l="l" t="t" r="r" b="b"/>
                <a:pathLst>
                  <a:path w="774" h="563" extrusionOk="0">
                    <a:moveTo>
                      <a:pt x="425" y="0"/>
                    </a:moveTo>
                    <a:cubicBezTo>
                      <a:pt x="372" y="0"/>
                      <a:pt x="316" y="22"/>
                      <a:pt x="265" y="73"/>
                    </a:cubicBezTo>
                    <a:lnTo>
                      <a:pt x="174" y="164"/>
                    </a:lnTo>
                    <a:cubicBezTo>
                      <a:pt x="0" y="337"/>
                      <a:pt x="168" y="563"/>
                      <a:pt x="359" y="563"/>
                    </a:cubicBezTo>
                    <a:cubicBezTo>
                      <a:pt x="420" y="563"/>
                      <a:pt x="484" y="540"/>
                      <a:pt x="540" y="484"/>
                    </a:cubicBezTo>
                    <a:lnTo>
                      <a:pt x="631" y="438"/>
                    </a:lnTo>
                    <a:cubicBezTo>
                      <a:pt x="773" y="261"/>
                      <a:pt x="611" y="0"/>
                      <a:pt x="425"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6"/>
              <p:cNvSpPr/>
              <p:nvPr/>
            </p:nvSpPr>
            <p:spPr>
              <a:xfrm>
                <a:off x="3151911" y="4429866"/>
                <a:ext cx="14662" cy="11125"/>
              </a:xfrm>
              <a:custGeom>
                <a:avLst/>
                <a:gdLst/>
                <a:ahLst/>
                <a:cxnLst/>
                <a:rect l="l" t="t" r="r" b="b"/>
                <a:pathLst>
                  <a:path w="771" h="585" extrusionOk="0">
                    <a:moveTo>
                      <a:pt x="339" y="0"/>
                    </a:moveTo>
                    <a:cubicBezTo>
                      <a:pt x="154" y="0"/>
                      <a:pt x="0" y="261"/>
                      <a:pt x="178" y="439"/>
                    </a:cubicBezTo>
                    <a:lnTo>
                      <a:pt x="269" y="530"/>
                    </a:lnTo>
                    <a:cubicBezTo>
                      <a:pt x="307" y="568"/>
                      <a:pt x="353" y="584"/>
                      <a:pt x="400" y="584"/>
                    </a:cubicBezTo>
                    <a:cubicBezTo>
                      <a:pt x="578" y="584"/>
                      <a:pt x="771" y="345"/>
                      <a:pt x="590" y="164"/>
                    </a:cubicBezTo>
                    <a:lnTo>
                      <a:pt x="498" y="73"/>
                    </a:lnTo>
                    <a:cubicBezTo>
                      <a:pt x="447" y="22"/>
                      <a:pt x="392" y="0"/>
                      <a:pt x="33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6"/>
              <p:cNvSpPr/>
              <p:nvPr/>
            </p:nvSpPr>
            <p:spPr>
              <a:xfrm>
                <a:off x="1856705" y="3304011"/>
                <a:ext cx="105091" cy="100089"/>
              </a:xfrm>
              <a:custGeom>
                <a:avLst/>
                <a:gdLst/>
                <a:ahLst/>
                <a:cxnLst/>
                <a:rect l="l" t="t" r="r" b="b"/>
                <a:pathLst>
                  <a:path w="5526" h="5263" extrusionOk="0">
                    <a:moveTo>
                      <a:pt x="4111" y="0"/>
                    </a:moveTo>
                    <a:cubicBezTo>
                      <a:pt x="3896" y="0"/>
                      <a:pt x="3675" y="82"/>
                      <a:pt x="3480" y="278"/>
                    </a:cubicBezTo>
                    <a:cubicBezTo>
                      <a:pt x="2337" y="1375"/>
                      <a:pt x="1376" y="2564"/>
                      <a:pt x="507" y="3891"/>
                    </a:cubicBezTo>
                    <a:cubicBezTo>
                      <a:pt x="1" y="4587"/>
                      <a:pt x="656" y="5262"/>
                      <a:pt x="1350" y="5262"/>
                    </a:cubicBezTo>
                    <a:cubicBezTo>
                      <a:pt x="1658" y="5262"/>
                      <a:pt x="1974" y="5129"/>
                      <a:pt x="2200" y="4805"/>
                    </a:cubicBezTo>
                    <a:cubicBezTo>
                      <a:pt x="2977" y="3662"/>
                      <a:pt x="3846" y="2610"/>
                      <a:pt x="4852" y="1650"/>
                    </a:cubicBezTo>
                    <a:cubicBezTo>
                      <a:pt x="5526" y="976"/>
                      <a:pt x="4853" y="0"/>
                      <a:pt x="4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6"/>
              <p:cNvSpPr/>
              <p:nvPr/>
            </p:nvSpPr>
            <p:spPr>
              <a:xfrm>
                <a:off x="1936788" y="3264930"/>
                <a:ext cx="56558" cy="43493"/>
              </a:xfrm>
              <a:custGeom>
                <a:avLst/>
                <a:gdLst/>
                <a:ahLst/>
                <a:cxnLst/>
                <a:rect l="l" t="t" r="r" b="b"/>
                <a:pathLst>
                  <a:path w="2974" h="2287" extrusionOk="0">
                    <a:moveTo>
                      <a:pt x="1464" y="0"/>
                    </a:moveTo>
                    <a:cubicBezTo>
                      <a:pt x="1" y="0"/>
                      <a:pt x="1" y="2287"/>
                      <a:pt x="1464" y="2287"/>
                    </a:cubicBezTo>
                    <a:cubicBezTo>
                      <a:pt x="2973" y="2287"/>
                      <a:pt x="2973" y="0"/>
                      <a:pt x="1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6"/>
              <p:cNvSpPr/>
              <p:nvPr/>
            </p:nvSpPr>
            <p:spPr>
              <a:xfrm>
                <a:off x="2262729" y="3915842"/>
                <a:ext cx="138714" cy="142232"/>
              </a:xfrm>
              <a:custGeom>
                <a:avLst/>
                <a:gdLst/>
                <a:ahLst/>
                <a:cxnLst/>
                <a:rect l="l" t="t" r="r" b="b"/>
                <a:pathLst>
                  <a:path w="7294" h="7479" extrusionOk="0">
                    <a:moveTo>
                      <a:pt x="1325" y="0"/>
                    </a:moveTo>
                    <a:cubicBezTo>
                      <a:pt x="683" y="0"/>
                      <a:pt x="0" y="690"/>
                      <a:pt x="378" y="1445"/>
                    </a:cubicBezTo>
                    <a:cubicBezTo>
                      <a:pt x="1567" y="3778"/>
                      <a:pt x="3350" y="5790"/>
                      <a:pt x="5500" y="7299"/>
                    </a:cubicBezTo>
                    <a:cubicBezTo>
                      <a:pt x="5672" y="7425"/>
                      <a:pt x="5843" y="7479"/>
                      <a:pt x="6004" y="7479"/>
                    </a:cubicBezTo>
                    <a:cubicBezTo>
                      <a:pt x="6777" y="7479"/>
                      <a:pt x="7294" y="6213"/>
                      <a:pt x="6460" y="5607"/>
                    </a:cubicBezTo>
                    <a:lnTo>
                      <a:pt x="6460" y="5607"/>
                    </a:lnTo>
                    <a:lnTo>
                      <a:pt x="6506" y="5653"/>
                    </a:lnTo>
                    <a:cubicBezTo>
                      <a:pt x="4631" y="4327"/>
                      <a:pt x="3122" y="2543"/>
                      <a:pt x="2070" y="485"/>
                    </a:cubicBezTo>
                    <a:cubicBezTo>
                      <a:pt x="1898" y="142"/>
                      <a:pt x="1616" y="0"/>
                      <a:pt x="13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6"/>
              <p:cNvSpPr/>
              <p:nvPr/>
            </p:nvSpPr>
            <p:spPr>
              <a:xfrm>
                <a:off x="2245556" y="3859816"/>
                <a:ext cx="56539" cy="43512"/>
              </a:xfrm>
              <a:custGeom>
                <a:avLst/>
                <a:gdLst/>
                <a:ahLst/>
                <a:cxnLst/>
                <a:rect l="l" t="t" r="r" b="b"/>
                <a:pathLst>
                  <a:path w="2973" h="2288" extrusionOk="0">
                    <a:moveTo>
                      <a:pt x="1509" y="1"/>
                    </a:moveTo>
                    <a:cubicBezTo>
                      <a:pt x="0" y="1"/>
                      <a:pt x="0" y="2288"/>
                      <a:pt x="1509" y="2288"/>
                    </a:cubicBezTo>
                    <a:cubicBezTo>
                      <a:pt x="2973" y="2288"/>
                      <a:pt x="2973" y="1"/>
                      <a:pt x="1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6"/>
              <p:cNvSpPr/>
              <p:nvPr/>
            </p:nvSpPr>
            <p:spPr>
              <a:xfrm>
                <a:off x="2249017" y="3818073"/>
                <a:ext cx="56558" cy="43512"/>
              </a:xfrm>
              <a:custGeom>
                <a:avLst/>
                <a:gdLst/>
                <a:ahLst/>
                <a:cxnLst/>
                <a:rect l="l" t="t" r="r" b="b"/>
                <a:pathLst>
                  <a:path w="2974" h="2288" extrusionOk="0">
                    <a:moveTo>
                      <a:pt x="1464" y="1"/>
                    </a:moveTo>
                    <a:cubicBezTo>
                      <a:pt x="1" y="1"/>
                      <a:pt x="1" y="2287"/>
                      <a:pt x="1464" y="2287"/>
                    </a:cubicBezTo>
                    <a:cubicBezTo>
                      <a:pt x="2928" y="2287"/>
                      <a:pt x="2974" y="1"/>
                      <a:pt x="1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6"/>
              <p:cNvSpPr/>
              <p:nvPr/>
            </p:nvSpPr>
            <p:spPr>
              <a:xfrm>
                <a:off x="2402108" y="4543761"/>
                <a:ext cx="43493" cy="100793"/>
              </a:xfrm>
              <a:custGeom>
                <a:avLst/>
                <a:gdLst/>
                <a:ahLst/>
                <a:cxnLst/>
                <a:rect l="l" t="t" r="r" b="b"/>
                <a:pathLst>
                  <a:path w="2287" h="5300" extrusionOk="0">
                    <a:moveTo>
                      <a:pt x="1340" y="0"/>
                    </a:moveTo>
                    <a:cubicBezTo>
                      <a:pt x="844" y="0"/>
                      <a:pt x="321" y="321"/>
                      <a:pt x="274" y="944"/>
                    </a:cubicBezTo>
                    <a:lnTo>
                      <a:pt x="46" y="4374"/>
                    </a:lnTo>
                    <a:cubicBezTo>
                      <a:pt x="0" y="4991"/>
                      <a:pt x="457" y="5300"/>
                      <a:pt x="938" y="5300"/>
                    </a:cubicBezTo>
                    <a:cubicBezTo>
                      <a:pt x="1418" y="5300"/>
                      <a:pt x="1921" y="4991"/>
                      <a:pt x="1967" y="4374"/>
                    </a:cubicBezTo>
                    <a:cubicBezTo>
                      <a:pt x="2058" y="3230"/>
                      <a:pt x="2149" y="2087"/>
                      <a:pt x="2241" y="944"/>
                    </a:cubicBezTo>
                    <a:cubicBezTo>
                      <a:pt x="2286" y="309"/>
                      <a:pt x="1826" y="0"/>
                      <a:pt x="1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6"/>
              <p:cNvSpPr/>
              <p:nvPr/>
            </p:nvSpPr>
            <p:spPr>
              <a:xfrm>
                <a:off x="2405569" y="4481688"/>
                <a:ext cx="55683" cy="43493"/>
              </a:xfrm>
              <a:custGeom>
                <a:avLst/>
                <a:gdLst/>
                <a:ahLst/>
                <a:cxnLst/>
                <a:rect l="l" t="t" r="r" b="b"/>
                <a:pathLst>
                  <a:path w="2928" h="2287" extrusionOk="0">
                    <a:moveTo>
                      <a:pt x="1464" y="0"/>
                    </a:moveTo>
                    <a:cubicBezTo>
                      <a:pt x="1" y="0"/>
                      <a:pt x="1" y="2287"/>
                      <a:pt x="1464" y="2287"/>
                    </a:cubicBezTo>
                    <a:cubicBezTo>
                      <a:pt x="2928" y="2287"/>
                      <a:pt x="2928" y="0"/>
                      <a:pt x="1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6"/>
              <p:cNvSpPr/>
              <p:nvPr/>
            </p:nvSpPr>
            <p:spPr>
              <a:xfrm>
                <a:off x="3108760" y="3786789"/>
                <a:ext cx="90904" cy="45851"/>
              </a:xfrm>
              <a:custGeom>
                <a:avLst/>
                <a:gdLst/>
                <a:ahLst/>
                <a:cxnLst/>
                <a:rect l="l" t="t" r="r" b="b"/>
                <a:pathLst>
                  <a:path w="4780" h="2411" extrusionOk="0">
                    <a:moveTo>
                      <a:pt x="3174" y="1"/>
                    </a:moveTo>
                    <a:cubicBezTo>
                      <a:pt x="2388" y="1"/>
                      <a:pt x="1621" y="199"/>
                      <a:pt x="938" y="594"/>
                    </a:cubicBezTo>
                    <a:cubicBezTo>
                      <a:pt x="0" y="1102"/>
                      <a:pt x="564" y="2411"/>
                      <a:pt x="1433" y="2411"/>
                    </a:cubicBezTo>
                    <a:cubicBezTo>
                      <a:pt x="1581" y="2411"/>
                      <a:pt x="1738" y="2373"/>
                      <a:pt x="1898" y="2286"/>
                    </a:cubicBezTo>
                    <a:cubicBezTo>
                      <a:pt x="2348" y="2044"/>
                      <a:pt x="2851" y="1932"/>
                      <a:pt x="3347" y="1932"/>
                    </a:cubicBezTo>
                    <a:cubicBezTo>
                      <a:pt x="3506" y="1932"/>
                      <a:pt x="3664" y="1944"/>
                      <a:pt x="3819" y="1966"/>
                    </a:cubicBezTo>
                    <a:cubicBezTo>
                      <a:pt x="4368" y="1966"/>
                      <a:pt x="4779" y="1509"/>
                      <a:pt x="4779" y="1005"/>
                    </a:cubicBezTo>
                    <a:cubicBezTo>
                      <a:pt x="4779" y="457"/>
                      <a:pt x="4322" y="45"/>
                      <a:pt x="3819" y="45"/>
                    </a:cubicBezTo>
                    <a:cubicBezTo>
                      <a:pt x="3603" y="16"/>
                      <a:pt x="3388" y="1"/>
                      <a:pt x="31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6"/>
              <p:cNvSpPr/>
              <p:nvPr/>
            </p:nvSpPr>
            <p:spPr>
              <a:xfrm>
                <a:off x="3211816" y="3785895"/>
                <a:ext cx="55683" cy="43512"/>
              </a:xfrm>
              <a:custGeom>
                <a:avLst/>
                <a:gdLst/>
                <a:ahLst/>
                <a:cxnLst/>
                <a:rect l="l" t="t" r="r" b="b"/>
                <a:pathLst>
                  <a:path w="2928" h="2288" extrusionOk="0">
                    <a:moveTo>
                      <a:pt x="1464" y="1"/>
                    </a:moveTo>
                    <a:cubicBezTo>
                      <a:pt x="1" y="1"/>
                      <a:pt x="1" y="2287"/>
                      <a:pt x="1464" y="2287"/>
                    </a:cubicBezTo>
                    <a:cubicBezTo>
                      <a:pt x="2928" y="2287"/>
                      <a:pt x="2928" y="1"/>
                      <a:pt x="1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63" name="Google Shape;2163;p46"/>
          <p:cNvSpPr txBox="1">
            <a:spLocks noGrp="1"/>
          </p:cNvSpPr>
          <p:nvPr>
            <p:ph type="title"/>
          </p:nvPr>
        </p:nvSpPr>
        <p:spPr>
          <a:xfrm>
            <a:off x="251520" y="518663"/>
            <a:ext cx="4690500" cy="83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Book Blurb</a:t>
            </a:r>
            <a:endParaRPr dirty="0"/>
          </a:p>
        </p:txBody>
      </p:sp>
      <p:sp>
        <p:nvSpPr>
          <p:cNvPr id="2164" name="Google Shape;2164;p46"/>
          <p:cNvSpPr txBox="1">
            <a:spLocks noGrp="1"/>
          </p:cNvSpPr>
          <p:nvPr>
            <p:ph type="subTitle" idx="1"/>
          </p:nvPr>
        </p:nvSpPr>
        <p:spPr>
          <a:xfrm>
            <a:off x="323528" y="4083918"/>
            <a:ext cx="7920880" cy="378300"/>
          </a:xfrm>
          <a:prstGeom prst="rect">
            <a:avLst/>
          </a:prstGeom>
        </p:spPr>
        <p:txBody>
          <a:bodyPr spcFirstLastPara="1" wrap="square" lIns="91425" tIns="91425" rIns="91425" bIns="91425" anchor="ctr" anchorCtr="0">
            <a:noAutofit/>
          </a:bodyPr>
          <a:lstStyle/>
          <a:p>
            <a:pPr lvl="0"/>
            <a:r>
              <a:rPr lang="en-GB" dirty="0" smtClean="0"/>
              <a:t>How </a:t>
            </a:r>
            <a:r>
              <a:rPr lang="en-GB" dirty="0"/>
              <a:t>does this blurb link to our predictions? </a:t>
            </a:r>
          </a:p>
          <a:p>
            <a:pPr lvl="0"/>
            <a:endParaRPr lang="en-GB" dirty="0" smtClean="0"/>
          </a:p>
          <a:p>
            <a:pPr lvl="0"/>
            <a:r>
              <a:rPr lang="en-GB" dirty="0" smtClean="0"/>
              <a:t>Have </a:t>
            </a:r>
            <a:r>
              <a:rPr lang="en-GB" dirty="0"/>
              <a:t>they been right so far? </a:t>
            </a:r>
          </a:p>
          <a:p>
            <a:pPr lvl="0"/>
            <a:endParaRPr lang="en-GB" dirty="0" smtClean="0"/>
          </a:p>
          <a:p>
            <a:pPr lvl="0"/>
            <a:r>
              <a:rPr lang="en-GB" dirty="0" smtClean="0"/>
              <a:t>Has </a:t>
            </a:r>
            <a:r>
              <a:rPr lang="en-GB" dirty="0"/>
              <a:t>your opinion changed since you heard the blurb for this book?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104715"/>
            <a:ext cx="7789146" cy="129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5548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52"/>
          <p:cNvSpPr txBox="1">
            <a:spLocks noGrp="1"/>
          </p:cNvSpPr>
          <p:nvPr>
            <p:ph type="title"/>
          </p:nvPr>
        </p:nvSpPr>
        <p:spPr>
          <a:xfrm flipH="1">
            <a:off x="351288" y="0"/>
            <a:ext cx="4724767" cy="83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Read Chapter </a:t>
            </a:r>
            <a:r>
              <a:rPr lang="en" dirty="0" smtClean="0">
                <a:solidFill>
                  <a:schemeClr val="accent2">
                    <a:lumMod val="60000"/>
                    <a:lumOff val="40000"/>
                  </a:schemeClr>
                </a:solidFill>
              </a:rPr>
              <a:t>1</a:t>
            </a:r>
            <a:endParaRPr dirty="0">
              <a:solidFill>
                <a:schemeClr val="accent2">
                  <a:lumMod val="60000"/>
                  <a:lumOff val="40000"/>
                </a:schemeClr>
              </a:solidFill>
            </a:endParaRPr>
          </a:p>
        </p:txBody>
      </p:sp>
      <p:grpSp>
        <p:nvGrpSpPr>
          <p:cNvPr id="2424" name="Google Shape;2424;p52"/>
          <p:cNvGrpSpPr/>
          <p:nvPr/>
        </p:nvGrpSpPr>
        <p:grpSpPr>
          <a:xfrm>
            <a:off x="-371819" y="3098839"/>
            <a:ext cx="2667669" cy="2547169"/>
            <a:chOff x="-371804" y="2876411"/>
            <a:chExt cx="2900586" cy="2769866"/>
          </a:xfrm>
        </p:grpSpPr>
        <p:sp>
          <p:nvSpPr>
            <p:cNvPr id="2425" name="Google Shape;2425;p52"/>
            <p:cNvSpPr/>
            <p:nvPr/>
          </p:nvSpPr>
          <p:spPr>
            <a:xfrm rot="2945883">
              <a:off x="115565" y="3894525"/>
              <a:ext cx="905361" cy="1703505"/>
            </a:xfrm>
            <a:prstGeom prst="trapezoid">
              <a:avLst>
                <a:gd name="adj" fmla="val 31712"/>
              </a:avLst>
            </a:pr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26" name="Google Shape;2426;p52"/>
            <p:cNvCxnSpPr/>
            <p:nvPr/>
          </p:nvCxnSpPr>
          <p:spPr>
            <a:xfrm rot="10800000" flipH="1">
              <a:off x="414440" y="4111530"/>
              <a:ext cx="607800" cy="376800"/>
            </a:xfrm>
            <a:prstGeom prst="straightConnector1">
              <a:avLst/>
            </a:prstGeom>
            <a:noFill/>
            <a:ln w="19050" cap="flat" cmpd="sng">
              <a:solidFill>
                <a:schemeClr val="accent2"/>
              </a:solidFill>
              <a:prstDash val="solid"/>
              <a:round/>
              <a:headEnd type="none" w="med" len="med"/>
              <a:tailEnd type="none" w="med" len="med"/>
            </a:ln>
          </p:spPr>
        </p:cxnSp>
        <p:grpSp>
          <p:nvGrpSpPr>
            <p:cNvPr id="2427" name="Google Shape;2427;p52"/>
            <p:cNvGrpSpPr/>
            <p:nvPr/>
          </p:nvGrpSpPr>
          <p:grpSpPr>
            <a:xfrm rot="5400000">
              <a:off x="737402" y="2875010"/>
              <a:ext cx="1789977" cy="1792780"/>
              <a:chOff x="1690910" y="933688"/>
              <a:chExt cx="1569742" cy="1572063"/>
            </a:xfrm>
          </p:grpSpPr>
          <p:sp>
            <p:nvSpPr>
              <p:cNvPr id="2428" name="Google Shape;2428;p52"/>
              <p:cNvSpPr/>
              <p:nvPr/>
            </p:nvSpPr>
            <p:spPr>
              <a:xfrm>
                <a:off x="2687370" y="1932487"/>
                <a:ext cx="328775" cy="328794"/>
              </a:xfrm>
              <a:custGeom>
                <a:avLst/>
                <a:gdLst/>
                <a:ahLst/>
                <a:cxnLst/>
                <a:rect l="l" t="t" r="r" b="b"/>
                <a:pathLst>
                  <a:path w="17288" h="17289" extrusionOk="0">
                    <a:moveTo>
                      <a:pt x="9513" y="1"/>
                    </a:moveTo>
                    <a:lnTo>
                      <a:pt x="6540" y="6495"/>
                    </a:lnTo>
                    <a:lnTo>
                      <a:pt x="1" y="9513"/>
                    </a:lnTo>
                    <a:lnTo>
                      <a:pt x="3613" y="17288"/>
                    </a:lnTo>
                    <a:lnTo>
                      <a:pt x="10473" y="10474"/>
                    </a:lnTo>
                    <a:lnTo>
                      <a:pt x="17288" y="3614"/>
                    </a:lnTo>
                    <a:lnTo>
                      <a:pt x="9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2"/>
              <p:cNvSpPr/>
              <p:nvPr/>
            </p:nvSpPr>
            <p:spPr>
              <a:xfrm>
                <a:off x="2811745" y="1984672"/>
                <a:ext cx="158302" cy="147005"/>
              </a:xfrm>
              <a:custGeom>
                <a:avLst/>
                <a:gdLst/>
                <a:ahLst/>
                <a:cxnLst/>
                <a:rect l="l" t="t" r="r" b="b"/>
                <a:pathLst>
                  <a:path w="8324" h="7730" extrusionOk="0">
                    <a:moveTo>
                      <a:pt x="1692" y="1"/>
                    </a:moveTo>
                    <a:lnTo>
                      <a:pt x="0" y="3751"/>
                    </a:lnTo>
                    <a:lnTo>
                      <a:pt x="3933" y="7730"/>
                    </a:lnTo>
                    <a:lnTo>
                      <a:pt x="8324" y="3294"/>
                    </a:lnTo>
                    <a:lnTo>
                      <a:pt x="1692" y="1"/>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2"/>
              <p:cNvSpPr/>
              <p:nvPr/>
            </p:nvSpPr>
            <p:spPr>
              <a:xfrm>
                <a:off x="2091609" y="2193408"/>
                <a:ext cx="446189" cy="300077"/>
              </a:xfrm>
              <a:custGeom>
                <a:avLst/>
                <a:gdLst/>
                <a:ahLst/>
                <a:cxnLst/>
                <a:rect l="l" t="t" r="r" b="b"/>
                <a:pathLst>
                  <a:path w="23462" h="15779" extrusionOk="0">
                    <a:moveTo>
                      <a:pt x="21220" y="1"/>
                    </a:moveTo>
                    <a:lnTo>
                      <a:pt x="5991" y="367"/>
                    </a:lnTo>
                    <a:cubicBezTo>
                      <a:pt x="0" y="10520"/>
                      <a:pt x="23461" y="15779"/>
                      <a:pt x="23461" y="15779"/>
                    </a:cubicBezTo>
                    <a:cubicBezTo>
                      <a:pt x="23461" y="15779"/>
                      <a:pt x="16007" y="5855"/>
                      <a:pt x="21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2"/>
              <p:cNvSpPr/>
              <p:nvPr/>
            </p:nvSpPr>
            <p:spPr>
              <a:xfrm>
                <a:off x="2205543" y="2194282"/>
                <a:ext cx="332255" cy="300077"/>
              </a:xfrm>
              <a:custGeom>
                <a:avLst/>
                <a:gdLst/>
                <a:ahLst/>
                <a:cxnLst/>
                <a:rect l="l" t="t" r="r" b="b"/>
                <a:pathLst>
                  <a:path w="17471" h="15779" extrusionOk="0">
                    <a:moveTo>
                      <a:pt x="15229" y="1"/>
                    </a:moveTo>
                    <a:lnTo>
                      <a:pt x="0" y="321"/>
                    </a:lnTo>
                    <a:lnTo>
                      <a:pt x="6403" y="4711"/>
                    </a:lnTo>
                    <a:cubicBezTo>
                      <a:pt x="6403" y="4711"/>
                      <a:pt x="8369" y="12303"/>
                      <a:pt x="17470" y="15779"/>
                    </a:cubicBezTo>
                    <a:cubicBezTo>
                      <a:pt x="17470" y="15779"/>
                      <a:pt x="10016" y="5854"/>
                      <a:pt x="15229"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2"/>
              <p:cNvSpPr/>
              <p:nvPr/>
            </p:nvSpPr>
            <p:spPr>
              <a:xfrm>
                <a:off x="2949165" y="1431776"/>
                <a:ext cx="300077" cy="350283"/>
              </a:xfrm>
              <a:custGeom>
                <a:avLst/>
                <a:gdLst/>
                <a:ahLst/>
                <a:cxnLst/>
                <a:rect l="l" t="t" r="r" b="b"/>
                <a:pathLst>
                  <a:path w="15779" h="18419" extrusionOk="0">
                    <a:moveTo>
                      <a:pt x="3603" y="1"/>
                    </a:moveTo>
                    <a:cubicBezTo>
                      <a:pt x="2572" y="1"/>
                      <a:pt x="1478" y="306"/>
                      <a:pt x="320" y="994"/>
                    </a:cubicBezTo>
                    <a:lnTo>
                      <a:pt x="0" y="16223"/>
                    </a:lnTo>
                    <a:cubicBezTo>
                      <a:pt x="1512" y="14866"/>
                      <a:pt x="3306" y="14364"/>
                      <a:pt x="5132" y="14364"/>
                    </a:cubicBezTo>
                    <a:cubicBezTo>
                      <a:pt x="10323" y="14364"/>
                      <a:pt x="15778" y="18418"/>
                      <a:pt x="15778" y="18418"/>
                    </a:cubicBezTo>
                    <a:cubicBezTo>
                      <a:pt x="15778" y="18418"/>
                      <a:pt x="11614" y="1"/>
                      <a:pt x="3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2"/>
              <p:cNvSpPr/>
              <p:nvPr/>
            </p:nvSpPr>
            <p:spPr>
              <a:xfrm>
                <a:off x="2949165" y="1450660"/>
                <a:ext cx="300933" cy="331399"/>
              </a:xfrm>
              <a:custGeom>
                <a:avLst/>
                <a:gdLst/>
                <a:ahLst/>
                <a:cxnLst/>
                <a:rect l="l" t="t" r="r" b="b"/>
                <a:pathLst>
                  <a:path w="15824" h="17426" extrusionOk="0">
                    <a:moveTo>
                      <a:pt x="320" y="1"/>
                    </a:moveTo>
                    <a:lnTo>
                      <a:pt x="0" y="15230"/>
                    </a:lnTo>
                    <a:cubicBezTo>
                      <a:pt x="1512" y="13873"/>
                      <a:pt x="3306" y="13371"/>
                      <a:pt x="5133" y="13371"/>
                    </a:cubicBezTo>
                    <a:cubicBezTo>
                      <a:pt x="10326" y="13371"/>
                      <a:pt x="15790" y="17425"/>
                      <a:pt x="15824" y="17425"/>
                    </a:cubicBezTo>
                    <a:cubicBezTo>
                      <a:pt x="12302" y="8324"/>
                      <a:pt x="4756" y="6403"/>
                      <a:pt x="4756" y="6403"/>
                    </a:cubicBezTo>
                    <a:lnTo>
                      <a:pt x="320" y="1"/>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2"/>
              <p:cNvSpPr/>
              <p:nvPr/>
            </p:nvSpPr>
            <p:spPr>
              <a:xfrm>
                <a:off x="1703709" y="947952"/>
                <a:ext cx="1349843" cy="1288949"/>
              </a:xfrm>
              <a:custGeom>
                <a:avLst/>
                <a:gdLst/>
                <a:ahLst/>
                <a:cxnLst/>
                <a:rect l="l" t="t" r="r" b="b"/>
                <a:pathLst>
                  <a:path w="70979" h="67777" extrusionOk="0">
                    <a:moveTo>
                      <a:pt x="0" y="1"/>
                    </a:moveTo>
                    <a:cubicBezTo>
                      <a:pt x="0" y="1"/>
                      <a:pt x="2744" y="44637"/>
                      <a:pt x="18980" y="60872"/>
                    </a:cubicBezTo>
                    <a:cubicBezTo>
                      <a:pt x="23592" y="65506"/>
                      <a:pt x="29768" y="67777"/>
                      <a:pt x="36218" y="67777"/>
                    </a:cubicBezTo>
                    <a:cubicBezTo>
                      <a:pt x="43901" y="67777"/>
                      <a:pt x="51975" y="64555"/>
                      <a:pt x="58264" y="58265"/>
                    </a:cubicBezTo>
                    <a:cubicBezTo>
                      <a:pt x="69789" y="46740"/>
                      <a:pt x="70978" y="29133"/>
                      <a:pt x="60825" y="19026"/>
                    </a:cubicBezTo>
                    <a:cubicBezTo>
                      <a:pt x="44636" y="2791"/>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2"/>
              <p:cNvSpPr/>
              <p:nvPr/>
            </p:nvSpPr>
            <p:spPr>
              <a:xfrm>
                <a:off x="1703709" y="947952"/>
                <a:ext cx="495767" cy="496642"/>
              </a:xfrm>
              <a:custGeom>
                <a:avLst/>
                <a:gdLst/>
                <a:ahLst/>
                <a:cxnLst/>
                <a:rect l="l" t="t" r="r" b="b"/>
                <a:pathLst>
                  <a:path w="26069" h="26115" extrusionOk="0">
                    <a:moveTo>
                      <a:pt x="0" y="1"/>
                    </a:moveTo>
                    <a:lnTo>
                      <a:pt x="0" y="1"/>
                    </a:lnTo>
                    <a:cubicBezTo>
                      <a:pt x="641" y="8782"/>
                      <a:pt x="1921" y="17517"/>
                      <a:pt x="3750" y="26115"/>
                    </a:cubicBezTo>
                    <a:cubicBezTo>
                      <a:pt x="8552" y="23691"/>
                      <a:pt x="12943" y="20535"/>
                      <a:pt x="16693" y="16739"/>
                    </a:cubicBezTo>
                    <a:cubicBezTo>
                      <a:pt x="20534" y="12989"/>
                      <a:pt x="23690" y="8599"/>
                      <a:pt x="26068" y="3797"/>
                    </a:cubicBezTo>
                    <a:cubicBezTo>
                      <a:pt x="17470" y="1967"/>
                      <a:pt x="8735" y="68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2"/>
              <p:cNvSpPr/>
              <p:nvPr/>
            </p:nvSpPr>
            <p:spPr>
              <a:xfrm>
                <a:off x="2115096" y="1328035"/>
                <a:ext cx="687977" cy="687977"/>
              </a:xfrm>
              <a:custGeom>
                <a:avLst/>
                <a:gdLst/>
                <a:ahLst/>
                <a:cxnLst/>
                <a:rect l="l" t="t" r="r" b="b"/>
                <a:pathLst>
                  <a:path w="36176" h="36176" extrusionOk="0">
                    <a:moveTo>
                      <a:pt x="18110" y="0"/>
                    </a:moveTo>
                    <a:cubicBezTo>
                      <a:pt x="8095" y="0"/>
                      <a:pt x="0" y="8095"/>
                      <a:pt x="0" y="18065"/>
                    </a:cubicBezTo>
                    <a:cubicBezTo>
                      <a:pt x="0" y="28081"/>
                      <a:pt x="8095" y="36175"/>
                      <a:pt x="18110" y="36175"/>
                    </a:cubicBezTo>
                    <a:cubicBezTo>
                      <a:pt x="28080" y="36175"/>
                      <a:pt x="36175" y="28081"/>
                      <a:pt x="36175" y="18065"/>
                    </a:cubicBezTo>
                    <a:cubicBezTo>
                      <a:pt x="36175" y="8095"/>
                      <a:pt x="28080" y="0"/>
                      <a:pt x="18110"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2"/>
              <p:cNvSpPr/>
              <p:nvPr/>
            </p:nvSpPr>
            <p:spPr>
              <a:xfrm>
                <a:off x="2105530" y="1350647"/>
                <a:ext cx="641879" cy="641879"/>
              </a:xfrm>
              <a:custGeom>
                <a:avLst/>
                <a:gdLst/>
                <a:ahLst/>
                <a:cxnLst/>
                <a:rect l="l" t="t" r="r" b="b"/>
                <a:pathLst>
                  <a:path w="33752" h="33752" extrusionOk="0">
                    <a:moveTo>
                      <a:pt x="16876" y="0"/>
                    </a:moveTo>
                    <a:cubicBezTo>
                      <a:pt x="7592" y="0"/>
                      <a:pt x="0" y="7592"/>
                      <a:pt x="0" y="16876"/>
                    </a:cubicBezTo>
                    <a:cubicBezTo>
                      <a:pt x="0" y="26206"/>
                      <a:pt x="7592" y="33751"/>
                      <a:pt x="16876" y="33751"/>
                    </a:cubicBezTo>
                    <a:cubicBezTo>
                      <a:pt x="26205" y="33751"/>
                      <a:pt x="33751" y="26206"/>
                      <a:pt x="33751" y="16876"/>
                    </a:cubicBezTo>
                    <a:cubicBezTo>
                      <a:pt x="33751" y="7592"/>
                      <a:pt x="26205" y="0"/>
                      <a:pt x="16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2"/>
              <p:cNvSpPr/>
              <p:nvPr/>
            </p:nvSpPr>
            <p:spPr>
              <a:xfrm>
                <a:off x="2226405" y="1471541"/>
                <a:ext cx="400965" cy="400965"/>
              </a:xfrm>
              <a:custGeom>
                <a:avLst/>
                <a:gdLst/>
                <a:ahLst/>
                <a:cxnLst/>
                <a:rect l="l" t="t" r="r" b="b"/>
                <a:pathLst>
                  <a:path w="21084" h="21084" extrusionOk="0">
                    <a:moveTo>
                      <a:pt x="10520" y="0"/>
                    </a:moveTo>
                    <a:cubicBezTo>
                      <a:pt x="4711" y="0"/>
                      <a:pt x="1" y="4711"/>
                      <a:pt x="1" y="10519"/>
                    </a:cubicBezTo>
                    <a:cubicBezTo>
                      <a:pt x="1" y="16373"/>
                      <a:pt x="4711" y="21083"/>
                      <a:pt x="10520" y="21083"/>
                    </a:cubicBezTo>
                    <a:cubicBezTo>
                      <a:pt x="16373" y="21083"/>
                      <a:pt x="21084" y="16373"/>
                      <a:pt x="21084" y="10519"/>
                    </a:cubicBezTo>
                    <a:cubicBezTo>
                      <a:pt x="21084" y="4711"/>
                      <a:pt x="16373" y="0"/>
                      <a:pt x="10520" y="0"/>
                    </a:cubicBezTo>
                    <a:close/>
                  </a:path>
                </a:pathLst>
              </a:custGeom>
              <a:solidFill>
                <a:srgbClr val="76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2"/>
              <p:cNvSpPr/>
              <p:nvPr/>
            </p:nvSpPr>
            <p:spPr>
              <a:xfrm>
                <a:off x="2245556" y="1593520"/>
                <a:ext cx="193959" cy="145046"/>
              </a:xfrm>
              <a:custGeom>
                <a:avLst/>
                <a:gdLst/>
                <a:ahLst/>
                <a:cxnLst/>
                <a:rect l="l" t="t" r="r" b="b"/>
                <a:pathLst>
                  <a:path w="10199" h="7627" extrusionOk="0">
                    <a:moveTo>
                      <a:pt x="5105" y="0"/>
                    </a:moveTo>
                    <a:cubicBezTo>
                      <a:pt x="4127" y="0"/>
                      <a:pt x="3156" y="378"/>
                      <a:pt x="2424" y="1132"/>
                    </a:cubicBezTo>
                    <a:cubicBezTo>
                      <a:pt x="0" y="3510"/>
                      <a:pt x="1738" y="7626"/>
                      <a:pt x="5122" y="7626"/>
                    </a:cubicBezTo>
                    <a:cubicBezTo>
                      <a:pt x="8506" y="7626"/>
                      <a:pt x="10199" y="3510"/>
                      <a:pt x="7820" y="1132"/>
                    </a:cubicBezTo>
                    <a:cubicBezTo>
                      <a:pt x="7066" y="378"/>
                      <a:pt x="6083" y="0"/>
                      <a:pt x="5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2"/>
              <p:cNvSpPr/>
              <p:nvPr/>
            </p:nvSpPr>
            <p:spPr>
              <a:xfrm>
                <a:off x="2389062" y="1639618"/>
                <a:ext cx="104387" cy="78067"/>
              </a:xfrm>
              <a:custGeom>
                <a:avLst/>
                <a:gdLst/>
                <a:ahLst/>
                <a:cxnLst/>
                <a:rect l="l" t="t" r="r" b="b"/>
                <a:pathLst>
                  <a:path w="5489" h="4105" extrusionOk="0">
                    <a:moveTo>
                      <a:pt x="2744" y="0"/>
                    </a:moveTo>
                    <a:cubicBezTo>
                      <a:pt x="2218" y="0"/>
                      <a:pt x="1692" y="195"/>
                      <a:pt x="1281" y="583"/>
                    </a:cubicBezTo>
                    <a:cubicBezTo>
                      <a:pt x="0" y="1864"/>
                      <a:pt x="915" y="4105"/>
                      <a:pt x="2744" y="4105"/>
                    </a:cubicBezTo>
                    <a:cubicBezTo>
                      <a:pt x="4573" y="4105"/>
                      <a:pt x="5488" y="1864"/>
                      <a:pt x="4207" y="583"/>
                    </a:cubicBezTo>
                    <a:cubicBezTo>
                      <a:pt x="3796" y="195"/>
                      <a:pt x="3270" y="0"/>
                      <a:pt x="2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2"/>
              <p:cNvSpPr/>
              <p:nvPr/>
            </p:nvSpPr>
            <p:spPr>
              <a:xfrm>
                <a:off x="1703709" y="947952"/>
                <a:ext cx="1312436" cy="819312"/>
              </a:xfrm>
              <a:custGeom>
                <a:avLst/>
                <a:gdLst/>
                <a:ahLst/>
                <a:cxnLst/>
                <a:rect l="l" t="t" r="r" b="b"/>
                <a:pathLst>
                  <a:path w="69012" h="43082" extrusionOk="0">
                    <a:moveTo>
                      <a:pt x="0" y="1"/>
                    </a:moveTo>
                    <a:lnTo>
                      <a:pt x="0" y="1"/>
                    </a:lnTo>
                    <a:cubicBezTo>
                      <a:pt x="42761" y="12349"/>
                      <a:pt x="66130" y="21999"/>
                      <a:pt x="66908" y="43082"/>
                    </a:cubicBezTo>
                    <a:cubicBezTo>
                      <a:pt x="69012" y="34301"/>
                      <a:pt x="67091" y="25246"/>
                      <a:pt x="60825" y="19026"/>
                    </a:cubicBezTo>
                    <a:cubicBezTo>
                      <a:pt x="44636" y="2791"/>
                      <a:pt x="1" y="1"/>
                      <a:pt x="0"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2"/>
              <p:cNvSpPr/>
              <p:nvPr/>
            </p:nvSpPr>
            <p:spPr>
              <a:xfrm>
                <a:off x="1760229" y="1185385"/>
                <a:ext cx="610576" cy="999389"/>
              </a:xfrm>
              <a:custGeom>
                <a:avLst/>
                <a:gdLst/>
                <a:ahLst/>
                <a:cxnLst/>
                <a:rect l="l" t="t" r="r" b="b"/>
                <a:pathLst>
                  <a:path w="32106" h="52551" extrusionOk="0">
                    <a:moveTo>
                      <a:pt x="1" y="1"/>
                    </a:moveTo>
                    <a:cubicBezTo>
                      <a:pt x="1" y="2"/>
                      <a:pt x="7450" y="52550"/>
                      <a:pt x="31852" y="52550"/>
                    </a:cubicBezTo>
                    <a:cubicBezTo>
                      <a:pt x="31936" y="52550"/>
                      <a:pt x="32021" y="52550"/>
                      <a:pt x="32106" y="52549"/>
                    </a:cubicBezTo>
                    <a:cubicBezTo>
                      <a:pt x="32106" y="52549"/>
                      <a:pt x="12440" y="40429"/>
                      <a:pt x="1" y="1"/>
                    </a:cubicBezTo>
                    <a:close/>
                  </a:path>
                </a:pathLst>
              </a:custGeom>
              <a:solidFill>
                <a:srgbClr val="FFFFF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2"/>
              <p:cNvSpPr/>
              <p:nvPr/>
            </p:nvSpPr>
            <p:spPr>
              <a:xfrm>
                <a:off x="2793469" y="2160374"/>
                <a:ext cx="13940" cy="11315"/>
              </a:xfrm>
              <a:custGeom>
                <a:avLst/>
                <a:gdLst/>
                <a:ahLst/>
                <a:cxnLst/>
                <a:rect l="l" t="t" r="r" b="b"/>
                <a:pathLst>
                  <a:path w="733" h="595" extrusionOk="0">
                    <a:moveTo>
                      <a:pt x="367" y="0"/>
                    </a:moveTo>
                    <a:cubicBezTo>
                      <a:pt x="1" y="0"/>
                      <a:pt x="1" y="595"/>
                      <a:pt x="367" y="595"/>
                    </a:cubicBezTo>
                    <a:cubicBezTo>
                      <a:pt x="733" y="595"/>
                      <a:pt x="733"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2"/>
              <p:cNvSpPr/>
              <p:nvPr/>
            </p:nvSpPr>
            <p:spPr>
              <a:xfrm>
                <a:off x="2899587" y="2022954"/>
                <a:ext cx="13940" cy="10441"/>
              </a:xfrm>
              <a:custGeom>
                <a:avLst/>
                <a:gdLst/>
                <a:ahLst/>
                <a:cxnLst/>
                <a:rect l="l" t="t" r="r" b="b"/>
                <a:pathLst>
                  <a:path w="733" h="549"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2"/>
              <p:cNvSpPr/>
              <p:nvPr/>
            </p:nvSpPr>
            <p:spPr>
              <a:xfrm>
                <a:off x="2799574" y="2102086"/>
                <a:ext cx="14796" cy="11334"/>
              </a:xfrm>
              <a:custGeom>
                <a:avLst/>
                <a:gdLst/>
                <a:ahLst/>
                <a:cxnLst/>
                <a:rect l="l" t="t" r="r" b="b"/>
                <a:pathLst>
                  <a:path w="778" h="596" extrusionOk="0">
                    <a:moveTo>
                      <a:pt x="412" y="1"/>
                    </a:moveTo>
                    <a:cubicBezTo>
                      <a:pt x="0" y="1"/>
                      <a:pt x="0" y="595"/>
                      <a:pt x="412" y="595"/>
                    </a:cubicBezTo>
                    <a:cubicBezTo>
                      <a:pt x="778" y="595"/>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2"/>
              <p:cNvSpPr/>
              <p:nvPr/>
            </p:nvSpPr>
            <p:spPr>
              <a:xfrm>
                <a:off x="2398628" y="2388242"/>
                <a:ext cx="14796" cy="11315"/>
              </a:xfrm>
              <a:custGeom>
                <a:avLst/>
                <a:gdLst/>
                <a:ahLst/>
                <a:cxnLst/>
                <a:rect l="l" t="t" r="r" b="b"/>
                <a:pathLst>
                  <a:path w="778" h="595"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2"/>
              <p:cNvSpPr/>
              <p:nvPr/>
            </p:nvSpPr>
            <p:spPr>
              <a:xfrm>
                <a:off x="2385582" y="2370841"/>
                <a:ext cx="14796" cy="11334"/>
              </a:xfrm>
              <a:custGeom>
                <a:avLst/>
                <a:gdLst/>
                <a:ahLst/>
                <a:cxnLst/>
                <a:rect l="l" t="t" r="r" b="b"/>
                <a:pathLst>
                  <a:path w="778" h="596"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2"/>
              <p:cNvSpPr/>
              <p:nvPr/>
            </p:nvSpPr>
            <p:spPr>
              <a:xfrm>
                <a:off x="2384707" y="2259512"/>
                <a:ext cx="13940" cy="10460"/>
              </a:xfrm>
              <a:custGeom>
                <a:avLst/>
                <a:gdLst/>
                <a:ahLst/>
                <a:cxnLst/>
                <a:rect l="l" t="t" r="r" b="b"/>
                <a:pathLst>
                  <a:path w="733" h="550" extrusionOk="0">
                    <a:moveTo>
                      <a:pt x="366" y="1"/>
                    </a:moveTo>
                    <a:cubicBezTo>
                      <a:pt x="0" y="1"/>
                      <a:pt x="0" y="549"/>
                      <a:pt x="366" y="549"/>
                    </a:cubicBezTo>
                    <a:cubicBezTo>
                      <a:pt x="732" y="549"/>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2"/>
              <p:cNvSpPr/>
              <p:nvPr/>
            </p:nvSpPr>
            <p:spPr>
              <a:xfrm>
                <a:off x="3071790" y="1582870"/>
                <a:ext cx="14815" cy="11315"/>
              </a:xfrm>
              <a:custGeom>
                <a:avLst/>
                <a:gdLst/>
                <a:ahLst/>
                <a:cxnLst/>
                <a:rect l="l" t="t" r="r" b="b"/>
                <a:pathLst>
                  <a:path w="779" h="595" extrusionOk="0">
                    <a:moveTo>
                      <a:pt x="366" y="0"/>
                    </a:moveTo>
                    <a:cubicBezTo>
                      <a:pt x="1" y="0"/>
                      <a:pt x="1"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2"/>
              <p:cNvSpPr/>
              <p:nvPr/>
            </p:nvSpPr>
            <p:spPr>
              <a:xfrm>
                <a:off x="3085711" y="1592436"/>
                <a:ext cx="14796" cy="11315"/>
              </a:xfrm>
              <a:custGeom>
                <a:avLst/>
                <a:gdLst/>
                <a:ahLst/>
                <a:cxnLst/>
                <a:rect l="l" t="t" r="r" b="b"/>
                <a:pathLst>
                  <a:path w="778" h="595"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2"/>
              <p:cNvSpPr/>
              <p:nvPr/>
            </p:nvSpPr>
            <p:spPr>
              <a:xfrm>
                <a:off x="3151816" y="1669837"/>
                <a:ext cx="14796" cy="10460"/>
              </a:xfrm>
              <a:custGeom>
                <a:avLst/>
                <a:gdLst/>
                <a:ahLst/>
                <a:cxnLst/>
                <a:rect l="l" t="t" r="r" b="b"/>
                <a:pathLst>
                  <a:path w="778" h="550" extrusionOk="0">
                    <a:moveTo>
                      <a:pt x="412" y="0"/>
                    </a:moveTo>
                    <a:cubicBezTo>
                      <a:pt x="0" y="0"/>
                      <a:pt x="0" y="549"/>
                      <a:pt x="412" y="549"/>
                    </a:cubicBezTo>
                    <a:cubicBezTo>
                      <a:pt x="778" y="549"/>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2"/>
              <p:cNvSpPr/>
              <p:nvPr/>
            </p:nvSpPr>
            <p:spPr>
              <a:xfrm>
                <a:off x="2667364" y="1532416"/>
                <a:ext cx="14815" cy="10460"/>
              </a:xfrm>
              <a:custGeom>
                <a:avLst/>
                <a:gdLst/>
                <a:ahLst/>
                <a:cxnLst/>
                <a:rect l="l" t="t" r="r" b="b"/>
                <a:pathLst>
                  <a:path w="779" h="550" extrusionOk="0">
                    <a:moveTo>
                      <a:pt x="367" y="1"/>
                    </a:moveTo>
                    <a:cubicBezTo>
                      <a:pt x="1" y="1"/>
                      <a:pt x="1" y="549"/>
                      <a:pt x="367" y="549"/>
                    </a:cubicBezTo>
                    <a:cubicBezTo>
                      <a:pt x="778" y="549"/>
                      <a:pt x="778"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2"/>
              <p:cNvSpPr/>
              <p:nvPr/>
            </p:nvSpPr>
            <p:spPr>
              <a:xfrm>
                <a:off x="2578647" y="1442844"/>
                <a:ext cx="14815" cy="11315"/>
              </a:xfrm>
              <a:custGeom>
                <a:avLst/>
                <a:gdLst/>
                <a:ahLst/>
                <a:cxnLst/>
                <a:rect l="l" t="t" r="r" b="b"/>
                <a:pathLst>
                  <a:path w="779" h="595" extrusionOk="0">
                    <a:moveTo>
                      <a:pt x="367" y="0"/>
                    </a:moveTo>
                    <a:cubicBezTo>
                      <a:pt x="1" y="0"/>
                      <a:pt x="1" y="595"/>
                      <a:pt x="367" y="595"/>
                    </a:cubicBezTo>
                    <a:cubicBezTo>
                      <a:pt x="778" y="595"/>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2"/>
              <p:cNvSpPr/>
              <p:nvPr/>
            </p:nvSpPr>
            <p:spPr>
              <a:xfrm>
                <a:off x="2678679" y="1748988"/>
                <a:ext cx="13921" cy="10441"/>
              </a:xfrm>
              <a:custGeom>
                <a:avLst/>
                <a:gdLst/>
                <a:ahLst/>
                <a:cxnLst/>
                <a:rect l="l" t="t" r="r" b="b"/>
                <a:pathLst>
                  <a:path w="732" h="549"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2"/>
              <p:cNvSpPr/>
              <p:nvPr/>
            </p:nvSpPr>
            <p:spPr>
              <a:xfrm>
                <a:off x="2941330" y="1517640"/>
                <a:ext cx="14815" cy="11315"/>
              </a:xfrm>
              <a:custGeom>
                <a:avLst/>
                <a:gdLst/>
                <a:ahLst/>
                <a:cxnLst/>
                <a:rect l="l" t="t" r="r" b="b"/>
                <a:pathLst>
                  <a:path w="779" h="595" extrusionOk="0">
                    <a:moveTo>
                      <a:pt x="412" y="0"/>
                    </a:moveTo>
                    <a:cubicBezTo>
                      <a:pt x="1" y="0"/>
                      <a:pt x="1" y="595"/>
                      <a:pt x="412" y="595"/>
                    </a:cubicBezTo>
                    <a:cubicBezTo>
                      <a:pt x="778" y="595"/>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2"/>
              <p:cNvSpPr/>
              <p:nvPr/>
            </p:nvSpPr>
            <p:spPr>
              <a:xfrm>
                <a:off x="2842192" y="1355858"/>
                <a:ext cx="13921" cy="10460"/>
              </a:xfrm>
              <a:custGeom>
                <a:avLst/>
                <a:gdLst/>
                <a:ahLst/>
                <a:cxnLst/>
                <a:rect l="l" t="t" r="r" b="b"/>
                <a:pathLst>
                  <a:path w="732" h="550" extrusionOk="0">
                    <a:moveTo>
                      <a:pt x="366" y="1"/>
                    </a:moveTo>
                    <a:cubicBezTo>
                      <a:pt x="0" y="1"/>
                      <a:pt x="0" y="550"/>
                      <a:pt x="366" y="550"/>
                    </a:cubicBezTo>
                    <a:cubicBezTo>
                      <a:pt x="732" y="550"/>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2"/>
              <p:cNvSpPr/>
              <p:nvPr/>
            </p:nvSpPr>
            <p:spPr>
              <a:xfrm>
                <a:off x="2858699" y="1332371"/>
                <a:ext cx="13940" cy="11334"/>
              </a:xfrm>
              <a:custGeom>
                <a:avLst/>
                <a:gdLst/>
                <a:ahLst/>
                <a:cxnLst/>
                <a:rect l="l" t="t" r="r" b="b"/>
                <a:pathLst>
                  <a:path w="733" h="596" extrusionOk="0">
                    <a:moveTo>
                      <a:pt x="367" y="1"/>
                    </a:moveTo>
                    <a:cubicBezTo>
                      <a:pt x="1" y="1"/>
                      <a:pt x="1" y="595"/>
                      <a:pt x="367" y="595"/>
                    </a:cubicBezTo>
                    <a:cubicBezTo>
                      <a:pt x="733" y="595"/>
                      <a:pt x="733"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2"/>
              <p:cNvSpPr/>
              <p:nvPr/>
            </p:nvSpPr>
            <p:spPr>
              <a:xfrm>
                <a:off x="2798699" y="1268891"/>
                <a:ext cx="14796" cy="10460"/>
              </a:xfrm>
              <a:custGeom>
                <a:avLst/>
                <a:gdLst/>
                <a:ahLst/>
                <a:cxnLst/>
                <a:rect l="l" t="t" r="r" b="b"/>
                <a:pathLst>
                  <a:path w="778" h="550" extrusionOk="0">
                    <a:moveTo>
                      <a:pt x="366" y="0"/>
                    </a:moveTo>
                    <a:cubicBezTo>
                      <a:pt x="0" y="0"/>
                      <a:pt x="0" y="549"/>
                      <a:pt x="366" y="549"/>
                    </a:cubicBezTo>
                    <a:cubicBezTo>
                      <a:pt x="778" y="549"/>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2"/>
              <p:cNvSpPr/>
              <p:nvPr/>
            </p:nvSpPr>
            <p:spPr>
              <a:xfrm>
                <a:off x="2734344" y="1272371"/>
                <a:ext cx="14796" cy="11315"/>
              </a:xfrm>
              <a:custGeom>
                <a:avLst/>
                <a:gdLst/>
                <a:ahLst/>
                <a:cxnLst/>
                <a:rect l="l" t="t" r="r" b="b"/>
                <a:pathLst>
                  <a:path w="778" h="595" extrusionOk="0">
                    <a:moveTo>
                      <a:pt x="412" y="0"/>
                    </a:moveTo>
                    <a:cubicBezTo>
                      <a:pt x="0" y="0"/>
                      <a:pt x="0" y="595"/>
                      <a:pt x="412" y="595"/>
                    </a:cubicBezTo>
                    <a:cubicBezTo>
                      <a:pt x="778" y="595"/>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2"/>
              <p:cNvSpPr/>
              <p:nvPr/>
            </p:nvSpPr>
            <p:spPr>
              <a:xfrm>
                <a:off x="2617785" y="1150602"/>
                <a:ext cx="13940" cy="10460"/>
              </a:xfrm>
              <a:custGeom>
                <a:avLst/>
                <a:gdLst/>
                <a:ahLst/>
                <a:cxnLst/>
                <a:rect l="l" t="t" r="r" b="b"/>
                <a:pathLst>
                  <a:path w="733" h="550" extrusionOk="0">
                    <a:moveTo>
                      <a:pt x="367" y="1"/>
                    </a:moveTo>
                    <a:cubicBezTo>
                      <a:pt x="1" y="1"/>
                      <a:pt x="1" y="549"/>
                      <a:pt x="367" y="549"/>
                    </a:cubicBezTo>
                    <a:cubicBezTo>
                      <a:pt x="733" y="549"/>
                      <a:pt x="733"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2"/>
              <p:cNvSpPr/>
              <p:nvPr/>
            </p:nvSpPr>
            <p:spPr>
              <a:xfrm>
                <a:off x="2188142" y="1092332"/>
                <a:ext cx="14815" cy="10460"/>
              </a:xfrm>
              <a:custGeom>
                <a:avLst/>
                <a:gdLst/>
                <a:ahLst/>
                <a:cxnLst/>
                <a:rect l="l" t="t" r="r" b="b"/>
                <a:pathLst>
                  <a:path w="779" h="550" extrusionOk="0">
                    <a:moveTo>
                      <a:pt x="412" y="1"/>
                    </a:moveTo>
                    <a:cubicBezTo>
                      <a:pt x="1" y="1"/>
                      <a:pt x="1" y="549"/>
                      <a:pt x="412" y="549"/>
                    </a:cubicBezTo>
                    <a:cubicBezTo>
                      <a:pt x="778" y="549"/>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2"/>
              <p:cNvSpPr/>
              <p:nvPr/>
            </p:nvSpPr>
            <p:spPr>
              <a:xfrm>
                <a:off x="2209879" y="1098418"/>
                <a:ext cx="14815" cy="11334"/>
              </a:xfrm>
              <a:custGeom>
                <a:avLst/>
                <a:gdLst/>
                <a:ahLst/>
                <a:cxnLst/>
                <a:rect l="l" t="t" r="r" b="b"/>
                <a:pathLst>
                  <a:path w="779" h="596" extrusionOk="0">
                    <a:moveTo>
                      <a:pt x="413" y="1"/>
                    </a:moveTo>
                    <a:cubicBezTo>
                      <a:pt x="1" y="1"/>
                      <a:pt x="1" y="595"/>
                      <a:pt x="413" y="595"/>
                    </a:cubicBezTo>
                    <a:cubicBezTo>
                      <a:pt x="778" y="595"/>
                      <a:pt x="778" y="1"/>
                      <a:pt x="41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2"/>
              <p:cNvSpPr/>
              <p:nvPr/>
            </p:nvSpPr>
            <p:spPr>
              <a:xfrm>
                <a:off x="2287299" y="1088852"/>
                <a:ext cx="13921" cy="10460"/>
              </a:xfrm>
              <a:custGeom>
                <a:avLst/>
                <a:gdLst/>
                <a:ahLst/>
                <a:cxnLst/>
                <a:rect l="l" t="t" r="r" b="b"/>
                <a:pathLst>
                  <a:path w="732" h="550" extrusionOk="0">
                    <a:moveTo>
                      <a:pt x="366" y="1"/>
                    </a:moveTo>
                    <a:cubicBezTo>
                      <a:pt x="0" y="1"/>
                      <a:pt x="0" y="549"/>
                      <a:pt x="366" y="549"/>
                    </a:cubicBezTo>
                    <a:cubicBezTo>
                      <a:pt x="732" y="549"/>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2"/>
              <p:cNvSpPr/>
              <p:nvPr/>
            </p:nvSpPr>
            <p:spPr>
              <a:xfrm>
                <a:off x="2383832" y="1101023"/>
                <a:ext cx="13940" cy="10460"/>
              </a:xfrm>
              <a:custGeom>
                <a:avLst/>
                <a:gdLst/>
                <a:ahLst/>
                <a:cxnLst/>
                <a:rect l="l" t="t" r="r" b="b"/>
                <a:pathLst>
                  <a:path w="733" h="550" extrusionOk="0">
                    <a:moveTo>
                      <a:pt x="366" y="1"/>
                    </a:moveTo>
                    <a:cubicBezTo>
                      <a:pt x="1" y="1"/>
                      <a:pt x="1" y="550"/>
                      <a:pt x="366" y="550"/>
                    </a:cubicBezTo>
                    <a:cubicBezTo>
                      <a:pt x="732" y="550"/>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2"/>
              <p:cNvSpPr/>
              <p:nvPr/>
            </p:nvSpPr>
            <p:spPr>
              <a:xfrm>
                <a:off x="2409924" y="1098418"/>
                <a:ext cx="13940" cy="11334"/>
              </a:xfrm>
              <a:custGeom>
                <a:avLst/>
                <a:gdLst/>
                <a:ahLst/>
                <a:cxnLst/>
                <a:rect l="l" t="t" r="r" b="b"/>
                <a:pathLst>
                  <a:path w="733" h="596" extrusionOk="0">
                    <a:moveTo>
                      <a:pt x="366" y="1"/>
                    </a:moveTo>
                    <a:cubicBezTo>
                      <a:pt x="1" y="1"/>
                      <a:pt x="1" y="595"/>
                      <a:pt x="366" y="595"/>
                    </a:cubicBezTo>
                    <a:cubicBezTo>
                      <a:pt x="732" y="595"/>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2"/>
              <p:cNvSpPr/>
              <p:nvPr/>
            </p:nvSpPr>
            <p:spPr>
              <a:xfrm>
                <a:off x="2124662" y="1030583"/>
                <a:ext cx="13921" cy="10460"/>
              </a:xfrm>
              <a:custGeom>
                <a:avLst/>
                <a:gdLst/>
                <a:ahLst/>
                <a:cxnLst/>
                <a:rect l="l" t="t" r="r" b="b"/>
                <a:pathLst>
                  <a:path w="732" h="550"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2"/>
              <p:cNvSpPr/>
              <p:nvPr/>
            </p:nvSpPr>
            <p:spPr>
              <a:xfrm>
                <a:off x="1862867" y="1336726"/>
                <a:ext cx="14796" cy="11334"/>
              </a:xfrm>
              <a:custGeom>
                <a:avLst/>
                <a:gdLst/>
                <a:ahLst/>
                <a:cxnLst/>
                <a:rect l="l" t="t" r="r" b="b"/>
                <a:pathLst>
                  <a:path w="778" h="596" extrusionOk="0">
                    <a:moveTo>
                      <a:pt x="412" y="1"/>
                    </a:moveTo>
                    <a:cubicBezTo>
                      <a:pt x="0" y="1"/>
                      <a:pt x="0" y="595"/>
                      <a:pt x="412" y="595"/>
                    </a:cubicBezTo>
                    <a:cubicBezTo>
                      <a:pt x="778" y="595"/>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2"/>
              <p:cNvSpPr/>
              <p:nvPr/>
            </p:nvSpPr>
            <p:spPr>
              <a:xfrm>
                <a:off x="1778505" y="1391516"/>
                <a:ext cx="14796" cy="10460"/>
              </a:xfrm>
              <a:custGeom>
                <a:avLst/>
                <a:gdLst/>
                <a:ahLst/>
                <a:cxnLst/>
                <a:rect l="l" t="t" r="r" b="b"/>
                <a:pathLst>
                  <a:path w="778" h="550" extrusionOk="0">
                    <a:moveTo>
                      <a:pt x="412" y="1"/>
                    </a:moveTo>
                    <a:cubicBezTo>
                      <a:pt x="0" y="1"/>
                      <a:pt x="0" y="550"/>
                      <a:pt x="412" y="550"/>
                    </a:cubicBezTo>
                    <a:cubicBezTo>
                      <a:pt x="778" y="550"/>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2"/>
              <p:cNvSpPr/>
              <p:nvPr/>
            </p:nvSpPr>
            <p:spPr>
              <a:xfrm>
                <a:off x="1789801" y="1458495"/>
                <a:ext cx="13940" cy="10460"/>
              </a:xfrm>
              <a:custGeom>
                <a:avLst/>
                <a:gdLst/>
                <a:ahLst/>
                <a:cxnLst/>
                <a:rect l="l" t="t" r="r" b="b"/>
                <a:pathLst>
                  <a:path w="733" h="550" extrusionOk="0">
                    <a:moveTo>
                      <a:pt x="367" y="0"/>
                    </a:moveTo>
                    <a:cubicBezTo>
                      <a:pt x="1" y="0"/>
                      <a:pt x="1" y="549"/>
                      <a:pt x="367" y="549"/>
                    </a:cubicBezTo>
                    <a:cubicBezTo>
                      <a:pt x="733" y="549"/>
                      <a:pt x="733"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2"/>
              <p:cNvSpPr/>
              <p:nvPr/>
            </p:nvSpPr>
            <p:spPr>
              <a:xfrm>
                <a:off x="2073333" y="1122779"/>
                <a:ext cx="14815" cy="10441"/>
              </a:xfrm>
              <a:custGeom>
                <a:avLst/>
                <a:gdLst/>
                <a:ahLst/>
                <a:cxnLst/>
                <a:rect l="l" t="t" r="r" b="b"/>
                <a:pathLst>
                  <a:path w="779" h="549" extrusionOk="0">
                    <a:moveTo>
                      <a:pt x="367" y="0"/>
                    </a:moveTo>
                    <a:cubicBezTo>
                      <a:pt x="1" y="0"/>
                      <a:pt x="1" y="549"/>
                      <a:pt x="367" y="549"/>
                    </a:cubicBezTo>
                    <a:cubicBezTo>
                      <a:pt x="778" y="549"/>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2"/>
              <p:cNvSpPr/>
              <p:nvPr/>
            </p:nvSpPr>
            <p:spPr>
              <a:xfrm>
                <a:off x="2147273" y="1153207"/>
                <a:ext cx="14796" cy="10460"/>
              </a:xfrm>
              <a:custGeom>
                <a:avLst/>
                <a:gdLst/>
                <a:ahLst/>
                <a:cxnLst/>
                <a:rect l="l" t="t" r="r" b="b"/>
                <a:pathLst>
                  <a:path w="778" h="550" extrusionOk="0">
                    <a:moveTo>
                      <a:pt x="366" y="1"/>
                    </a:moveTo>
                    <a:cubicBezTo>
                      <a:pt x="0" y="1"/>
                      <a:pt x="0" y="550"/>
                      <a:pt x="366" y="550"/>
                    </a:cubicBezTo>
                    <a:cubicBezTo>
                      <a:pt x="778" y="550"/>
                      <a:pt x="778"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2"/>
              <p:cNvSpPr/>
              <p:nvPr/>
            </p:nvSpPr>
            <p:spPr>
              <a:xfrm>
                <a:off x="1690910" y="933688"/>
                <a:ext cx="1569742" cy="1572063"/>
              </a:xfrm>
              <a:custGeom>
                <a:avLst/>
                <a:gdLst/>
                <a:ahLst/>
                <a:cxnLst/>
                <a:rect l="l" t="t" r="r" b="b"/>
                <a:pathLst>
                  <a:path w="82542" h="82664" extrusionOk="0">
                    <a:moveTo>
                      <a:pt x="24043" y="4501"/>
                    </a:moveTo>
                    <a:lnTo>
                      <a:pt x="26192" y="4958"/>
                    </a:lnTo>
                    <a:lnTo>
                      <a:pt x="25918" y="5461"/>
                    </a:lnTo>
                    <a:cubicBezTo>
                      <a:pt x="25232" y="5324"/>
                      <a:pt x="24592" y="5004"/>
                      <a:pt x="24043" y="4501"/>
                    </a:cubicBezTo>
                    <a:close/>
                    <a:moveTo>
                      <a:pt x="26650" y="5050"/>
                    </a:moveTo>
                    <a:cubicBezTo>
                      <a:pt x="26970" y="5095"/>
                      <a:pt x="27290" y="5187"/>
                      <a:pt x="27564" y="5233"/>
                    </a:cubicBezTo>
                    <a:cubicBezTo>
                      <a:pt x="27199" y="5370"/>
                      <a:pt x="26833" y="5461"/>
                      <a:pt x="26421" y="5553"/>
                    </a:cubicBezTo>
                    <a:lnTo>
                      <a:pt x="26650" y="5050"/>
                    </a:lnTo>
                    <a:close/>
                    <a:moveTo>
                      <a:pt x="29577" y="5690"/>
                    </a:moveTo>
                    <a:cubicBezTo>
                      <a:pt x="30811" y="5964"/>
                      <a:pt x="32046" y="6239"/>
                      <a:pt x="33281" y="6559"/>
                    </a:cubicBezTo>
                    <a:cubicBezTo>
                      <a:pt x="32859" y="6725"/>
                      <a:pt x="32411" y="6806"/>
                      <a:pt x="31964" y="6806"/>
                    </a:cubicBezTo>
                    <a:cubicBezTo>
                      <a:pt x="31054" y="6806"/>
                      <a:pt x="30144" y="6471"/>
                      <a:pt x="29439" y="5827"/>
                    </a:cubicBezTo>
                    <a:cubicBezTo>
                      <a:pt x="29485" y="5781"/>
                      <a:pt x="29531" y="5690"/>
                      <a:pt x="29577" y="5690"/>
                    </a:cubicBezTo>
                    <a:close/>
                    <a:moveTo>
                      <a:pt x="35751" y="7153"/>
                    </a:moveTo>
                    <a:cubicBezTo>
                      <a:pt x="36437" y="7336"/>
                      <a:pt x="37123" y="7519"/>
                      <a:pt x="37809" y="7748"/>
                    </a:cubicBezTo>
                    <a:cubicBezTo>
                      <a:pt x="37538" y="7828"/>
                      <a:pt x="37250" y="7868"/>
                      <a:pt x="36961" y="7868"/>
                    </a:cubicBezTo>
                    <a:cubicBezTo>
                      <a:pt x="36421" y="7868"/>
                      <a:pt x="35877" y="7726"/>
                      <a:pt x="35430" y="7428"/>
                    </a:cubicBezTo>
                    <a:lnTo>
                      <a:pt x="35751" y="7153"/>
                    </a:lnTo>
                    <a:close/>
                    <a:moveTo>
                      <a:pt x="51529" y="12824"/>
                    </a:moveTo>
                    <a:lnTo>
                      <a:pt x="51529" y="12824"/>
                    </a:lnTo>
                    <a:cubicBezTo>
                      <a:pt x="51849" y="13007"/>
                      <a:pt x="52169" y="13145"/>
                      <a:pt x="52489" y="13327"/>
                    </a:cubicBezTo>
                    <a:lnTo>
                      <a:pt x="52489" y="13373"/>
                    </a:lnTo>
                    <a:cubicBezTo>
                      <a:pt x="52535" y="13556"/>
                      <a:pt x="52535" y="13693"/>
                      <a:pt x="52580" y="13831"/>
                    </a:cubicBezTo>
                    <a:lnTo>
                      <a:pt x="52535" y="13831"/>
                    </a:lnTo>
                    <a:cubicBezTo>
                      <a:pt x="52169" y="13510"/>
                      <a:pt x="51849" y="13190"/>
                      <a:pt x="51529" y="12824"/>
                    </a:cubicBezTo>
                    <a:close/>
                    <a:moveTo>
                      <a:pt x="56056" y="15568"/>
                    </a:moveTo>
                    <a:cubicBezTo>
                      <a:pt x="56494" y="15875"/>
                      <a:pt x="56975" y="16182"/>
                      <a:pt x="57376" y="16529"/>
                    </a:cubicBezTo>
                    <a:lnTo>
                      <a:pt x="57376" y="16529"/>
                    </a:lnTo>
                    <a:cubicBezTo>
                      <a:pt x="57024" y="16533"/>
                      <a:pt x="56634" y="16577"/>
                      <a:pt x="56285" y="16620"/>
                    </a:cubicBezTo>
                    <a:cubicBezTo>
                      <a:pt x="56193" y="16254"/>
                      <a:pt x="56102" y="15889"/>
                      <a:pt x="56056" y="15568"/>
                    </a:cubicBezTo>
                    <a:close/>
                    <a:moveTo>
                      <a:pt x="57245" y="17043"/>
                    </a:moveTo>
                    <a:cubicBezTo>
                      <a:pt x="57520" y="17043"/>
                      <a:pt x="57794" y="17055"/>
                      <a:pt x="58068" y="17078"/>
                    </a:cubicBezTo>
                    <a:cubicBezTo>
                      <a:pt x="58701" y="17584"/>
                      <a:pt x="59295" y="18129"/>
                      <a:pt x="59886" y="18677"/>
                    </a:cubicBezTo>
                    <a:lnTo>
                      <a:pt x="59886" y="18677"/>
                    </a:lnTo>
                    <a:cubicBezTo>
                      <a:pt x="59438" y="18637"/>
                      <a:pt x="58989" y="18615"/>
                      <a:pt x="58545" y="18615"/>
                    </a:cubicBezTo>
                    <a:cubicBezTo>
                      <a:pt x="57996" y="18615"/>
                      <a:pt x="57454" y="18648"/>
                      <a:pt x="56925" y="18724"/>
                    </a:cubicBezTo>
                    <a:lnTo>
                      <a:pt x="56788" y="18312"/>
                    </a:lnTo>
                    <a:lnTo>
                      <a:pt x="56879" y="18312"/>
                    </a:lnTo>
                    <a:lnTo>
                      <a:pt x="57474" y="18175"/>
                    </a:lnTo>
                    <a:cubicBezTo>
                      <a:pt x="57765" y="18092"/>
                      <a:pt x="57678" y="17706"/>
                      <a:pt x="57419" y="17706"/>
                    </a:cubicBezTo>
                    <a:cubicBezTo>
                      <a:pt x="57393" y="17706"/>
                      <a:pt x="57366" y="17710"/>
                      <a:pt x="57337" y="17718"/>
                    </a:cubicBezTo>
                    <a:lnTo>
                      <a:pt x="56742" y="17855"/>
                    </a:lnTo>
                    <a:lnTo>
                      <a:pt x="56651" y="17901"/>
                    </a:lnTo>
                    <a:cubicBezTo>
                      <a:pt x="56559" y="17626"/>
                      <a:pt x="56514" y="17352"/>
                      <a:pt x="56422" y="17078"/>
                    </a:cubicBezTo>
                    <a:cubicBezTo>
                      <a:pt x="56696" y="17055"/>
                      <a:pt x="56971" y="17043"/>
                      <a:pt x="57245" y="17043"/>
                    </a:cubicBezTo>
                    <a:close/>
                    <a:moveTo>
                      <a:pt x="58486" y="19078"/>
                    </a:moveTo>
                    <a:cubicBezTo>
                      <a:pt x="58949" y="19078"/>
                      <a:pt x="59418" y="19113"/>
                      <a:pt x="59898" y="19181"/>
                    </a:cubicBezTo>
                    <a:cubicBezTo>
                      <a:pt x="59943" y="19181"/>
                      <a:pt x="59989" y="19181"/>
                      <a:pt x="60035" y="19136"/>
                    </a:cubicBezTo>
                    <a:lnTo>
                      <a:pt x="60035" y="19501"/>
                    </a:lnTo>
                    <a:cubicBezTo>
                      <a:pt x="59829" y="19491"/>
                      <a:pt x="59624" y="19486"/>
                      <a:pt x="59419" y="19486"/>
                    </a:cubicBezTo>
                    <a:cubicBezTo>
                      <a:pt x="58711" y="19486"/>
                      <a:pt x="58010" y="19553"/>
                      <a:pt x="57337" y="19730"/>
                    </a:cubicBezTo>
                    <a:cubicBezTo>
                      <a:pt x="57245" y="19593"/>
                      <a:pt x="57199" y="19410"/>
                      <a:pt x="57108" y="19227"/>
                    </a:cubicBezTo>
                    <a:lnTo>
                      <a:pt x="57108" y="19181"/>
                    </a:lnTo>
                    <a:cubicBezTo>
                      <a:pt x="57565" y="19113"/>
                      <a:pt x="58023" y="19078"/>
                      <a:pt x="58486" y="19078"/>
                    </a:cubicBezTo>
                    <a:close/>
                    <a:moveTo>
                      <a:pt x="59761" y="19959"/>
                    </a:moveTo>
                    <a:cubicBezTo>
                      <a:pt x="59578" y="20233"/>
                      <a:pt x="59395" y="20553"/>
                      <a:pt x="59303" y="20919"/>
                    </a:cubicBezTo>
                    <a:cubicBezTo>
                      <a:pt x="59247" y="21089"/>
                      <a:pt x="59400" y="21206"/>
                      <a:pt x="59547" y="21206"/>
                    </a:cubicBezTo>
                    <a:cubicBezTo>
                      <a:pt x="59637" y="21206"/>
                      <a:pt x="59726" y="21161"/>
                      <a:pt x="59761" y="21056"/>
                    </a:cubicBezTo>
                    <a:cubicBezTo>
                      <a:pt x="59852" y="20828"/>
                      <a:pt x="59943" y="20599"/>
                      <a:pt x="60081" y="20416"/>
                    </a:cubicBezTo>
                    <a:cubicBezTo>
                      <a:pt x="60081" y="20691"/>
                      <a:pt x="60126" y="20965"/>
                      <a:pt x="60218" y="21239"/>
                    </a:cubicBezTo>
                    <a:lnTo>
                      <a:pt x="60172" y="21285"/>
                    </a:lnTo>
                    <a:cubicBezTo>
                      <a:pt x="59395" y="22657"/>
                      <a:pt x="59120" y="24303"/>
                      <a:pt x="59440" y="25858"/>
                    </a:cubicBezTo>
                    <a:cubicBezTo>
                      <a:pt x="59303" y="25721"/>
                      <a:pt x="59212" y="25584"/>
                      <a:pt x="59075" y="25447"/>
                    </a:cubicBezTo>
                    <a:cubicBezTo>
                      <a:pt x="58937" y="24578"/>
                      <a:pt x="58937" y="23755"/>
                      <a:pt x="59120" y="22931"/>
                    </a:cubicBezTo>
                    <a:lnTo>
                      <a:pt x="59075" y="22886"/>
                    </a:lnTo>
                    <a:cubicBezTo>
                      <a:pt x="59114" y="22727"/>
                      <a:pt x="58982" y="22602"/>
                      <a:pt x="58826" y="22602"/>
                    </a:cubicBezTo>
                    <a:cubicBezTo>
                      <a:pt x="58803" y="22602"/>
                      <a:pt x="58778" y="22605"/>
                      <a:pt x="58754" y="22611"/>
                    </a:cubicBezTo>
                    <a:cubicBezTo>
                      <a:pt x="58480" y="22154"/>
                      <a:pt x="58251" y="21742"/>
                      <a:pt x="58023" y="21285"/>
                    </a:cubicBezTo>
                    <a:lnTo>
                      <a:pt x="58389" y="21148"/>
                    </a:lnTo>
                    <a:cubicBezTo>
                      <a:pt x="58638" y="21065"/>
                      <a:pt x="58585" y="20678"/>
                      <a:pt x="58332" y="20678"/>
                    </a:cubicBezTo>
                    <a:cubicBezTo>
                      <a:pt x="58307" y="20678"/>
                      <a:pt x="58280" y="20682"/>
                      <a:pt x="58251" y="20691"/>
                    </a:cubicBezTo>
                    <a:lnTo>
                      <a:pt x="57931" y="20782"/>
                    </a:lnTo>
                    <a:cubicBezTo>
                      <a:pt x="57885" y="20828"/>
                      <a:pt x="57840" y="20828"/>
                      <a:pt x="57794" y="20873"/>
                    </a:cubicBezTo>
                    <a:cubicBezTo>
                      <a:pt x="57703" y="20645"/>
                      <a:pt x="57611" y="20416"/>
                      <a:pt x="57474" y="20187"/>
                    </a:cubicBezTo>
                    <a:cubicBezTo>
                      <a:pt x="58251" y="20005"/>
                      <a:pt x="59029" y="19959"/>
                      <a:pt x="59761" y="19959"/>
                    </a:cubicBezTo>
                    <a:close/>
                    <a:moveTo>
                      <a:pt x="1039" y="1071"/>
                    </a:moveTo>
                    <a:lnTo>
                      <a:pt x="1039" y="1071"/>
                    </a:lnTo>
                    <a:cubicBezTo>
                      <a:pt x="7808" y="1894"/>
                      <a:pt x="14668" y="2809"/>
                      <a:pt x="21482" y="4044"/>
                    </a:cubicBezTo>
                    <a:lnTo>
                      <a:pt x="21711" y="4364"/>
                    </a:lnTo>
                    <a:cubicBezTo>
                      <a:pt x="21755" y="4438"/>
                      <a:pt x="21824" y="4469"/>
                      <a:pt x="21893" y="4469"/>
                    </a:cubicBezTo>
                    <a:cubicBezTo>
                      <a:pt x="22037" y="4469"/>
                      <a:pt x="22184" y="4335"/>
                      <a:pt x="22122" y="4181"/>
                    </a:cubicBezTo>
                    <a:lnTo>
                      <a:pt x="22122" y="4181"/>
                    </a:lnTo>
                    <a:lnTo>
                      <a:pt x="23265" y="4364"/>
                    </a:lnTo>
                    <a:cubicBezTo>
                      <a:pt x="23860" y="5141"/>
                      <a:pt x="24729" y="5690"/>
                      <a:pt x="25735" y="5919"/>
                    </a:cubicBezTo>
                    <a:cubicBezTo>
                      <a:pt x="25644" y="6102"/>
                      <a:pt x="25552" y="6239"/>
                      <a:pt x="25506" y="6422"/>
                    </a:cubicBezTo>
                    <a:cubicBezTo>
                      <a:pt x="24912" y="6285"/>
                      <a:pt x="24409" y="6102"/>
                      <a:pt x="23951" y="5781"/>
                    </a:cubicBezTo>
                    <a:cubicBezTo>
                      <a:pt x="23903" y="5749"/>
                      <a:pt x="23857" y="5736"/>
                      <a:pt x="23814" y="5736"/>
                    </a:cubicBezTo>
                    <a:cubicBezTo>
                      <a:pt x="23611" y="5736"/>
                      <a:pt x="23488" y="6042"/>
                      <a:pt x="23677" y="6193"/>
                    </a:cubicBezTo>
                    <a:cubicBezTo>
                      <a:pt x="24180" y="6513"/>
                      <a:pt x="24683" y="6742"/>
                      <a:pt x="25278" y="6833"/>
                    </a:cubicBezTo>
                    <a:cubicBezTo>
                      <a:pt x="25095" y="7199"/>
                      <a:pt x="24912" y="7519"/>
                      <a:pt x="24683" y="7885"/>
                    </a:cubicBezTo>
                    <a:lnTo>
                      <a:pt x="11466" y="3815"/>
                    </a:lnTo>
                    <a:cubicBezTo>
                      <a:pt x="11442" y="3807"/>
                      <a:pt x="11418" y="3803"/>
                      <a:pt x="11396" y="3803"/>
                    </a:cubicBezTo>
                    <a:cubicBezTo>
                      <a:pt x="11171" y="3803"/>
                      <a:pt x="11079" y="4189"/>
                      <a:pt x="11329" y="4272"/>
                    </a:cubicBezTo>
                    <a:lnTo>
                      <a:pt x="24455" y="8297"/>
                    </a:lnTo>
                    <a:cubicBezTo>
                      <a:pt x="22488" y="11681"/>
                      <a:pt x="20018" y="14791"/>
                      <a:pt x="17229" y="17489"/>
                    </a:cubicBezTo>
                    <a:cubicBezTo>
                      <a:pt x="13479" y="21148"/>
                      <a:pt x="9225" y="24761"/>
                      <a:pt x="4240" y="26453"/>
                    </a:cubicBezTo>
                    <a:cubicBezTo>
                      <a:pt x="2411" y="18129"/>
                      <a:pt x="1314" y="9623"/>
                      <a:pt x="1039" y="1071"/>
                    </a:cubicBezTo>
                    <a:close/>
                    <a:moveTo>
                      <a:pt x="62322" y="25401"/>
                    </a:moveTo>
                    <a:cubicBezTo>
                      <a:pt x="62550" y="25630"/>
                      <a:pt x="62779" y="25858"/>
                      <a:pt x="63008" y="26041"/>
                    </a:cubicBezTo>
                    <a:cubicBezTo>
                      <a:pt x="63008" y="26041"/>
                      <a:pt x="63008" y="26087"/>
                      <a:pt x="62962" y="26087"/>
                    </a:cubicBezTo>
                    <a:cubicBezTo>
                      <a:pt x="62870" y="26361"/>
                      <a:pt x="62779" y="26682"/>
                      <a:pt x="62733" y="26956"/>
                    </a:cubicBezTo>
                    <a:cubicBezTo>
                      <a:pt x="62505" y="26910"/>
                      <a:pt x="62276" y="26819"/>
                      <a:pt x="62001" y="26773"/>
                    </a:cubicBezTo>
                    <a:cubicBezTo>
                      <a:pt x="62001" y="26773"/>
                      <a:pt x="62001" y="26727"/>
                      <a:pt x="62001" y="26727"/>
                    </a:cubicBezTo>
                    <a:cubicBezTo>
                      <a:pt x="62047" y="26270"/>
                      <a:pt x="62139" y="25813"/>
                      <a:pt x="62322" y="25401"/>
                    </a:cubicBezTo>
                    <a:close/>
                    <a:moveTo>
                      <a:pt x="60447" y="19227"/>
                    </a:moveTo>
                    <a:lnTo>
                      <a:pt x="60447" y="19227"/>
                    </a:lnTo>
                    <a:cubicBezTo>
                      <a:pt x="61270" y="20005"/>
                      <a:pt x="62047" y="20828"/>
                      <a:pt x="62733" y="21697"/>
                    </a:cubicBezTo>
                    <a:cubicBezTo>
                      <a:pt x="63191" y="22931"/>
                      <a:pt x="63877" y="24029"/>
                      <a:pt x="64837" y="24898"/>
                    </a:cubicBezTo>
                    <a:cubicBezTo>
                      <a:pt x="64883" y="24989"/>
                      <a:pt x="64974" y="24989"/>
                      <a:pt x="65066" y="24989"/>
                    </a:cubicBezTo>
                    <a:cubicBezTo>
                      <a:pt x="65249" y="25310"/>
                      <a:pt x="65477" y="25675"/>
                      <a:pt x="65614" y="25996"/>
                    </a:cubicBezTo>
                    <a:cubicBezTo>
                      <a:pt x="64151" y="25127"/>
                      <a:pt x="62962" y="23846"/>
                      <a:pt x="62184" y="22245"/>
                    </a:cubicBezTo>
                    <a:cubicBezTo>
                      <a:pt x="62144" y="22165"/>
                      <a:pt x="62081" y="22132"/>
                      <a:pt x="62014" y="22132"/>
                    </a:cubicBezTo>
                    <a:cubicBezTo>
                      <a:pt x="61853" y="22132"/>
                      <a:pt x="61676" y="22326"/>
                      <a:pt x="61773" y="22520"/>
                    </a:cubicBezTo>
                    <a:cubicBezTo>
                      <a:pt x="62687" y="24349"/>
                      <a:pt x="64197" y="25858"/>
                      <a:pt x="66026" y="26773"/>
                    </a:cubicBezTo>
                    <a:cubicBezTo>
                      <a:pt x="66117" y="26865"/>
                      <a:pt x="66163" y="26956"/>
                      <a:pt x="66209" y="27093"/>
                    </a:cubicBezTo>
                    <a:lnTo>
                      <a:pt x="66163" y="27093"/>
                    </a:lnTo>
                    <a:cubicBezTo>
                      <a:pt x="64059" y="26590"/>
                      <a:pt x="62322" y="25218"/>
                      <a:pt x="61453" y="23252"/>
                    </a:cubicBezTo>
                    <a:cubicBezTo>
                      <a:pt x="61413" y="23171"/>
                      <a:pt x="61345" y="23138"/>
                      <a:pt x="61274" y="23138"/>
                    </a:cubicBezTo>
                    <a:cubicBezTo>
                      <a:pt x="61103" y="23138"/>
                      <a:pt x="60912" y="23332"/>
                      <a:pt x="61041" y="23526"/>
                    </a:cubicBezTo>
                    <a:cubicBezTo>
                      <a:pt x="61087" y="23617"/>
                      <a:pt x="61133" y="23709"/>
                      <a:pt x="61178" y="23800"/>
                    </a:cubicBezTo>
                    <a:cubicBezTo>
                      <a:pt x="61151" y="23787"/>
                      <a:pt x="61129" y="23781"/>
                      <a:pt x="61109" y="23781"/>
                    </a:cubicBezTo>
                    <a:cubicBezTo>
                      <a:pt x="61060" y="23781"/>
                      <a:pt x="61028" y="23814"/>
                      <a:pt x="60995" y="23846"/>
                    </a:cubicBezTo>
                    <a:lnTo>
                      <a:pt x="60950" y="23892"/>
                    </a:lnTo>
                    <a:cubicBezTo>
                      <a:pt x="60772" y="24070"/>
                      <a:pt x="60953" y="24330"/>
                      <a:pt x="61129" y="24330"/>
                    </a:cubicBezTo>
                    <a:cubicBezTo>
                      <a:pt x="61179" y="24330"/>
                      <a:pt x="61229" y="24309"/>
                      <a:pt x="61270" y="24258"/>
                    </a:cubicBezTo>
                    <a:lnTo>
                      <a:pt x="61361" y="24212"/>
                    </a:lnTo>
                    <a:lnTo>
                      <a:pt x="61361" y="24166"/>
                    </a:lnTo>
                    <a:cubicBezTo>
                      <a:pt x="61498" y="24441"/>
                      <a:pt x="61727" y="24715"/>
                      <a:pt x="61910" y="24989"/>
                    </a:cubicBezTo>
                    <a:cubicBezTo>
                      <a:pt x="61681" y="25538"/>
                      <a:pt x="61544" y="26133"/>
                      <a:pt x="61498" y="26727"/>
                    </a:cubicBezTo>
                    <a:cubicBezTo>
                      <a:pt x="61315" y="26682"/>
                      <a:pt x="61133" y="26682"/>
                      <a:pt x="60904" y="26636"/>
                    </a:cubicBezTo>
                    <a:cubicBezTo>
                      <a:pt x="60904" y="26087"/>
                      <a:pt x="60950" y="25538"/>
                      <a:pt x="61178" y="24989"/>
                    </a:cubicBezTo>
                    <a:cubicBezTo>
                      <a:pt x="61232" y="24827"/>
                      <a:pt x="61094" y="24713"/>
                      <a:pt x="60954" y="24713"/>
                    </a:cubicBezTo>
                    <a:cubicBezTo>
                      <a:pt x="60857" y="24713"/>
                      <a:pt x="60758" y="24767"/>
                      <a:pt x="60721" y="24898"/>
                    </a:cubicBezTo>
                    <a:cubicBezTo>
                      <a:pt x="60492" y="25447"/>
                      <a:pt x="60401" y="26041"/>
                      <a:pt x="60447" y="26636"/>
                    </a:cubicBezTo>
                    <a:lnTo>
                      <a:pt x="60126" y="26636"/>
                    </a:lnTo>
                    <a:lnTo>
                      <a:pt x="60081" y="26544"/>
                    </a:lnTo>
                    <a:cubicBezTo>
                      <a:pt x="59532" y="24898"/>
                      <a:pt x="59715" y="23114"/>
                      <a:pt x="60538" y="21651"/>
                    </a:cubicBezTo>
                    <a:cubicBezTo>
                      <a:pt x="60629" y="21605"/>
                      <a:pt x="60721" y="21468"/>
                      <a:pt x="60675" y="21331"/>
                    </a:cubicBezTo>
                    <a:cubicBezTo>
                      <a:pt x="60492" y="20645"/>
                      <a:pt x="60401" y="19959"/>
                      <a:pt x="60447" y="19227"/>
                    </a:cubicBezTo>
                    <a:close/>
                    <a:moveTo>
                      <a:pt x="63373" y="26316"/>
                    </a:moveTo>
                    <a:lnTo>
                      <a:pt x="63373" y="26316"/>
                    </a:lnTo>
                    <a:cubicBezTo>
                      <a:pt x="63556" y="26453"/>
                      <a:pt x="63739" y="26544"/>
                      <a:pt x="63877" y="26682"/>
                    </a:cubicBezTo>
                    <a:cubicBezTo>
                      <a:pt x="63831" y="26910"/>
                      <a:pt x="63785" y="27139"/>
                      <a:pt x="63694" y="27368"/>
                    </a:cubicBezTo>
                    <a:cubicBezTo>
                      <a:pt x="63556" y="27322"/>
                      <a:pt x="63373" y="27230"/>
                      <a:pt x="63191" y="27139"/>
                    </a:cubicBezTo>
                    <a:cubicBezTo>
                      <a:pt x="63191" y="26865"/>
                      <a:pt x="63282" y="26590"/>
                      <a:pt x="63419" y="26361"/>
                    </a:cubicBezTo>
                    <a:lnTo>
                      <a:pt x="63373" y="26316"/>
                    </a:lnTo>
                    <a:close/>
                    <a:moveTo>
                      <a:pt x="64288" y="26910"/>
                    </a:moveTo>
                    <a:cubicBezTo>
                      <a:pt x="64563" y="27002"/>
                      <a:pt x="64791" y="27139"/>
                      <a:pt x="65020" y="27230"/>
                    </a:cubicBezTo>
                    <a:cubicBezTo>
                      <a:pt x="64883" y="27505"/>
                      <a:pt x="64837" y="27825"/>
                      <a:pt x="64883" y="28145"/>
                    </a:cubicBezTo>
                    <a:lnTo>
                      <a:pt x="64883" y="28191"/>
                    </a:lnTo>
                    <a:cubicBezTo>
                      <a:pt x="64654" y="27962"/>
                      <a:pt x="64380" y="27779"/>
                      <a:pt x="64151" y="27642"/>
                    </a:cubicBezTo>
                    <a:lnTo>
                      <a:pt x="64151" y="27596"/>
                    </a:lnTo>
                    <a:lnTo>
                      <a:pt x="64288" y="26910"/>
                    </a:lnTo>
                    <a:close/>
                    <a:moveTo>
                      <a:pt x="65477" y="27368"/>
                    </a:moveTo>
                    <a:lnTo>
                      <a:pt x="65797" y="27459"/>
                    </a:lnTo>
                    <a:cubicBezTo>
                      <a:pt x="65601" y="27688"/>
                      <a:pt x="65452" y="27940"/>
                      <a:pt x="65349" y="28199"/>
                    </a:cubicBezTo>
                    <a:lnTo>
                      <a:pt x="65349" y="28199"/>
                    </a:lnTo>
                    <a:cubicBezTo>
                      <a:pt x="65349" y="28182"/>
                      <a:pt x="65346" y="28163"/>
                      <a:pt x="65340" y="28145"/>
                    </a:cubicBezTo>
                    <a:cubicBezTo>
                      <a:pt x="65340" y="27916"/>
                      <a:pt x="65386" y="27642"/>
                      <a:pt x="65477" y="27413"/>
                    </a:cubicBezTo>
                    <a:cubicBezTo>
                      <a:pt x="65477" y="27413"/>
                      <a:pt x="65477" y="27368"/>
                      <a:pt x="65477" y="27368"/>
                    </a:cubicBezTo>
                    <a:close/>
                    <a:moveTo>
                      <a:pt x="65307" y="28315"/>
                    </a:moveTo>
                    <a:cubicBezTo>
                      <a:pt x="65284" y="28380"/>
                      <a:pt x="65265" y="28445"/>
                      <a:pt x="65249" y="28511"/>
                    </a:cubicBezTo>
                    <a:lnTo>
                      <a:pt x="65111" y="28374"/>
                    </a:lnTo>
                    <a:lnTo>
                      <a:pt x="65111" y="28374"/>
                    </a:lnTo>
                    <a:cubicBezTo>
                      <a:pt x="65130" y="28380"/>
                      <a:pt x="65148" y="28383"/>
                      <a:pt x="65166" y="28383"/>
                    </a:cubicBezTo>
                    <a:cubicBezTo>
                      <a:pt x="65221" y="28383"/>
                      <a:pt x="65272" y="28356"/>
                      <a:pt x="65307" y="28315"/>
                    </a:cubicBezTo>
                    <a:close/>
                    <a:moveTo>
                      <a:pt x="63070" y="30206"/>
                    </a:moveTo>
                    <a:lnTo>
                      <a:pt x="63070" y="30206"/>
                    </a:lnTo>
                    <a:cubicBezTo>
                      <a:pt x="63567" y="30298"/>
                      <a:pt x="64064" y="30480"/>
                      <a:pt x="64517" y="30706"/>
                    </a:cubicBezTo>
                    <a:cubicBezTo>
                      <a:pt x="64197" y="30752"/>
                      <a:pt x="63922" y="30843"/>
                      <a:pt x="63648" y="30981"/>
                    </a:cubicBezTo>
                    <a:cubicBezTo>
                      <a:pt x="63465" y="30706"/>
                      <a:pt x="63282" y="30477"/>
                      <a:pt x="63099" y="30249"/>
                    </a:cubicBezTo>
                    <a:cubicBezTo>
                      <a:pt x="63099" y="30221"/>
                      <a:pt x="63083" y="30210"/>
                      <a:pt x="63070" y="30206"/>
                    </a:cubicBezTo>
                    <a:close/>
                    <a:moveTo>
                      <a:pt x="66438" y="27596"/>
                    </a:moveTo>
                    <a:cubicBezTo>
                      <a:pt x="66575" y="27871"/>
                      <a:pt x="66666" y="28145"/>
                      <a:pt x="66803" y="28419"/>
                    </a:cubicBezTo>
                    <a:cubicBezTo>
                      <a:pt x="66346" y="29105"/>
                      <a:pt x="66117" y="29883"/>
                      <a:pt x="66209" y="30660"/>
                    </a:cubicBezTo>
                    <a:cubicBezTo>
                      <a:pt x="66232" y="30820"/>
                      <a:pt x="66369" y="30900"/>
                      <a:pt x="66495" y="30900"/>
                    </a:cubicBezTo>
                    <a:cubicBezTo>
                      <a:pt x="66621" y="30900"/>
                      <a:pt x="66735" y="30820"/>
                      <a:pt x="66712" y="30660"/>
                    </a:cubicBezTo>
                    <a:cubicBezTo>
                      <a:pt x="66666" y="30112"/>
                      <a:pt x="66758" y="29517"/>
                      <a:pt x="67032" y="29014"/>
                    </a:cubicBezTo>
                    <a:cubicBezTo>
                      <a:pt x="67261" y="29700"/>
                      <a:pt x="67489" y="30386"/>
                      <a:pt x="67672" y="31072"/>
                    </a:cubicBezTo>
                    <a:lnTo>
                      <a:pt x="67124" y="30889"/>
                    </a:lnTo>
                    <a:cubicBezTo>
                      <a:pt x="67091" y="30873"/>
                      <a:pt x="67060" y="30865"/>
                      <a:pt x="67032" y="30865"/>
                    </a:cubicBezTo>
                    <a:cubicBezTo>
                      <a:pt x="66823" y="30865"/>
                      <a:pt x="66750" y="31266"/>
                      <a:pt x="67032" y="31346"/>
                    </a:cubicBezTo>
                    <a:lnTo>
                      <a:pt x="67764" y="31667"/>
                    </a:lnTo>
                    <a:lnTo>
                      <a:pt x="67810" y="31667"/>
                    </a:lnTo>
                    <a:cubicBezTo>
                      <a:pt x="67810" y="31758"/>
                      <a:pt x="67855" y="31804"/>
                      <a:pt x="67855" y="31895"/>
                    </a:cubicBezTo>
                    <a:cubicBezTo>
                      <a:pt x="67718" y="31987"/>
                      <a:pt x="67627" y="32078"/>
                      <a:pt x="67489" y="32170"/>
                    </a:cubicBezTo>
                    <a:cubicBezTo>
                      <a:pt x="67489" y="32078"/>
                      <a:pt x="67444" y="32032"/>
                      <a:pt x="67352" y="32032"/>
                    </a:cubicBezTo>
                    <a:cubicBezTo>
                      <a:pt x="66872" y="31895"/>
                      <a:pt x="66369" y="31827"/>
                      <a:pt x="65866" y="31827"/>
                    </a:cubicBezTo>
                    <a:cubicBezTo>
                      <a:pt x="65363" y="31827"/>
                      <a:pt x="64860" y="31895"/>
                      <a:pt x="64380" y="32032"/>
                    </a:cubicBezTo>
                    <a:lnTo>
                      <a:pt x="64334" y="32032"/>
                    </a:lnTo>
                    <a:cubicBezTo>
                      <a:pt x="64197" y="31804"/>
                      <a:pt x="64059" y="31575"/>
                      <a:pt x="63922" y="31346"/>
                    </a:cubicBezTo>
                    <a:cubicBezTo>
                      <a:pt x="64272" y="31207"/>
                      <a:pt x="64648" y="31147"/>
                      <a:pt x="65010" y="31147"/>
                    </a:cubicBezTo>
                    <a:cubicBezTo>
                      <a:pt x="65122" y="31147"/>
                      <a:pt x="65232" y="31153"/>
                      <a:pt x="65340" y="31163"/>
                    </a:cubicBezTo>
                    <a:cubicBezTo>
                      <a:pt x="65363" y="31186"/>
                      <a:pt x="65386" y="31198"/>
                      <a:pt x="65414" y="31198"/>
                    </a:cubicBezTo>
                    <a:cubicBezTo>
                      <a:pt x="65443" y="31198"/>
                      <a:pt x="65477" y="31186"/>
                      <a:pt x="65523" y="31163"/>
                    </a:cubicBezTo>
                    <a:cubicBezTo>
                      <a:pt x="65569" y="31163"/>
                      <a:pt x="65614" y="31118"/>
                      <a:pt x="65614" y="31072"/>
                    </a:cubicBezTo>
                    <a:cubicBezTo>
                      <a:pt x="65660" y="30981"/>
                      <a:pt x="65660" y="30935"/>
                      <a:pt x="65614" y="30889"/>
                    </a:cubicBezTo>
                    <a:cubicBezTo>
                      <a:pt x="65523" y="29791"/>
                      <a:pt x="65523" y="28374"/>
                      <a:pt x="66438" y="27596"/>
                    </a:cubicBezTo>
                    <a:close/>
                    <a:moveTo>
                      <a:pt x="65889" y="32272"/>
                    </a:moveTo>
                    <a:cubicBezTo>
                      <a:pt x="66335" y="32272"/>
                      <a:pt x="66781" y="32330"/>
                      <a:pt x="67215" y="32444"/>
                    </a:cubicBezTo>
                    <a:cubicBezTo>
                      <a:pt x="67124" y="32535"/>
                      <a:pt x="67078" y="32627"/>
                      <a:pt x="67032" y="32718"/>
                    </a:cubicBezTo>
                    <a:cubicBezTo>
                      <a:pt x="66939" y="32905"/>
                      <a:pt x="67100" y="33071"/>
                      <a:pt x="67255" y="33071"/>
                    </a:cubicBezTo>
                    <a:cubicBezTo>
                      <a:pt x="67328" y="33071"/>
                      <a:pt x="67400" y="33035"/>
                      <a:pt x="67444" y="32947"/>
                    </a:cubicBezTo>
                    <a:cubicBezTo>
                      <a:pt x="67581" y="32718"/>
                      <a:pt x="67718" y="32535"/>
                      <a:pt x="67947" y="32398"/>
                    </a:cubicBezTo>
                    <a:cubicBezTo>
                      <a:pt x="68080" y="32842"/>
                      <a:pt x="68084" y="33287"/>
                      <a:pt x="68168" y="33731"/>
                    </a:cubicBezTo>
                    <a:lnTo>
                      <a:pt x="68168" y="33731"/>
                    </a:lnTo>
                    <a:cubicBezTo>
                      <a:pt x="67578" y="34234"/>
                      <a:pt x="67215" y="34963"/>
                      <a:pt x="67215" y="35783"/>
                    </a:cubicBezTo>
                    <a:cubicBezTo>
                      <a:pt x="66986" y="35783"/>
                      <a:pt x="66712" y="35783"/>
                      <a:pt x="66483" y="35828"/>
                    </a:cubicBezTo>
                    <a:cubicBezTo>
                      <a:pt x="66483" y="35371"/>
                      <a:pt x="66529" y="34868"/>
                      <a:pt x="66712" y="34456"/>
                    </a:cubicBezTo>
                    <a:cubicBezTo>
                      <a:pt x="66766" y="34266"/>
                      <a:pt x="66627" y="34157"/>
                      <a:pt x="66486" y="34157"/>
                    </a:cubicBezTo>
                    <a:cubicBezTo>
                      <a:pt x="66389" y="34157"/>
                      <a:pt x="66292" y="34208"/>
                      <a:pt x="66255" y="34319"/>
                    </a:cubicBezTo>
                    <a:cubicBezTo>
                      <a:pt x="66117" y="34639"/>
                      <a:pt x="66072" y="34959"/>
                      <a:pt x="66026" y="35325"/>
                    </a:cubicBezTo>
                    <a:cubicBezTo>
                      <a:pt x="65752" y="34685"/>
                      <a:pt x="65431" y="34090"/>
                      <a:pt x="65157" y="33496"/>
                    </a:cubicBezTo>
                    <a:cubicBezTo>
                      <a:pt x="65547" y="33319"/>
                      <a:pt x="65992" y="33251"/>
                      <a:pt x="66428" y="33251"/>
                    </a:cubicBezTo>
                    <a:cubicBezTo>
                      <a:pt x="66554" y="33251"/>
                      <a:pt x="66680" y="33257"/>
                      <a:pt x="66803" y="33267"/>
                    </a:cubicBezTo>
                    <a:cubicBezTo>
                      <a:pt x="66815" y="33269"/>
                      <a:pt x="66827" y="33270"/>
                      <a:pt x="66838" y="33270"/>
                    </a:cubicBezTo>
                    <a:cubicBezTo>
                      <a:pt x="67077" y="33270"/>
                      <a:pt x="67066" y="32810"/>
                      <a:pt x="66803" y="32810"/>
                    </a:cubicBezTo>
                    <a:cubicBezTo>
                      <a:pt x="66638" y="32786"/>
                      <a:pt x="66473" y="32775"/>
                      <a:pt x="66308" y="32775"/>
                    </a:cubicBezTo>
                    <a:cubicBezTo>
                      <a:pt x="65835" y="32775"/>
                      <a:pt x="65369" y="32869"/>
                      <a:pt x="64928" y="33039"/>
                    </a:cubicBezTo>
                    <a:lnTo>
                      <a:pt x="64563" y="32444"/>
                    </a:lnTo>
                    <a:cubicBezTo>
                      <a:pt x="64997" y="32330"/>
                      <a:pt x="65443" y="32272"/>
                      <a:pt x="65889" y="32272"/>
                    </a:cubicBezTo>
                    <a:close/>
                    <a:moveTo>
                      <a:pt x="68267" y="34365"/>
                    </a:moveTo>
                    <a:cubicBezTo>
                      <a:pt x="68313" y="34914"/>
                      <a:pt x="68358" y="35462"/>
                      <a:pt x="68358" y="36011"/>
                    </a:cubicBezTo>
                    <a:cubicBezTo>
                      <a:pt x="68130" y="35920"/>
                      <a:pt x="67901" y="35874"/>
                      <a:pt x="67672" y="35874"/>
                    </a:cubicBezTo>
                    <a:cubicBezTo>
                      <a:pt x="67672" y="35325"/>
                      <a:pt x="67901" y="34776"/>
                      <a:pt x="68267" y="34365"/>
                    </a:cubicBezTo>
                    <a:close/>
                    <a:moveTo>
                      <a:pt x="69456" y="33999"/>
                    </a:moveTo>
                    <a:cubicBezTo>
                      <a:pt x="69365" y="34090"/>
                      <a:pt x="69319" y="34182"/>
                      <a:pt x="69365" y="34273"/>
                    </a:cubicBezTo>
                    <a:lnTo>
                      <a:pt x="69365" y="34228"/>
                    </a:lnTo>
                    <a:cubicBezTo>
                      <a:pt x="69822" y="34959"/>
                      <a:pt x="69959" y="35828"/>
                      <a:pt x="69776" y="36697"/>
                    </a:cubicBezTo>
                    <a:cubicBezTo>
                      <a:pt x="69639" y="36606"/>
                      <a:pt x="69502" y="36560"/>
                      <a:pt x="69365" y="36514"/>
                    </a:cubicBezTo>
                    <a:cubicBezTo>
                      <a:pt x="69365" y="35645"/>
                      <a:pt x="69273" y="34822"/>
                      <a:pt x="69182" y="33999"/>
                    </a:cubicBezTo>
                    <a:close/>
                    <a:moveTo>
                      <a:pt x="67208" y="36297"/>
                    </a:moveTo>
                    <a:cubicBezTo>
                      <a:pt x="67605" y="36297"/>
                      <a:pt x="67998" y="36358"/>
                      <a:pt x="68358" y="36469"/>
                    </a:cubicBezTo>
                    <a:lnTo>
                      <a:pt x="68358" y="37063"/>
                    </a:lnTo>
                    <a:cubicBezTo>
                      <a:pt x="68131" y="37025"/>
                      <a:pt x="67896" y="37003"/>
                      <a:pt x="67663" y="37003"/>
                    </a:cubicBezTo>
                    <a:cubicBezTo>
                      <a:pt x="67333" y="37003"/>
                      <a:pt x="67007" y="37047"/>
                      <a:pt x="66712" y="37155"/>
                    </a:cubicBezTo>
                    <a:cubicBezTo>
                      <a:pt x="66621" y="36880"/>
                      <a:pt x="66529" y="36697"/>
                      <a:pt x="66438" y="36377"/>
                    </a:cubicBezTo>
                    <a:cubicBezTo>
                      <a:pt x="66690" y="36323"/>
                      <a:pt x="66950" y="36297"/>
                      <a:pt x="67208" y="36297"/>
                    </a:cubicBezTo>
                    <a:close/>
                    <a:moveTo>
                      <a:pt x="67680" y="37457"/>
                    </a:moveTo>
                    <a:cubicBezTo>
                      <a:pt x="67906" y="37457"/>
                      <a:pt x="68132" y="37479"/>
                      <a:pt x="68358" y="37520"/>
                    </a:cubicBezTo>
                    <a:cubicBezTo>
                      <a:pt x="68358" y="37595"/>
                      <a:pt x="68358" y="37640"/>
                      <a:pt x="68358" y="37703"/>
                    </a:cubicBezTo>
                    <a:cubicBezTo>
                      <a:pt x="68107" y="37658"/>
                      <a:pt x="67867" y="37635"/>
                      <a:pt x="67627" y="37635"/>
                    </a:cubicBezTo>
                    <a:cubicBezTo>
                      <a:pt x="67387" y="37635"/>
                      <a:pt x="67146" y="37658"/>
                      <a:pt x="66895" y="37703"/>
                    </a:cubicBezTo>
                    <a:cubicBezTo>
                      <a:pt x="66895" y="37658"/>
                      <a:pt x="66895" y="37612"/>
                      <a:pt x="66849" y="37566"/>
                    </a:cubicBezTo>
                    <a:cubicBezTo>
                      <a:pt x="67126" y="37491"/>
                      <a:pt x="67403" y="37457"/>
                      <a:pt x="67680" y="37457"/>
                    </a:cubicBezTo>
                    <a:close/>
                    <a:moveTo>
                      <a:pt x="67678" y="38138"/>
                    </a:moveTo>
                    <a:cubicBezTo>
                      <a:pt x="67901" y="38138"/>
                      <a:pt x="68130" y="38161"/>
                      <a:pt x="68358" y="38206"/>
                    </a:cubicBezTo>
                    <a:lnTo>
                      <a:pt x="68358" y="38527"/>
                    </a:lnTo>
                    <a:cubicBezTo>
                      <a:pt x="68255" y="38515"/>
                      <a:pt x="68153" y="38509"/>
                      <a:pt x="68051" y="38509"/>
                    </a:cubicBezTo>
                    <a:cubicBezTo>
                      <a:pt x="67747" y="38509"/>
                      <a:pt x="67455" y="38561"/>
                      <a:pt x="67215" y="38664"/>
                    </a:cubicBezTo>
                    <a:cubicBezTo>
                      <a:pt x="67124" y="38527"/>
                      <a:pt x="67078" y="38389"/>
                      <a:pt x="67032" y="38206"/>
                    </a:cubicBezTo>
                    <a:cubicBezTo>
                      <a:pt x="67238" y="38161"/>
                      <a:pt x="67455" y="38138"/>
                      <a:pt x="67678" y="38138"/>
                    </a:cubicBezTo>
                    <a:close/>
                    <a:moveTo>
                      <a:pt x="69319" y="38161"/>
                    </a:moveTo>
                    <a:cubicBezTo>
                      <a:pt x="70279" y="38664"/>
                      <a:pt x="71148" y="39350"/>
                      <a:pt x="71926" y="40081"/>
                    </a:cubicBezTo>
                    <a:lnTo>
                      <a:pt x="71102" y="40081"/>
                    </a:lnTo>
                    <a:cubicBezTo>
                      <a:pt x="70645" y="39487"/>
                      <a:pt x="70005" y="39075"/>
                      <a:pt x="69273" y="38847"/>
                    </a:cubicBezTo>
                    <a:lnTo>
                      <a:pt x="69273" y="38801"/>
                    </a:lnTo>
                    <a:cubicBezTo>
                      <a:pt x="69273" y="38572"/>
                      <a:pt x="69273" y="38389"/>
                      <a:pt x="69319" y="38161"/>
                    </a:cubicBezTo>
                    <a:close/>
                    <a:moveTo>
                      <a:pt x="69227" y="39350"/>
                    </a:moveTo>
                    <a:cubicBezTo>
                      <a:pt x="69685" y="39487"/>
                      <a:pt x="70096" y="39761"/>
                      <a:pt x="70462" y="40127"/>
                    </a:cubicBezTo>
                    <a:cubicBezTo>
                      <a:pt x="70005" y="40127"/>
                      <a:pt x="69593" y="40127"/>
                      <a:pt x="69136" y="40173"/>
                    </a:cubicBezTo>
                    <a:cubicBezTo>
                      <a:pt x="69182" y="39899"/>
                      <a:pt x="69227" y="39578"/>
                      <a:pt x="69227" y="39350"/>
                    </a:cubicBezTo>
                    <a:close/>
                    <a:moveTo>
                      <a:pt x="69730" y="33999"/>
                    </a:moveTo>
                    <a:cubicBezTo>
                      <a:pt x="70005" y="33999"/>
                      <a:pt x="70325" y="34045"/>
                      <a:pt x="70645" y="34090"/>
                    </a:cubicBezTo>
                    <a:cubicBezTo>
                      <a:pt x="70599" y="34136"/>
                      <a:pt x="70599" y="34228"/>
                      <a:pt x="70645" y="34273"/>
                    </a:cubicBezTo>
                    <a:cubicBezTo>
                      <a:pt x="70691" y="34365"/>
                      <a:pt x="70691" y="34456"/>
                      <a:pt x="70737" y="34502"/>
                    </a:cubicBezTo>
                    <a:cubicBezTo>
                      <a:pt x="70794" y="34588"/>
                      <a:pt x="70873" y="34624"/>
                      <a:pt x="70951" y="34624"/>
                    </a:cubicBezTo>
                    <a:cubicBezTo>
                      <a:pt x="71123" y="34624"/>
                      <a:pt x="71288" y="34448"/>
                      <a:pt x="71194" y="34228"/>
                    </a:cubicBezTo>
                    <a:lnTo>
                      <a:pt x="71148" y="34136"/>
                    </a:lnTo>
                    <a:lnTo>
                      <a:pt x="71148" y="34136"/>
                    </a:lnTo>
                    <a:cubicBezTo>
                      <a:pt x="71423" y="34182"/>
                      <a:pt x="71697" y="34273"/>
                      <a:pt x="71971" y="34365"/>
                    </a:cubicBezTo>
                    <a:cubicBezTo>
                      <a:pt x="72429" y="35691"/>
                      <a:pt x="72337" y="37155"/>
                      <a:pt x="71834" y="38481"/>
                    </a:cubicBezTo>
                    <a:cubicBezTo>
                      <a:pt x="71788" y="38618"/>
                      <a:pt x="71880" y="38755"/>
                      <a:pt x="72017" y="38755"/>
                    </a:cubicBezTo>
                    <a:cubicBezTo>
                      <a:pt x="72063" y="38847"/>
                      <a:pt x="72109" y="38892"/>
                      <a:pt x="72200" y="38938"/>
                    </a:cubicBezTo>
                    <a:cubicBezTo>
                      <a:pt x="72154" y="39030"/>
                      <a:pt x="72200" y="39075"/>
                      <a:pt x="72246" y="39167"/>
                    </a:cubicBezTo>
                    <a:cubicBezTo>
                      <a:pt x="72612" y="39487"/>
                      <a:pt x="72932" y="39853"/>
                      <a:pt x="73206" y="40219"/>
                    </a:cubicBezTo>
                    <a:lnTo>
                      <a:pt x="72657" y="40173"/>
                    </a:lnTo>
                    <a:cubicBezTo>
                      <a:pt x="71697" y="39167"/>
                      <a:pt x="70554" y="38298"/>
                      <a:pt x="69319" y="37658"/>
                    </a:cubicBezTo>
                    <a:lnTo>
                      <a:pt x="69319" y="37017"/>
                    </a:lnTo>
                    <a:cubicBezTo>
                      <a:pt x="69730" y="37155"/>
                      <a:pt x="70142" y="37429"/>
                      <a:pt x="70462" y="37749"/>
                    </a:cubicBezTo>
                    <a:cubicBezTo>
                      <a:pt x="70500" y="37807"/>
                      <a:pt x="70555" y="37832"/>
                      <a:pt x="70612" y="37832"/>
                    </a:cubicBezTo>
                    <a:cubicBezTo>
                      <a:pt x="70691" y="37832"/>
                      <a:pt x="70775" y="37783"/>
                      <a:pt x="70828" y="37703"/>
                    </a:cubicBezTo>
                    <a:cubicBezTo>
                      <a:pt x="70863" y="37738"/>
                      <a:pt x="70911" y="37753"/>
                      <a:pt x="70960" y="37753"/>
                    </a:cubicBezTo>
                    <a:cubicBezTo>
                      <a:pt x="71039" y="37753"/>
                      <a:pt x="71120" y="37714"/>
                      <a:pt x="71148" y="37658"/>
                    </a:cubicBezTo>
                    <a:cubicBezTo>
                      <a:pt x="71423" y="37155"/>
                      <a:pt x="71468" y="36560"/>
                      <a:pt x="71331" y="36011"/>
                    </a:cubicBezTo>
                    <a:cubicBezTo>
                      <a:pt x="71294" y="35900"/>
                      <a:pt x="71197" y="35849"/>
                      <a:pt x="71100" y="35849"/>
                    </a:cubicBezTo>
                    <a:cubicBezTo>
                      <a:pt x="70959" y="35849"/>
                      <a:pt x="70819" y="35958"/>
                      <a:pt x="70874" y="36148"/>
                    </a:cubicBezTo>
                    <a:cubicBezTo>
                      <a:pt x="70965" y="36560"/>
                      <a:pt x="70919" y="36972"/>
                      <a:pt x="70737" y="37383"/>
                    </a:cubicBezTo>
                    <a:cubicBezTo>
                      <a:pt x="70554" y="37200"/>
                      <a:pt x="70371" y="37063"/>
                      <a:pt x="70188" y="36926"/>
                    </a:cubicBezTo>
                    <a:cubicBezTo>
                      <a:pt x="70416" y="35965"/>
                      <a:pt x="70279" y="34914"/>
                      <a:pt x="69776" y="34045"/>
                    </a:cubicBezTo>
                    <a:cubicBezTo>
                      <a:pt x="69730" y="34045"/>
                      <a:pt x="69730" y="34045"/>
                      <a:pt x="69730" y="33999"/>
                    </a:cubicBezTo>
                    <a:close/>
                    <a:moveTo>
                      <a:pt x="72657" y="37292"/>
                    </a:moveTo>
                    <a:cubicBezTo>
                      <a:pt x="73115" y="37612"/>
                      <a:pt x="73481" y="38115"/>
                      <a:pt x="73663" y="38664"/>
                    </a:cubicBezTo>
                    <a:cubicBezTo>
                      <a:pt x="73755" y="38938"/>
                      <a:pt x="73801" y="39258"/>
                      <a:pt x="73801" y="39533"/>
                    </a:cubicBezTo>
                    <a:cubicBezTo>
                      <a:pt x="73801" y="39761"/>
                      <a:pt x="73755" y="39990"/>
                      <a:pt x="73801" y="40219"/>
                    </a:cubicBezTo>
                    <a:cubicBezTo>
                      <a:pt x="73435" y="39670"/>
                      <a:pt x="73069" y="39213"/>
                      <a:pt x="72612" y="38801"/>
                    </a:cubicBezTo>
                    <a:cubicBezTo>
                      <a:pt x="72566" y="38801"/>
                      <a:pt x="72566" y="38755"/>
                      <a:pt x="72520" y="38755"/>
                    </a:cubicBezTo>
                    <a:cubicBezTo>
                      <a:pt x="72566" y="38618"/>
                      <a:pt x="72520" y="38481"/>
                      <a:pt x="72383" y="38435"/>
                    </a:cubicBezTo>
                    <a:cubicBezTo>
                      <a:pt x="72474" y="38069"/>
                      <a:pt x="72612" y="37658"/>
                      <a:pt x="72657" y="37292"/>
                    </a:cubicBezTo>
                    <a:close/>
                    <a:moveTo>
                      <a:pt x="68002" y="39012"/>
                    </a:moveTo>
                    <a:cubicBezTo>
                      <a:pt x="68092" y="39012"/>
                      <a:pt x="68181" y="39017"/>
                      <a:pt x="68267" y="39030"/>
                    </a:cubicBezTo>
                    <a:cubicBezTo>
                      <a:pt x="68175" y="40127"/>
                      <a:pt x="68038" y="41179"/>
                      <a:pt x="67810" y="42231"/>
                    </a:cubicBezTo>
                    <a:cubicBezTo>
                      <a:pt x="67718" y="41179"/>
                      <a:pt x="67489" y="40173"/>
                      <a:pt x="67261" y="39121"/>
                    </a:cubicBezTo>
                    <a:cubicBezTo>
                      <a:pt x="67495" y="39054"/>
                      <a:pt x="67754" y="39012"/>
                      <a:pt x="68002" y="39012"/>
                    </a:cubicBezTo>
                    <a:close/>
                    <a:moveTo>
                      <a:pt x="69711" y="26711"/>
                    </a:moveTo>
                    <a:cubicBezTo>
                      <a:pt x="75254" y="26711"/>
                      <a:pt x="79453" y="38061"/>
                      <a:pt x="81072" y="43283"/>
                    </a:cubicBezTo>
                    <a:cubicBezTo>
                      <a:pt x="79700" y="42322"/>
                      <a:pt x="78191" y="41591"/>
                      <a:pt x="76636" y="41042"/>
                    </a:cubicBezTo>
                    <a:cubicBezTo>
                      <a:pt x="76773" y="41042"/>
                      <a:pt x="76865" y="40950"/>
                      <a:pt x="76865" y="40813"/>
                    </a:cubicBezTo>
                    <a:lnTo>
                      <a:pt x="76865" y="40585"/>
                    </a:lnTo>
                    <a:cubicBezTo>
                      <a:pt x="76865" y="40424"/>
                      <a:pt x="76739" y="40344"/>
                      <a:pt x="76613" y="40344"/>
                    </a:cubicBezTo>
                    <a:cubicBezTo>
                      <a:pt x="76487" y="40344"/>
                      <a:pt x="76362" y="40424"/>
                      <a:pt x="76362" y="40585"/>
                    </a:cubicBezTo>
                    <a:lnTo>
                      <a:pt x="76362" y="40813"/>
                    </a:lnTo>
                    <a:cubicBezTo>
                      <a:pt x="76362" y="40859"/>
                      <a:pt x="76407" y="40950"/>
                      <a:pt x="76453" y="40996"/>
                    </a:cubicBezTo>
                    <a:lnTo>
                      <a:pt x="75996" y="40859"/>
                    </a:lnTo>
                    <a:cubicBezTo>
                      <a:pt x="76087" y="40356"/>
                      <a:pt x="76316" y="39899"/>
                      <a:pt x="76636" y="39578"/>
                    </a:cubicBezTo>
                    <a:cubicBezTo>
                      <a:pt x="76814" y="39401"/>
                      <a:pt x="76632" y="39140"/>
                      <a:pt x="76457" y="39140"/>
                    </a:cubicBezTo>
                    <a:cubicBezTo>
                      <a:pt x="76407" y="39140"/>
                      <a:pt x="76357" y="39162"/>
                      <a:pt x="76316" y="39213"/>
                    </a:cubicBezTo>
                    <a:cubicBezTo>
                      <a:pt x="75904" y="39624"/>
                      <a:pt x="75630" y="40173"/>
                      <a:pt x="75539" y="40722"/>
                    </a:cubicBezTo>
                    <a:lnTo>
                      <a:pt x="75035" y="40585"/>
                    </a:lnTo>
                    <a:cubicBezTo>
                      <a:pt x="75173" y="40356"/>
                      <a:pt x="75218" y="40127"/>
                      <a:pt x="75218" y="39899"/>
                    </a:cubicBezTo>
                    <a:cubicBezTo>
                      <a:pt x="75218" y="39441"/>
                      <a:pt x="75218" y="38984"/>
                      <a:pt x="75127" y="38527"/>
                    </a:cubicBezTo>
                    <a:cubicBezTo>
                      <a:pt x="75109" y="38399"/>
                      <a:pt x="75026" y="38344"/>
                      <a:pt x="74935" y="38344"/>
                    </a:cubicBezTo>
                    <a:cubicBezTo>
                      <a:pt x="74797" y="38344"/>
                      <a:pt x="74642" y="38471"/>
                      <a:pt x="74670" y="38664"/>
                    </a:cubicBezTo>
                    <a:cubicBezTo>
                      <a:pt x="74715" y="38938"/>
                      <a:pt x="74761" y="39213"/>
                      <a:pt x="74715" y="39533"/>
                    </a:cubicBezTo>
                    <a:cubicBezTo>
                      <a:pt x="74715" y="39670"/>
                      <a:pt x="74715" y="40310"/>
                      <a:pt x="74624" y="40356"/>
                    </a:cubicBezTo>
                    <a:cubicBezTo>
                      <a:pt x="74578" y="40356"/>
                      <a:pt x="74532" y="40402"/>
                      <a:pt x="74487" y="40447"/>
                    </a:cubicBezTo>
                    <a:lnTo>
                      <a:pt x="74258" y="40402"/>
                    </a:lnTo>
                    <a:cubicBezTo>
                      <a:pt x="74349" y="39899"/>
                      <a:pt x="74304" y="39350"/>
                      <a:pt x="74167" y="38847"/>
                    </a:cubicBezTo>
                    <a:cubicBezTo>
                      <a:pt x="73984" y="37978"/>
                      <a:pt x="73481" y="37246"/>
                      <a:pt x="72749" y="36743"/>
                    </a:cubicBezTo>
                    <a:cubicBezTo>
                      <a:pt x="72749" y="36423"/>
                      <a:pt x="72749" y="36103"/>
                      <a:pt x="72749" y="35783"/>
                    </a:cubicBezTo>
                    <a:cubicBezTo>
                      <a:pt x="73206" y="36057"/>
                      <a:pt x="73526" y="36469"/>
                      <a:pt x="73801" y="36926"/>
                    </a:cubicBezTo>
                    <a:cubicBezTo>
                      <a:pt x="73844" y="37013"/>
                      <a:pt x="73916" y="37050"/>
                      <a:pt x="73989" y="37050"/>
                    </a:cubicBezTo>
                    <a:cubicBezTo>
                      <a:pt x="74145" y="37050"/>
                      <a:pt x="74306" y="36884"/>
                      <a:pt x="74212" y="36697"/>
                    </a:cubicBezTo>
                    <a:cubicBezTo>
                      <a:pt x="73892" y="36057"/>
                      <a:pt x="73389" y="35554"/>
                      <a:pt x="72749" y="35234"/>
                    </a:cubicBezTo>
                    <a:cubicBezTo>
                      <a:pt x="72726" y="35211"/>
                      <a:pt x="72703" y="35199"/>
                      <a:pt x="72686" y="35199"/>
                    </a:cubicBezTo>
                    <a:cubicBezTo>
                      <a:pt x="72669" y="35199"/>
                      <a:pt x="72657" y="35211"/>
                      <a:pt x="72657" y="35234"/>
                    </a:cubicBezTo>
                    <a:cubicBezTo>
                      <a:pt x="72612" y="34868"/>
                      <a:pt x="72520" y="34548"/>
                      <a:pt x="72429" y="34228"/>
                    </a:cubicBezTo>
                    <a:cubicBezTo>
                      <a:pt x="72383" y="34182"/>
                      <a:pt x="72383" y="34136"/>
                      <a:pt x="72337" y="34136"/>
                    </a:cubicBezTo>
                    <a:cubicBezTo>
                      <a:pt x="72291" y="34045"/>
                      <a:pt x="72246" y="33953"/>
                      <a:pt x="72154" y="33953"/>
                    </a:cubicBezTo>
                    <a:cubicBezTo>
                      <a:pt x="71314" y="33673"/>
                      <a:pt x="70404" y="33533"/>
                      <a:pt x="69484" y="33533"/>
                    </a:cubicBezTo>
                    <a:cubicBezTo>
                      <a:pt x="69353" y="33533"/>
                      <a:pt x="69222" y="33536"/>
                      <a:pt x="69090" y="33542"/>
                    </a:cubicBezTo>
                    <a:cubicBezTo>
                      <a:pt x="68816" y="31438"/>
                      <a:pt x="68313" y="29334"/>
                      <a:pt x="67489" y="27322"/>
                    </a:cubicBezTo>
                    <a:cubicBezTo>
                      <a:pt x="68251" y="26902"/>
                      <a:pt x="68992" y="26711"/>
                      <a:pt x="69711" y="26711"/>
                    </a:cubicBezTo>
                    <a:close/>
                    <a:moveTo>
                      <a:pt x="63785" y="53939"/>
                    </a:moveTo>
                    <a:lnTo>
                      <a:pt x="68907" y="56042"/>
                    </a:lnTo>
                    <a:cubicBezTo>
                      <a:pt x="68038" y="56866"/>
                      <a:pt x="67169" y="57689"/>
                      <a:pt x="66346" y="58512"/>
                    </a:cubicBezTo>
                    <a:lnTo>
                      <a:pt x="65203" y="57872"/>
                    </a:lnTo>
                    <a:cubicBezTo>
                      <a:pt x="65164" y="57853"/>
                      <a:pt x="65128" y="57844"/>
                      <a:pt x="65094" y="57844"/>
                    </a:cubicBezTo>
                    <a:cubicBezTo>
                      <a:pt x="64885" y="57844"/>
                      <a:pt x="64777" y="58165"/>
                      <a:pt x="64974" y="58283"/>
                    </a:cubicBezTo>
                    <a:lnTo>
                      <a:pt x="66026" y="58878"/>
                    </a:lnTo>
                    <a:cubicBezTo>
                      <a:pt x="65523" y="59335"/>
                      <a:pt x="65066" y="59838"/>
                      <a:pt x="64563" y="60341"/>
                    </a:cubicBezTo>
                    <a:cubicBezTo>
                      <a:pt x="64563" y="60296"/>
                      <a:pt x="64517" y="60296"/>
                      <a:pt x="64517" y="60250"/>
                    </a:cubicBezTo>
                    <a:lnTo>
                      <a:pt x="60812" y="57689"/>
                    </a:lnTo>
                    <a:cubicBezTo>
                      <a:pt x="61133" y="57323"/>
                      <a:pt x="61453" y="56957"/>
                      <a:pt x="61773" y="56591"/>
                    </a:cubicBezTo>
                    <a:lnTo>
                      <a:pt x="63099" y="57323"/>
                    </a:lnTo>
                    <a:cubicBezTo>
                      <a:pt x="63124" y="57333"/>
                      <a:pt x="63149" y="57337"/>
                      <a:pt x="63173" y="57337"/>
                    </a:cubicBezTo>
                    <a:cubicBezTo>
                      <a:pt x="63372" y="57337"/>
                      <a:pt x="63532" y="57034"/>
                      <a:pt x="63328" y="56911"/>
                    </a:cubicBezTo>
                    <a:lnTo>
                      <a:pt x="62047" y="56225"/>
                    </a:lnTo>
                    <a:cubicBezTo>
                      <a:pt x="62322" y="55905"/>
                      <a:pt x="62596" y="55585"/>
                      <a:pt x="62870" y="55219"/>
                    </a:cubicBezTo>
                    <a:lnTo>
                      <a:pt x="65797" y="56683"/>
                    </a:lnTo>
                    <a:cubicBezTo>
                      <a:pt x="65836" y="56702"/>
                      <a:pt x="65873" y="56710"/>
                      <a:pt x="65908" y="56710"/>
                    </a:cubicBezTo>
                    <a:cubicBezTo>
                      <a:pt x="66126" y="56710"/>
                      <a:pt x="66262" y="56389"/>
                      <a:pt x="66026" y="56271"/>
                    </a:cubicBezTo>
                    <a:lnTo>
                      <a:pt x="63145" y="54853"/>
                    </a:lnTo>
                    <a:cubicBezTo>
                      <a:pt x="63328" y="54533"/>
                      <a:pt x="63556" y="54259"/>
                      <a:pt x="63785" y="53939"/>
                    </a:cubicBezTo>
                    <a:close/>
                    <a:moveTo>
                      <a:pt x="60474" y="58073"/>
                    </a:moveTo>
                    <a:lnTo>
                      <a:pt x="64197" y="60661"/>
                    </a:lnTo>
                    <a:cubicBezTo>
                      <a:pt x="63694" y="61210"/>
                      <a:pt x="63191" y="61713"/>
                      <a:pt x="62642" y="62262"/>
                    </a:cubicBezTo>
                    <a:cubicBezTo>
                      <a:pt x="61544" y="61256"/>
                      <a:pt x="60447" y="60204"/>
                      <a:pt x="59349" y="59198"/>
                    </a:cubicBezTo>
                    <a:cubicBezTo>
                      <a:pt x="59754" y="58838"/>
                      <a:pt x="60114" y="58435"/>
                      <a:pt x="60474" y="58073"/>
                    </a:cubicBezTo>
                    <a:close/>
                    <a:moveTo>
                      <a:pt x="58983" y="59518"/>
                    </a:moveTo>
                    <a:cubicBezTo>
                      <a:pt x="60081" y="60570"/>
                      <a:pt x="61224" y="61576"/>
                      <a:pt x="62322" y="62628"/>
                    </a:cubicBezTo>
                    <a:cubicBezTo>
                      <a:pt x="61819" y="63131"/>
                      <a:pt x="61315" y="63680"/>
                      <a:pt x="60812" y="64229"/>
                    </a:cubicBezTo>
                    <a:cubicBezTo>
                      <a:pt x="60858" y="64137"/>
                      <a:pt x="60858" y="64000"/>
                      <a:pt x="60812" y="63954"/>
                    </a:cubicBezTo>
                    <a:lnTo>
                      <a:pt x="59532" y="62399"/>
                    </a:lnTo>
                    <a:cubicBezTo>
                      <a:pt x="59477" y="62345"/>
                      <a:pt x="59415" y="62321"/>
                      <a:pt x="59354" y="62321"/>
                    </a:cubicBezTo>
                    <a:cubicBezTo>
                      <a:pt x="59162" y="62321"/>
                      <a:pt x="58992" y="62556"/>
                      <a:pt x="59166" y="62765"/>
                    </a:cubicBezTo>
                    <a:lnTo>
                      <a:pt x="60492" y="64320"/>
                    </a:lnTo>
                    <a:cubicBezTo>
                      <a:pt x="60519" y="64374"/>
                      <a:pt x="60577" y="64396"/>
                      <a:pt x="60630" y="64396"/>
                    </a:cubicBezTo>
                    <a:cubicBezTo>
                      <a:pt x="60667" y="64396"/>
                      <a:pt x="60702" y="64385"/>
                      <a:pt x="60721" y="64366"/>
                    </a:cubicBezTo>
                    <a:lnTo>
                      <a:pt x="60721" y="64366"/>
                    </a:lnTo>
                    <a:cubicBezTo>
                      <a:pt x="60218" y="64869"/>
                      <a:pt x="59761" y="65418"/>
                      <a:pt x="59257" y="65966"/>
                    </a:cubicBezTo>
                    <a:cubicBezTo>
                      <a:pt x="59166" y="65921"/>
                      <a:pt x="59120" y="65784"/>
                      <a:pt x="59120" y="65692"/>
                    </a:cubicBezTo>
                    <a:cubicBezTo>
                      <a:pt x="59120" y="65532"/>
                      <a:pt x="58995" y="65452"/>
                      <a:pt x="58869" y="65452"/>
                    </a:cubicBezTo>
                    <a:cubicBezTo>
                      <a:pt x="58743" y="65452"/>
                      <a:pt x="58617" y="65532"/>
                      <a:pt x="58617" y="65692"/>
                    </a:cubicBezTo>
                    <a:cubicBezTo>
                      <a:pt x="58617" y="65921"/>
                      <a:pt x="58754" y="66149"/>
                      <a:pt x="58937" y="66332"/>
                    </a:cubicBezTo>
                    <a:cubicBezTo>
                      <a:pt x="58526" y="66790"/>
                      <a:pt x="58160" y="67201"/>
                      <a:pt x="57794" y="67659"/>
                    </a:cubicBezTo>
                    <a:cubicBezTo>
                      <a:pt x="56834" y="66058"/>
                      <a:pt x="55965" y="64457"/>
                      <a:pt x="55142" y="62811"/>
                    </a:cubicBezTo>
                    <a:cubicBezTo>
                      <a:pt x="55507" y="62536"/>
                      <a:pt x="55873" y="62262"/>
                      <a:pt x="56285" y="61942"/>
                    </a:cubicBezTo>
                    <a:cubicBezTo>
                      <a:pt x="56742" y="62765"/>
                      <a:pt x="57291" y="63588"/>
                      <a:pt x="57840" y="64366"/>
                    </a:cubicBezTo>
                    <a:cubicBezTo>
                      <a:pt x="57880" y="64433"/>
                      <a:pt x="57948" y="64461"/>
                      <a:pt x="58019" y="64461"/>
                    </a:cubicBezTo>
                    <a:cubicBezTo>
                      <a:pt x="58190" y="64461"/>
                      <a:pt x="58381" y="64299"/>
                      <a:pt x="58251" y="64137"/>
                    </a:cubicBezTo>
                    <a:lnTo>
                      <a:pt x="58206" y="64091"/>
                    </a:lnTo>
                    <a:cubicBezTo>
                      <a:pt x="57657" y="63314"/>
                      <a:pt x="57108" y="62491"/>
                      <a:pt x="56605" y="61622"/>
                    </a:cubicBezTo>
                    <a:cubicBezTo>
                      <a:pt x="56971" y="61347"/>
                      <a:pt x="57337" y="61073"/>
                      <a:pt x="57657" y="60753"/>
                    </a:cubicBezTo>
                    <a:lnTo>
                      <a:pt x="58023" y="61256"/>
                    </a:lnTo>
                    <a:cubicBezTo>
                      <a:pt x="58064" y="61338"/>
                      <a:pt x="58129" y="61371"/>
                      <a:pt x="58197" y="61371"/>
                    </a:cubicBezTo>
                    <a:cubicBezTo>
                      <a:pt x="58357" y="61371"/>
                      <a:pt x="58531" y="61188"/>
                      <a:pt x="58434" y="61027"/>
                    </a:cubicBezTo>
                    <a:lnTo>
                      <a:pt x="58023" y="60433"/>
                    </a:lnTo>
                    <a:cubicBezTo>
                      <a:pt x="58343" y="60158"/>
                      <a:pt x="58709" y="59838"/>
                      <a:pt x="58983" y="59518"/>
                    </a:cubicBezTo>
                    <a:close/>
                    <a:moveTo>
                      <a:pt x="28433" y="5416"/>
                    </a:moveTo>
                    <a:lnTo>
                      <a:pt x="29028" y="5553"/>
                    </a:lnTo>
                    <a:cubicBezTo>
                      <a:pt x="28982" y="5553"/>
                      <a:pt x="28891" y="5599"/>
                      <a:pt x="28845" y="5644"/>
                    </a:cubicBezTo>
                    <a:cubicBezTo>
                      <a:pt x="28718" y="5813"/>
                      <a:pt x="28826" y="6061"/>
                      <a:pt x="29024" y="6061"/>
                    </a:cubicBezTo>
                    <a:cubicBezTo>
                      <a:pt x="29040" y="6061"/>
                      <a:pt x="29056" y="6059"/>
                      <a:pt x="29074" y="6056"/>
                    </a:cubicBezTo>
                    <a:cubicBezTo>
                      <a:pt x="29074" y="6102"/>
                      <a:pt x="29119" y="6147"/>
                      <a:pt x="29119" y="6147"/>
                    </a:cubicBezTo>
                    <a:cubicBezTo>
                      <a:pt x="29906" y="6907"/>
                      <a:pt x="30935" y="7297"/>
                      <a:pt x="31976" y="7297"/>
                    </a:cubicBezTo>
                    <a:cubicBezTo>
                      <a:pt x="32689" y="7297"/>
                      <a:pt x="33408" y="7114"/>
                      <a:pt x="34059" y="6742"/>
                    </a:cubicBezTo>
                    <a:lnTo>
                      <a:pt x="35202" y="7016"/>
                    </a:lnTo>
                    <a:cubicBezTo>
                      <a:pt x="34882" y="7245"/>
                      <a:pt x="34562" y="7382"/>
                      <a:pt x="34196" y="7565"/>
                    </a:cubicBezTo>
                    <a:cubicBezTo>
                      <a:pt x="34150" y="7565"/>
                      <a:pt x="34104" y="7565"/>
                      <a:pt x="34059" y="7611"/>
                    </a:cubicBezTo>
                    <a:cubicBezTo>
                      <a:pt x="33555" y="7839"/>
                      <a:pt x="33052" y="7977"/>
                      <a:pt x="32504" y="8068"/>
                    </a:cubicBezTo>
                    <a:cubicBezTo>
                      <a:pt x="32199" y="8112"/>
                      <a:pt x="32309" y="8529"/>
                      <a:pt x="32557" y="8529"/>
                    </a:cubicBezTo>
                    <a:cubicBezTo>
                      <a:pt x="32569" y="8529"/>
                      <a:pt x="32582" y="8528"/>
                      <a:pt x="32595" y="8525"/>
                    </a:cubicBezTo>
                    <a:cubicBezTo>
                      <a:pt x="33144" y="8434"/>
                      <a:pt x="33647" y="8297"/>
                      <a:pt x="34150" y="8114"/>
                    </a:cubicBezTo>
                    <a:cubicBezTo>
                      <a:pt x="34562" y="8571"/>
                      <a:pt x="35110" y="8937"/>
                      <a:pt x="35705" y="9074"/>
                    </a:cubicBezTo>
                    <a:cubicBezTo>
                      <a:pt x="35731" y="9082"/>
                      <a:pt x="35757" y="9085"/>
                      <a:pt x="35781" y="9085"/>
                    </a:cubicBezTo>
                    <a:cubicBezTo>
                      <a:pt x="36045" y="9085"/>
                      <a:pt x="36136" y="8659"/>
                      <a:pt x="35842" y="8617"/>
                    </a:cubicBezTo>
                    <a:cubicBezTo>
                      <a:pt x="35385" y="8480"/>
                      <a:pt x="34927" y="8251"/>
                      <a:pt x="34607" y="7885"/>
                    </a:cubicBezTo>
                    <a:cubicBezTo>
                      <a:pt x="34744" y="7839"/>
                      <a:pt x="34836" y="7748"/>
                      <a:pt x="34973" y="7702"/>
                    </a:cubicBezTo>
                    <a:cubicBezTo>
                      <a:pt x="35558" y="8135"/>
                      <a:pt x="36257" y="8355"/>
                      <a:pt x="36958" y="8355"/>
                    </a:cubicBezTo>
                    <a:cubicBezTo>
                      <a:pt x="37518" y="8355"/>
                      <a:pt x="38079" y="8215"/>
                      <a:pt x="38586" y="7931"/>
                    </a:cubicBezTo>
                    <a:cubicBezTo>
                      <a:pt x="40278" y="8434"/>
                      <a:pt x="42016" y="8983"/>
                      <a:pt x="43708" y="9532"/>
                    </a:cubicBezTo>
                    <a:cubicBezTo>
                      <a:pt x="46086" y="10309"/>
                      <a:pt x="48373" y="11269"/>
                      <a:pt x="50568" y="12367"/>
                    </a:cubicBezTo>
                    <a:cubicBezTo>
                      <a:pt x="51117" y="13145"/>
                      <a:pt x="51757" y="13876"/>
                      <a:pt x="52489" y="14471"/>
                    </a:cubicBezTo>
                    <a:cubicBezTo>
                      <a:pt x="52535" y="14471"/>
                      <a:pt x="52535" y="14517"/>
                      <a:pt x="52580" y="14517"/>
                    </a:cubicBezTo>
                    <a:cubicBezTo>
                      <a:pt x="52626" y="14745"/>
                      <a:pt x="52672" y="15020"/>
                      <a:pt x="52718" y="15294"/>
                    </a:cubicBezTo>
                    <a:cubicBezTo>
                      <a:pt x="52169" y="14928"/>
                      <a:pt x="51620" y="14517"/>
                      <a:pt x="51208" y="14013"/>
                    </a:cubicBezTo>
                    <a:cubicBezTo>
                      <a:pt x="51157" y="13962"/>
                      <a:pt x="51102" y="13941"/>
                      <a:pt x="51049" y="13941"/>
                    </a:cubicBezTo>
                    <a:cubicBezTo>
                      <a:pt x="50862" y="13941"/>
                      <a:pt x="50700" y="14202"/>
                      <a:pt x="50843" y="14379"/>
                    </a:cubicBezTo>
                    <a:cubicBezTo>
                      <a:pt x="51391" y="14974"/>
                      <a:pt x="51986" y="15477"/>
                      <a:pt x="52718" y="15797"/>
                    </a:cubicBezTo>
                    <a:cubicBezTo>
                      <a:pt x="52741" y="15820"/>
                      <a:pt x="52763" y="15831"/>
                      <a:pt x="52786" y="15831"/>
                    </a:cubicBezTo>
                    <a:cubicBezTo>
                      <a:pt x="52809" y="15831"/>
                      <a:pt x="52832" y="15820"/>
                      <a:pt x="52855" y="15797"/>
                    </a:cubicBezTo>
                    <a:cubicBezTo>
                      <a:pt x="52901" y="15980"/>
                      <a:pt x="52946" y="16117"/>
                      <a:pt x="52992" y="16254"/>
                    </a:cubicBezTo>
                    <a:cubicBezTo>
                      <a:pt x="53029" y="16366"/>
                      <a:pt x="53127" y="16417"/>
                      <a:pt x="53223" y="16417"/>
                    </a:cubicBezTo>
                    <a:cubicBezTo>
                      <a:pt x="53364" y="16417"/>
                      <a:pt x="53504" y="16307"/>
                      <a:pt x="53449" y="16117"/>
                    </a:cubicBezTo>
                    <a:cubicBezTo>
                      <a:pt x="53175" y="15294"/>
                      <a:pt x="53038" y="14471"/>
                      <a:pt x="52992" y="13648"/>
                    </a:cubicBezTo>
                    <a:lnTo>
                      <a:pt x="52992" y="13648"/>
                    </a:lnTo>
                    <a:cubicBezTo>
                      <a:pt x="53404" y="13876"/>
                      <a:pt x="53770" y="14105"/>
                      <a:pt x="54181" y="14334"/>
                    </a:cubicBezTo>
                    <a:cubicBezTo>
                      <a:pt x="54181" y="14562"/>
                      <a:pt x="54273" y="14837"/>
                      <a:pt x="54318" y="15020"/>
                    </a:cubicBezTo>
                    <a:cubicBezTo>
                      <a:pt x="54364" y="15706"/>
                      <a:pt x="54501" y="16346"/>
                      <a:pt x="54638" y="16986"/>
                    </a:cubicBezTo>
                    <a:cubicBezTo>
                      <a:pt x="54675" y="17113"/>
                      <a:pt x="54769" y="17168"/>
                      <a:pt x="54863" y="17168"/>
                    </a:cubicBezTo>
                    <a:cubicBezTo>
                      <a:pt x="55007" y="17168"/>
                      <a:pt x="55151" y="17042"/>
                      <a:pt x="55096" y="16849"/>
                    </a:cubicBezTo>
                    <a:cubicBezTo>
                      <a:pt x="55004" y="16392"/>
                      <a:pt x="54913" y="15889"/>
                      <a:pt x="54821" y="15431"/>
                    </a:cubicBezTo>
                    <a:cubicBezTo>
                      <a:pt x="54821" y="15157"/>
                      <a:pt x="54776" y="14928"/>
                      <a:pt x="54730" y="14699"/>
                    </a:cubicBezTo>
                    <a:lnTo>
                      <a:pt x="54730" y="14699"/>
                    </a:lnTo>
                    <a:lnTo>
                      <a:pt x="55462" y="15157"/>
                    </a:lnTo>
                    <a:cubicBezTo>
                      <a:pt x="55965" y="17992"/>
                      <a:pt x="56971" y="20736"/>
                      <a:pt x="58480" y="23160"/>
                    </a:cubicBezTo>
                    <a:cubicBezTo>
                      <a:pt x="58480" y="23206"/>
                      <a:pt x="58526" y="23206"/>
                      <a:pt x="58526" y="23252"/>
                    </a:cubicBezTo>
                    <a:cubicBezTo>
                      <a:pt x="58526" y="23435"/>
                      <a:pt x="58480" y="23663"/>
                      <a:pt x="58480" y="23892"/>
                    </a:cubicBezTo>
                    <a:cubicBezTo>
                      <a:pt x="57199" y="22749"/>
                      <a:pt x="56422" y="20736"/>
                      <a:pt x="55828" y="19227"/>
                    </a:cubicBezTo>
                    <a:cubicBezTo>
                      <a:pt x="55790" y="19116"/>
                      <a:pt x="55693" y="19065"/>
                      <a:pt x="55596" y="19065"/>
                    </a:cubicBezTo>
                    <a:cubicBezTo>
                      <a:pt x="55455" y="19065"/>
                      <a:pt x="55316" y="19174"/>
                      <a:pt x="55370" y="19364"/>
                    </a:cubicBezTo>
                    <a:cubicBezTo>
                      <a:pt x="56010" y="21056"/>
                      <a:pt x="56879" y="23252"/>
                      <a:pt x="58343" y="24441"/>
                    </a:cubicBezTo>
                    <a:cubicBezTo>
                      <a:pt x="58389" y="24441"/>
                      <a:pt x="58434" y="24486"/>
                      <a:pt x="58480" y="24486"/>
                    </a:cubicBezTo>
                    <a:lnTo>
                      <a:pt x="58480" y="24898"/>
                    </a:lnTo>
                    <a:cubicBezTo>
                      <a:pt x="57840" y="24349"/>
                      <a:pt x="57245" y="23755"/>
                      <a:pt x="56559" y="23206"/>
                    </a:cubicBezTo>
                    <a:cubicBezTo>
                      <a:pt x="56559" y="23160"/>
                      <a:pt x="56559" y="23114"/>
                      <a:pt x="56514" y="23114"/>
                    </a:cubicBezTo>
                    <a:cubicBezTo>
                      <a:pt x="55462" y="21697"/>
                      <a:pt x="54638" y="20096"/>
                      <a:pt x="54090" y="18404"/>
                    </a:cubicBezTo>
                    <a:cubicBezTo>
                      <a:pt x="54053" y="18277"/>
                      <a:pt x="53959" y="18222"/>
                      <a:pt x="53865" y="18222"/>
                    </a:cubicBezTo>
                    <a:cubicBezTo>
                      <a:pt x="53721" y="18222"/>
                      <a:pt x="53577" y="18348"/>
                      <a:pt x="53632" y="18541"/>
                    </a:cubicBezTo>
                    <a:cubicBezTo>
                      <a:pt x="54044" y="19822"/>
                      <a:pt x="54638" y="21056"/>
                      <a:pt x="55370" y="22245"/>
                    </a:cubicBezTo>
                    <a:cubicBezTo>
                      <a:pt x="54090" y="21285"/>
                      <a:pt x="52763" y="20416"/>
                      <a:pt x="51391" y="19639"/>
                    </a:cubicBezTo>
                    <a:cubicBezTo>
                      <a:pt x="51347" y="19609"/>
                      <a:pt x="51303" y="19596"/>
                      <a:pt x="51263" y="19596"/>
                    </a:cubicBezTo>
                    <a:cubicBezTo>
                      <a:pt x="51056" y="19596"/>
                      <a:pt x="50933" y="19935"/>
                      <a:pt x="51163" y="20050"/>
                    </a:cubicBezTo>
                    <a:cubicBezTo>
                      <a:pt x="53861" y="21559"/>
                      <a:pt x="56376" y="23480"/>
                      <a:pt x="58571" y="25630"/>
                    </a:cubicBezTo>
                    <a:cubicBezTo>
                      <a:pt x="58571" y="25675"/>
                      <a:pt x="58571" y="25675"/>
                      <a:pt x="58571" y="25675"/>
                    </a:cubicBezTo>
                    <a:cubicBezTo>
                      <a:pt x="58571" y="25813"/>
                      <a:pt x="58663" y="25858"/>
                      <a:pt x="58800" y="25858"/>
                    </a:cubicBezTo>
                    <a:cubicBezTo>
                      <a:pt x="59532" y="26590"/>
                      <a:pt x="60218" y="27322"/>
                      <a:pt x="60858" y="28099"/>
                    </a:cubicBezTo>
                    <a:cubicBezTo>
                      <a:pt x="60903" y="28155"/>
                      <a:pt x="60958" y="28178"/>
                      <a:pt x="61013" y="28178"/>
                    </a:cubicBezTo>
                    <a:cubicBezTo>
                      <a:pt x="61184" y="28178"/>
                      <a:pt x="61351" y="27952"/>
                      <a:pt x="61178" y="27779"/>
                    </a:cubicBezTo>
                    <a:cubicBezTo>
                      <a:pt x="60950" y="27505"/>
                      <a:pt x="60812" y="27322"/>
                      <a:pt x="60629" y="27093"/>
                    </a:cubicBezTo>
                    <a:cubicBezTo>
                      <a:pt x="62276" y="27093"/>
                      <a:pt x="63877" y="27779"/>
                      <a:pt x="65020" y="28968"/>
                    </a:cubicBezTo>
                    <a:cubicBezTo>
                      <a:pt x="65066" y="28968"/>
                      <a:pt x="65111" y="29014"/>
                      <a:pt x="65203" y="29014"/>
                    </a:cubicBezTo>
                    <a:cubicBezTo>
                      <a:pt x="65203" y="29151"/>
                      <a:pt x="65157" y="29334"/>
                      <a:pt x="65111" y="29471"/>
                    </a:cubicBezTo>
                    <a:cubicBezTo>
                      <a:pt x="64745" y="29151"/>
                      <a:pt x="64334" y="28923"/>
                      <a:pt x="63877" y="28785"/>
                    </a:cubicBezTo>
                    <a:cubicBezTo>
                      <a:pt x="63191" y="28511"/>
                      <a:pt x="62505" y="28328"/>
                      <a:pt x="61773" y="28282"/>
                    </a:cubicBezTo>
                    <a:cubicBezTo>
                      <a:pt x="61636" y="28282"/>
                      <a:pt x="61544" y="28374"/>
                      <a:pt x="61544" y="28511"/>
                    </a:cubicBezTo>
                    <a:cubicBezTo>
                      <a:pt x="61498" y="28511"/>
                      <a:pt x="61453" y="28511"/>
                      <a:pt x="61407" y="28557"/>
                    </a:cubicBezTo>
                    <a:lnTo>
                      <a:pt x="61361" y="28602"/>
                    </a:lnTo>
                    <a:cubicBezTo>
                      <a:pt x="61184" y="28780"/>
                      <a:pt x="61365" y="29041"/>
                      <a:pt x="61562" y="29041"/>
                    </a:cubicBezTo>
                    <a:cubicBezTo>
                      <a:pt x="61618" y="29041"/>
                      <a:pt x="61676" y="29019"/>
                      <a:pt x="61727" y="28968"/>
                    </a:cubicBezTo>
                    <a:lnTo>
                      <a:pt x="61773" y="28923"/>
                    </a:lnTo>
                    <a:cubicBezTo>
                      <a:pt x="61819" y="28877"/>
                      <a:pt x="61819" y="28831"/>
                      <a:pt x="61819" y="28785"/>
                    </a:cubicBezTo>
                    <a:cubicBezTo>
                      <a:pt x="62367" y="28831"/>
                      <a:pt x="62916" y="28923"/>
                      <a:pt x="63419" y="29105"/>
                    </a:cubicBezTo>
                    <a:cubicBezTo>
                      <a:pt x="63694" y="29197"/>
                      <a:pt x="63922" y="29334"/>
                      <a:pt x="64197" y="29471"/>
                    </a:cubicBezTo>
                    <a:cubicBezTo>
                      <a:pt x="64288" y="29517"/>
                      <a:pt x="64425" y="29609"/>
                      <a:pt x="64517" y="29654"/>
                    </a:cubicBezTo>
                    <a:cubicBezTo>
                      <a:pt x="64608" y="29746"/>
                      <a:pt x="64654" y="29791"/>
                      <a:pt x="64745" y="29791"/>
                    </a:cubicBezTo>
                    <a:cubicBezTo>
                      <a:pt x="64745" y="29929"/>
                      <a:pt x="64791" y="30020"/>
                      <a:pt x="64928" y="30066"/>
                    </a:cubicBezTo>
                    <a:lnTo>
                      <a:pt x="64974" y="30066"/>
                    </a:lnTo>
                    <a:cubicBezTo>
                      <a:pt x="64997" y="30089"/>
                      <a:pt x="65020" y="30100"/>
                      <a:pt x="65043" y="30100"/>
                    </a:cubicBezTo>
                    <a:cubicBezTo>
                      <a:pt x="65066" y="30100"/>
                      <a:pt x="65088" y="30089"/>
                      <a:pt x="65111" y="30066"/>
                    </a:cubicBezTo>
                    <a:lnTo>
                      <a:pt x="65111" y="30523"/>
                    </a:lnTo>
                    <a:cubicBezTo>
                      <a:pt x="64425" y="30066"/>
                      <a:pt x="63602" y="29746"/>
                      <a:pt x="62779" y="29654"/>
                    </a:cubicBezTo>
                    <a:cubicBezTo>
                      <a:pt x="62764" y="29652"/>
                      <a:pt x="62749" y="29651"/>
                      <a:pt x="62735" y="29651"/>
                    </a:cubicBezTo>
                    <a:cubicBezTo>
                      <a:pt x="62447" y="29651"/>
                      <a:pt x="62337" y="30068"/>
                      <a:pt x="62642" y="30112"/>
                    </a:cubicBezTo>
                    <a:cubicBezTo>
                      <a:pt x="62733" y="30112"/>
                      <a:pt x="62779" y="30112"/>
                      <a:pt x="62870" y="30157"/>
                    </a:cubicBezTo>
                    <a:cubicBezTo>
                      <a:pt x="62687" y="30157"/>
                      <a:pt x="62550" y="30340"/>
                      <a:pt x="62687" y="30477"/>
                    </a:cubicBezTo>
                    <a:cubicBezTo>
                      <a:pt x="64334" y="32718"/>
                      <a:pt x="65614" y="35234"/>
                      <a:pt x="66438" y="37932"/>
                    </a:cubicBezTo>
                    <a:cubicBezTo>
                      <a:pt x="66392" y="38023"/>
                      <a:pt x="66438" y="38115"/>
                      <a:pt x="66529" y="38206"/>
                    </a:cubicBezTo>
                    <a:cubicBezTo>
                      <a:pt x="67032" y="40036"/>
                      <a:pt x="67398" y="41865"/>
                      <a:pt x="67489" y="43786"/>
                    </a:cubicBezTo>
                    <a:cubicBezTo>
                      <a:pt x="65386" y="51606"/>
                      <a:pt x="59989" y="58558"/>
                      <a:pt x="53084" y="63040"/>
                    </a:cubicBezTo>
                    <a:cubicBezTo>
                      <a:pt x="52855" y="63040"/>
                      <a:pt x="52626" y="63177"/>
                      <a:pt x="52535" y="63360"/>
                    </a:cubicBezTo>
                    <a:cubicBezTo>
                      <a:pt x="49150" y="65509"/>
                      <a:pt x="45400" y="66973"/>
                      <a:pt x="41467" y="67704"/>
                    </a:cubicBezTo>
                    <a:cubicBezTo>
                      <a:pt x="39931" y="67977"/>
                      <a:pt x="38369" y="68114"/>
                      <a:pt x="36808" y="68114"/>
                    </a:cubicBezTo>
                    <a:cubicBezTo>
                      <a:pt x="31815" y="68114"/>
                      <a:pt x="26828" y="66709"/>
                      <a:pt x="22717" y="63817"/>
                    </a:cubicBezTo>
                    <a:cubicBezTo>
                      <a:pt x="16451" y="59472"/>
                      <a:pt x="12655" y="52338"/>
                      <a:pt x="9911" y="45341"/>
                    </a:cubicBezTo>
                    <a:cubicBezTo>
                      <a:pt x="7579" y="39350"/>
                      <a:pt x="5750" y="33221"/>
                      <a:pt x="4332" y="26956"/>
                    </a:cubicBezTo>
                    <a:cubicBezTo>
                      <a:pt x="9271" y="25264"/>
                      <a:pt x="13524" y="21742"/>
                      <a:pt x="17229" y="18175"/>
                    </a:cubicBezTo>
                    <a:cubicBezTo>
                      <a:pt x="20247" y="15294"/>
                      <a:pt x="22854" y="12047"/>
                      <a:pt x="24958" y="8434"/>
                    </a:cubicBezTo>
                    <a:lnTo>
                      <a:pt x="25278" y="8525"/>
                    </a:lnTo>
                    <a:cubicBezTo>
                      <a:pt x="25316" y="8542"/>
                      <a:pt x="25351" y="8549"/>
                      <a:pt x="25382" y="8549"/>
                    </a:cubicBezTo>
                    <a:cubicBezTo>
                      <a:pt x="25614" y="8549"/>
                      <a:pt x="25657" y="8149"/>
                      <a:pt x="25415" y="8068"/>
                    </a:cubicBezTo>
                    <a:lnTo>
                      <a:pt x="25186" y="8022"/>
                    </a:lnTo>
                    <a:cubicBezTo>
                      <a:pt x="25369" y="7702"/>
                      <a:pt x="25552" y="7336"/>
                      <a:pt x="25781" y="6971"/>
                    </a:cubicBezTo>
                    <a:cubicBezTo>
                      <a:pt x="25781" y="7062"/>
                      <a:pt x="25872" y="7153"/>
                      <a:pt x="25964" y="7153"/>
                    </a:cubicBezTo>
                    <a:cubicBezTo>
                      <a:pt x="26467" y="7108"/>
                      <a:pt x="26970" y="7016"/>
                      <a:pt x="27427" y="6833"/>
                    </a:cubicBezTo>
                    <a:cubicBezTo>
                      <a:pt x="27677" y="6750"/>
                      <a:pt x="27624" y="6364"/>
                      <a:pt x="27371" y="6364"/>
                    </a:cubicBezTo>
                    <a:cubicBezTo>
                      <a:pt x="27346" y="6364"/>
                      <a:pt x="27319" y="6368"/>
                      <a:pt x="27290" y="6376"/>
                    </a:cubicBezTo>
                    <a:cubicBezTo>
                      <a:pt x="26878" y="6559"/>
                      <a:pt x="26421" y="6650"/>
                      <a:pt x="25964" y="6650"/>
                    </a:cubicBezTo>
                    <a:lnTo>
                      <a:pt x="25918" y="6650"/>
                    </a:lnTo>
                    <a:lnTo>
                      <a:pt x="26192" y="6102"/>
                    </a:lnTo>
                    <a:lnTo>
                      <a:pt x="26238" y="6102"/>
                    </a:lnTo>
                    <a:cubicBezTo>
                      <a:pt x="26970" y="5964"/>
                      <a:pt x="27702" y="5736"/>
                      <a:pt x="28433" y="5416"/>
                    </a:cubicBezTo>
                    <a:close/>
                    <a:moveTo>
                      <a:pt x="40187" y="68848"/>
                    </a:moveTo>
                    <a:cubicBezTo>
                      <a:pt x="40187" y="68848"/>
                      <a:pt x="40187" y="68893"/>
                      <a:pt x="40187" y="68893"/>
                    </a:cubicBezTo>
                    <a:lnTo>
                      <a:pt x="40141" y="68893"/>
                    </a:lnTo>
                    <a:cubicBezTo>
                      <a:pt x="40141" y="68848"/>
                      <a:pt x="40095" y="68848"/>
                      <a:pt x="40050" y="68848"/>
                    </a:cubicBezTo>
                    <a:close/>
                    <a:moveTo>
                      <a:pt x="54730" y="63085"/>
                    </a:moveTo>
                    <a:cubicBezTo>
                      <a:pt x="55599" y="64732"/>
                      <a:pt x="56468" y="66378"/>
                      <a:pt x="57428" y="68024"/>
                    </a:cubicBezTo>
                    <a:cubicBezTo>
                      <a:pt x="57017" y="68482"/>
                      <a:pt x="56651" y="68893"/>
                      <a:pt x="56285" y="69351"/>
                    </a:cubicBezTo>
                    <a:lnTo>
                      <a:pt x="53632" y="63817"/>
                    </a:lnTo>
                    <a:cubicBezTo>
                      <a:pt x="53998" y="63543"/>
                      <a:pt x="54364" y="63314"/>
                      <a:pt x="54730" y="63085"/>
                    </a:cubicBezTo>
                    <a:close/>
                    <a:moveTo>
                      <a:pt x="33601" y="68893"/>
                    </a:moveTo>
                    <a:lnTo>
                      <a:pt x="33601" y="68893"/>
                    </a:lnTo>
                    <a:cubicBezTo>
                      <a:pt x="34013" y="68939"/>
                      <a:pt x="34424" y="68939"/>
                      <a:pt x="34836" y="68985"/>
                    </a:cubicBezTo>
                    <a:cubicBezTo>
                      <a:pt x="34790" y="69214"/>
                      <a:pt x="34790" y="69442"/>
                      <a:pt x="34790" y="69671"/>
                    </a:cubicBezTo>
                    <a:lnTo>
                      <a:pt x="34744" y="69671"/>
                    </a:lnTo>
                    <a:cubicBezTo>
                      <a:pt x="34333" y="69488"/>
                      <a:pt x="33921" y="69214"/>
                      <a:pt x="33601" y="68893"/>
                    </a:cubicBezTo>
                    <a:close/>
                    <a:moveTo>
                      <a:pt x="32458" y="68710"/>
                    </a:moveTo>
                    <a:cubicBezTo>
                      <a:pt x="32641" y="68710"/>
                      <a:pt x="32778" y="68756"/>
                      <a:pt x="32961" y="68756"/>
                    </a:cubicBezTo>
                    <a:cubicBezTo>
                      <a:pt x="33418" y="69396"/>
                      <a:pt x="34013" y="69900"/>
                      <a:pt x="34744" y="70174"/>
                    </a:cubicBezTo>
                    <a:cubicBezTo>
                      <a:pt x="34744" y="70311"/>
                      <a:pt x="34790" y="70448"/>
                      <a:pt x="34790" y="70586"/>
                    </a:cubicBezTo>
                    <a:cubicBezTo>
                      <a:pt x="33876" y="70128"/>
                      <a:pt x="33052" y="69488"/>
                      <a:pt x="32458" y="68710"/>
                    </a:cubicBezTo>
                    <a:close/>
                    <a:moveTo>
                      <a:pt x="39867" y="71043"/>
                    </a:moveTo>
                    <a:cubicBezTo>
                      <a:pt x="39867" y="71775"/>
                      <a:pt x="39958" y="72552"/>
                      <a:pt x="40095" y="73284"/>
                    </a:cubicBezTo>
                    <a:lnTo>
                      <a:pt x="40050" y="73238"/>
                    </a:lnTo>
                    <a:cubicBezTo>
                      <a:pt x="39318" y="72826"/>
                      <a:pt x="38723" y="72140"/>
                      <a:pt x="38357" y="71409"/>
                    </a:cubicBezTo>
                    <a:cubicBezTo>
                      <a:pt x="38860" y="71409"/>
                      <a:pt x="39409" y="71272"/>
                      <a:pt x="39867" y="71043"/>
                    </a:cubicBezTo>
                    <a:close/>
                    <a:moveTo>
                      <a:pt x="40736" y="75708"/>
                    </a:moveTo>
                    <a:cubicBezTo>
                      <a:pt x="40873" y="76119"/>
                      <a:pt x="41010" y="76531"/>
                      <a:pt x="41193" y="76942"/>
                    </a:cubicBezTo>
                    <a:cubicBezTo>
                      <a:pt x="40781" y="76851"/>
                      <a:pt x="40415" y="76714"/>
                      <a:pt x="40050" y="76485"/>
                    </a:cubicBezTo>
                    <a:lnTo>
                      <a:pt x="39958" y="76485"/>
                    </a:lnTo>
                    <a:cubicBezTo>
                      <a:pt x="40141" y="76165"/>
                      <a:pt x="40415" y="75891"/>
                      <a:pt x="40736" y="75708"/>
                    </a:cubicBezTo>
                    <a:close/>
                    <a:moveTo>
                      <a:pt x="27061" y="67201"/>
                    </a:moveTo>
                    <a:cubicBezTo>
                      <a:pt x="28571" y="67796"/>
                      <a:pt x="30125" y="68253"/>
                      <a:pt x="31726" y="68528"/>
                    </a:cubicBezTo>
                    <a:cubicBezTo>
                      <a:pt x="32458" y="69625"/>
                      <a:pt x="33418" y="70494"/>
                      <a:pt x="34607" y="70997"/>
                    </a:cubicBezTo>
                    <a:cubicBezTo>
                      <a:pt x="34653" y="71020"/>
                      <a:pt x="34699" y="71031"/>
                      <a:pt x="34744" y="71031"/>
                    </a:cubicBezTo>
                    <a:cubicBezTo>
                      <a:pt x="34790" y="71031"/>
                      <a:pt x="34836" y="71020"/>
                      <a:pt x="34882" y="70997"/>
                    </a:cubicBezTo>
                    <a:cubicBezTo>
                      <a:pt x="34882" y="71180"/>
                      <a:pt x="34927" y="71317"/>
                      <a:pt x="35019" y="71454"/>
                    </a:cubicBezTo>
                    <a:cubicBezTo>
                      <a:pt x="35056" y="71585"/>
                      <a:pt x="35155" y="71640"/>
                      <a:pt x="35252" y="71640"/>
                    </a:cubicBezTo>
                    <a:cubicBezTo>
                      <a:pt x="35392" y="71640"/>
                      <a:pt x="35530" y="71525"/>
                      <a:pt x="35476" y="71363"/>
                    </a:cubicBezTo>
                    <a:cubicBezTo>
                      <a:pt x="35202" y="70586"/>
                      <a:pt x="35156" y="69762"/>
                      <a:pt x="35339" y="68985"/>
                    </a:cubicBezTo>
                    <a:lnTo>
                      <a:pt x="35705" y="68985"/>
                    </a:lnTo>
                    <a:cubicBezTo>
                      <a:pt x="35476" y="69900"/>
                      <a:pt x="35613" y="70860"/>
                      <a:pt x="35979" y="71683"/>
                    </a:cubicBezTo>
                    <a:cubicBezTo>
                      <a:pt x="36023" y="71771"/>
                      <a:pt x="36095" y="71807"/>
                      <a:pt x="36168" y="71807"/>
                    </a:cubicBezTo>
                    <a:cubicBezTo>
                      <a:pt x="36323" y="71807"/>
                      <a:pt x="36484" y="71641"/>
                      <a:pt x="36391" y="71454"/>
                    </a:cubicBezTo>
                    <a:cubicBezTo>
                      <a:pt x="36071" y="70677"/>
                      <a:pt x="35979" y="69808"/>
                      <a:pt x="36162" y="68985"/>
                    </a:cubicBezTo>
                    <a:lnTo>
                      <a:pt x="36757" y="68985"/>
                    </a:lnTo>
                    <a:cubicBezTo>
                      <a:pt x="36780" y="69122"/>
                      <a:pt x="36883" y="69191"/>
                      <a:pt x="36985" y="69191"/>
                    </a:cubicBezTo>
                    <a:cubicBezTo>
                      <a:pt x="37088" y="69191"/>
                      <a:pt x="37191" y="69122"/>
                      <a:pt x="37214" y="68985"/>
                    </a:cubicBezTo>
                    <a:cubicBezTo>
                      <a:pt x="37976" y="69175"/>
                      <a:pt x="38770" y="69271"/>
                      <a:pt x="39543" y="69271"/>
                    </a:cubicBezTo>
                    <a:cubicBezTo>
                      <a:pt x="39698" y="69271"/>
                      <a:pt x="39851" y="69267"/>
                      <a:pt x="40004" y="69259"/>
                    </a:cubicBezTo>
                    <a:lnTo>
                      <a:pt x="40050" y="69259"/>
                    </a:lnTo>
                    <a:cubicBezTo>
                      <a:pt x="40050" y="69442"/>
                      <a:pt x="40004" y="69579"/>
                      <a:pt x="39958" y="69762"/>
                    </a:cubicBezTo>
                    <a:cubicBezTo>
                      <a:pt x="39935" y="69739"/>
                      <a:pt x="39912" y="69728"/>
                      <a:pt x="39889" y="69728"/>
                    </a:cubicBezTo>
                    <a:cubicBezTo>
                      <a:pt x="39867" y="69728"/>
                      <a:pt x="39844" y="69739"/>
                      <a:pt x="39821" y="69762"/>
                    </a:cubicBezTo>
                    <a:cubicBezTo>
                      <a:pt x="39403" y="69894"/>
                      <a:pt x="38964" y="69963"/>
                      <a:pt x="38520" y="69963"/>
                    </a:cubicBezTo>
                    <a:cubicBezTo>
                      <a:pt x="38039" y="69963"/>
                      <a:pt x="37552" y="69883"/>
                      <a:pt x="37077" y="69717"/>
                    </a:cubicBezTo>
                    <a:cubicBezTo>
                      <a:pt x="37052" y="69708"/>
                      <a:pt x="37029" y="69705"/>
                      <a:pt x="37006" y="69705"/>
                    </a:cubicBezTo>
                    <a:cubicBezTo>
                      <a:pt x="36781" y="69705"/>
                      <a:pt x="36694" y="70091"/>
                      <a:pt x="36985" y="70174"/>
                    </a:cubicBezTo>
                    <a:cubicBezTo>
                      <a:pt x="37475" y="70345"/>
                      <a:pt x="38004" y="70438"/>
                      <a:pt x="38538" y="70438"/>
                    </a:cubicBezTo>
                    <a:cubicBezTo>
                      <a:pt x="39000" y="70438"/>
                      <a:pt x="39466" y="70368"/>
                      <a:pt x="39912" y="70220"/>
                    </a:cubicBezTo>
                    <a:lnTo>
                      <a:pt x="39912" y="70631"/>
                    </a:lnTo>
                    <a:cubicBezTo>
                      <a:pt x="39867" y="70608"/>
                      <a:pt x="39821" y="70597"/>
                      <a:pt x="39781" y="70597"/>
                    </a:cubicBezTo>
                    <a:cubicBezTo>
                      <a:pt x="39741" y="70597"/>
                      <a:pt x="39707" y="70608"/>
                      <a:pt x="39684" y="70631"/>
                    </a:cubicBezTo>
                    <a:cubicBezTo>
                      <a:pt x="39267" y="70827"/>
                      <a:pt x="38837" y="70918"/>
                      <a:pt x="38408" y="70918"/>
                    </a:cubicBezTo>
                    <a:cubicBezTo>
                      <a:pt x="38037" y="70918"/>
                      <a:pt x="37666" y="70850"/>
                      <a:pt x="37306" y="70723"/>
                    </a:cubicBezTo>
                    <a:cubicBezTo>
                      <a:pt x="37283" y="70700"/>
                      <a:pt x="37260" y="70688"/>
                      <a:pt x="37237" y="70688"/>
                    </a:cubicBezTo>
                    <a:cubicBezTo>
                      <a:pt x="37214" y="70688"/>
                      <a:pt x="37191" y="70700"/>
                      <a:pt x="37168" y="70723"/>
                    </a:cubicBezTo>
                    <a:cubicBezTo>
                      <a:pt x="37129" y="70624"/>
                      <a:pt x="37029" y="70576"/>
                      <a:pt x="36933" y="70576"/>
                    </a:cubicBezTo>
                    <a:cubicBezTo>
                      <a:pt x="36807" y="70576"/>
                      <a:pt x="36685" y="70658"/>
                      <a:pt x="36711" y="70814"/>
                    </a:cubicBezTo>
                    <a:cubicBezTo>
                      <a:pt x="36757" y="71226"/>
                      <a:pt x="36848" y="71592"/>
                      <a:pt x="37031" y="71958"/>
                    </a:cubicBezTo>
                    <a:cubicBezTo>
                      <a:pt x="37090" y="72045"/>
                      <a:pt x="37171" y="72081"/>
                      <a:pt x="37251" y="72081"/>
                    </a:cubicBezTo>
                    <a:cubicBezTo>
                      <a:pt x="37421" y="72081"/>
                      <a:pt x="37582" y="71916"/>
                      <a:pt x="37488" y="71729"/>
                    </a:cubicBezTo>
                    <a:cubicBezTo>
                      <a:pt x="37397" y="71546"/>
                      <a:pt x="37306" y="71409"/>
                      <a:pt x="37260" y="71226"/>
                    </a:cubicBezTo>
                    <a:lnTo>
                      <a:pt x="37260" y="71226"/>
                    </a:lnTo>
                    <a:cubicBezTo>
                      <a:pt x="37443" y="71272"/>
                      <a:pt x="37626" y="71317"/>
                      <a:pt x="37809" y="71363"/>
                    </a:cubicBezTo>
                    <a:cubicBezTo>
                      <a:pt x="38266" y="72461"/>
                      <a:pt x="39089" y="73330"/>
                      <a:pt x="40187" y="73878"/>
                    </a:cubicBezTo>
                    <a:cubicBezTo>
                      <a:pt x="40187" y="73970"/>
                      <a:pt x="40187" y="74016"/>
                      <a:pt x="40232" y="74107"/>
                    </a:cubicBezTo>
                    <a:cubicBezTo>
                      <a:pt x="40210" y="74084"/>
                      <a:pt x="40187" y="74073"/>
                      <a:pt x="40164" y="74073"/>
                    </a:cubicBezTo>
                    <a:cubicBezTo>
                      <a:pt x="40141" y="74073"/>
                      <a:pt x="40118" y="74084"/>
                      <a:pt x="40095" y="74107"/>
                    </a:cubicBezTo>
                    <a:lnTo>
                      <a:pt x="40004" y="74153"/>
                    </a:lnTo>
                    <a:cubicBezTo>
                      <a:pt x="39409" y="73878"/>
                      <a:pt x="38860" y="73512"/>
                      <a:pt x="38495" y="73009"/>
                    </a:cubicBezTo>
                    <a:cubicBezTo>
                      <a:pt x="38439" y="72954"/>
                      <a:pt x="38378" y="72931"/>
                      <a:pt x="38320" y="72931"/>
                    </a:cubicBezTo>
                    <a:cubicBezTo>
                      <a:pt x="38140" y="72931"/>
                      <a:pt x="37990" y="73156"/>
                      <a:pt x="38129" y="73330"/>
                    </a:cubicBezTo>
                    <a:cubicBezTo>
                      <a:pt x="37671" y="73558"/>
                      <a:pt x="37260" y="73833"/>
                      <a:pt x="36894" y="74153"/>
                    </a:cubicBezTo>
                    <a:cubicBezTo>
                      <a:pt x="36681" y="74294"/>
                      <a:pt x="36853" y="74546"/>
                      <a:pt x="37047" y="74546"/>
                    </a:cubicBezTo>
                    <a:cubicBezTo>
                      <a:pt x="37104" y="74546"/>
                      <a:pt x="37163" y="74524"/>
                      <a:pt x="37214" y="74473"/>
                    </a:cubicBezTo>
                    <a:cubicBezTo>
                      <a:pt x="37580" y="74153"/>
                      <a:pt x="38037" y="73924"/>
                      <a:pt x="38495" y="73695"/>
                    </a:cubicBezTo>
                    <a:lnTo>
                      <a:pt x="38769" y="73970"/>
                    </a:lnTo>
                    <a:cubicBezTo>
                      <a:pt x="38357" y="74244"/>
                      <a:pt x="37946" y="74610"/>
                      <a:pt x="37580" y="74976"/>
                    </a:cubicBezTo>
                    <a:cubicBezTo>
                      <a:pt x="37441" y="75149"/>
                      <a:pt x="37591" y="75375"/>
                      <a:pt x="37772" y="75375"/>
                    </a:cubicBezTo>
                    <a:cubicBezTo>
                      <a:pt x="37829" y="75375"/>
                      <a:pt x="37890" y="75352"/>
                      <a:pt x="37946" y="75296"/>
                    </a:cubicBezTo>
                    <a:cubicBezTo>
                      <a:pt x="38266" y="74930"/>
                      <a:pt x="38678" y="74610"/>
                      <a:pt x="39135" y="74290"/>
                    </a:cubicBezTo>
                    <a:cubicBezTo>
                      <a:pt x="39135" y="74290"/>
                      <a:pt x="39135" y="74244"/>
                      <a:pt x="39181" y="74244"/>
                    </a:cubicBezTo>
                    <a:cubicBezTo>
                      <a:pt x="39272" y="74290"/>
                      <a:pt x="39364" y="74381"/>
                      <a:pt x="39501" y="74427"/>
                    </a:cubicBezTo>
                    <a:cubicBezTo>
                      <a:pt x="39318" y="74564"/>
                      <a:pt x="39226" y="74702"/>
                      <a:pt x="39135" y="74930"/>
                    </a:cubicBezTo>
                    <a:cubicBezTo>
                      <a:pt x="39041" y="75117"/>
                      <a:pt x="39224" y="75283"/>
                      <a:pt x="39378" y="75283"/>
                    </a:cubicBezTo>
                    <a:cubicBezTo>
                      <a:pt x="39451" y="75283"/>
                      <a:pt x="39517" y="75246"/>
                      <a:pt x="39546" y="75159"/>
                    </a:cubicBezTo>
                    <a:cubicBezTo>
                      <a:pt x="39638" y="74930"/>
                      <a:pt x="39775" y="74747"/>
                      <a:pt x="40004" y="74610"/>
                    </a:cubicBezTo>
                    <a:cubicBezTo>
                      <a:pt x="40095" y="74656"/>
                      <a:pt x="40232" y="74702"/>
                      <a:pt x="40370" y="74747"/>
                    </a:cubicBezTo>
                    <a:cubicBezTo>
                      <a:pt x="40415" y="74884"/>
                      <a:pt x="40461" y="75067"/>
                      <a:pt x="40507" y="75205"/>
                    </a:cubicBezTo>
                    <a:cubicBezTo>
                      <a:pt x="40004" y="75525"/>
                      <a:pt x="39546" y="75982"/>
                      <a:pt x="39272" y="76531"/>
                    </a:cubicBezTo>
                    <a:cubicBezTo>
                      <a:pt x="39138" y="76699"/>
                      <a:pt x="39324" y="76891"/>
                      <a:pt x="39505" y="76891"/>
                    </a:cubicBezTo>
                    <a:cubicBezTo>
                      <a:pt x="39570" y="76891"/>
                      <a:pt x="39635" y="76866"/>
                      <a:pt x="39684" y="76805"/>
                    </a:cubicBezTo>
                    <a:cubicBezTo>
                      <a:pt x="39684" y="76805"/>
                      <a:pt x="39729" y="76851"/>
                      <a:pt x="39775" y="76897"/>
                    </a:cubicBezTo>
                    <a:cubicBezTo>
                      <a:pt x="40232" y="77171"/>
                      <a:pt x="40781" y="77354"/>
                      <a:pt x="41376" y="77400"/>
                    </a:cubicBezTo>
                    <a:cubicBezTo>
                      <a:pt x="41467" y="77628"/>
                      <a:pt x="41559" y="77811"/>
                      <a:pt x="41696" y="78040"/>
                    </a:cubicBezTo>
                    <a:cubicBezTo>
                      <a:pt x="41147" y="77949"/>
                      <a:pt x="40644" y="77766"/>
                      <a:pt x="40141" y="77583"/>
                    </a:cubicBezTo>
                    <a:cubicBezTo>
                      <a:pt x="40116" y="77575"/>
                      <a:pt x="40093" y="77571"/>
                      <a:pt x="40070" y="77571"/>
                    </a:cubicBezTo>
                    <a:cubicBezTo>
                      <a:pt x="39846" y="77571"/>
                      <a:pt x="39758" y="77957"/>
                      <a:pt x="40050" y="78040"/>
                    </a:cubicBezTo>
                    <a:cubicBezTo>
                      <a:pt x="40644" y="78314"/>
                      <a:pt x="41239" y="78452"/>
                      <a:pt x="41925" y="78589"/>
                    </a:cubicBezTo>
                    <a:lnTo>
                      <a:pt x="41970" y="78589"/>
                    </a:lnTo>
                    <a:cubicBezTo>
                      <a:pt x="42062" y="78726"/>
                      <a:pt x="42108" y="78863"/>
                      <a:pt x="42199" y="79000"/>
                    </a:cubicBezTo>
                    <a:cubicBezTo>
                      <a:pt x="41970" y="79000"/>
                      <a:pt x="41742" y="78909"/>
                      <a:pt x="41513" y="78818"/>
                    </a:cubicBezTo>
                    <a:cubicBezTo>
                      <a:pt x="41488" y="78809"/>
                      <a:pt x="41465" y="78806"/>
                      <a:pt x="41443" y="78806"/>
                    </a:cubicBezTo>
                    <a:cubicBezTo>
                      <a:pt x="41217" y="78806"/>
                      <a:pt x="41126" y="79196"/>
                      <a:pt x="41376" y="79321"/>
                    </a:cubicBezTo>
                    <a:cubicBezTo>
                      <a:pt x="41742" y="79458"/>
                      <a:pt x="42153" y="79504"/>
                      <a:pt x="42519" y="79549"/>
                    </a:cubicBezTo>
                    <a:cubicBezTo>
                      <a:pt x="42839" y="80052"/>
                      <a:pt x="43205" y="80601"/>
                      <a:pt x="43525" y="81104"/>
                    </a:cubicBezTo>
                    <a:cubicBezTo>
                      <a:pt x="41513" y="80555"/>
                      <a:pt x="39821" y="79092"/>
                      <a:pt x="38357" y="77674"/>
                    </a:cubicBezTo>
                    <a:cubicBezTo>
                      <a:pt x="38306" y="77623"/>
                      <a:pt x="38247" y="77601"/>
                      <a:pt x="38190" y="77601"/>
                    </a:cubicBezTo>
                    <a:cubicBezTo>
                      <a:pt x="37994" y="77601"/>
                      <a:pt x="37814" y="77853"/>
                      <a:pt x="37992" y="77994"/>
                    </a:cubicBezTo>
                    <a:cubicBezTo>
                      <a:pt x="39181" y="79183"/>
                      <a:pt x="40507" y="80235"/>
                      <a:pt x="41970" y="81013"/>
                    </a:cubicBezTo>
                    <a:cubicBezTo>
                      <a:pt x="35019" y="79229"/>
                      <a:pt x="24043" y="74564"/>
                      <a:pt x="27061" y="67201"/>
                    </a:cubicBezTo>
                    <a:close/>
                    <a:moveTo>
                      <a:pt x="478" y="0"/>
                    </a:moveTo>
                    <a:cubicBezTo>
                      <a:pt x="228" y="0"/>
                      <a:pt x="0" y="225"/>
                      <a:pt x="33" y="522"/>
                    </a:cubicBezTo>
                    <a:cubicBezTo>
                      <a:pt x="445" y="15797"/>
                      <a:pt x="3417" y="30889"/>
                      <a:pt x="8814" y="45204"/>
                    </a:cubicBezTo>
                    <a:cubicBezTo>
                      <a:pt x="11421" y="51881"/>
                      <a:pt x="14805" y="58649"/>
                      <a:pt x="20476" y="63314"/>
                    </a:cubicBezTo>
                    <a:cubicBezTo>
                      <a:pt x="22214" y="64777"/>
                      <a:pt x="24134" y="65966"/>
                      <a:pt x="26238" y="66881"/>
                    </a:cubicBezTo>
                    <a:cubicBezTo>
                      <a:pt x="22442" y="76256"/>
                      <a:pt x="38174" y="81562"/>
                      <a:pt x="44760" y="82659"/>
                    </a:cubicBezTo>
                    <a:cubicBezTo>
                      <a:pt x="44781" y="82662"/>
                      <a:pt x="44802" y="82663"/>
                      <a:pt x="44823" y="82663"/>
                    </a:cubicBezTo>
                    <a:cubicBezTo>
                      <a:pt x="45176" y="82663"/>
                      <a:pt x="45570" y="82316"/>
                      <a:pt x="45355" y="81927"/>
                    </a:cubicBezTo>
                    <a:cubicBezTo>
                      <a:pt x="42519" y="78040"/>
                      <a:pt x="39958" y="73604"/>
                      <a:pt x="41193" y="68710"/>
                    </a:cubicBezTo>
                    <a:cubicBezTo>
                      <a:pt x="45309" y="67979"/>
                      <a:pt x="49242" y="66515"/>
                      <a:pt x="52809" y="64320"/>
                    </a:cubicBezTo>
                    <a:lnTo>
                      <a:pt x="55736" y="70494"/>
                    </a:lnTo>
                    <a:cubicBezTo>
                      <a:pt x="55814" y="70650"/>
                      <a:pt x="55966" y="70732"/>
                      <a:pt x="56124" y="70732"/>
                    </a:cubicBezTo>
                    <a:cubicBezTo>
                      <a:pt x="56244" y="70732"/>
                      <a:pt x="56369" y="70684"/>
                      <a:pt x="56468" y="70586"/>
                    </a:cubicBezTo>
                    <a:cubicBezTo>
                      <a:pt x="60721" y="65509"/>
                      <a:pt x="65294" y="60707"/>
                      <a:pt x="70142" y="56225"/>
                    </a:cubicBezTo>
                    <a:cubicBezTo>
                      <a:pt x="70371" y="55997"/>
                      <a:pt x="70325" y="55631"/>
                      <a:pt x="70051" y="55448"/>
                    </a:cubicBezTo>
                    <a:lnTo>
                      <a:pt x="64288" y="53115"/>
                    </a:lnTo>
                    <a:cubicBezTo>
                      <a:pt x="65980" y="50554"/>
                      <a:pt x="67261" y="47719"/>
                      <a:pt x="68175" y="44792"/>
                    </a:cubicBezTo>
                    <a:cubicBezTo>
                      <a:pt x="68541" y="43603"/>
                      <a:pt x="68770" y="42368"/>
                      <a:pt x="68999" y="41133"/>
                    </a:cubicBezTo>
                    <a:cubicBezTo>
                      <a:pt x="69585" y="41074"/>
                      <a:pt x="70171" y="41045"/>
                      <a:pt x="70755" y="41045"/>
                    </a:cubicBezTo>
                    <a:cubicBezTo>
                      <a:pt x="74683" y="41045"/>
                      <a:pt x="78516" y="42369"/>
                      <a:pt x="81621" y="44838"/>
                    </a:cubicBezTo>
                    <a:cubicBezTo>
                      <a:pt x="81715" y="44918"/>
                      <a:pt x="81835" y="44955"/>
                      <a:pt x="81956" y="44955"/>
                    </a:cubicBezTo>
                    <a:cubicBezTo>
                      <a:pt x="82249" y="44955"/>
                      <a:pt x="82541" y="44736"/>
                      <a:pt x="82444" y="44380"/>
                    </a:cubicBezTo>
                    <a:cubicBezTo>
                      <a:pt x="80981" y="39350"/>
                      <a:pt x="78786" y="34548"/>
                      <a:pt x="75950" y="30157"/>
                    </a:cubicBezTo>
                    <a:cubicBezTo>
                      <a:pt x="74447" y="27886"/>
                      <a:pt x="72170" y="25801"/>
                      <a:pt x="69588" y="25801"/>
                    </a:cubicBezTo>
                    <a:cubicBezTo>
                      <a:pt x="68791" y="25801"/>
                      <a:pt x="67965" y="26000"/>
                      <a:pt x="67124" y="26453"/>
                    </a:cubicBezTo>
                    <a:cubicBezTo>
                      <a:pt x="64197" y="20096"/>
                      <a:pt x="58571" y="15248"/>
                      <a:pt x="52443" y="12093"/>
                    </a:cubicBezTo>
                    <a:cubicBezTo>
                      <a:pt x="45446" y="8480"/>
                      <a:pt x="37717" y="6650"/>
                      <a:pt x="30080" y="5004"/>
                    </a:cubicBezTo>
                    <a:cubicBezTo>
                      <a:pt x="30034" y="4958"/>
                      <a:pt x="29943" y="4958"/>
                      <a:pt x="29897" y="4958"/>
                    </a:cubicBezTo>
                    <a:lnTo>
                      <a:pt x="27839" y="4501"/>
                    </a:lnTo>
                    <a:cubicBezTo>
                      <a:pt x="18967" y="2626"/>
                      <a:pt x="10003" y="1162"/>
                      <a:pt x="993" y="111"/>
                    </a:cubicBezTo>
                    <a:cubicBezTo>
                      <a:pt x="948" y="88"/>
                      <a:pt x="913" y="76"/>
                      <a:pt x="879" y="76"/>
                    </a:cubicBezTo>
                    <a:cubicBezTo>
                      <a:pt x="845" y="76"/>
                      <a:pt x="810" y="88"/>
                      <a:pt x="765" y="111"/>
                    </a:cubicBezTo>
                    <a:cubicBezTo>
                      <a:pt x="675" y="34"/>
                      <a:pt x="575" y="0"/>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2"/>
              <p:cNvSpPr/>
              <p:nvPr/>
            </p:nvSpPr>
            <p:spPr>
              <a:xfrm>
                <a:off x="2087254" y="1338400"/>
                <a:ext cx="698418" cy="667400"/>
              </a:xfrm>
              <a:custGeom>
                <a:avLst/>
                <a:gdLst/>
                <a:ahLst/>
                <a:cxnLst/>
                <a:rect l="l" t="t" r="r" b="b"/>
                <a:pathLst>
                  <a:path w="36725" h="35094" extrusionOk="0">
                    <a:moveTo>
                      <a:pt x="26663" y="3800"/>
                    </a:moveTo>
                    <a:lnTo>
                      <a:pt x="26663" y="3800"/>
                    </a:lnTo>
                    <a:cubicBezTo>
                      <a:pt x="27062" y="4110"/>
                      <a:pt x="27461" y="4377"/>
                      <a:pt x="27818" y="4727"/>
                    </a:cubicBezTo>
                    <a:lnTo>
                      <a:pt x="27818" y="4727"/>
                    </a:lnTo>
                    <a:cubicBezTo>
                      <a:pt x="27686" y="4775"/>
                      <a:pt x="27521" y="4859"/>
                      <a:pt x="27395" y="4943"/>
                    </a:cubicBezTo>
                    <a:cubicBezTo>
                      <a:pt x="27120" y="4577"/>
                      <a:pt x="26846" y="4212"/>
                      <a:pt x="26663" y="3800"/>
                    </a:cubicBezTo>
                    <a:close/>
                    <a:moveTo>
                      <a:pt x="30871" y="7779"/>
                    </a:moveTo>
                    <a:lnTo>
                      <a:pt x="30871" y="7779"/>
                    </a:lnTo>
                    <a:cubicBezTo>
                      <a:pt x="31099" y="8099"/>
                      <a:pt x="31328" y="8373"/>
                      <a:pt x="31557" y="8693"/>
                    </a:cubicBezTo>
                    <a:cubicBezTo>
                      <a:pt x="31374" y="8693"/>
                      <a:pt x="31145" y="8693"/>
                      <a:pt x="30962" y="8739"/>
                    </a:cubicBezTo>
                    <a:cubicBezTo>
                      <a:pt x="30916" y="8419"/>
                      <a:pt x="30871" y="8099"/>
                      <a:pt x="30871" y="7779"/>
                    </a:cubicBezTo>
                    <a:close/>
                    <a:moveTo>
                      <a:pt x="30093" y="6818"/>
                    </a:moveTo>
                    <a:cubicBezTo>
                      <a:pt x="30093" y="6864"/>
                      <a:pt x="30139" y="6910"/>
                      <a:pt x="30185" y="6956"/>
                    </a:cubicBezTo>
                    <a:lnTo>
                      <a:pt x="30139" y="6910"/>
                    </a:lnTo>
                    <a:lnTo>
                      <a:pt x="30367" y="7184"/>
                    </a:lnTo>
                    <a:cubicBezTo>
                      <a:pt x="30367" y="7687"/>
                      <a:pt x="30367" y="8236"/>
                      <a:pt x="30459" y="8739"/>
                    </a:cubicBezTo>
                    <a:lnTo>
                      <a:pt x="30093" y="8831"/>
                    </a:lnTo>
                    <a:cubicBezTo>
                      <a:pt x="29910" y="8190"/>
                      <a:pt x="29910" y="7504"/>
                      <a:pt x="30093" y="6864"/>
                    </a:cubicBezTo>
                    <a:lnTo>
                      <a:pt x="30093" y="6818"/>
                    </a:lnTo>
                    <a:close/>
                    <a:moveTo>
                      <a:pt x="33294" y="14913"/>
                    </a:moveTo>
                    <a:cubicBezTo>
                      <a:pt x="33386" y="14959"/>
                      <a:pt x="33477" y="14959"/>
                      <a:pt x="33569" y="15005"/>
                    </a:cubicBezTo>
                    <a:lnTo>
                      <a:pt x="33477" y="15050"/>
                    </a:lnTo>
                    <a:cubicBezTo>
                      <a:pt x="33157" y="15279"/>
                      <a:pt x="32883" y="15508"/>
                      <a:pt x="32654" y="15782"/>
                    </a:cubicBezTo>
                    <a:lnTo>
                      <a:pt x="32380" y="15645"/>
                    </a:lnTo>
                    <a:lnTo>
                      <a:pt x="33294" y="14913"/>
                    </a:lnTo>
                    <a:close/>
                    <a:moveTo>
                      <a:pt x="34072" y="15370"/>
                    </a:moveTo>
                    <a:cubicBezTo>
                      <a:pt x="34163" y="15736"/>
                      <a:pt x="34209" y="16102"/>
                      <a:pt x="34209" y="16560"/>
                    </a:cubicBezTo>
                    <a:cubicBezTo>
                      <a:pt x="33843" y="16377"/>
                      <a:pt x="33477" y="16194"/>
                      <a:pt x="33066" y="16011"/>
                    </a:cubicBezTo>
                    <a:cubicBezTo>
                      <a:pt x="33249" y="15828"/>
                      <a:pt x="33432" y="15645"/>
                      <a:pt x="33615" y="15508"/>
                    </a:cubicBezTo>
                    <a:lnTo>
                      <a:pt x="33889" y="15370"/>
                    </a:lnTo>
                    <a:close/>
                    <a:moveTo>
                      <a:pt x="34255" y="18983"/>
                    </a:moveTo>
                    <a:lnTo>
                      <a:pt x="34255" y="19029"/>
                    </a:lnTo>
                    <a:cubicBezTo>
                      <a:pt x="34255" y="19715"/>
                      <a:pt x="34163" y="20355"/>
                      <a:pt x="34072" y="21041"/>
                    </a:cubicBezTo>
                    <a:lnTo>
                      <a:pt x="34072" y="20996"/>
                    </a:lnTo>
                    <a:cubicBezTo>
                      <a:pt x="34072" y="20950"/>
                      <a:pt x="34026" y="20904"/>
                      <a:pt x="33980" y="20858"/>
                    </a:cubicBezTo>
                    <a:cubicBezTo>
                      <a:pt x="33523" y="20538"/>
                      <a:pt x="33111" y="20172"/>
                      <a:pt x="32791" y="19715"/>
                    </a:cubicBezTo>
                    <a:cubicBezTo>
                      <a:pt x="33249" y="19395"/>
                      <a:pt x="33752" y="19166"/>
                      <a:pt x="34255" y="18983"/>
                    </a:cubicBezTo>
                    <a:close/>
                    <a:moveTo>
                      <a:pt x="18026" y="969"/>
                    </a:moveTo>
                    <a:cubicBezTo>
                      <a:pt x="18401" y="969"/>
                      <a:pt x="18780" y="983"/>
                      <a:pt x="19163" y="1010"/>
                    </a:cubicBezTo>
                    <a:cubicBezTo>
                      <a:pt x="20763" y="1147"/>
                      <a:pt x="22364" y="1513"/>
                      <a:pt x="23828" y="2199"/>
                    </a:cubicBezTo>
                    <a:cubicBezTo>
                      <a:pt x="23599" y="2336"/>
                      <a:pt x="23370" y="2565"/>
                      <a:pt x="23187" y="2748"/>
                    </a:cubicBezTo>
                    <a:cubicBezTo>
                      <a:pt x="23045" y="2926"/>
                      <a:pt x="23234" y="3186"/>
                      <a:pt x="23412" y="3186"/>
                    </a:cubicBezTo>
                    <a:cubicBezTo>
                      <a:pt x="23463" y="3186"/>
                      <a:pt x="23512" y="3165"/>
                      <a:pt x="23553" y="3114"/>
                    </a:cubicBezTo>
                    <a:cubicBezTo>
                      <a:pt x="23782" y="2840"/>
                      <a:pt x="24011" y="2565"/>
                      <a:pt x="24331" y="2382"/>
                    </a:cubicBezTo>
                    <a:lnTo>
                      <a:pt x="24605" y="2565"/>
                    </a:lnTo>
                    <a:lnTo>
                      <a:pt x="23965" y="3480"/>
                    </a:lnTo>
                    <a:cubicBezTo>
                      <a:pt x="23840" y="3667"/>
                      <a:pt x="23991" y="3832"/>
                      <a:pt x="24158" y="3832"/>
                    </a:cubicBezTo>
                    <a:cubicBezTo>
                      <a:pt x="24236" y="3832"/>
                      <a:pt x="24318" y="3796"/>
                      <a:pt x="24376" y="3708"/>
                    </a:cubicBezTo>
                    <a:lnTo>
                      <a:pt x="24879" y="2977"/>
                    </a:lnTo>
                    <a:cubicBezTo>
                      <a:pt x="25108" y="3708"/>
                      <a:pt x="25428" y="4394"/>
                      <a:pt x="25840" y="5035"/>
                    </a:cubicBezTo>
                    <a:cubicBezTo>
                      <a:pt x="25881" y="5117"/>
                      <a:pt x="25946" y="5150"/>
                      <a:pt x="26014" y="5150"/>
                    </a:cubicBezTo>
                    <a:cubicBezTo>
                      <a:pt x="26174" y="5150"/>
                      <a:pt x="26348" y="4967"/>
                      <a:pt x="26251" y="4806"/>
                    </a:cubicBezTo>
                    <a:cubicBezTo>
                      <a:pt x="25886" y="4212"/>
                      <a:pt x="25565" y="3617"/>
                      <a:pt x="25383" y="2977"/>
                    </a:cubicBezTo>
                    <a:lnTo>
                      <a:pt x="25383" y="2977"/>
                    </a:lnTo>
                    <a:lnTo>
                      <a:pt x="26069" y="3388"/>
                    </a:lnTo>
                    <a:cubicBezTo>
                      <a:pt x="26023" y="3480"/>
                      <a:pt x="26023" y="3571"/>
                      <a:pt x="26069" y="3617"/>
                    </a:cubicBezTo>
                    <a:cubicBezTo>
                      <a:pt x="26343" y="4166"/>
                      <a:pt x="26663" y="4715"/>
                      <a:pt x="27029" y="5218"/>
                    </a:cubicBezTo>
                    <a:lnTo>
                      <a:pt x="26983" y="5263"/>
                    </a:lnTo>
                    <a:cubicBezTo>
                      <a:pt x="26806" y="5405"/>
                      <a:pt x="26958" y="5656"/>
                      <a:pt x="27142" y="5656"/>
                    </a:cubicBezTo>
                    <a:cubicBezTo>
                      <a:pt x="27196" y="5656"/>
                      <a:pt x="27252" y="5635"/>
                      <a:pt x="27303" y="5584"/>
                    </a:cubicBezTo>
                    <a:cubicBezTo>
                      <a:pt x="27623" y="5355"/>
                      <a:pt x="27944" y="5218"/>
                      <a:pt x="28309" y="5126"/>
                    </a:cubicBezTo>
                    <a:lnTo>
                      <a:pt x="28538" y="5355"/>
                    </a:lnTo>
                    <a:cubicBezTo>
                      <a:pt x="28127" y="5538"/>
                      <a:pt x="27715" y="5766"/>
                      <a:pt x="27303" y="5995"/>
                    </a:cubicBezTo>
                    <a:cubicBezTo>
                      <a:pt x="27077" y="6146"/>
                      <a:pt x="27224" y="6453"/>
                      <a:pt x="27411" y="6453"/>
                    </a:cubicBezTo>
                    <a:cubicBezTo>
                      <a:pt x="27451" y="6453"/>
                      <a:pt x="27492" y="6439"/>
                      <a:pt x="27532" y="6407"/>
                    </a:cubicBezTo>
                    <a:cubicBezTo>
                      <a:pt x="27852" y="6224"/>
                      <a:pt x="28172" y="6041"/>
                      <a:pt x="28538" y="5904"/>
                    </a:cubicBezTo>
                    <a:lnTo>
                      <a:pt x="28538" y="6132"/>
                    </a:lnTo>
                    <a:cubicBezTo>
                      <a:pt x="28492" y="6864"/>
                      <a:pt x="28538" y="7596"/>
                      <a:pt x="28630" y="8282"/>
                    </a:cubicBezTo>
                    <a:cubicBezTo>
                      <a:pt x="28630" y="8442"/>
                      <a:pt x="28755" y="8522"/>
                      <a:pt x="28875" y="8522"/>
                    </a:cubicBezTo>
                    <a:cubicBezTo>
                      <a:pt x="28995" y="8522"/>
                      <a:pt x="29110" y="8442"/>
                      <a:pt x="29087" y="8282"/>
                    </a:cubicBezTo>
                    <a:cubicBezTo>
                      <a:pt x="29041" y="7870"/>
                      <a:pt x="28995" y="7367"/>
                      <a:pt x="28995" y="6956"/>
                    </a:cubicBezTo>
                    <a:lnTo>
                      <a:pt x="28995" y="5766"/>
                    </a:lnTo>
                    <a:cubicBezTo>
                      <a:pt x="29270" y="5995"/>
                      <a:pt x="29590" y="6315"/>
                      <a:pt x="29819" y="6590"/>
                    </a:cubicBezTo>
                    <a:cubicBezTo>
                      <a:pt x="29802" y="6582"/>
                      <a:pt x="29786" y="6578"/>
                      <a:pt x="29770" y="6578"/>
                    </a:cubicBezTo>
                    <a:cubicBezTo>
                      <a:pt x="29696" y="6578"/>
                      <a:pt x="29628" y="6660"/>
                      <a:pt x="29590" y="6773"/>
                    </a:cubicBezTo>
                    <a:cubicBezTo>
                      <a:pt x="29361" y="7550"/>
                      <a:pt x="29407" y="8419"/>
                      <a:pt x="29727" y="9196"/>
                    </a:cubicBezTo>
                    <a:cubicBezTo>
                      <a:pt x="29765" y="9309"/>
                      <a:pt x="29864" y="9391"/>
                      <a:pt x="29975" y="9391"/>
                    </a:cubicBezTo>
                    <a:cubicBezTo>
                      <a:pt x="29999" y="9391"/>
                      <a:pt x="30023" y="9387"/>
                      <a:pt x="30047" y="9379"/>
                    </a:cubicBezTo>
                    <a:lnTo>
                      <a:pt x="30093" y="9379"/>
                    </a:lnTo>
                    <a:cubicBezTo>
                      <a:pt x="30512" y="9240"/>
                      <a:pt x="30958" y="9180"/>
                      <a:pt x="31431" y="9180"/>
                    </a:cubicBezTo>
                    <a:cubicBezTo>
                      <a:pt x="31577" y="9180"/>
                      <a:pt x="31726" y="9186"/>
                      <a:pt x="31877" y="9196"/>
                    </a:cubicBezTo>
                    <a:lnTo>
                      <a:pt x="32060" y="9517"/>
                    </a:lnTo>
                    <a:cubicBezTo>
                      <a:pt x="31953" y="9509"/>
                      <a:pt x="31845" y="9505"/>
                      <a:pt x="31736" y="9505"/>
                    </a:cubicBezTo>
                    <a:cubicBezTo>
                      <a:pt x="31193" y="9505"/>
                      <a:pt x="30634" y="9600"/>
                      <a:pt x="30139" y="9791"/>
                    </a:cubicBezTo>
                    <a:cubicBezTo>
                      <a:pt x="29847" y="9874"/>
                      <a:pt x="29935" y="10260"/>
                      <a:pt x="30160" y="10260"/>
                    </a:cubicBezTo>
                    <a:cubicBezTo>
                      <a:pt x="30182" y="10260"/>
                      <a:pt x="30206" y="10257"/>
                      <a:pt x="30230" y="10248"/>
                    </a:cubicBezTo>
                    <a:cubicBezTo>
                      <a:pt x="30739" y="10079"/>
                      <a:pt x="31248" y="9985"/>
                      <a:pt x="31757" y="9985"/>
                    </a:cubicBezTo>
                    <a:cubicBezTo>
                      <a:pt x="31934" y="9985"/>
                      <a:pt x="32111" y="9996"/>
                      <a:pt x="32288" y="10020"/>
                    </a:cubicBezTo>
                    <a:lnTo>
                      <a:pt x="32334" y="10020"/>
                    </a:lnTo>
                    <a:cubicBezTo>
                      <a:pt x="32471" y="10294"/>
                      <a:pt x="32608" y="10523"/>
                      <a:pt x="32746" y="10797"/>
                    </a:cubicBezTo>
                    <a:cubicBezTo>
                      <a:pt x="32425" y="10614"/>
                      <a:pt x="32197" y="10431"/>
                      <a:pt x="31968" y="10157"/>
                    </a:cubicBezTo>
                    <a:cubicBezTo>
                      <a:pt x="31917" y="10106"/>
                      <a:pt x="31862" y="10084"/>
                      <a:pt x="31809" y="10084"/>
                    </a:cubicBezTo>
                    <a:cubicBezTo>
                      <a:pt x="31624" y="10084"/>
                      <a:pt x="31470" y="10345"/>
                      <a:pt x="31648" y="10523"/>
                    </a:cubicBezTo>
                    <a:cubicBezTo>
                      <a:pt x="32014" y="10934"/>
                      <a:pt x="32471" y="11254"/>
                      <a:pt x="33020" y="11483"/>
                    </a:cubicBezTo>
                    <a:cubicBezTo>
                      <a:pt x="33111" y="11712"/>
                      <a:pt x="33249" y="11986"/>
                      <a:pt x="33340" y="12261"/>
                    </a:cubicBezTo>
                    <a:cubicBezTo>
                      <a:pt x="32654" y="12032"/>
                      <a:pt x="32060" y="11620"/>
                      <a:pt x="31602" y="11117"/>
                    </a:cubicBezTo>
                    <a:cubicBezTo>
                      <a:pt x="31558" y="11062"/>
                      <a:pt x="31503" y="11039"/>
                      <a:pt x="31448" y="11039"/>
                    </a:cubicBezTo>
                    <a:cubicBezTo>
                      <a:pt x="31277" y="11039"/>
                      <a:pt x="31109" y="11264"/>
                      <a:pt x="31282" y="11437"/>
                    </a:cubicBezTo>
                    <a:cubicBezTo>
                      <a:pt x="31831" y="12123"/>
                      <a:pt x="32608" y="12626"/>
                      <a:pt x="33523" y="12809"/>
                    </a:cubicBezTo>
                    <a:cubicBezTo>
                      <a:pt x="33569" y="13038"/>
                      <a:pt x="33660" y="13267"/>
                      <a:pt x="33706" y="13495"/>
                    </a:cubicBezTo>
                    <a:cubicBezTo>
                      <a:pt x="32791" y="13267"/>
                      <a:pt x="32014" y="12809"/>
                      <a:pt x="31374" y="12123"/>
                    </a:cubicBezTo>
                    <a:cubicBezTo>
                      <a:pt x="31323" y="12072"/>
                      <a:pt x="31265" y="12051"/>
                      <a:pt x="31208" y="12051"/>
                    </a:cubicBezTo>
                    <a:cubicBezTo>
                      <a:pt x="31011" y="12051"/>
                      <a:pt x="30830" y="12312"/>
                      <a:pt x="31008" y="12489"/>
                    </a:cubicBezTo>
                    <a:cubicBezTo>
                      <a:pt x="31739" y="13267"/>
                      <a:pt x="32700" y="13816"/>
                      <a:pt x="33752" y="13998"/>
                    </a:cubicBezTo>
                    <a:lnTo>
                      <a:pt x="33843" y="13998"/>
                    </a:lnTo>
                    <a:cubicBezTo>
                      <a:pt x="33843" y="14181"/>
                      <a:pt x="33889" y="14364"/>
                      <a:pt x="33935" y="14593"/>
                    </a:cubicBezTo>
                    <a:cubicBezTo>
                      <a:pt x="32974" y="14410"/>
                      <a:pt x="32105" y="13907"/>
                      <a:pt x="31419" y="13221"/>
                    </a:cubicBezTo>
                    <a:cubicBezTo>
                      <a:pt x="31368" y="13170"/>
                      <a:pt x="31313" y="13149"/>
                      <a:pt x="31260" y="13149"/>
                    </a:cubicBezTo>
                    <a:cubicBezTo>
                      <a:pt x="31075" y="13149"/>
                      <a:pt x="30921" y="13409"/>
                      <a:pt x="31099" y="13587"/>
                    </a:cubicBezTo>
                    <a:cubicBezTo>
                      <a:pt x="31557" y="14044"/>
                      <a:pt x="32105" y="14456"/>
                      <a:pt x="32746" y="14730"/>
                    </a:cubicBezTo>
                    <a:lnTo>
                      <a:pt x="31968" y="15370"/>
                    </a:lnTo>
                    <a:lnTo>
                      <a:pt x="31831" y="15279"/>
                    </a:lnTo>
                    <a:cubicBezTo>
                      <a:pt x="31783" y="15247"/>
                      <a:pt x="31736" y="15233"/>
                      <a:pt x="31693" y="15233"/>
                    </a:cubicBezTo>
                    <a:cubicBezTo>
                      <a:pt x="31492" y="15233"/>
                      <a:pt x="31376" y="15540"/>
                      <a:pt x="31602" y="15691"/>
                    </a:cubicBezTo>
                    <a:cubicBezTo>
                      <a:pt x="32380" y="16194"/>
                      <a:pt x="33203" y="16605"/>
                      <a:pt x="34072" y="16971"/>
                    </a:cubicBezTo>
                    <a:cubicBezTo>
                      <a:pt x="34095" y="16994"/>
                      <a:pt x="34129" y="17005"/>
                      <a:pt x="34163" y="17005"/>
                    </a:cubicBezTo>
                    <a:cubicBezTo>
                      <a:pt x="34198" y="17005"/>
                      <a:pt x="34232" y="16994"/>
                      <a:pt x="34255" y="16971"/>
                    </a:cubicBezTo>
                    <a:lnTo>
                      <a:pt x="34255" y="17566"/>
                    </a:lnTo>
                    <a:cubicBezTo>
                      <a:pt x="33386" y="17246"/>
                      <a:pt x="32563" y="16834"/>
                      <a:pt x="31831" y="16239"/>
                    </a:cubicBezTo>
                    <a:cubicBezTo>
                      <a:pt x="31774" y="16201"/>
                      <a:pt x="31715" y="16185"/>
                      <a:pt x="31660" y="16185"/>
                    </a:cubicBezTo>
                    <a:cubicBezTo>
                      <a:pt x="31447" y="16185"/>
                      <a:pt x="31284" y="16424"/>
                      <a:pt x="31465" y="16605"/>
                    </a:cubicBezTo>
                    <a:cubicBezTo>
                      <a:pt x="32014" y="17017"/>
                      <a:pt x="32654" y="17383"/>
                      <a:pt x="33294" y="17703"/>
                    </a:cubicBezTo>
                    <a:lnTo>
                      <a:pt x="33111" y="17749"/>
                    </a:lnTo>
                    <a:cubicBezTo>
                      <a:pt x="32563" y="17886"/>
                      <a:pt x="32060" y="18114"/>
                      <a:pt x="31648" y="18526"/>
                    </a:cubicBezTo>
                    <a:cubicBezTo>
                      <a:pt x="31471" y="18668"/>
                      <a:pt x="31623" y="18919"/>
                      <a:pt x="31807" y="18919"/>
                    </a:cubicBezTo>
                    <a:cubicBezTo>
                      <a:pt x="31860" y="18919"/>
                      <a:pt x="31917" y="18898"/>
                      <a:pt x="31968" y="18846"/>
                    </a:cubicBezTo>
                    <a:cubicBezTo>
                      <a:pt x="32288" y="18572"/>
                      <a:pt x="32654" y="18389"/>
                      <a:pt x="33020" y="18297"/>
                    </a:cubicBezTo>
                    <a:cubicBezTo>
                      <a:pt x="33203" y="18206"/>
                      <a:pt x="33340" y="18206"/>
                      <a:pt x="33523" y="18160"/>
                    </a:cubicBezTo>
                    <a:cubicBezTo>
                      <a:pt x="33660" y="18114"/>
                      <a:pt x="33843" y="18114"/>
                      <a:pt x="33980" y="18114"/>
                    </a:cubicBezTo>
                    <a:lnTo>
                      <a:pt x="33980" y="18160"/>
                    </a:lnTo>
                    <a:cubicBezTo>
                      <a:pt x="34072" y="18252"/>
                      <a:pt x="34163" y="18252"/>
                      <a:pt x="34209" y="18252"/>
                    </a:cubicBezTo>
                    <a:lnTo>
                      <a:pt x="34209" y="18480"/>
                    </a:lnTo>
                    <a:cubicBezTo>
                      <a:pt x="33294" y="18755"/>
                      <a:pt x="32471" y="19258"/>
                      <a:pt x="31785" y="19944"/>
                    </a:cubicBezTo>
                    <a:cubicBezTo>
                      <a:pt x="31608" y="20085"/>
                      <a:pt x="31788" y="20337"/>
                      <a:pt x="31984" y="20337"/>
                    </a:cubicBezTo>
                    <a:cubicBezTo>
                      <a:pt x="32041" y="20337"/>
                      <a:pt x="32099" y="20315"/>
                      <a:pt x="32151" y="20264"/>
                    </a:cubicBezTo>
                    <a:cubicBezTo>
                      <a:pt x="32243" y="20172"/>
                      <a:pt x="32334" y="20081"/>
                      <a:pt x="32425" y="19990"/>
                    </a:cubicBezTo>
                    <a:cubicBezTo>
                      <a:pt x="32791" y="20493"/>
                      <a:pt x="33249" y="20950"/>
                      <a:pt x="33752" y="21270"/>
                    </a:cubicBezTo>
                    <a:cubicBezTo>
                      <a:pt x="33787" y="21305"/>
                      <a:pt x="33828" y="21320"/>
                      <a:pt x="33869" y="21320"/>
                    </a:cubicBezTo>
                    <a:cubicBezTo>
                      <a:pt x="33935" y="21320"/>
                      <a:pt x="33998" y="21281"/>
                      <a:pt x="34026" y="21224"/>
                    </a:cubicBezTo>
                    <a:lnTo>
                      <a:pt x="34026" y="21224"/>
                    </a:lnTo>
                    <a:cubicBezTo>
                      <a:pt x="33980" y="21544"/>
                      <a:pt x="33889" y="21910"/>
                      <a:pt x="33843" y="22276"/>
                    </a:cubicBezTo>
                    <a:cubicBezTo>
                      <a:pt x="33111" y="21865"/>
                      <a:pt x="32563" y="21270"/>
                      <a:pt x="32151" y="20584"/>
                    </a:cubicBezTo>
                    <a:cubicBezTo>
                      <a:pt x="32099" y="20518"/>
                      <a:pt x="32031" y="20490"/>
                      <a:pt x="31964" y="20490"/>
                    </a:cubicBezTo>
                    <a:cubicBezTo>
                      <a:pt x="31800" y="20490"/>
                      <a:pt x="31642" y="20663"/>
                      <a:pt x="31739" y="20858"/>
                    </a:cubicBezTo>
                    <a:cubicBezTo>
                      <a:pt x="32197" y="21636"/>
                      <a:pt x="32883" y="22322"/>
                      <a:pt x="33706" y="22734"/>
                    </a:cubicBezTo>
                    <a:cubicBezTo>
                      <a:pt x="33660" y="22916"/>
                      <a:pt x="33615" y="23099"/>
                      <a:pt x="33523" y="23328"/>
                    </a:cubicBezTo>
                    <a:cubicBezTo>
                      <a:pt x="33066" y="23008"/>
                      <a:pt x="32608" y="22642"/>
                      <a:pt x="32243" y="22230"/>
                    </a:cubicBezTo>
                    <a:cubicBezTo>
                      <a:pt x="32198" y="22175"/>
                      <a:pt x="32143" y="22152"/>
                      <a:pt x="32088" y="22152"/>
                    </a:cubicBezTo>
                    <a:cubicBezTo>
                      <a:pt x="31917" y="22152"/>
                      <a:pt x="31749" y="22377"/>
                      <a:pt x="31922" y="22551"/>
                    </a:cubicBezTo>
                    <a:cubicBezTo>
                      <a:pt x="32334" y="23054"/>
                      <a:pt x="32837" y="23465"/>
                      <a:pt x="33386" y="23785"/>
                    </a:cubicBezTo>
                    <a:cubicBezTo>
                      <a:pt x="33340" y="23877"/>
                      <a:pt x="33294" y="23968"/>
                      <a:pt x="33294" y="24060"/>
                    </a:cubicBezTo>
                    <a:cubicBezTo>
                      <a:pt x="32883" y="23785"/>
                      <a:pt x="32517" y="23465"/>
                      <a:pt x="32197" y="23054"/>
                    </a:cubicBezTo>
                    <a:cubicBezTo>
                      <a:pt x="32156" y="23003"/>
                      <a:pt x="32108" y="22981"/>
                      <a:pt x="32061" y="22981"/>
                    </a:cubicBezTo>
                    <a:cubicBezTo>
                      <a:pt x="31896" y="22981"/>
                      <a:pt x="31734" y="23242"/>
                      <a:pt x="31877" y="23420"/>
                    </a:cubicBezTo>
                    <a:cubicBezTo>
                      <a:pt x="32105" y="23740"/>
                      <a:pt x="32425" y="24060"/>
                      <a:pt x="32791" y="24288"/>
                    </a:cubicBezTo>
                    <a:cubicBezTo>
                      <a:pt x="32425" y="24426"/>
                      <a:pt x="32105" y="24654"/>
                      <a:pt x="31785" y="24883"/>
                    </a:cubicBezTo>
                    <a:cubicBezTo>
                      <a:pt x="31604" y="25028"/>
                      <a:pt x="31795" y="25258"/>
                      <a:pt x="31996" y="25258"/>
                    </a:cubicBezTo>
                    <a:cubicBezTo>
                      <a:pt x="32049" y="25258"/>
                      <a:pt x="32103" y="25241"/>
                      <a:pt x="32151" y="25203"/>
                    </a:cubicBezTo>
                    <a:cubicBezTo>
                      <a:pt x="32380" y="25020"/>
                      <a:pt x="32700" y="24837"/>
                      <a:pt x="32974" y="24746"/>
                    </a:cubicBezTo>
                    <a:lnTo>
                      <a:pt x="32974" y="24746"/>
                    </a:lnTo>
                    <a:lnTo>
                      <a:pt x="32791" y="25157"/>
                    </a:lnTo>
                    <a:lnTo>
                      <a:pt x="32197" y="25478"/>
                    </a:lnTo>
                    <a:cubicBezTo>
                      <a:pt x="31952" y="25641"/>
                      <a:pt x="32071" y="25949"/>
                      <a:pt x="32294" y="25949"/>
                    </a:cubicBezTo>
                    <a:cubicBezTo>
                      <a:pt x="32321" y="25949"/>
                      <a:pt x="32350" y="25945"/>
                      <a:pt x="32380" y="25935"/>
                    </a:cubicBezTo>
                    <a:lnTo>
                      <a:pt x="32380" y="25935"/>
                    </a:lnTo>
                    <a:cubicBezTo>
                      <a:pt x="31236" y="27810"/>
                      <a:pt x="29773" y="29411"/>
                      <a:pt x="27989" y="30645"/>
                    </a:cubicBezTo>
                    <a:cubicBezTo>
                      <a:pt x="25009" y="32796"/>
                      <a:pt x="21749" y="34230"/>
                      <a:pt x="18157" y="34230"/>
                    </a:cubicBezTo>
                    <a:cubicBezTo>
                      <a:pt x="17394" y="34230"/>
                      <a:pt x="16617" y="34166"/>
                      <a:pt x="15824" y="34030"/>
                    </a:cubicBezTo>
                    <a:cubicBezTo>
                      <a:pt x="7044" y="32475"/>
                      <a:pt x="1327" y="24288"/>
                      <a:pt x="1693" y="15691"/>
                    </a:cubicBezTo>
                    <a:cubicBezTo>
                      <a:pt x="3268" y="7681"/>
                      <a:pt x="9662" y="969"/>
                      <a:pt x="18026" y="969"/>
                    </a:cubicBezTo>
                    <a:close/>
                    <a:moveTo>
                      <a:pt x="17928" y="1"/>
                    </a:moveTo>
                    <a:cubicBezTo>
                      <a:pt x="17532" y="1"/>
                      <a:pt x="17136" y="17"/>
                      <a:pt x="16739" y="50"/>
                    </a:cubicBezTo>
                    <a:cubicBezTo>
                      <a:pt x="8781" y="690"/>
                      <a:pt x="2882" y="6864"/>
                      <a:pt x="1007" y="14364"/>
                    </a:cubicBezTo>
                    <a:cubicBezTo>
                      <a:pt x="870" y="14410"/>
                      <a:pt x="778" y="14547"/>
                      <a:pt x="778" y="14730"/>
                    </a:cubicBezTo>
                    <a:cubicBezTo>
                      <a:pt x="1" y="22230"/>
                      <a:pt x="3796" y="29502"/>
                      <a:pt x="10474" y="33115"/>
                    </a:cubicBezTo>
                    <a:cubicBezTo>
                      <a:pt x="12989" y="34473"/>
                      <a:pt x="15534" y="35094"/>
                      <a:pt x="18034" y="35094"/>
                    </a:cubicBezTo>
                    <a:cubicBezTo>
                      <a:pt x="22353" y="35094"/>
                      <a:pt x="26535" y="33242"/>
                      <a:pt x="30185" y="30142"/>
                    </a:cubicBezTo>
                    <a:cubicBezTo>
                      <a:pt x="35490" y="25615"/>
                      <a:pt x="36724" y="17108"/>
                      <a:pt x="33935" y="10843"/>
                    </a:cubicBezTo>
                    <a:cubicBezTo>
                      <a:pt x="31213" y="4708"/>
                      <a:pt x="24694" y="1"/>
                      <a:pt x="17928"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2"/>
              <p:cNvSpPr/>
              <p:nvPr/>
            </p:nvSpPr>
            <p:spPr>
              <a:xfrm>
                <a:off x="2203793" y="1462033"/>
                <a:ext cx="457371" cy="413517"/>
              </a:xfrm>
              <a:custGeom>
                <a:avLst/>
                <a:gdLst/>
                <a:ahLst/>
                <a:cxnLst/>
                <a:rect l="l" t="t" r="r" b="b"/>
                <a:pathLst>
                  <a:path w="24050" h="21744" extrusionOk="0">
                    <a:moveTo>
                      <a:pt x="11687" y="515"/>
                    </a:moveTo>
                    <a:cubicBezTo>
                      <a:pt x="15502" y="515"/>
                      <a:pt x="19317" y="2549"/>
                      <a:pt x="21130" y="6720"/>
                    </a:cubicBezTo>
                    <a:cubicBezTo>
                      <a:pt x="22776" y="10562"/>
                      <a:pt x="21953" y="15043"/>
                      <a:pt x="19072" y="18062"/>
                    </a:cubicBezTo>
                    <a:cubicBezTo>
                      <a:pt x="17041" y="20122"/>
                      <a:pt x="14288" y="21219"/>
                      <a:pt x="11504" y="21219"/>
                    </a:cubicBezTo>
                    <a:cubicBezTo>
                      <a:pt x="10086" y="21219"/>
                      <a:pt x="8661" y="20935"/>
                      <a:pt x="7318" y="20349"/>
                    </a:cubicBezTo>
                    <a:cubicBezTo>
                      <a:pt x="2608" y="18108"/>
                      <a:pt x="230" y="12803"/>
                      <a:pt x="1784" y="7863"/>
                    </a:cubicBezTo>
                    <a:cubicBezTo>
                      <a:pt x="1784" y="7772"/>
                      <a:pt x="1784" y="7726"/>
                      <a:pt x="1784" y="7680"/>
                    </a:cubicBezTo>
                    <a:cubicBezTo>
                      <a:pt x="3338" y="2949"/>
                      <a:pt x="7512" y="515"/>
                      <a:pt x="11687" y="515"/>
                    </a:cubicBezTo>
                    <a:close/>
                    <a:moveTo>
                      <a:pt x="11652" y="0"/>
                    </a:moveTo>
                    <a:cubicBezTo>
                      <a:pt x="6983" y="0"/>
                      <a:pt x="2698" y="3211"/>
                      <a:pt x="1236" y="7680"/>
                    </a:cubicBezTo>
                    <a:cubicBezTo>
                      <a:pt x="1236" y="7726"/>
                      <a:pt x="1236" y="7818"/>
                      <a:pt x="1281" y="7863"/>
                    </a:cubicBezTo>
                    <a:cubicBezTo>
                      <a:pt x="1" y="12299"/>
                      <a:pt x="1647" y="17056"/>
                      <a:pt x="5397" y="19754"/>
                    </a:cubicBezTo>
                    <a:cubicBezTo>
                      <a:pt x="7366" y="21132"/>
                      <a:pt x="9494" y="21744"/>
                      <a:pt x="11558" y="21744"/>
                    </a:cubicBezTo>
                    <a:cubicBezTo>
                      <a:pt x="18126" y="21744"/>
                      <a:pt x="24050" y="15550"/>
                      <a:pt x="22136" y="8138"/>
                    </a:cubicBezTo>
                    <a:cubicBezTo>
                      <a:pt x="20947" y="3839"/>
                      <a:pt x="17334" y="683"/>
                      <a:pt x="12989" y="89"/>
                    </a:cubicBezTo>
                    <a:cubicBezTo>
                      <a:pt x="12541" y="29"/>
                      <a:pt x="12095" y="0"/>
                      <a:pt x="11652"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2"/>
              <p:cNvSpPr/>
              <p:nvPr/>
            </p:nvSpPr>
            <p:spPr>
              <a:xfrm>
                <a:off x="2958921" y="2011011"/>
                <a:ext cx="13559" cy="9965"/>
              </a:xfrm>
              <a:custGeom>
                <a:avLst/>
                <a:gdLst/>
                <a:ahLst/>
                <a:cxnLst/>
                <a:rect l="l" t="t" r="r" b="b"/>
                <a:pathLst>
                  <a:path w="713" h="524" extrusionOk="0">
                    <a:moveTo>
                      <a:pt x="392" y="1"/>
                    </a:moveTo>
                    <a:cubicBezTo>
                      <a:pt x="335" y="1"/>
                      <a:pt x="274" y="24"/>
                      <a:pt x="219" y="79"/>
                    </a:cubicBezTo>
                    <a:lnTo>
                      <a:pt x="173" y="125"/>
                    </a:lnTo>
                    <a:cubicBezTo>
                      <a:pt x="0" y="298"/>
                      <a:pt x="142" y="524"/>
                      <a:pt x="320" y="524"/>
                    </a:cubicBezTo>
                    <a:cubicBezTo>
                      <a:pt x="377" y="524"/>
                      <a:pt x="438" y="501"/>
                      <a:pt x="493" y="445"/>
                    </a:cubicBezTo>
                    <a:lnTo>
                      <a:pt x="539" y="399"/>
                    </a:lnTo>
                    <a:cubicBezTo>
                      <a:pt x="712" y="226"/>
                      <a:pt x="571" y="1"/>
                      <a:pt x="392"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2"/>
              <p:cNvSpPr/>
              <p:nvPr/>
            </p:nvSpPr>
            <p:spPr>
              <a:xfrm>
                <a:off x="2401328" y="2307722"/>
                <a:ext cx="14605" cy="10593"/>
              </a:xfrm>
              <a:custGeom>
                <a:avLst/>
                <a:gdLst/>
                <a:ahLst/>
                <a:cxnLst/>
                <a:rect l="l" t="t" r="r" b="b"/>
                <a:pathLst>
                  <a:path w="768" h="557" extrusionOk="0">
                    <a:moveTo>
                      <a:pt x="389" y="0"/>
                    </a:moveTo>
                    <a:cubicBezTo>
                      <a:pt x="333" y="0"/>
                      <a:pt x="275" y="21"/>
                      <a:pt x="224" y="72"/>
                    </a:cubicBezTo>
                    <a:lnTo>
                      <a:pt x="178" y="118"/>
                    </a:lnTo>
                    <a:cubicBezTo>
                      <a:pt x="1" y="296"/>
                      <a:pt x="182" y="556"/>
                      <a:pt x="379" y="556"/>
                    </a:cubicBezTo>
                    <a:cubicBezTo>
                      <a:pt x="435" y="556"/>
                      <a:pt x="493" y="535"/>
                      <a:pt x="544" y="484"/>
                    </a:cubicBezTo>
                    <a:lnTo>
                      <a:pt x="590" y="438"/>
                    </a:lnTo>
                    <a:cubicBezTo>
                      <a:pt x="768" y="261"/>
                      <a:pt x="586" y="0"/>
                      <a:pt x="38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2"/>
              <p:cNvSpPr/>
              <p:nvPr/>
            </p:nvSpPr>
            <p:spPr>
              <a:xfrm>
                <a:off x="2420232" y="2372077"/>
                <a:ext cx="13959" cy="10250"/>
              </a:xfrm>
              <a:custGeom>
                <a:avLst/>
                <a:gdLst/>
                <a:ahLst/>
                <a:cxnLst/>
                <a:rect l="l" t="t" r="r" b="b"/>
                <a:pathLst>
                  <a:path w="734" h="539" extrusionOk="0">
                    <a:moveTo>
                      <a:pt x="377" y="0"/>
                    </a:moveTo>
                    <a:cubicBezTo>
                      <a:pt x="327" y="0"/>
                      <a:pt x="277" y="22"/>
                      <a:pt x="236" y="73"/>
                    </a:cubicBezTo>
                    <a:lnTo>
                      <a:pt x="145" y="164"/>
                    </a:lnTo>
                    <a:cubicBezTo>
                      <a:pt x="0" y="309"/>
                      <a:pt x="170" y="539"/>
                      <a:pt x="360" y="539"/>
                    </a:cubicBezTo>
                    <a:cubicBezTo>
                      <a:pt x="410" y="539"/>
                      <a:pt x="463" y="523"/>
                      <a:pt x="510" y="484"/>
                    </a:cubicBezTo>
                    <a:lnTo>
                      <a:pt x="556" y="439"/>
                    </a:lnTo>
                    <a:cubicBezTo>
                      <a:pt x="734" y="261"/>
                      <a:pt x="553" y="0"/>
                      <a:pt x="377"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2"/>
              <p:cNvSpPr/>
              <p:nvPr/>
            </p:nvSpPr>
            <p:spPr>
              <a:xfrm>
                <a:off x="3102275" y="1602001"/>
                <a:ext cx="39024" cy="29230"/>
              </a:xfrm>
              <a:custGeom>
                <a:avLst/>
                <a:gdLst/>
                <a:ahLst/>
                <a:cxnLst/>
                <a:rect l="l" t="t" r="r" b="b"/>
                <a:pathLst>
                  <a:path w="2052" h="1537" extrusionOk="0">
                    <a:moveTo>
                      <a:pt x="318" y="0"/>
                    </a:moveTo>
                    <a:cubicBezTo>
                      <a:pt x="117" y="0"/>
                      <a:pt x="1" y="307"/>
                      <a:pt x="227" y="458"/>
                    </a:cubicBezTo>
                    <a:cubicBezTo>
                      <a:pt x="684" y="732"/>
                      <a:pt x="1142" y="1052"/>
                      <a:pt x="1507" y="1464"/>
                    </a:cubicBezTo>
                    <a:cubicBezTo>
                      <a:pt x="1558" y="1515"/>
                      <a:pt x="1616" y="1536"/>
                      <a:pt x="1673" y="1536"/>
                    </a:cubicBezTo>
                    <a:cubicBezTo>
                      <a:pt x="1870" y="1536"/>
                      <a:pt x="2051" y="1276"/>
                      <a:pt x="1873" y="1098"/>
                    </a:cubicBezTo>
                    <a:cubicBezTo>
                      <a:pt x="1416" y="686"/>
                      <a:pt x="959" y="320"/>
                      <a:pt x="456" y="46"/>
                    </a:cubicBezTo>
                    <a:cubicBezTo>
                      <a:pt x="408" y="14"/>
                      <a:pt x="361" y="0"/>
                      <a:pt x="318"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2"/>
              <p:cNvSpPr/>
              <p:nvPr/>
            </p:nvSpPr>
            <p:spPr>
              <a:xfrm>
                <a:off x="3040582" y="1651941"/>
                <a:ext cx="13731" cy="9718"/>
              </a:xfrm>
              <a:custGeom>
                <a:avLst/>
                <a:gdLst/>
                <a:ahLst/>
                <a:cxnLst/>
                <a:rect l="l" t="t" r="r" b="b"/>
                <a:pathLst>
                  <a:path w="722" h="511" extrusionOk="0">
                    <a:moveTo>
                      <a:pt x="343" y="0"/>
                    </a:moveTo>
                    <a:cubicBezTo>
                      <a:pt x="287" y="0"/>
                      <a:pt x="229" y="22"/>
                      <a:pt x="178" y="73"/>
                    </a:cubicBezTo>
                    <a:cubicBezTo>
                      <a:pt x="0" y="250"/>
                      <a:pt x="182" y="511"/>
                      <a:pt x="379" y="511"/>
                    </a:cubicBezTo>
                    <a:cubicBezTo>
                      <a:pt x="435" y="511"/>
                      <a:pt x="493" y="489"/>
                      <a:pt x="544" y="438"/>
                    </a:cubicBezTo>
                    <a:cubicBezTo>
                      <a:pt x="722" y="261"/>
                      <a:pt x="540" y="0"/>
                      <a:pt x="343"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2"/>
              <p:cNvSpPr/>
              <p:nvPr/>
            </p:nvSpPr>
            <p:spPr>
              <a:xfrm>
                <a:off x="3036227" y="1599757"/>
                <a:ext cx="14529" cy="10707"/>
              </a:xfrm>
              <a:custGeom>
                <a:avLst/>
                <a:gdLst/>
                <a:ahLst/>
                <a:cxnLst/>
                <a:rect l="l" t="t" r="r" b="b"/>
                <a:pathLst>
                  <a:path w="764" h="563" extrusionOk="0">
                    <a:moveTo>
                      <a:pt x="379" y="0"/>
                    </a:moveTo>
                    <a:cubicBezTo>
                      <a:pt x="182" y="0"/>
                      <a:pt x="1" y="261"/>
                      <a:pt x="178" y="438"/>
                    </a:cubicBezTo>
                    <a:lnTo>
                      <a:pt x="224" y="484"/>
                    </a:lnTo>
                    <a:cubicBezTo>
                      <a:pt x="280" y="540"/>
                      <a:pt x="343" y="563"/>
                      <a:pt x="404" y="563"/>
                    </a:cubicBezTo>
                    <a:cubicBezTo>
                      <a:pt x="595" y="563"/>
                      <a:pt x="763" y="337"/>
                      <a:pt x="590" y="164"/>
                    </a:cubicBezTo>
                    <a:lnTo>
                      <a:pt x="544" y="73"/>
                    </a:lnTo>
                    <a:cubicBezTo>
                      <a:pt x="493" y="22"/>
                      <a:pt x="436" y="0"/>
                      <a:pt x="37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2"/>
              <p:cNvSpPr/>
              <p:nvPr/>
            </p:nvSpPr>
            <p:spPr>
              <a:xfrm>
                <a:off x="3104063" y="1647586"/>
                <a:ext cx="13750" cy="10593"/>
              </a:xfrm>
              <a:custGeom>
                <a:avLst/>
                <a:gdLst/>
                <a:ahLst/>
                <a:cxnLst/>
                <a:rect l="l" t="t" r="r" b="b"/>
                <a:pathLst>
                  <a:path w="723" h="557" extrusionOk="0">
                    <a:moveTo>
                      <a:pt x="339" y="0"/>
                    </a:moveTo>
                    <a:cubicBezTo>
                      <a:pt x="155" y="0"/>
                      <a:pt x="1" y="261"/>
                      <a:pt x="179" y="439"/>
                    </a:cubicBezTo>
                    <a:lnTo>
                      <a:pt x="224" y="484"/>
                    </a:lnTo>
                    <a:cubicBezTo>
                      <a:pt x="275" y="535"/>
                      <a:pt x="331" y="557"/>
                      <a:pt x="384" y="557"/>
                    </a:cubicBezTo>
                    <a:cubicBezTo>
                      <a:pt x="568" y="557"/>
                      <a:pt x="722" y="296"/>
                      <a:pt x="545" y="119"/>
                    </a:cubicBezTo>
                    <a:lnTo>
                      <a:pt x="499" y="73"/>
                    </a:lnTo>
                    <a:cubicBezTo>
                      <a:pt x="448" y="22"/>
                      <a:pt x="392" y="0"/>
                      <a:pt x="33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2"/>
              <p:cNvSpPr/>
              <p:nvPr/>
            </p:nvSpPr>
            <p:spPr>
              <a:xfrm>
                <a:off x="2867409" y="1490673"/>
                <a:ext cx="13940" cy="9585"/>
              </a:xfrm>
              <a:custGeom>
                <a:avLst/>
                <a:gdLst/>
                <a:ahLst/>
                <a:cxnLst/>
                <a:rect l="l" t="t" r="r" b="b"/>
                <a:pathLst>
                  <a:path w="733" h="504" extrusionOk="0">
                    <a:moveTo>
                      <a:pt x="320" y="0"/>
                    </a:moveTo>
                    <a:cubicBezTo>
                      <a:pt x="0" y="0"/>
                      <a:pt x="0" y="503"/>
                      <a:pt x="320" y="503"/>
                    </a:cubicBezTo>
                    <a:lnTo>
                      <a:pt x="412" y="503"/>
                    </a:lnTo>
                    <a:cubicBezTo>
                      <a:pt x="732" y="503"/>
                      <a:pt x="732" y="0"/>
                      <a:pt x="412"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2"/>
              <p:cNvSpPr/>
              <p:nvPr/>
            </p:nvSpPr>
            <p:spPr>
              <a:xfrm>
                <a:off x="2638667" y="1294108"/>
                <a:ext cx="13065" cy="9585"/>
              </a:xfrm>
              <a:custGeom>
                <a:avLst/>
                <a:gdLst/>
                <a:ahLst/>
                <a:cxnLst/>
                <a:rect l="l" t="t" r="r" b="b"/>
                <a:pathLst>
                  <a:path w="687" h="504" extrusionOk="0">
                    <a:moveTo>
                      <a:pt x="321" y="1"/>
                    </a:moveTo>
                    <a:cubicBezTo>
                      <a:pt x="0" y="46"/>
                      <a:pt x="0" y="458"/>
                      <a:pt x="321" y="504"/>
                    </a:cubicBezTo>
                    <a:lnTo>
                      <a:pt x="412" y="504"/>
                    </a:lnTo>
                    <a:cubicBezTo>
                      <a:pt x="686" y="458"/>
                      <a:pt x="686" y="46"/>
                      <a:pt x="412"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2"/>
              <p:cNvSpPr/>
              <p:nvPr/>
            </p:nvSpPr>
            <p:spPr>
              <a:xfrm>
                <a:off x="2953482" y="1569196"/>
                <a:ext cx="13769" cy="9965"/>
              </a:xfrm>
              <a:custGeom>
                <a:avLst/>
                <a:gdLst/>
                <a:ahLst/>
                <a:cxnLst/>
                <a:rect l="l" t="t" r="r" b="b"/>
                <a:pathLst>
                  <a:path w="724" h="524" extrusionOk="0">
                    <a:moveTo>
                      <a:pt x="331" y="0"/>
                    </a:moveTo>
                    <a:cubicBezTo>
                      <a:pt x="151" y="0"/>
                      <a:pt x="1" y="226"/>
                      <a:pt x="139" y="399"/>
                    </a:cubicBezTo>
                    <a:lnTo>
                      <a:pt x="231" y="445"/>
                    </a:lnTo>
                    <a:cubicBezTo>
                      <a:pt x="275" y="500"/>
                      <a:pt x="330" y="523"/>
                      <a:pt x="385" y="523"/>
                    </a:cubicBezTo>
                    <a:cubicBezTo>
                      <a:pt x="556" y="523"/>
                      <a:pt x="724" y="298"/>
                      <a:pt x="551" y="125"/>
                    </a:cubicBezTo>
                    <a:lnTo>
                      <a:pt x="505" y="79"/>
                    </a:lnTo>
                    <a:cubicBezTo>
                      <a:pt x="449" y="23"/>
                      <a:pt x="389" y="0"/>
                      <a:pt x="331"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2"/>
              <p:cNvSpPr/>
              <p:nvPr/>
            </p:nvSpPr>
            <p:spPr>
              <a:xfrm>
                <a:off x="2808360" y="1343173"/>
                <a:ext cx="13731" cy="10612"/>
              </a:xfrm>
              <a:custGeom>
                <a:avLst/>
                <a:gdLst/>
                <a:ahLst/>
                <a:cxnLst/>
                <a:rect l="l" t="t" r="r" b="b"/>
                <a:pathLst>
                  <a:path w="722" h="558" extrusionOk="0">
                    <a:moveTo>
                      <a:pt x="339" y="1"/>
                    </a:moveTo>
                    <a:cubicBezTo>
                      <a:pt x="154" y="1"/>
                      <a:pt x="1" y="261"/>
                      <a:pt x="178" y="439"/>
                    </a:cubicBezTo>
                    <a:lnTo>
                      <a:pt x="224" y="485"/>
                    </a:lnTo>
                    <a:cubicBezTo>
                      <a:pt x="275" y="536"/>
                      <a:pt x="331" y="557"/>
                      <a:pt x="384" y="557"/>
                    </a:cubicBezTo>
                    <a:cubicBezTo>
                      <a:pt x="568" y="557"/>
                      <a:pt x="722" y="297"/>
                      <a:pt x="544" y="119"/>
                    </a:cubicBezTo>
                    <a:lnTo>
                      <a:pt x="498" y="73"/>
                    </a:lnTo>
                    <a:cubicBezTo>
                      <a:pt x="448" y="22"/>
                      <a:pt x="392" y="1"/>
                      <a:pt x="33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2"/>
              <p:cNvSpPr/>
              <p:nvPr/>
            </p:nvSpPr>
            <p:spPr>
              <a:xfrm>
                <a:off x="2702071" y="1260029"/>
                <a:ext cx="13293" cy="10250"/>
              </a:xfrm>
              <a:custGeom>
                <a:avLst/>
                <a:gdLst/>
                <a:ahLst/>
                <a:cxnLst/>
                <a:rect l="l" t="t" r="r" b="b"/>
                <a:pathLst>
                  <a:path w="699" h="539" extrusionOk="0">
                    <a:moveTo>
                      <a:pt x="379" y="0"/>
                    </a:moveTo>
                    <a:cubicBezTo>
                      <a:pt x="332" y="0"/>
                      <a:pt x="282" y="16"/>
                      <a:pt x="234" y="55"/>
                    </a:cubicBezTo>
                    <a:lnTo>
                      <a:pt x="142" y="101"/>
                    </a:lnTo>
                    <a:cubicBezTo>
                      <a:pt x="0" y="278"/>
                      <a:pt x="162" y="539"/>
                      <a:pt x="348" y="539"/>
                    </a:cubicBezTo>
                    <a:cubicBezTo>
                      <a:pt x="402" y="539"/>
                      <a:pt x="457" y="517"/>
                      <a:pt x="508" y="466"/>
                    </a:cubicBezTo>
                    <a:lnTo>
                      <a:pt x="554" y="375"/>
                    </a:lnTo>
                    <a:cubicBezTo>
                      <a:pt x="698" y="230"/>
                      <a:pt x="557" y="0"/>
                      <a:pt x="37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2"/>
              <p:cNvSpPr/>
              <p:nvPr/>
            </p:nvSpPr>
            <p:spPr>
              <a:xfrm>
                <a:off x="2638572" y="1180536"/>
                <a:ext cx="13255" cy="10612"/>
              </a:xfrm>
              <a:custGeom>
                <a:avLst/>
                <a:gdLst/>
                <a:ahLst/>
                <a:cxnLst/>
                <a:rect l="l" t="t" r="r" b="b"/>
                <a:pathLst>
                  <a:path w="697" h="558" extrusionOk="0">
                    <a:moveTo>
                      <a:pt x="348" y="1"/>
                    </a:moveTo>
                    <a:cubicBezTo>
                      <a:pt x="295" y="1"/>
                      <a:pt x="239" y="22"/>
                      <a:pt x="188" y="73"/>
                    </a:cubicBezTo>
                    <a:lnTo>
                      <a:pt x="143" y="119"/>
                    </a:lnTo>
                    <a:cubicBezTo>
                      <a:pt x="0" y="296"/>
                      <a:pt x="162" y="557"/>
                      <a:pt x="327" y="557"/>
                    </a:cubicBezTo>
                    <a:cubicBezTo>
                      <a:pt x="374" y="557"/>
                      <a:pt x="422" y="536"/>
                      <a:pt x="463" y="485"/>
                    </a:cubicBezTo>
                    <a:lnTo>
                      <a:pt x="554" y="439"/>
                    </a:lnTo>
                    <a:cubicBezTo>
                      <a:pt x="696" y="261"/>
                      <a:pt x="535" y="1"/>
                      <a:pt x="348"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2"/>
              <p:cNvSpPr/>
              <p:nvPr/>
            </p:nvSpPr>
            <p:spPr>
              <a:xfrm>
                <a:off x="2222925" y="1047546"/>
                <a:ext cx="60628" cy="50092"/>
              </a:xfrm>
              <a:custGeom>
                <a:avLst/>
                <a:gdLst/>
                <a:ahLst/>
                <a:cxnLst/>
                <a:rect l="l" t="t" r="r" b="b"/>
                <a:pathLst>
                  <a:path w="3188" h="2634" extrusionOk="0">
                    <a:moveTo>
                      <a:pt x="280" y="1"/>
                    </a:moveTo>
                    <a:cubicBezTo>
                      <a:pt x="184" y="1"/>
                      <a:pt x="77" y="71"/>
                      <a:pt x="47" y="160"/>
                    </a:cubicBezTo>
                    <a:cubicBezTo>
                      <a:pt x="47" y="206"/>
                      <a:pt x="47" y="206"/>
                      <a:pt x="47" y="252"/>
                    </a:cubicBezTo>
                    <a:cubicBezTo>
                      <a:pt x="1" y="298"/>
                      <a:pt x="1" y="389"/>
                      <a:pt x="47" y="480"/>
                    </a:cubicBezTo>
                    <a:cubicBezTo>
                      <a:pt x="641" y="1532"/>
                      <a:pt x="1602" y="2310"/>
                      <a:pt x="2791" y="2630"/>
                    </a:cubicBezTo>
                    <a:cubicBezTo>
                      <a:pt x="2804" y="2632"/>
                      <a:pt x="2816" y="2633"/>
                      <a:pt x="2829" y="2633"/>
                    </a:cubicBezTo>
                    <a:cubicBezTo>
                      <a:pt x="3077" y="2633"/>
                      <a:pt x="3187" y="2214"/>
                      <a:pt x="2882" y="2127"/>
                    </a:cubicBezTo>
                    <a:cubicBezTo>
                      <a:pt x="1922" y="1898"/>
                      <a:pt x="1053" y="1258"/>
                      <a:pt x="550" y="389"/>
                    </a:cubicBezTo>
                    <a:cubicBezTo>
                      <a:pt x="596" y="252"/>
                      <a:pt x="550" y="115"/>
                      <a:pt x="413" y="69"/>
                    </a:cubicBezTo>
                    <a:cubicBezTo>
                      <a:pt x="381" y="21"/>
                      <a:pt x="332" y="1"/>
                      <a:pt x="280"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2"/>
              <p:cNvSpPr/>
              <p:nvPr/>
            </p:nvSpPr>
            <p:spPr>
              <a:xfrm>
                <a:off x="1984731" y="1238805"/>
                <a:ext cx="15537" cy="10269"/>
              </a:xfrm>
              <a:custGeom>
                <a:avLst/>
                <a:gdLst/>
                <a:ahLst/>
                <a:cxnLst/>
                <a:rect l="l" t="t" r="r" b="b"/>
                <a:pathLst>
                  <a:path w="817" h="540" extrusionOk="0">
                    <a:moveTo>
                      <a:pt x="358" y="0"/>
                    </a:moveTo>
                    <a:cubicBezTo>
                      <a:pt x="153" y="0"/>
                      <a:pt x="1" y="252"/>
                      <a:pt x="178" y="393"/>
                    </a:cubicBezTo>
                    <a:lnTo>
                      <a:pt x="315" y="485"/>
                    </a:lnTo>
                    <a:cubicBezTo>
                      <a:pt x="363" y="523"/>
                      <a:pt x="415" y="539"/>
                      <a:pt x="465" y="539"/>
                    </a:cubicBezTo>
                    <a:cubicBezTo>
                      <a:pt x="654" y="539"/>
                      <a:pt x="816" y="309"/>
                      <a:pt x="635" y="165"/>
                    </a:cubicBezTo>
                    <a:lnTo>
                      <a:pt x="544" y="73"/>
                    </a:lnTo>
                    <a:cubicBezTo>
                      <a:pt x="482" y="22"/>
                      <a:pt x="418" y="0"/>
                      <a:pt x="358"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2"/>
              <p:cNvSpPr/>
              <p:nvPr/>
            </p:nvSpPr>
            <p:spPr>
              <a:xfrm>
                <a:off x="2035108" y="1283515"/>
                <a:ext cx="15613" cy="11639"/>
              </a:xfrm>
              <a:custGeom>
                <a:avLst/>
                <a:gdLst/>
                <a:ahLst/>
                <a:cxnLst/>
                <a:rect l="l" t="t" r="r" b="b"/>
                <a:pathLst>
                  <a:path w="821" h="612" extrusionOk="0">
                    <a:moveTo>
                      <a:pt x="371" y="0"/>
                    </a:moveTo>
                    <a:cubicBezTo>
                      <a:pt x="193" y="0"/>
                      <a:pt x="0" y="239"/>
                      <a:pt x="182" y="420"/>
                    </a:cubicBezTo>
                    <a:lnTo>
                      <a:pt x="273" y="558"/>
                    </a:lnTo>
                    <a:cubicBezTo>
                      <a:pt x="320" y="596"/>
                      <a:pt x="374" y="612"/>
                      <a:pt x="426" y="612"/>
                    </a:cubicBezTo>
                    <a:cubicBezTo>
                      <a:pt x="628" y="612"/>
                      <a:pt x="820" y="373"/>
                      <a:pt x="639" y="192"/>
                    </a:cubicBezTo>
                    <a:lnTo>
                      <a:pt x="502" y="55"/>
                    </a:lnTo>
                    <a:cubicBezTo>
                      <a:pt x="464" y="17"/>
                      <a:pt x="418" y="0"/>
                      <a:pt x="371"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2"/>
              <p:cNvSpPr/>
              <p:nvPr/>
            </p:nvSpPr>
            <p:spPr>
              <a:xfrm>
                <a:off x="1891659" y="1404923"/>
                <a:ext cx="15461" cy="11487"/>
              </a:xfrm>
              <a:custGeom>
                <a:avLst/>
                <a:gdLst/>
                <a:ahLst/>
                <a:cxnLst/>
                <a:rect l="l" t="t" r="r" b="b"/>
                <a:pathLst>
                  <a:path w="813" h="604" extrusionOk="0">
                    <a:moveTo>
                      <a:pt x="379" y="1"/>
                    </a:moveTo>
                    <a:cubicBezTo>
                      <a:pt x="182" y="1"/>
                      <a:pt x="1" y="261"/>
                      <a:pt x="179" y="439"/>
                    </a:cubicBezTo>
                    <a:lnTo>
                      <a:pt x="316" y="531"/>
                    </a:lnTo>
                    <a:cubicBezTo>
                      <a:pt x="367" y="582"/>
                      <a:pt x="424" y="603"/>
                      <a:pt x="477" y="603"/>
                    </a:cubicBezTo>
                    <a:cubicBezTo>
                      <a:pt x="661" y="603"/>
                      <a:pt x="813" y="352"/>
                      <a:pt x="636" y="210"/>
                    </a:cubicBezTo>
                    <a:lnTo>
                      <a:pt x="544" y="73"/>
                    </a:lnTo>
                    <a:cubicBezTo>
                      <a:pt x="493" y="22"/>
                      <a:pt x="436" y="1"/>
                      <a:pt x="37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2"/>
              <p:cNvSpPr/>
              <p:nvPr/>
            </p:nvSpPr>
            <p:spPr>
              <a:xfrm>
                <a:off x="2140846" y="1717304"/>
                <a:ext cx="207101" cy="212045"/>
              </a:xfrm>
              <a:custGeom>
                <a:avLst/>
                <a:gdLst/>
                <a:ahLst/>
                <a:cxnLst/>
                <a:rect l="l" t="t" r="r" b="b"/>
                <a:pathLst>
                  <a:path w="10890" h="11150" extrusionOk="0">
                    <a:moveTo>
                      <a:pt x="1163" y="1"/>
                    </a:moveTo>
                    <a:cubicBezTo>
                      <a:pt x="575" y="1"/>
                      <a:pt x="0" y="451"/>
                      <a:pt x="247" y="1163"/>
                    </a:cubicBezTo>
                    <a:cubicBezTo>
                      <a:pt x="1710" y="5508"/>
                      <a:pt x="4866" y="9029"/>
                      <a:pt x="8982" y="11042"/>
                    </a:cubicBezTo>
                    <a:cubicBezTo>
                      <a:pt x="9132" y="11117"/>
                      <a:pt x="9279" y="11150"/>
                      <a:pt x="9419" y="11150"/>
                    </a:cubicBezTo>
                    <a:cubicBezTo>
                      <a:pt x="10304" y="11150"/>
                      <a:pt x="10890" y="9829"/>
                      <a:pt x="9942" y="9395"/>
                    </a:cubicBezTo>
                    <a:cubicBezTo>
                      <a:pt x="6284" y="7612"/>
                      <a:pt x="3448" y="4502"/>
                      <a:pt x="2122" y="660"/>
                    </a:cubicBezTo>
                    <a:cubicBezTo>
                      <a:pt x="1957" y="202"/>
                      <a:pt x="1557"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2"/>
              <p:cNvSpPr/>
              <p:nvPr/>
            </p:nvSpPr>
            <p:spPr>
              <a:xfrm>
                <a:off x="2130443" y="1666718"/>
                <a:ext cx="54542" cy="39328"/>
              </a:xfrm>
              <a:custGeom>
                <a:avLst/>
                <a:gdLst/>
                <a:ahLst/>
                <a:cxnLst/>
                <a:rect l="l" t="t" r="r" b="b"/>
                <a:pathLst>
                  <a:path w="2868" h="2068" extrusionOk="0">
                    <a:moveTo>
                      <a:pt x="1397" y="0"/>
                    </a:moveTo>
                    <a:cubicBezTo>
                      <a:pt x="645" y="0"/>
                      <a:pt x="0" y="972"/>
                      <a:pt x="702" y="1674"/>
                    </a:cubicBezTo>
                    <a:lnTo>
                      <a:pt x="794" y="1765"/>
                    </a:lnTo>
                    <a:cubicBezTo>
                      <a:pt x="1007" y="1978"/>
                      <a:pt x="1245" y="2067"/>
                      <a:pt x="1473" y="2067"/>
                    </a:cubicBezTo>
                    <a:cubicBezTo>
                      <a:pt x="2224" y="2067"/>
                      <a:pt x="2867" y="1105"/>
                      <a:pt x="2166" y="439"/>
                    </a:cubicBezTo>
                    <a:lnTo>
                      <a:pt x="2074" y="302"/>
                    </a:lnTo>
                    <a:cubicBezTo>
                      <a:pt x="1862" y="89"/>
                      <a:pt x="1624" y="0"/>
                      <a:pt x="1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2"/>
              <p:cNvSpPr/>
              <p:nvPr/>
            </p:nvSpPr>
            <p:spPr>
              <a:xfrm>
                <a:off x="2132421" y="1626420"/>
                <a:ext cx="51461" cy="37274"/>
              </a:xfrm>
              <a:custGeom>
                <a:avLst/>
                <a:gdLst/>
                <a:ahLst/>
                <a:cxnLst/>
                <a:rect l="l" t="t" r="r" b="b"/>
                <a:pathLst>
                  <a:path w="2706" h="1960" extrusionOk="0">
                    <a:moveTo>
                      <a:pt x="1352" y="1"/>
                    </a:moveTo>
                    <a:cubicBezTo>
                      <a:pt x="1131" y="1"/>
                      <a:pt x="901" y="81"/>
                      <a:pt x="690" y="271"/>
                    </a:cubicBezTo>
                    <a:lnTo>
                      <a:pt x="598" y="363"/>
                    </a:lnTo>
                    <a:cubicBezTo>
                      <a:pt x="0" y="1066"/>
                      <a:pt x="593" y="1959"/>
                      <a:pt x="1315" y="1959"/>
                    </a:cubicBezTo>
                    <a:cubicBezTo>
                      <a:pt x="1531" y="1959"/>
                      <a:pt x="1759" y="1879"/>
                      <a:pt x="1970" y="1689"/>
                    </a:cubicBezTo>
                    <a:lnTo>
                      <a:pt x="2107" y="1597"/>
                    </a:lnTo>
                    <a:cubicBezTo>
                      <a:pt x="2706" y="894"/>
                      <a:pt x="2086" y="1"/>
                      <a:pt x="13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2"/>
              <p:cNvSpPr/>
              <p:nvPr/>
            </p:nvSpPr>
            <p:spPr>
              <a:xfrm>
                <a:off x="2154424" y="1536239"/>
                <a:ext cx="55094" cy="61103"/>
              </a:xfrm>
              <a:custGeom>
                <a:avLst/>
                <a:gdLst/>
                <a:ahLst/>
                <a:cxnLst/>
                <a:rect l="l" t="t" r="r" b="b"/>
                <a:pathLst>
                  <a:path w="2897" h="3213" extrusionOk="0">
                    <a:moveTo>
                      <a:pt x="1406" y="1"/>
                    </a:moveTo>
                    <a:cubicBezTo>
                      <a:pt x="1126" y="1"/>
                      <a:pt x="876" y="127"/>
                      <a:pt x="768" y="440"/>
                    </a:cubicBezTo>
                    <a:cubicBezTo>
                      <a:pt x="447" y="943"/>
                      <a:pt x="219" y="1537"/>
                      <a:pt x="82" y="2132"/>
                    </a:cubicBezTo>
                    <a:cubicBezTo>
                      <a:pt x="0" y="2808"/>
                      <a:pt x="527" y="3212"/>
                      <a:pt x="1056" y="3212"/>
                    </a:cubicBezTo>
                    <a:cubicBezTo>
                      <a:pt x="1422" y="3212"/>
                      <a:pt x="1788" y="3019"/>
                      <a:pt x="1957" y="2589"/>
                    </a:cubicBezTo>
                    <a:cubicBezTo>
                      <a:pt x="2048" y="2132"/>
                      <a:pt x="2185" y="1720"/>
                      <a:pt x="2414" y="1355"/>
                    </a:cubicBezTo>
                    <a:cubicBezTo>
                      <a:pt x="2896" y="711"/>
                      <a:pt x="2067" y="1"/>
                      <a:pt x="14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2"/>
              <p:cNvSpPr/>
              <p:nvPr/>
            </p:nvSpPr>
            <p:spPr>
              <a:xfrm>
                <a:off x="2229353" y="2289427"/>
                <a:ext cx="82308" cy="81433"/>
              </a:xfrm>
              <a:custGeom>
                <a:avLst/>
                <a:gdLst/>
                <a:ahLst/>
                <a:cxnLst/>
                <a:rect l="l" t="t" r="r" b="b"/>
                <a:pathLst>
                  <a:path w="4328" h="4282" extrusionOk="0">
                    <a:moveTo>
                      <a:pt x="1314" y="1"/>
                    </a:moveTo>
                    <a:cubicBezTo>
                      <a:pt x="663" y="1"/>
                      <a:pt x="0" y="691"/>
                      <a:pt x="440" y="1446"/>
                    </a:cubicBezTo>
                    <a:cubicBezTo>
                      <a:pt x="944" y="2406"/>
                      <a:pt x="1721" y="3275"/>
                      <a:pt x="2590" y="4007"/>
                    </a:cubicBezTo>
                    <a:cubicBezTo>
                      <a:pt x="2773" y="4190"/>
                      <a:pt x="3013" y="4281"/>
                      <a:pt x="3259" y="4281"/>
                    </a:cubicBezTo>
                    <a:cubicBezTo>
                      <a:pt x="3505" y="4281"/>
                      <a:pt x="3756" y="4190"/>
                      <a:pt x="3962" y="4007"/>
                    </a:cubicBezTo>
                    <a:cubicBezTo>
                      <a:pt x="4328" y="3595"/>
                      <a:pt x="4328" y="3001"/>
                      <a:pt x="3962" y="2635"/>
                    </a:cubicBezTo>
                    <a:cubicBezTo>
                      <a:pt x="3184" y="2041"/>
                      <a:pt x="2544" y="1309"/>
                      <a:pt x="2087" y="486"/>
                    </a:cubicBezTo>
                    <a:cubicBezTo>
                      <a:pt x="1901" y="143"/>
                      <a:pt x="1609" y="1"/>
                      <a:pt x="1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2"/>
              <p:cNvSpPr/>
              <p:nvPr/>
            </p:nvSpPr>
            <p:spPr>
              <a:xfrm>
                <a:off x="2204364" y="2240723"/>
                <a:ext cx="54561" cy="39328"/>
              </a:xfrm>
              <a:custGeom>
                <a:avLst/>
                <a:gdLst/>
                <a:ahLst/>
                <a:cxnLst/>
                <a:rect l="l" t="t" r="r" b="b"/>
                <a:pathLst>
                  <a:path w="2869" h="2068" extrusionOk="0">
                    <a:moveTo>
                      <a:pt x="1471" y="1"/>
                    </a:moveTo>
                    <a:cubicBezTo>
                      <a:pt x="1244" y="1"/>
                      <a:pt x="1007" y="90"/>
                      <a:pt x="794" y="303"/>
                    </a:cubicBezTo>
                    <a:lnTo>
                      <a:pt x="703" y="394"/>
                    </a:lnTo>
                    <a:cubicBezTo>
                      <a:pt x="0" y="1096"/>
                      <a:pt x="646" y="2068"/>
                      <a:pt x="1397" y="2068"/>
                    </a:cubicBezTo>
                    <a:cubicBezTo>
                      <a:pt x="1625" y="2068"/>
                      <a:pt x="1862" y="1979"/>
                      <a:pt x="2075" y="1766"/>
                    </a:cubicBezTo>
                    <a:lnTo>
                      <a:pt x="2166" y="1675"/>
                    </a:lnTo>
                    <a:cubicBezTo>
                      <a:pt x="2868" y="973"/>
                      <a:pt x="2223" y="1"/>
                      <a:pt x="14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98" name="Google Shape;2498;p52"/>
            <p:cNvCxnSpPr/>
            <p:nvPr/>
          </p:nvCxnSpPr>
          <p:spPr>
            <a:xfrm rot="10800000" flipH="1">
              <a:off x="973625" y="4362650"/>
              <a:ext cx="299700" cy="348300"/>
            </a:xfrm>
            <a:prstGeom prst="straightConnector1">
              <a:avLst/>
            </a:prstGeom>
            <a:noFill/>
            <a:ln w="19050" cap="flat" cmpd="sng">
              <a:solidFill>
                <a:schemeClr val="accent2"/>
              </a:solidFill>
              <a:prstDash val="solid"/>
              <a:round/>
              <a:headEnd type="none" w="med" len="med"/>
              <a:tailEnd type="none" w="med" len="med"/>
            </a:ln>
          </p:spPr>
        </p:cxn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221" y="823694"/>
            <a:ext cx="3960440" cy="3960440"/>
          </a:xfrm>
          <a:prstGeom prst="rect">
            <a:avLst/>
          </a:prstGeom>
        </p:spPr>
      </p:pic>
      <p:sp>
        <p:nvSpPr>
          <p:cNvPr id="82" name="Google Shape;2422;p52"/>
          <p:cNvSpPr txBox="1">
            <a:spLocks/>
          </p:cNvSpPr>
          <p:nvPr/>
        </p:nvSpPr>
        <p:spPr>
          <a:xfrm flipH="1">
            <a:off x="5220072" y="2684229"/>
            <a:ext cx="3763432" cy="378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r" rtl="0">
              <a:lnSpc>
                <a:spcPct val="100000"/>
              </a:lnSpc>
              <a:spcBef>
                <a:spcPts val="0"/>
              </a:spcBef>
              <a:spcAft>
                <a:spcPts val="0"/>
              </a:spcAft>
              <a:buClr>
                <a:schemeClr val="accent3"/>
              </a:buClr>
              <a:buSzPts val="2100"/>
              <a:buFont typeface="Barlow"/>
              <a:buNone/>
              <a:defRPr sz="1600" b="0" i="0" u="none" strike="noStrike" cap="none">
                <a:solidFill>
                  <a:schemeClr val="accent3"/>
                </a:solidFill>
                <a:latin typeface="Barlow"/>
                <a:ea typeface="Barlow"/>
                <a:cs typeface="Barlow"/>
                <a:sym typeface="Barlow"/>
              </a:defRPr>
            </a:lvl1pPr>
            <a:lvl2pPr marL="914400" marR="0" lvl="1"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2pPr>
            <a:lvl3pPr marL="1371600" marR="0" lvl="2"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3pPr>
            <a:lvl4pPr marL="1828800" marR="0" lvl="3"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4pPr>
            <a:lvl5pPr marL="2286000" marR="0" lvl="4"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5pPr>
            <a:lvl6pPr marL="2743200" marR="0" lvl="5"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6pPr>
            <a:lvl7pPr marL="3200400" marR="0" lvl="6"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7pPr>
            <a:lvl8pPr marL="3657600" marR="0" lvl="7"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8pPr>
            <a:lvl9pPr marL="4114800" marR="0" lvl="8"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9pPr>
          </a:lstStyle>
          <a:p>
            <a:pPr lvl="0"/>
            <a:r>
              <a:rPr lang="en-GB" dirty="0" smtClean="0"/>
              <a:t>What does ‘adult </a:t>
            </a:r>
            <a:r>
              <a:rPr lang="en-GB" dirty="0"/>
              <a:t>supervision</a:t>
            </a:r>
            <a:r>
              <a:rPr lang="en-GB" dirty="0" smtClean="0"/>
              <a:t>’ mean?</a:t>
            </a:r>
          </a:p>
          <a:p>
            <a:pPr lvl="0"/>
            <a:r>
              <a:rPr lang="en-GB" dirty="0" smtClean="0"/>
              <a:t> </a:t>
            </a:r>
            <a:endParaRPr lang="en-GB" dirty="0"/>
          </a:p>
          <a:p>
            <a:pPr lvl="0"/>
            <a:r>
              <a:rPr lang="en-GB" dirty="0"/>
              <a:t>How does Lexi feel about her uncle</a:t>
            </a:r>
            <a:r>
              <a:rPr lang="en-GB" dirty="0" smtClean="0"/>
              <a:t>?</a:t>
            </a:r>
          </a:p>
          <a:p>
            <a:pPr lvl="0"/>
            <a:r>
              <a:rPr lang="en-GB" dirty="0" smtClean="0"/>
              <a:t> </a:t>
            </a:r>
            <a:endParaRPr lang="en-GB" dirty="0"/>
          </a:p>
          <a:p>
            <a:pPr lvl="0"/>
            <a:r>
              <a:rPr lang="en-GB" dirty="0"/>
              <a:t>Discuss the meaning of unknown words. </a:t>
            </a:r>
          </a:p>
        </p:txBody>
      </p:sp>
    </p:spTree>
    <p:extLst>
      <p:ext uri="{BB962C8B-B14F-4D97-AF65-F5344CB8AC3E}">
        <p14:creationId xmlns:p14="http://schemas.microsoft.com/office/powerpoint/2010/main" val="8880090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barn(inVertical)">
                                      <p:cBhvr>
                                        <p:cTn id="7" dur="500"/>
                                        <p:tgtEl>
                                          <p:spTgt spid="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
                                            <p:txEl>
                                              <p:pRg st="1" end="1"/>
                                            </p:txEl>
                                          </p:spTgt>
                                        </p:tgtEl>
                                        <p:attrNameLst>
                                          <p:attrName>style.visibility</p:attrName>
                                        </p:attrNameLst>
                                      </p:cBhvr>
                                      <p:to>
                                        <p:strVal val="visible"/>
                                      </p:to>
                                    </p:set>
                                    <p:animEffect transition="in" filter="barn(inVertical)">
                                      <p:cBhvr>
                                        <p:cTn id="12" dur="500"/>
                                        <p:tgtEl>
                                          <p:spTgt spid="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2">
                                            <p:txEl>
                                              <p:pRg st="2" end="2"/>
                                            </p:txEl>
                                          </p:spTgt>
                                        </p:tgtEl>
                                        <p:attrNameLst>
                                          <p:attrName>style.visibility</p:attrName>
                                        </p:attrNameLst>
                                      </p:cBhvr>
                                      <p:to>
                                        <p:strVal val="visible"/>
                                      </p:to>
                                    </p:set>
                                    <p:animEffect transition="in" filter="barn(inVertical)">
                                      <p:cBhvr>
                                        <p:cTn id="17" dur="500"/>
                                        <p:tgtEl>
                                          <p:spTgt spid="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2">
                                            <p:txEl>
                                              <p:pRg st="3" end="3"/>
                                            </p:txEl>
                                          </p:spTgt>
                                        </p:tgtEl>
                                        <p:attrNameLst>
                                          <p:attrName>style.visibility</p:attrName>
                                        </p:attrNameLst>
                                      </p:cBhvr>
                                      <p:to>
                                        <p:strVal val="visible"/>
                                      </p:to>
                                    </p:set>
                                    <p:animEffect transition="in" filter="barn(inVertical)">
                                      <p:cBhvr>
                                        <p:cTn id="22" dur="500"/>
                                        <p:tgtEl>
                                          <p:spTgt spid="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2">
                                            <p:txEl>
                                              <p:pRg st="4" end="4"/>
                                            </p:txEl>
                                          </p:spTgt>
                                        </p:tgtEl>
                                        <p:attrNameLst>
                                          <p:attrName>style.visibility</p:attrName>
                                        </p:attrNameLst>
                                      </p:cBhvr>
                                      <p:to>
                                        <p:strVal val="visible"/>
                                      </p:to>
                                    </p:set>
                                    <p:animEffect transition="in" filter="barn(inVertical)">
                                      <p:cBhvr>
                                        <p:cTn id="27" dur="500"/>
                                        <p:tgtEl>
                                          <p:spTgt spid="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grpSp>
        <p:nvGrpSpPr>
          <p:cNvPr id="98" name="Google Shape;1933;p44"/>
          <p:cNvGrpSpPr/>
          <p:nvPr/>
        </p:nvGrpSpPr>
        <p:grpSpPr>
          <a:xfrm>
            <a:off x="-1133825" y="-179223"/>
            <a:ext cx="5183683" cy="5363114"/>
            <a:chOff x="1684125" y="690275"/>
            <a:chExt cx="4302526" cy="4451456"/>
          </a:xfrm>
        </p:grpSpPr>
        <p:sp>
          <p:nvSpPr>
            <p:cNvPr id="99" name="Google Shape;1934;p44"/>
            <p:cNvSpPr/>
            <p:nvPr/>
          </p:nvSpPr>
          <p:spPr>
            <a:xfrm>
              <a:off x="5964704" y="2177156"/>
              <a:ext cx="21947" cy="18712"/>
            </a:xfrm>
            <a:custGeom>
              <a:avLst/>
              <a:gdLst/>
              <a:ahLst/>
              <a:cxnLst/>
              <a:rect l="l" t="t" r="r" b="b"/>
              <a:pathLst>
                <a:path w="536" h="457" extrusionOk="0">
                  <a:moveTo>
                    <a:pt x="335" y="1"/>
                  </a:moveTo>
                  <a:cubicBezTo>
                    <a:pt x="322" y="1"/>
                    <a:pt x="308" y="2"/>
                    <a:pt x="295" y="5"/>
                  </a:cubicBezTo>
                  <a:cubicBezTo>
                    <a:pt x="107" y="5"/>
                    <a:pt x="1" y="246"/>
                    <a:pt x="134" y="379"/>
                  </a:cubicBezTo>
                  <a:cubicBezTo>
                    <a:pt x="188" y="433"/>
                    <a:pt x="250" y="456"/>
                    <a:pt x="309" y="456"/>
                  </a:cubicBezTo>
                  <a:cubicBezTo>
                    <a:pt x="428" y="456"/>
                    <a:pt x="535" y="361"/>
                    <a:pt x="535" y="219"/>
                  </a:cubicBezTo>
                  <a:cubicBezTo>
                    <a:pt x="535" y="99"/>
                    <a:pt x="449"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35;p44"/>
            <p:cNvSpPr/>
            <p:nvPr/>
          </p:nvSpPr>
          <p:spPr>
            <a:xfrm>
              <a:off x="5673633" y="2608461"/>
              <a:ext cx="20841" cy="21947"/>
            </a:xfrm>
            <a:custGeom>
              <a:avLst/>
              <a:gdLst/>
              <a:ahLst/>
              <a:cxnLst/>
              <a:rect l="l" t="t" r="r" b="b"/>
              <a:pathLst>
                <a:path w="509" h="536" extrusionOk="0">
                  <a:moveTo>
                    <a:pt x="268" y="1"/>
                  </a:moveTo>
                  <a:cubicBezTo>
                    <a:pt x="108" y="1"/>
                    <a:pt x="1" y="134"/>
                    <a:pt x="1" y="268"/>
                  </a:cubicBezTo>
                  <a:cubicBezTo>
                    <a:pt x="1" y="428"/>
                    <a:pt x="108" y="535"/>
                    <a:pt x="268" y="535"/>
                  </a:cubicBezTo>
                  <a:cubicBezTo>
                    <a:pt x="402" y="535"/>
                    <a:pt x="508" y="428"/>
                    <a:pt x="508" y="268"/>
                  </a:cubicBezTo>
                  <a:cubicBezTo>
                    <a:pt x="508" y="134"/>
                    <a:pt x="402"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36;p44"/>
            <p:cNvSpPr/>
            <p:nvPr/>
          </p:nvSpPr>
          <p:spPr>
            <a:xfrm>
              <a:off x="5538927" y="1971618"/>
              <a:ext cx="17688" cy="12079"/>
            </a:xfrm>
            <a:custGeom>
              <a:avLst/>
              <a:gdLst/>
              <a:ahLst/>
              <a:cxnLst/>
              <a:rect l="l" t="t" r="r" b="b"/>
              <a:pathLst>
                <a:path w="432" h="295" extrusionOk="0">
                  <a:moveTo>
                    <a:pt x="244" y="1"/>
                  </a:moveTo>
                  <a:cubicBezTo>
                    <a:pt x="0" y="1"/>
                    <a:pt x="235" y="294"/>
                    <a:pt x="362" y="294"/>
                  </a:cubicBezTo>
                  <a:cubicBezTo>
                    <a:pt x="402" y="294"/>
                    <a:pt x="431" y="265"/>
                    <a:pt x="431" y="188"/>
                  </a:cubicBezTo>
                  <a:cubicBezTo>
                    <a:pt x="431" y="81"/>
                    <a:pt x="351"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37;p44"/>
            <p:cNvSpPr/>
            <p:nvPr/>
          </p:nvSpPr>
          <p:spPr>
            <a:xfrm>
              <a:off x="5257846" y="2298514"/>
              <a:ext cx="4422" cy="4995"/>
            </a:xfrm>
            <a:custGeom>
              <a:avLst/>
              <a:gdLst/>
              <a:ahLst/>
              <a:cxnLst/>
              <a:rect l="l" t="t" r="r" b="b"/>
              <a:pathLst>
                <a:path w="108" h="122" extrusionOk="0">
                  <a:moveTo>
                    <a:pt x="54" y="1"/>
                  </a:moveTo>
                  <a:cubicBezTo>
                    <a:pt x="27" y="1"/>
                    <a:pt x="0" y="21"/>
                    <a:pt x="0" y="61"/>
                  </a:cubicBezTo>
                  <a:cubicBezTo>
                    <a:pt x="0" y="101"/>
                    <a:pt x="27" y="121"/>
                    <a:pt x="54" y="121"/>
                  </a:cubicBezTo>
                  <a:cubicBezTo>
                    <a:pt x="80" y="121"/>
                    <a:pt x="107" y="101"/>
                    <a:pt x="107" y="61"/>
                  </a:cubicBezTo>
                  <a:cubicBezTo>
                    <a:pt x="107" y="21"/>
                    <a:pt x="80"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38;p44"/>
            <p:cNvSpPr/>
            <p:nvPr/>
          </p:nvSpPr>
          <p:spPr>
            <a:xfrm>
              <a:off x="5126538" y="2086506"/>
              <a:ext cx="29562" cy="29603"/>
            </a:xfrm>
            <a:custGeom>
              <a:avLst/>
              <a:gdLst/>
              <a:ahLst/>
              <a:cxnLst/>
              <a:rect l="l" t="t" r="r" b="b"/>
              <a:pathLst>
                <a:path w="722" h="723" extrusionOk="0">
                  <a:moveTo>
                    <a:pt x="348" y="1"/>
                  </a:moveTo>
                  <a:cubicBezTo>
                    <a:pt x="161" y="1"/>
                    <a:pt x="0" y="161"/>
                    <a:pt x="0" y="348"/>
                  </a:cubicBezTo>
                  <a:cubicBezTo>
                    <a:pt x="0" y="562"/>
                    <a:pt x="161" y="723"/>
                    <a:pt x="348" y="723"/>
                  </a:cubicBezTo>
                  <a:cubicBezTo>
                    <a:pt x="562" y="723"/>
                    <a:pt x="722" y="562"/>
                    <a:pt x="722" y="348"/>
                  </a:cubicBezTo>
                  <a:cubicBezTo>
                    <a:pt x="722" y="161"/>
                    <a:pt x="562"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39;p44"/>
            <p:cNvSpPr/>
            <p:nvPr/>
          </p:nvSpPr>
          <p:spPr>
            <a:xfrm>
              <a:off x="4796079" y="1752240"/>
              <a:ext cx="8803" cy="9049"/>
            </a:xfrm>
            <a:custGeom>
              <a:avLst/>
              <a:gdLst/>
              <a:ahLst/>
              <a:cxnLst/>
              <a:rect l="l" t="t" r="r" b="b"/>
              <a:pathLst>
                <a:path w="215" h="221" extrusionOk="0">
                  <a:moveTo>
                    <a:pt x="107" y="0"/>
                  </a:moveTo>
                  <a:cubicBezTo>
                    <a:pt x="54" y="0"/>
                    <a:pt x="0" y="41"/>
                    <a:pt x="0" y="121"/>
                  </a:cubicBezTo>
                  <a:cubicBezTo>
                    <a:pt x="0" y="188"/>
                    <a:pt x="54" y="221"/>
                    <a:pt x="107" y="221"/>
                  </a:cubicBezTo>
                  <a:cubicBezTo>
                    <a:pt x="161" y="221"/>
                    <a:pt x="214" y="188"/>
                    <a:pt x="214" y="121"/>
                  </a:cubicBezTo>
                  <a:cubicBezTo>
                    <a:pt x="214" y="41"/>
                    <a:pt x="161" y="0"/>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40;p44"/>
            <p:cNvSpPr/>
            <p:nvPr/>
          </p:nvSpPr>
          <p:spPr>
            <a:xfrm>
              <a:off x="4524701" y="2246270"/>
              <a:ext cx="33984" cy="35049"/>
            </a:xfrm>
            <a:custGeom>
              <a:avLst/>
              <a:gdLst/>
              <a:ahLst/>
              <a:cxnLst/>
              <a:rect l="l" t="t" r="r" b="b"/>
              <a:pathLst>
                <a:path w="830" h="856" extrusionOk="0">
                  <a:moveTo>
                    <a:pt x="402" y="1"/>
                  </a:moveTo>
                  <a:cubicBezTo>
                    <a:pt x="188" y="1"/>
                    <a:pt x="1" y="188"/>
                    <a:pt x="1" y="428"/>
                  </a:cubicBezTo>
                  <a:cubicBezTo>
                    <a:pt x="1" y="669"/>
                    <a:pt x="188" y="856"/>
                    <a:pt x="402" y="856"/>
                  </a:cubicBezTo>
                  <a:cubicBezTo>
                    <a:pt x="642" y="856"/>
                    <a:pt x="829" y="669"/>
                    <a:pt x="829" y="428"/>
                  </a:cubicBezTo>
                  <a:cubicBezTo>
                    <a:pt x="829" y="188"/>
                    <a:pt x="642"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41;p44"/>
            <p:cNvSpPr/>
            <p:nvPr/>
          </p:nvSpPr>
          <p:spPr>
            <a:xfrm>
              <a:off x="4510412" y="2473878"/>
              <a:ext cx="13225" cy="8803"/>
            </a:xfrm>
            <a:custGeom>
              <a:avLst/>
              <a:gdLst/>
              <a:ahLst/>
              <a:cxnLst/>
              <a:rect l="l" t="t" r="r" b="b"/>
              <a:pathLst>
                <a:path w="323" h="215" extrusionOk="0">
                  <a:moveTo>
                    <a:pt x="163" y="1"/>
                  </a:moveTo>
                  <a:cubicBezTo>
                    <a:pt x="1" y="1"/>
                    <a:pt x="176" y="215"/>
                    <a:pt x="270" y="215"/>
                  </a:cubicBezTo>
                  <a:cubicBezTo>
                    <a:pt x="301" y="215"/>
                    <a:pt x="323" y="193"/>
                    <a:pt x="323" y="134"/>
                  </a:cubicBezTo>
                  <a:cubicBezTo>
                    <a:pt x="323" y="54"/>
                    <a:pt x="243" y="1"/>
                    <a:pt x="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42;p44"/>
            <p:cNvSpPr/>
            <p:nvPr/>
          </p:nvSpPr>
          <p:spPr>
            <a:xfrm>
              <a:off x="4552052" y="1746221"/>
              <a:ext cx="37260" cy="31855"/>
            </a:xfrm>
            <a:custGeom>
              <a:avLst/>
              <a:gdLst/>
              <a:ahLst/>
              <a:cxnLst/>
              <a:rect l="l" t="t" r="r" b="b"/>
              <a:pathLst>
                <a:path w="910" h="778" extrusionOk="0">
                  <a:moveTo>
                    <a:pt x="535" y="1"/>
                  </a:moveTo>
                  <a:cubicBezTo>
                    <a:pt x="188" y="1"/>
                    <a:pt x="1" y="428"/>
                    <a:pt x="241" y="669"/>
                  </a:cubicBezTo>
                  <a:cubicBezTo>
                    <a:pt x="317" y="745"/>
                    <a:pt x="412" y="778"/>
                    <a:pt x="506" y="778"/>
                  </a:cubicBezTo>
                  <a:cubicBezTo>
                    <a:pt x="709" y="778"/>
                    <a:pt x="909" y="621"/>
                    <a:pt x="909" y="401"/>
                  </a:cubicBezTo>
                  <a:cubicBezTo>
                    <a:pt x="909" y="188"/>
                    <a:pt x="722" y="1"/>
                    <a:pt x="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43;p44"/>
            <p:cNvSpPr/>
            <p:nvPr/>
          </p:nvSpPr>
          <p:spPr>
            <a:xfrm>
              <a:off x="4141711" y="1926784"/>
              <a:ext cx="39471" cy="33616"/>
            </a:xfrm>
            <a:custGeom>
              <a:avLst/>
              <a:gdLst/>
              <a:ahLst/>
              <a:cxnLst/>
              <a:rect l="l" t="t" r="r" b="b"/>
              <a:pathLst>
                <a:path w="964" h="821" extrusionOk="0">
                  <a:moveTo>
                    <a:pt x="562" y="0"/>
                  </a:moveTo>
                  <a:cubicBezTo>
                    <a:pt x="188" y="0"/>
                    <a:pt x="1" y="428"/>
                    <a:pt x="268" y="695"/>
                  </a:cubicBezTo>
                  <a:cubicBezTo>
                    <a:pt x="355" y="782"/>
                    <a:pt x="459" y="821"/>
                    <a:pt x="560" y="821"/>
                  </a:cubicBezTo>
                  <a:cubicBezTo>
                    <a:pt x="768" y="821"/>
                    <a:pt x="963" y="653"/>
                    <a:pt x="963" y="401"/>
                  </a:cubicBezTo>
                  <a:cubicBezTo>
                    <a:pt x="963" y="187"/>
                    <a:pt x="776"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44;p44"/>
            <p:cNvSpPr/>
            <p:nvPr/>
          </p:nvSpPr>
          <p:spPr>
            <a:xfrm>
              <a:off x="3901000" y="1904879"/>
              <a:ext cx="15354" cy="13184"/>
            </a:xfrm>
            <a:custGeom>
              <a:avLst/>
              <a:gdLst/>
              <a:ahLst/>
              <a:cxnLst/>
              <a:rect l="l" t="t" r="r" b="b"/>
              <a:pathLst>
                <a:path w="375" h="322" extrusionOk="0">
                  <a:moveTo>
                    <a:pt x="188" y="1"/>
                  </a:moveTo>
                  <a:cubicBezTo>
                    <a:pt x="101" y="1"/>
                    <a:pt x="14" y="54"/>
                    <a:pt x="1" y="161"/>
                  </a:cubicBezTo>
                  <a:cubicBezTo>
                    <a:pt x="14" y="268"/>
                    <a:pt x="101" y="321"/>
                    <a:pt x="188" y="321"/>
                  </a:cubicBezTo>
                  <a:cubicBezTo>
                    <a:pt x="274" y="321"/>
                    <a:pt x="361" y="268"/>
                    <a:pt x="375" y="161"/>
                  </a:cubicBezTo>
                  <a:cubicBezTo>
                    <a:pt x="361" y="54"/>
                    <a:pt x="274"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45;p44"/>
            <p:cNvSpPr/>
            <p:nvPr/>
          </p:nvSpPr>
          <p:spPr>
            <a:xfrm>
              <a:off x="3453482" y="2055880"/>
              <a:ext cx="6592" cy="6592"/>
            </a:xfrm>
            <a:custGeom>
              <a:avLst/>
              <a:gdLst/>
              <a:ahLst/>
              <a:cxnLst/>
              <a:rect l="l" t="t" r="r" b="b"/>
              <a:pathLst>
                <a:path w="161" h="161" extrusionOk="0">
                  <a:moveTo>
                    <a:pt x="80" y="1"/>
                  </a:moveTo>
                  <a:cubicBezTo>
                    <a:pt x="54" y="1"/>
                    <a:pt x="0" y="54"/>
                    <a:pt x="0" y="81"/>
                  </a:cubicBezTo>
                  <a:cubicBezTo>
                    <a:pt x="0" y="108"/>
                    <a:pt x="27" y="161"/>
                    <a:pt x="80" y="161"/>
                  </a:cubicBezTo>
                  <a:cubicBezTo>
                    <a:pt x="134" y="161"/>
                    <a:pt x="160" y="134"/>
                    <a:pt x="160" y="81"/>
                  </a:cubicBezTo>
                  <a:cubicBezTo>
                    <a:pt x="160" y="27"/>
                    <a:pt x="107"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46;p44"/>
            <p:cNvSpPr/>
            <p:nvPr/>
          </p:nvSpPr>
          <p:spPr>
            <a:xfrm>
              <a:off x="3423920" y="2084336"/>
              <a:ext cx="29603" cy="25509"/>
            </a:xfrm>
            <a:custGeom>
              <a:avLst/>
              <a:gdLst/>
              <a:ahLst/>
              <a:cxnLst/>
              <a:rect l="l" t="t" r="r" b="b"/>
              <a:pathLst>
                <a:path w="723" h="623" extrusionOk="0">
                  <a:moveTo>
                    <a:pt x="428" y="1"/>
                  </a:moveTo>
                  <a:cubicBezTo>
                    <a:pt x="134" y="1"/>
                    <a:pt x="1" y="321"/>
                    <a:pt x="188" y="535"/>
                  </a:cubicBezTo>
                  <a:cubicBezTo>
                    <a:pt x="256" y="595"/>
                    <a:pt x="336" y="622"/>
                    <a:pt x="413" y="622"/>
                  </a:cubicBezTo>
                  <a:cubicBezTo>
                    <a:pt x="575" y="622"/>
                    <a:pt x="722" y="502"/>
                    <a:pt x="722" y="321"/>
                  </a:cubicBezTo>
                  <a:cubicBezTo>
                    <a:pt x="722" y="134"/>
                    <a:pt x="588" y="1"/>
                    <a:pt x="4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47;p44"/>
            <p:cNvSpPr/>
            <p:nvPr/>
          </p:nvSpPr>
          <p:spPr>
            <a:xfrm>
              <a:off x="2988930" y="2306458"/>
              <a:ext cx="10482" cy="6961"/>
            </a:xfrm>
            <a:custGeom>
              <a:avLst/>
              <a:gdLst/>
              <a:ahLst/>
              <a:cxnLst/>
              <a:rect l="l" t="t" r="r" b="b"/>
              <a:pathLst>
                <a:path w="256" h="170" extrusionOk="0">
                  <a:moveTo>
                    <a:pt x="122" y="1"/>
                  </a:moveTo>
                  <a:cubicBezTo>
                    <a:pt x="0" y="1"/>
                    <a:pt x="140" y="170"/>
                    <a:pt x="214" y="170"/>
                  </a:cubicBezTo>
                  <a:cubicBezTo>
                    <a:pt x="238" y="170"/>
                    <a:pt x="255" y="153"/>
                    <a:pt x="255" y="108"/>
                  </a:cubicBezTo>
                  <a:cubicBezTo>
                    <a:pt x="255" y="54"/>
                    <a:pt x="202" y="1"/>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48;p44"/>
            <p:cNvSpPr/>
            <p:nvPr/>
          </p:nvSpPr>
          <p:spPr>
            <a:xfrm>
              <a:off x="2538709" y="2336019"/>
              <a:ext cx="26287" cy="22847"/>
            </a:xfrm>
            <a:custGeom>
              <a:avLst/>
              <a:gdLst/>
              <a:ahLst/>
              <a:cxnLst/>
              <a:rect l="l" t="t" r="r" b="b"/>
              <a:pathLst>
                <a:path w="642" h="558" extrusionOk="0">
                  <a:moveTo>
                    <a:pt x="374" y="0"/>
                  </a:moveTo>
                  <a:cubicBezTo>
                    <a:pt x="107" y="0"/>
                    <a:pt x="0" y="294"/>
                    <a:pt x="160" y="481"/>
                  </a:cubicBezTo>
                  <a:cubicBezTo>
                    <a:pt x="222" y="534"/>
                    <a:pt x="294" y="558"/>
                    <a:pt x="364" y="558"/>
                  </a:cubicBezTo>
                  <a:cubicBezTo>
                    <a:pt x="508" y="558"/>
                    <a:pt x="642" y="456"/>
                    <a:pt x="642" y="294"/>
                  </a:cubicBezTo>
                  <a:cubicBezTo>
                    <a:pt x="642" y="134"/>
                    <a:pt x="508" y="0"/>
                    <a:pt x="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49;p44"/>
            <p:cNvSpPr/>
            <p:nvPr/>
          </p:nvSpPr>
          <p:spPr>
            <a:xfrm>
              <a:off x="2466484" y="2196769"/>
              <a:ext cx="17524" cy="18098"/>
            </a:xfrm>
            <a:custGeom>
              <a:avLst/>
              <a:gdLst/>
              <a:ahLst/>
              <a:cxnLst/>
              <a:rect l="l" t="t" r="r" b="b"/>
              <a:pathLst>
                <a:path w="428" h="442" extrusionOk="0">
                  <a:moveTo>
                    <a:pt x="214" y="0"/>
                  </a:moveTo>
                  <a:cubicBezTo>
                    <a:pt x="107" y="0"/>
                    <a:pt x="0" y="74"/>
                    <a:pt x="0" y="221"/>
                  </a:cubicBezTo>
                  <a:cubicBezTo>
                    <a:pt x="0" y="368"/>
                    <a:pt x="107" y="441"/>
                    <a:pt x="214" y="441"/>
                  </a:cubicBezTo>
                  <a:cubicBezTo>
                    <a:pt x="321" y="441"/>
                    <a:pt x="428" y="368"/>
                    <a:pt x="428" y="221"/>
                  </a:cubicBezTo>
                  <a:cubicBezTo>
                    <a:pt x="428" y="74"/>
                    <a:pt x="321"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50;p44"/>
            <p:cNvSpPr/>
            <p:nvPr/>
          </p:nvSpPr>
          <p:spPr>
            <a:xfrm>
              <a:off x="2174307" y="1607257"/>
              <a:ext cx="19735" cy="19735"/>
            </a:xfrm>
            <a:custGeom>
              <a:avLst/>
              <a:gdLst/>
              <a:ahLst/>
              <a:cxnLst/>
              <a:rect l="l" t="t" r="r" b="b"/>
              <a:pathLst>
                <a:path w="482" h="482" extrusionOk="0">
                  <a:moveTo>
                    <a:pt x="241" y="0"/>
                  </a:moveTo>
                  <a:cubicBezTo>
                    <a:pt x="108" y="0"/>
                    <a:pt x="1" y="107"/>
                    <a:pt x="1" y="241"/>
                  </a:cubicBezTo>
                  <a:cubicBezTo>
                    <a:pt x="1" y="375"/>
                    <a:pt x="108" y="481"/>
                    <a:pt x="241" y="481"/>
                  </a:cubicBezTo>
                  <a:cubicBezTo>
                    <a:pt x="375" y="481"/>
                    <a:pt x="482" y="375"/>
                    <a:pt x="482" y="241"/>
                  </a:cubicBezTo>
                  <a:cubicBezTo>
                    <a:pt x="482" y="107"/>
                    <a:pt x="375" y="0"/>
                    <a:pt x="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51;p44"/>
            <p:cNvSpPr/>
            <p:nvPr/>
          </p:nvSpPr>
          <p:spPr>
            <a:xfrm>
              <a:off x="2115225" y="1597389"/>
              <a:ext cx="31773" cy="32879"/>
            </a:xfrm>
            <a:custGeom>
              <a:avLst/>
              <a:gdLst/>
              <a:ahLst/>
              <a:cxnLst/>
              <a:rect l="l" t="t" r="r" b="b"/>
              <a:pathLst>
                <a:path w="776" h="803" extrusionOk="0">
                  <a:moveTo>
                    <a:pt x="375" y="1"/>
                  </a:moveTo>
                  <a:cubicBezTo>
                    <a:pt x="161" y="1"/>
                    <a:pt x="1" y="188"/>
                    <a:pt x="1" y="402"/>
                  </a:cubicBezTo>
                  <a:cubicBezTo>
                    <a:pt x="1" y="616"/>
                    <a:pt x="161" y="803"/>
                    <a:pt x="375" y="803"/>
                  </a:cubicBezTo>
                  <a:cubicBezTo>
                    <a:pt x="589" y="803"/>
                    <a:pt x="776" y="616"/>
                    <a:pt x="776" y="402"/>
                  </a:cubicBezTo>
                  <a:cubicBezTo>
                    <a:pt x="776" y="188"/>
                    <a:pt x="589" y="1"/>
                    <a:pt x="3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52;p44"/>
            <p:cNvSpPr/>
            <p:nvPr/>
          </p:nvSpPr>
          <p:spPr>
            <a:xfrm>
              <a:off x="1931386" y="1873147"/>
              <a:ext cx="35090" cy="29972"/>
            </a:xfrm>
            <a:custGeom>
              <a:avLst/>
              <a:gdLst/>
              <a:ahLst/>
              <a:cxnLst/>
              <a:rect l="l" t="t" r="r" b="b"/>
              <a:pathLst>
                <a:path w="857" h="732" extrusionOk="0">
                  <a:moveTo>
                    <a:pt x="482" y="1"/>
                  </a:moveTo>
                  <a:cubicBezTo>
                    <a:pt x="161" y="1"/>
                    <a:pt x="1" y="401"/>
                    <a:pt x="241" y="615"/>
                  </a:cubicBezTo>
                  <a:cubicBezTo>
                    <a:pt x="313" y="695"/>
                    <a:pt x="405" y="731"/>
                    <a:pt x="496" y="731"/>
                  </a:cubicBezTo>
                  <a:cubicBezTo>
                    <a:pt x="678" y="731"/>
                    <a:pt x="856" y="589"/>
                    <a:pt x="856" y="375"/>
                  </a:cubicBezTo>
                  <a:cubicBezTo>
                    <a:pt x="856" y="161"/>
                    <a:pt x="696" y="1"/>
                    <a:pt x="4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53;p44"/>
            <p:cNvSpPr/>
            <p:nvPr/>
          </p:nvSpPr>
          <p:spPr>
            <a:xfrm>
              <a:off x="1699438" y="2125935"/>
              <a:ext cx="19735" cy="19735"/>
            </a:xfrm>
            <a:custGeom>
              <a:avLst/>
              <a:gdLst/>
              <a:ahLst/>
              <a:cxnLst/>
              <a:rect l="l" t="t" r="r" b="b"/>
              <a:pathLst>
                <a:path w="482" h="482" extrusionOk="0">
                  <a:moveTo>
                    <a:pt x="241" y="0"/>
                  </a:moveTo>
                  <a:cubicBezTo>
                    <a:pt x="107" y="0"/>
                    <a:pt x="0" y="107"/>
                    <a:pt x="0" y="241"/>
                  </a:cubicBezTo>
                  <a:cubicBezTo>
                    <a:pt x="0" y="374"/>
                    <a:pt x="107" y="481"/>
                    <a:pt x="241" y="481"/>
                  </a:cubicBezTo>
                  <a:cubicBezTo>
                    <a:pt x="374" y="481"/>
                    <a:pt x="481" y="374"/>
                    <a:pt x="481" y="241"/>
                  </a:cubicBezTo>
                  <a:cubicBezTo>
                    <a:pt x="481" y="107"/>
                    <a:pt x="374" y="0"/>
                    <a:pt x="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54;p44"/>
            <p:cNvSpPr/>
            <p:nvPr/>
          </p:nvSpPr>
          <p:spPr>
            <a:xfrm>
              <a:off x="1684125" y="702313"/>
              <a:ext cx="25181" cy="25222"/>
            </a:xfrm>
            <a:custGeom>
              <a:avLst/>
              <a:gdLst/>
              <a:ahLst/>
              <a:cxnLst/>
              <a:rect l="l" t="t" r="r" b="b"/>
              <a:pathLst>
                <a:path w="615" h="616" extrusionOk="0">
                  <a:moveTo>
                    <a:pt x="294" y="1"/>
                  </a:moveTo>
                  <a:cubicBezTo>
                    <a:pt x="134" y="1"/>
                    <a:pt x="0" y="135"/>
                    <a:pt x="0" y="322"/>
                  </a:cubicBezTo>
                  <a:cubicBezTo>
                    <a:pt x="0" y="482"/>
                    <a:pt x="134" y="616"/>
                    <a:pt x="294" y="616"/>
                  </a:cubicBezTo>
                  <a:cubicBezTo>
                    <a:pt x="481" y="616"/>
                    <a:pt x="615" y="482"/>
                    <a:pt x="615" y="322"/>
                  </a:cubicBezTo>
                  <a:cubicBezTo>
                    <a:pt x="615" y="135"/>
                    <a:pt x="481"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955;p44"/>
            <p:cNvSpPr/>
            <p:nvPr/>
          </p:nvSpPr>
          <p:spPr>
            <a:xfrm>
              <a:off x="1854821" y="1482500"/>
              <a:ext cx="7698" cy="7698"/>
            </a:xfrm>
            <a:custGeom>
              <a:avLst/>
              <a:gdLst/>
              <a:ahLst/>
              <a:cxnLst/>
              <a:rect l="l" t="t" r="r" b="b"/>
              <a:pathLst>
                <a:path w="188" h="188" extrusionOk="0">
                  <a:moveTo>
                    <a:pt x="80" y="1"/>
                  </a:moveTo>
                  <a:cubicBezTo>
                    <a:pt x="27" y="1"/>
                    <a:pt x="0" y="28"/>
                    <a:pt x="0" y="108"/>
                  </a:cubicBezTo>
                  <a:cubicBezTo>
                    <a:pt x="0" y="161"/>
                    <a:pt x="27" y="188"/>
                    <a:pt x="80" y="188"/>
                  </a:cubicBezTo>
                  <a:cubicBezTo>
                    <a:pt x="160" y="188"/>
                    <a:pt x="187" y="161"/>
                    <a:pt x="187" y="108"/>
                  </a:cubicBezTo>
                  <a:cubicBezTo>
                    <a:pt x="187" y="28"/>
                    <a:pt x="134"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56;p44"/>
            <p:cNvSpPr/>
            <p:nvPr/>
          </p:nvSpPr>
          <p:spPr>
            <a:xfrm>
              <a:off x="2068180" y="1433286"/>
              <a:ext cx="20841" cy="19735"/>
            </a:xfrm>
            <a:custGeom>
              <a:avLst/>
              <a:gdLst/>
              <a:ahLst/>
              <a:cxnLst/>
              <a:rect l="l" t="t" r="r" b="b"/>
              <a:pathLst>
                <a:path w="509" h="482" extrusionOk="0">
                  <a:moveTo>
                    <a:pt x="254" y="0"/>
                  </a:moveTo>
                  <a:cubicBezTo>
                    <a:pt x="127" y="0"/>
                    <a:pt x="0" y="80"/>
                    <a:pt x="0" y="241"/>
                  </a:cubicBezTo>
                  <a:cubicBezTo>
                    <a:pt x="0" y="401"/>
                    <a:pt x="127" y="481"/>
                    <a:pt x="254" y="481"/>
                  </a:cubicBezTo>
                  <a:cubicBezTo>
                    <a:pt x="381" y="481"/>
                    <a:pt x="508" y="401"/>
                    <a:pt x="508" y="241"/>
                  </a:cubicBezTo>
                  <a:cubicBezTo>
                    <a:pt x="508" y="80"/>
                    <a:pt x="381"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57;p44"/>
            <p:cNvSpPr/>
            <p:nvPr/>
          </p:nvSpPr>
          <p:spPr>
            <a:xfrm>
              <a:off x="2183069" y="1279991"/>
              <a:ext cx="39430" cy="33739"/>
            </a:xfrm>
            <a:custGeom>
              <a:avLst/>
              <a:gdLst/>
              <a:ahLst/>
              <a:cxnLst/>
              <a:rect l="l" t="t" r="r" b="b"/>
              <a:pathLst>
                <a:path w="963" h="824" extrusionOk="0">
                  <a:moveTo>
                    <a:pt x="603" y="0"/>
                  </a:moveTo>
                  <a:cubicBezTo>
                    <a:pt x="589" y="0"/>
                    <a:pt x="575" y="1"/>
                    <a:pt x="562" y="3"/>
                  </a:cubicBezTo>
                  <a:cubicBezTo>
                    <a:pt x="161" y="3"/>
                    <a:pt x="1" y="457"/>
                    <a:pt x="268" y="698"/>
                  </a:cubicBezTo>
                  <a:cubicBezTo>
                    <a:pt x="355" y="784"/>
                    <a:pt x="459" y="823"/>
                    <a:pt x="559" y="823"/>
                  </a:cubicBezTo>
                  <a:cubicBezTo>
                    <a:pt x="768" y="823"/>
                    <a:pt x="963" y="656"/>
                    <a:pt x="963" y="404"/>
                  </a:cubicBezTo>
                  <a:cubicBezTo>
                    <a:pt x="963" y="178"/>
                    <a:pt x="799" y="0"/>
                    <a:pt x="6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58;p44"/>
            <p:cNvSpPr/>
            <p:nvPr/>
          </p:nvSpPr>
          <p:spPr>
            <a:xfrm>
              <a:off x="2302339" y="904781"/>
              <a:ext cx="17565" cy="17524"/>
            </a:xfrm>
            <a:custGeom>
              <a:avLst/>
              <a:gdLst/>
              <a:ahLst/>
              <a:cxnLst/>
              <a:rect l="l" t="t" r="r" b="b"/>
              <a:pathLst>
                <a:path w="429" h="428" extrusionOk="0">
                  <a:moveTo>
                    <a:pt x="214" y="0"/>
                  </a:moveTo>
                  <a:cubicBezTo>
                    <a:pt x="81" y="0"/>
                    <a:pt x="1" y="80"/>
                    <a:pt x="1" y="214"/>
                  </a:cubicBezTo>
                  <a:cubicBezTo>
                    <a:pt x="1" y="321"/>
                    <a:pt x="81" y="428"/>
                    <a:pt x="214" y="428"/>
                  </a:cubicBezTo>
                  <a:cubicBezTo>
                    <a:pt x="321" y="428"/>
                    <a:pt x="428" y="321"/>
                    <a:pt x="428" y="214"/>
                  </a:cubicBezTo>
                  <a:cubicBezTo>
                    <a:pt x="428" y="80"/>
                    <a:pt x="321"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59;p44"/>
            <p:cNvSpPr/>
            <p:nvPr/>
          </p:nvSpPr>
          <p:spPr>
            <a:xfrm>
              <a:off x="2315278" y="738425"/>
              <a:ext cx="12283" cy="7943"/>
            </a:xfrm>
            <a:custGeom>
              <a:avLst/>
              <a:gdLst/>
              <a:ahLst/>
              <a:cxnLst/>
              <a:rect l="l" t="t" r="r" b="b"/>
              <a:pathLst>
                <a:path w="300" h="194" extrusionOk="0">
                  <a:moveTo>
                    <a:pt x="166" y="1"/>
                  </a:moveTo>
                  <a:cubicBezTo>
                    <a:pt x="0" y="1"/>
                    <a:pt x="171" y="193"/>
                    <a:pt x="257" y="193"/>
                  </a:cubicBezTo>
                  <a:cubicBezTo>
                    <a:pt x="282" y="193"/>
                    <a:pt x="299" y="177"/>
                    <a:pt x="299" y="134"/>
                  </a:cubicBezTo>
                  <a:cubicBezTo>
                    <a:pt x="299" y="54"/>
                    <a:pt x="219" y="1"/>
                    <a:pt x="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60;p44"/>
            <p:cNvSpPr/>
            <p:nvPr/>
          </p:nvSpPr>
          <p:spPr>
            <a:xfrm>
              <a:off x="2524011" y="939788"/>
              <a:ext cx="16910" cy="11587"/>
            </a:xfrm>
            <a:custGeom>
              <a:avLst/>
              <a:gdLst/>
              <a:ahLst/>
              <a:cxnLst/>
              <a:rect l="l" t="t" r="r" b="b"/>
              <a:pathLst>
                <a:path w="413" h="283" extrusionOk="0">
                  <a:moveTo>
                    <a:pt x="226" y="0"/>
                  </a:moveTo>
                  <a:cubicBezTo>
                    <a:pt x="0" y="0"/>
                    <a:pt x="230" y="282"/>
                    <a:pt x="350" y="282"/>
                  </a:cubicBezTo>
                  <a:cubicBezTo>
                    <a:pt x="386" y="282"/>
                    <a:pt x="413" y="256"/>
                    <a:pt x="413" y="187"/>
                  </a:cubicBezTo>
                  <a:cubicBezTo>
                    <a:pt x="413" y="80"/>
                    <a:pt x="332" y="0"/>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61;p44"/>
            <p:cNvSpPr/>
            <p:nvPr/>
          </p:nvSpPr>
          <p:spPr>
            <a:xfrm>
              <a:off x="2947945" y="1045915"/>
              <a:ext cx="27392" cy="24403"/>
            </a:xfrm>
            <a:custGeom>
              <a:avLst/>
              <a:gdLst/>
              <a:ahLst/>
              <a:cxnLst/>
              <a:rect l="l" t="t" r="r" b="b"/>
              <a:pathLst>
                <a:path w="669" h="596" extrusionOk="0">
                  <a:moveTo>
                    <a:pt x="401" y="1"/>
                  </a:moveTo>
                  <a:cubicBezTo>
                    <a:pt x="134" y="1"/>
                    <a:pt x="0" y="321"/>
                    <a:pt x="187" y="508"/>
                  </a:cubicBezTo>
                  <a:cubicBezTo>
                    <a:pt x="248" y="569"/>
                    <a:pt x="319" y="596"/>
                    <a:pt x="388" y="596"/>
                  </a:cubicBezTo>
                  <a:cubicBezTo>
                    <a:pt x="533" y="596"/>
                    <a:pt x="668" y="476"/>
                    <a:pt x="668" y="295"/>
                  </a:cubicBezTo>
                  <a:cubicBezTo>
                    <a:pt x="668" y="134"/>
                    <a:pt x="561"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62;p44"/>
            <p:cNvSpPr/>
            <p:nvPr/>
          </p:nvSpPr>
          <p:spPr>
            <a:xfrm>
              <a:off x="2963258" y="1445323"/>
              <a:ext cx="32879" cy="27638"/>
            </a:xfrm>
            <a:custGeom>
              <a:avLst/>
              <a:gdLst/>
              <a:ahLst/>
              <a:cxnLst/>
              <a:rect l="l" t="t" r="r" b="b"/>
              <a:pathLst>
                <a:path w="803" h="675" extrusionOk="0">
                  <a:moveTo>
                    <a:pt x="455" y="0"/>
                  </a:moveTo>
                  <a:cubicBezTo>
                    <a:pt x="161" y="0"/>
                    <a:pt x="0" y="374"/>
                    <a:pt x="214" y="588"/>
                  </a:cubicBezTo>
                  <a:cubicBezTo>
                    <a:pt x="282" y="647"/>
                    <a:pt x="366" y="674"/>
                    <a:pt x="449" y="674"/>
                  </a:cubicBezTo>
                  <a:cubicBezTo>
                    <a:pt x="627" y="674"/>
                    <a:pt x="802" y="548"/>
                    <a:pt x="802" y="348"/>
                  </a:cubicBezTo>
                  <a:cubicBezTo>
                    <a:pt x="802" y="161"/>
                    <a:pt x="642"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63;p44"/>
            <p:cNvSpPr/>
            <p:nvPr/>
          </p:nvSpPr>
          <p:spPr>
            <a:xfrm>
              <a:off x="3070491" y="828174"/>
              <a:ext cx="36154" cy="30750"/>
            </a:xfrm>
            <a:custGeom>
              <a:avLst/>
              <a:gdLst/>
              <a:ahLst/>
              <a:cxnLst/>
              <a:rect l="l" t="t" r="r" b="b"/>
              <a:pathLst>
                <a:path w="883" h="751" extrusionOk="0">
                  <a:moveTo>
                    <a:pt x="508" y="0"/>
                  </a:moveTo>
                  <a:cubicBezTo>
                    <a:pt x="161" y="0"/>
                    <a:pt x="0" y="401"/>
                    <a:pt x="241" y="642"/>
                  </a:cubicBezTo>
                  <a:cubicBezTo>
                    <a:pt x="317" y="718"/>
                    <a:pt x="409" y="751"/>
                    <a:pt x="499" y="751"/>
                  </a:cubicBezTo>
                  <a:cubicBezTo>
                    <a:pt x="694" y="751"/>
                    <a:pt x="882" y="594"/>
                    <a:pt x="882" y="374"/>
                  </a:cubicBezTo>
                  <a:cubicBezTo>
                    <a:pt x="882" y="161"/>
                    <a:pt x="722" y="0"/>
                    <a:pt x="5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64;p44"/>
            <p:cNvSpPr/>
            <p:nvPr/>
          </p:nvSpPr>
          <p:spPr>
            <a:xfrm>
              <a:off x="3338552" y="749398"/>
              <a:ext cx="16460" cy="15354"/>
            </a:xfrm>
            <a:custGeom>
              <a:avLst/>
              <a:gdLst/>
              <a:ahLst/>
              <a:cxnLst/>
              <a:rect l="l" t="t" r="r" b="b"/>
              <a:pathLst>
                <a:path w="402" h="375" extrusionOk="0">
                  <a:moveTo>
                    <a:pt x="242" y="0"/>
                  </a:moveTo>
                  <a:cubicBezTo>
                    <a:pt x="1" y="0"/>
                    <a:pt x="1" y="374"/>
                    <a:pt x="242" y="374"/>
                  </a:cubicBezTo>
                  <a:cubicBezTo>
                    <a:pt x="322" y="374"/>
                    <a:pt x="402" y="294"/>
                    <a:pt x="402" y="187"/>
                  </a:cubicBezTo>
                  <a:cubicBezTo>
                    <a:pt x="402" y="80"/>
                    <a:pt x="322" y="0"/>
                    <a:pt x="2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65;p44"/>
            <p:cNvSpPr/>
            <p:nvPr/>
          </p:nvSpPr>
          <p:spPr>
            <a:xfrm>
              <a:off x="3350589" y="985727"/>
              <a:ext cx="20841" cy="14413"/>
            </a:xfrm>
            <a:custGeom>
              <a:avLst/>
              <a:gdLst/>
              <a:ahLst/>
              <a:cxnLst/>
              <a:rect l="l" t="t" r="r" b="b"/>
              <a:pathLst>
                <a:path w="509" h="352" extrusionOk="0">
                  <a:moveTo>
                    <a:pt x="268" y="1"/>
                  </a:moveTo>
                  <a:cubicBezTo>
                    <a:pt x="0" y="1"/>
                    <a:pt x="273" y="351"/>
                    <a:pt x="424" y="351"/>
                  </a:cubicBezTo>
                  <a:cubicBezTo>
                    <a:pt x="469" y="351"/>
                    <a:pt x="503" y="320"/>
                    <a:pt x="509" y="241"/>
                  </a:cubicBezTo>
                  <a:cubicBezTo>
                    <a:pt x="509" y="108"/>
                    <a:pt x="402"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66;p44"/>
            <p:cNvSpPr/>
            <p:nvPr/>
          </p:nvSpPr>
          <p:spPr>
            <a:xfrm>
              <a:off x="3486278" y="726388"/>
              <a:ext cx="41641" cy="35581"/>
            </a:xfrm>
            <a:custGeom>
              <a:avLst/>
              <a:gdLst/>
              <a:ahLst/>
              <a:cxnLst/>
              <a:rect l="l" t="t" r="r" b="b"/>
              <a:pathLst>
                <a:path w="1017" h="869" extrusionOk="0">
                  <a:moveTo>
                    <a:pt x="562" y="1"/>
                  </a:moveTo>
                  <a:cubicBezTo>
                    <a:pt x="188" y="1"/>
                    <a:pt x="1" y="455"/>
                    <a:pt x="268" y="749"/>
                  </a:cubicBezTo>
                  <a:cubicBezTo>
                    <a:pt x="351" y="832"/>
                    <a:pt x="454" y="869"/>
                    <a:pt x="557" y="869"/>
                  </a:cubicBezTo>
                  <a:cubicBezTo>
                    <a:pt x="787" y="869"/>
                    <a:pt x="1016" y="687"/>
                    <a:pt x="1016" y="428"/>
                  </a:cubicBezTo>
                  <a:cubicBezTo>
                    <a:pt x="1016" y="188"/>
                    <a:pt x="803" y="1"/>
                    <a:pt x="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67;p44"/>
            <p:cNvSpPr/>
            <p:nvPr/>
          </p:nvSpPr>
          <p:spPr>
            <a:xfrm>
              <a:off x="3586959" y="823793"/>
              <a:ext cx="41641" cy="35827"/>
            </a:xfrm>
            <a:custGeom>
              <a:avLst/>
              <a:gdLst/>
              <a:ahLst/>
              <a:cxnLst/>
              <a:rect l="l" t="t" r="r" b="b"/>
              <a:pathLst>
                <a:path w="1017" h="875" extrusionOk="0">
                  <a:moveTo>
                    <a:pt x="562" y="0"/>
                  </a:moveTo>
                  <a:cubicBezTo>
                    <a:pt x="188" y="0"/>
                    <a:pt x="1" y="481"/>
                    <a:pt x="268" y="749"/>
                  </a:cubicBezTo>
                  <a:cubicBezTo>
                    <a:pt x="355" y="836"/>
                    <a:pt x="464" y="874"/>
                    <a:pt x="572" y="874"/>
                  </a:cubicBezTo>
                  <a:cubicBezTo>
                    <a:pt x="797" y="874"/>
                    <a:pt x="1016" y="707"/>
                    <a:pt x="1016" y="455"/>
                  </a:cubicBezTo>
                  <a:cubicBezTo>
                    <a:pt x="1016" y="214"/>
                    <a:pt x="802"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68;p44"/>
            <p:cNvSpPr/>
            <p:nvPr/>
          </p:nvSpPr>
          <p:spPr>
            <a:xfrm>
              <a:off x="3736856" y="1357212"/>
              <a:ext cx="9909" cy="9090"/>
            </a:xfrm>
            <a:custGeom>
              <a:avLst/>
              <a:gdLst/>
              <a:ahLst/>
              <a:cxnLst/>
              <a:rect l="l" t="t" r="r" b="b"/>
              <a:pathLst>
                <a:path w="242" h="222" extrusionOk="0">
                  <a:moveTo>
                    <a:pt x="111" y="1"/>
                  </a:moveTo>
                  <a:cubicBezTo>
                    <a:pt x="54" y="1"/>
                    <a:pt x="1" y="41"/>
                    <a:pt x="1" y="121"/>
                  </a:cubicBezTo>
                  <a:cubicBezTo>
                    <a:pt x="1" y="188"/>
                    <a:pt x="54" y="221"/>
                    <a:pt x="111" y="221"/>
                  </a:cubicBezTo>
                  <a:cubicBezTo>
                    <a:pt x="168" y="221"/>
                    <a:pt x="228" y="188"/>
                    <a:pt x="241" y="121"/>
                  </a:cubicBezTo>
                  <a:cubicBezTo>
                    <a:pt x="228" y="41"/>
                    <a:pt x="168" y="1"/>
                    <a:pt x="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69;p44"/>
            <p:cNvSpPr/>
            <p:nvPr/>
          </p:nvSpPr>
          <p:spPr>
            <a:xfrm>
              <a:off x="3964464" y="1126902"/>
              <a:ext cx="27392" cy="23339"/>
            </a:xfrm>
            <a:custGeom>
              <a:avLst/>
              <a:gdLst/>
              <a:ahLst/>
              <a:cxnLst/>
              <a:rect l="l" t="t" r="r" b="b"/>
              <a:pathLst>
                <a:path w="669" h="570" extrusionOk="0">
                  <a:moveTo>
                    <a:pt x="375" y="0"/>
                  </a:moveTo>
                  <a:cubicBezTo>
                    <a:pt x="134" y="0"/>
                    <a:pt x="1" y="294"/>
                    <a:pt x="188" y="481"/>
                  </a:cubicBezTo>
                  <a:cubicBezTo>
                    <a:pt x="240" y="543"/>
                    <a:pt x="310" y="569"/>
                    <a:pt x="380" y="569"/>
                  </a:cubicBezTo>
                  <a:cubicBezTo>
                    <a:pt x="524" y="569"/>
                    <a:pt x="669" y="456"/>
                    <a:pt x="669" y="294"/>
                  </a:cubicBezTo>
                  <a:cubicBezTo>
                    <a:pt x="669" y="134"/>
                    <a:pt x="535"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70;p44"/>
            <p:cNvSpPr/>
            <p:nvPr/>
          </p:nvSpPr>
          <p:spPr>
            <a:xfrm>
              <a:off x="4324485" y="1403724"/>
              <a:ext cx="19735" cy="12980"/>
            </a:xfrm>
            <a:custGeom>
              <a:avLst/>
              <a:gdLst/>
              <a:ahLst/>
              <a:cxnLst/>
              <a:rect l="l" t="t" r="r" b="b"/>
              <a:pathLst>
                <a:path w="482" h="317" extrusionOk="0">
                  <a:moveTo>
                    <a:pt x="267" y="1"/>
                  </a:moveTo>
                  <a:cubicBezTo>
                    <a:pt x="0" y="1"/>
                    <a:pt x="270" y="317"/>
                    <a:pt x="409" y="317"/>
                  </a:cubicBezTo>
                  <a:cubicBezTo>
                    <a:pt x="451" y="317"/>
                    <a:pt x="481" y="288"/>
                    <a:pt x="481" y="214"/>
                  </a:cubicBezTo>
                  <a:cubicBezTo>
                    <a:pt x="481" y="81"/>
                    <a:pt x="374" y="1"/>
                    <a:pt x="2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71;p44"/>
            <p:cNvSpPr/>
            <p:nvPr/>
          </p:nvSpPr>
          <p:spPr>
            <a:xfrm>
              <a:off x="4824535" y="915713"/>
              <a:ext cx="29562" cy="29562"/>
            </a:xfrm>
            <a:custGeom>
              <a:avLst/>
              <a:gdLst/>
              <a:ahLst/>
              <a:cxnLst/>
              <a:rect l="l" t="t" r="r" b="b"/>
              <a:pathLst>
                <a:path w="722" h="722" extrusionOk="0">
                  <a:moveTo>
                    <a:pt x="374" y="0"/>
                  </a:moveTo>
                  <a:cubicBezTo>
                    <a:pt x="161" y="0"/>
                    <a:pt x="0" y="161"/>
                    <a:pt x="0" y="374"/>
                  </a:cubicBezTo>
                  <a:cubicBezTo>
                    <a:pt x="0" y="562"/>
                    <a:pt x="161" y="722"/>
                    <a:pt x="374" y="722"/>
                  </a:cubicBezTo>
                  <a:cubicBezTo>
                    <a:pt x="561" y="722"/>
                    <a:pt x="722" y="562"/>
                    <a:pt x="722" y="374"/>
                  </a:cubicBezTo>
                  <a:cubicBezTo>
                    <a:pt x="722" y="161"/>
                    <a:pt x="561" y="0"/>
                    <a:pt x="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72;p44"/>
            <p:cNvSpPr/>
            <p:nvPr/>
          </p:nvSpPr>
          <p:spPr>
            <a:xfrm>
              <a:off x="4949250" y="1474844"/>
              <a:ext cx="7698" cy="6633"/>
            </a:xfrm>
            <a:custGeom>
              <a:avLst/>
              <a:gdLst/>
              <a:ahLst/>
              <a:cxnLst/>
              <a:rect l="l" t="t" r="r" b="b"/>
              <a:pathLst>
                <a:path w="188" h="162" extrusionOk="0">
                  <a:moveTo>
                    <a:pt x="108" y="1"/>
                  </a:moveTo>
                  <a:cubicBezTo>
                    <a:pt x="54" y="1"/>
                    <a:pt x="1" y="27"/>
                    <a:pt x="1" y="81"/>
                  </a:cubicBezTo>
                  <a:cubicBezTo>
                    <a:pt x="1" y="134"/>
                    <a:pt x="54" y="161"/>
                    <a:pt x="108" y="161"/>
                  </a:cubicBezTo>
                  <a:cubicBezTo>
                    <a:pt x="135" y="161"/>
                    <a:pt x="188" y="134"/>
                    <a:pt x="188" y="81"/>
                  </a:cubicBezTo>
                  <a:cubicBezTo>
                    <a:pt x="188" y="27"/>
                    <a:pt x="135"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73;p44"/>
            <p:cNvSpPr/>
            <p:nvPr/>
          </p:nvSpPr>
          <p:spPr>
            <a:xfrm>
              <a:off x="5210801" y="1084197"/>
              <a:ext cx="27392" cy="27433"/>
            </a:xfrm>
            <a:custGeom>
              <a:avLst/>
              <a:gdLst/>
              <a:ahLst/>
              <a:cxnLst/>
              <a:rect l="l" t="t" r="r" b="b"/>
              <a:pathLst>
                <a:path w="669" h="670" extrusionOk="0">
                  <a:moveTo>
                    <a:pt x="348" y="1"/>
                  </a:moveTo>
                  <a:cubicBezTo>
                    <a:pt x="160" y="1"/>
                    <a:pt x="0" y="161"/>
                    <a:pt x="0" y="348"/>
                  </a:cubicBezTo>
                  <a:cubicBezTo>
                    <a:pt x="0" y="535"/>
                    <a:pt x="160" y="669"/>
                    <a:pt x="348" y="669"/>
                  </a:cubicBezTo>
                  <a:cubicBezTo>
                    <a:pt x="508" y="669"/>
                    <a:pt x="668" y="535"/>
                    <a:pt x="668" y="348"/>
                  </a:cubicBezTo>
                  <a:cubicBezTo>
                    <a:pt x="668" y="161"/>
                    <a:pt x="508"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74;p44"/>
            <p:cNvSpPr/>
            <p:nvPr/>
          </p:nvSpPr>
          <p:spPr>
            <a:xfrm>
              <a:off x="5367903" y="1469398"/>
              <a:ext cx="11424" cy="7902"/>
            </a:xfrm>
            <a:custGeom>
              <a:avLst/>
              <a:gdLst/>
              <a:ahLst/>
              <a:cxnLst/>
              <a:rect l="l" t="t" r="r" b="b"/>
              <a:pathLst>
                <a:path w="279" h="193" extrusionOk="0">
                  <a:moveTo>
                    <a:pt x="145" y="0"/>
                  </a:moveTo>
                  <a:cubicBezTo>
                    <a:pt x="0" y="0"/>
                    <a:pt x="144" y="192"/>
                    <a:pt x="228" y="192"/>
                  </a:cubicBezTo>
                  <a:cubicBezTo>
                    <a:pt x="253" y="192"/>
                    <a:pt x="273" y="176"/>
                    <a:pt x="279" y="134"/>
                  </a:cubicBezTo>
                  <a:cubicBezTo>
                    <a:pt x="279" y="54"/>
                    <a:pt x="199" y="0"/>
                    <a:pt x="1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975;p44"/>
            <p:cNvSpPr/>
            <p:nvPr/>
          </p:nvSpPr>
          <p:spPr>
            <a:xfrm>
              <a:off x="5634244" y="1507681"/>
              <a:ext cx="26328" cy="21783"/>
            </a:xfrm>
            <a:custGeom>
              <a:avLst/>
              <a:gdLst/>
              <a:ahLst/>
              <a:cxnLst/>
              <a:rect l="l" t="t" r="r" b="b"/>
              <a:pathLst>
                <a:path w="643" h="532" extrusionOk="0">
                  <a:moveTo>
                    <a:pt x="375" y="0"/>
                  </a:moveTo>
                  <a:cubicBezTo>
                    <a:pt x="134" y="0"/>
                    <a:pt x="1" y="294"/>
                    <a:pt x="188" y="455"/>
                  </a:cubicBezTo>
                  <a:cubicBezTo>
                    <a:pt x="240" y="507"/>
                    <a:pt x="307" y="531"/>
                    <a:pt x="373" y="531"/>
                  </a:cubicBezTo>
                  <a:cubicBezTo>
                    <a:pt x="509" y="531"/>
                    <a:pt x="642" y="430"/>
                    <a:pt x="642" y="268"/>
                  </a:cubicBezTo>
                  <a:cubicBezTo>
                    <a:pt x="642" y="107"/>
                    <a:pt x="508"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976;p44"/>
            <p:cNvSpPr/>
            <p:nvPr/>
          </p:nvSpPr>
          <p:spPr>
            <a:xfrm>
              <a:off x="5961428" y="1118140"/>
              <a:ext cx="21906" cy="21906"/>
            </a:xfrm>
            <a:custGeom>
              <a:avLst/>
              <a:gdLst/>
              <a:ahLst/>
              <a:cxnLst/>
              <a:rect l="l" t="t" r="r" b="b"/>
              <a:pathLst>
                <a:path w="535" h="535" extrusionOk="0">
                  <a:moveTo>
                    <a:pt x="268" y="0"/>
                  </a:moveTo>
                  <a:cubicBezTo>
                    <a:pt x="107" y="0"/>
                    <a:pt x="0" y="107"/>
                    <a:pt x="0" y="268"/>
                  </a:cubicBezTo>
                  <a:cubicBezTo>
                    <a:pt x="0" y="428"/>
                    <a:pt x="107" y="535"/>
                    <a:pt x="268" y="535"/>
                  </a:cubicBezTo>
                  <a:cubicBezTo>
                    <a:pt x="428" y="535"/>
                    <a:pt x="535" y="428"/>
                    <a:pt x="535" y="268"/>
                  </a:cubicBezTo>
                  <a:cubicBezTo>
                    <a:pt x="535" y="107"/>
                    <a:pt x="428"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977;p44"/>
            <p:cNvSpPr/>
            <p:nvPr/>
          </p:nvSpPr>
          <p:spPr>
            <a:xfrm>
              <a:off x="5854196" y="932131"/>
              <a:ext cx="31773" cy="27310"/>
            </a:xfrm>
            <a:custGeom>
              <a:avLst/>
              <a:gdLst/>
              <a:ahLst/>
              <a:cxnLst/>
              <a:rect l="l" t="t" r="r" b="b"/>
              <a:pathLst>
                <a:path w="776" h="667" extrusionOk="0">
                  <a:moveTo>
                    <a:pt x="455" y="0"/>
                  </a:moveTo>
                  <a:cubicBezTo>
                    <a:pt x="161" y="0"/>
                    <a:pt x="0" y="374"/>
                    <a:pt x="214" y="561"/>
                  </a:cubicBezTo>
                  <a:cubicBezTo>
                    <a:pt x="287" y="634"/>
                    <a:pt x="374" y="666"/>
                    <a:pt x="459" y="666"/>
                  </a:cubicBezTo>
                  <a:cubicBezTo>
                    <a:pt x="623" y="666"/>
                    <a:pt x="775" y="542"/>
                    <a:pt x="775" y="348"/>
                  </a:cubicBezTo>
                  <a:cubicBezTo>
                    <a:pt x="775" y="161"/>
                    <a:pt x="642"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978;p44"/>
            <p:cNvSpPr/>
            <p:nvPr/>
          </p:nvSpPr>
          <p:spPr>
            <a:xfrm>
              <a:off x="4633039" y="741742"/>
              <a:ext cx="9868" cy="9868"/>
            </a:xfrm>
            <a:custGeom>
              <a:avLst/>
              <a:gdLst/>
              <a:ahLst/>
              <a:cxnLst/>
              <a:rect l="l" t="t" r="r" b="b"/>
              <a:pathLst>
                <a:path w="241" h="241" extrusionOk="0">
                  <a:moveTo>
                    <a:pt x="107" y="0"/>
                  </a:moveTo>
                  <a:cubicBezTo>
                    <a:pt x="54" y="0"/>
                    <a:pt x="0" y="53"/>
                    <a:pt x="0" y="134"/>
                  </a:cubicBezTo>
                  <a:cubicBezTo>
                    <a:pt x="0" y="187"/>
                    <a:pt x="54" y="241"/>
                    <a:pt x="107" y="241"/>
                  </a:cubicBezTo>
                  <a:cubicBezTo>
                    <a:pt x="188" y="241"/>
                    <a:pt x="241" y="187"/>
                    <a:pt x="241" y="134"/>
                  </a:cubicBezTo>
                  <a:cubicBezTo>
                    <a:pt x="241" y="53"/>
                    <a:pt x="188" y="0"/>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979;p44"/>
            <p:cNvSpPr/>
            <p:nvPr/>
          </p:nvSpPr>
          <p:spPr>
            <a:xfrm>
              <a:off x="4400518" y="961938"/>
              <a:ext cx="11546" cy="9049"/>
            </a:xfrm>
            <a:custGeom>
              <a:avLst/>
              <a:gdLst/>
              <a:ahLst/>
              <a:cxnLst/>
              <a:rect l="l" t="t" r="r" b="b"/>
              <a:pathLst>
                <a:path w="282" h="221" extrusionOk="0">
                  <a:moveTo>
                    <a:pt x="147" y="0"/>
                  </a:moveTo>
                  <a:cubicBezTo>
                    <a:pt x="87" y="0"/>
                    <a:pt x="27" y="34"/>
                    <a:pt x="14" y="101"/>
                  </a:cubicBezTo>
                  <a:cubicBezTo>
                    <a:pt x="0" y="181"/>
                    <a:pt x="67" y="221"/>
                    <a:pt x="137" y="221"/>
                  </a:cubicBezTo>
                  <a:cubicBezTo>
                    <a:pt x="208" y="221"/>
                    <a:pt x="281" y="181"/>
                    <a:pt x="281" y="101"/>
                  </a:cubicBezTo>
                  <a:cubicBezTo>
                    <a:pt x="268" y="34"/>
                    <a:pt x="208"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980;p44"/>
            <p:cNvSpPr/>
            <p:nvPr/>
          </p:nvSpPr>
          <p:spPr>
            <a:xfrm>
              <a:off x="4199728" y="1027039"/>
              <a:ext cx="4422" cy="4954"/>
            </a:xfrm>
            <a:custGeom>
              <a:avLst/>
              <a:gdLst/>
              <a:ahLst/>
              <a:cxnLst/>
              <a:rect l="l" t="t" r="r" b="b"/>
              <a:pathLst>
                <a:path w="108" h="121" extrusionOk="0">
                  <a:moveTo>
                    <a:pt x="54" y="1"/>
                  </a:moveTo>
                  <a:cubicBezTo>
                    <a:pt x="27" y="1"/>
                    <a:pt x="0" y="21"/>
                    <a:pt x="0" y="61"/>
                  </a:cubicBezTo>
                  <a:cubicBezTo>
                    <a:pt x="0" y="101"/>
                    <a:pt x="27" y="121"/>
                    <a:pt x="54" y="121"/>
                  </a:cubicBezTo>
                  <a:cubicBezTo>
                    <a:pt x="81" y="121"/>
                    <a:pt x="107" y="101"/>
                    <a:pt x="107" y="61"/>
                  </a:cubicBezTo>
                  <a:cubicBezTo>
                    <a:pt x="107" y="21"/>
                    <a:pt x="81"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981;p44"/>
            <p:cNvSpPr/>
            <p:nvPr/>
          </p:nvSpPr>
          <p:spPr>
            <a:xfrm>
              <a:off x="3856412" y="967097"/>
              <a:ext cx="15068" cy="15436"/>
            </a:xfrm>
            <a:custGeom>
              <a:avLst/>
              <a:gdLst/>
              <a:ahLst/>
              <a:cxnLst/>
              <a:rect l="l" t="t" r="r" b="b"/>
              <a:pathLst>
                <a:path w="368" h="377" extrusionOk="0">
                  <a:moveTo>
                    <a:pt x="189" y="0"/>
                  </a:moveTo>
                  <a:cubicBezTo>
                    <a:pt x="0" y="0"/>
                    <a:pt x="0" y="377"/>
                    <a:pt x="189" y="377"/>
                  </a:cubicBezTo>
                  <a:cubicBezTo>
                    <a:pt x="195" y="377"/>
                    <a:pt x="201" y="376"/>
                    <a:pt x="208" y="376"/>
                  </a:cubicBezTo>
                  <a:cubicBezTo>
                    <a:pt x="288" y="376"/>
                    <a:pt x="368" y="295"/>
                    <a:pt x="368" y="188"/>
                  </a:cubicBezTo>
                  <a:cubicBezTo>
                    <a:pt x="368" y="82"/>
                    <a:pt x="288" y="1"/>
                    <a:pt x="208" y="1"/>
                  </a:cubicBezTo>
                  <a:cubicBezTo>
                    <a:pt x="201" y="1"/>
                    <a:pt x="195"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982;p44"/>
            <p:cNvSpPr/>
            <p:nvPr/>
          </p:nvSpPr>
          <p:spPr>
            <a:xfrm>
              <a:off x="3005758" y="966033"/>
              <a:ext cx="18794" cy="13430"/>
            </a:xfrm>
            <a:custGeom>
              <a:avLst/>
              <a:gdLst/>
              <a:ahLst/>
              <a:cxnLst/>
              <a:rect l="l" t="t" r="r" b="b"/>
              <a:pathLst>
                <a:path w="459" h="328" extrusionOk="0">
                  <a:moveTo>
                    <a:pt x="245" y="1"/>
                  </a:moveTo>
                  <a:cubicBezTo>
                    <a:pt x="0" y="1"/>
                    <a:pt x="254" y="328"/>
                    <a:pt x="388" y="328"/>
                  </a:cubicBezTo>
                  <a:cubicBezTo>
                    <a:pt x="429" y="328"/>
                    <a:pt x="459" y="297"/>
                    <a:pt x="459" y="214"/>
                  </a:cubicBezTo>
                  <a:cubicBezTo>
                    <a:pt x="459" y="108"/>
                    <a:pt x="379" y="1"/>
                    <a:pt x="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983;p44"/>
            <p:cNvSpPr/>
            <p:nvPr/>
          </p:nvSpPr>
          <p:spPr>
            <a:xfrm>
              <a:off x="2793668" y="905845"/>
              <a:ext cx="9868" cy="11014"/>
            </a:xfrm>
            <a:custGeom>
              <a:avLst/>
              <a:gdLst/>
              <a:ahLst/>
              <a:cxnLst/>
              <a:rect l="l" t="t" r="r" b="b"/>
              <a:pathLst>
                <a:path w="241" h="269" extrusionOk="0">
                  <a:moveTo>
                    <a:pt x="107" y="1"/>
                  </a:moveTo>
                  <a:cubicBezTo>
                    <a:pt x="53" y="1"/>
                    <a:pt x="0" y="54"/>
                    <a:pt x="0" y="134"/>
                  </a:cubicBezTo>
                  <a:cubicBezTo>
                    <a:pt x="0" y="215"/>
                    <a:pt x="53" y="268"/>
                    <a:pt x="107" y="268"/>
                  </a:cubicBezTo>
                  <a:cubicBezTo>
                    <a:pt x="187" y="268"/>
                    <a:pt x="241" y="215"/>
                    <a:pt x="241" y="134"/>
                  </a:cubicBezTo>
                  <a:cubicBezTo>
                    <a:pt x="241" y="54"/>
                    <a:pt x="187"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984;p44"/>
            <p:cNvSpPr/>
            <p:nvPr/>
          </p:nvSpPr>
          <p:spPr>
            <a:xfrm>
              <a:off x="2505872" y="757055"/>
              <a:ext cx="31773" cy="27310"/>
            </a:xfrm>
            <a:custGeom>
              <a:avLst/>
              <a:gdLst/>
              <a:ahLst/>
              <a:cxnLst/>
              <a:rect l="l" t="t" r="r" b="b"/>
              <a:pathLst>
                <a:path w="776" h="667" extrusionOk="0">
                  <a:moveTo>
                    <a:pt x="428" y="0"/>
                  </a:moveTo>
                  <a:cubicBezTo>
                    <a:pt x="134" y="0"/>
                    <a:pt x="0" y="374"/>
                    <a:pt x="187" y="561"/>
                  </a:cubicBezTo>
                  <a:cubicBezTo>
                    <a:pt x="260" y="634"/>
                    <a:pt x="351" y="666"/>
                    <a:pt x="439" y="666"/>
                  </a:cubicBezTo>
                  <a:cubicBezTo>
                    <a:pt x="612" y="666"/>
                    <a:pt x="775" y="542"/>
                    <a:pt x="775" y="348"/>
                  </a:cubicBezTo>
                  <a:cubicBezTo>
                    <a:pt x="775" y="161"/>
                    <a:pt x="615" y="0"/>
                    <a:pt x="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985;p44"/>
            <p:cNvSpPr/>
            <p:nvPr/>
          </p:nvSpPr>
          <p:spPr>
            <a:xfrm>
              <a:off x="2313271" y="766881"/>
              <a:ext cx="14290" cy="13184"/>
            </a:xfrm>
            <a:custGeom>
              <a:avLst/>
              <a:gdLst/>
              <a:ahLst/>
              <a:cxnLst/>
              <a:rect l="l" t="t" r="r" b="b"/>
              <a:pathLst>
                <a:path w="349" h="322" extrusionOk="0">
                  <a:moveTo>
                    <a:pt x="175" y="1"/>
                  </a:moveTo>
                  <a:cubicBezTo>
                    <a:pt x="88" y="1"/>
                    <a:pt x="1" y="54"/>
                    <a:pt x="1" y="161"/>
                  </a:cubicBezTo>
                  <a:cubicBezTo>
                    <a:pt x="1" y="268"/>
                    <a:pt x="88" y="321"/>
                    <a:pt x="175" y="321"/>
                  </a:cubicBezTo>
                  <a:cubicBezTo>
                    <a:pt x="261" y="321"/>
                    <a:pt x="348" y="268"/>
                    <a:pt x="348" y="161"/>
                  </a:cubicBezTo>
                  <a:cubicBezTo>
                    <a:pt x="348" y="54"/>
                    <a:pt x="261"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986;p44"/>
            <p:cNvSpPr/>
            <p:nvPr/>
          </p:nvSpPr>
          <p:spPr>
            <a:xfrm>
              <a:off x="2015649" y="690275"/>
              <a:ext cx="17565" cy="17565"/>
            </a:xfrm>
            <a:custGeom>
              <a:avLst/>
              <a:gdLst/>
              <a:ahLst/>
              <a:cxnLst/>
              <a:rect l="l" t="t" r="r" b="b"/>
              <a:pathLst>
                <a:path w="429" h="429" extrusionOk="0">
                  <a:moveTo>
                    <a:pt x="214" y="1"/>
                  </a:moveTo>
                  <a:cubicBezTo>
                    <a:pt x="81" y="1"/>
                    <a:pt x="1" y="108"/>
                    <a:pt x="1" y="215"/>
                  </a:cubicBezTo>
                  <a:cubicBezTo>
                    <a:pt x="1" y="322"/>
                    <a:pt x="81" y="429"/>
                    <a:pt x="214" y="429"/>
                  </a:cubicBezTo>
                  <a:cubicBezTo>
                    <a:pt x="321" y="429"/>
                    <a:pt x="428" y="322"/>
                    <a:pt x="428" y="215"/>
                  </a:cubicBezTo>
                  <a:cubicBezTo>
                    <a:pt x="428" y="108"/>
                    <a:pt x="321" y="1"/>
                    <a:pt x="2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987;p44"/>
            <p:cNvSpPr/>
            <p:nvPr/>
          </p:nvSpPr>
          <p:spPr>
            <a:xfrm>
              <a:off x="1843848" y="1120310"/>
              <a:ext cx="31773" cy="27065"/>
            </a:xfrm>
            <a:custGeom>
              <a:avLst/>
              <a:gdLst/>
              <a:ahLst/>
              <a:cxnLst/>
              <a:rect l="l" t="t" r="r" b="b"/>
              <a:pathLst>
                <a:path w="776" h="661" extrusionOk="0">
                  <a:moveTo>
                    <a:pt x="428" y="1"/>
                  </a:moveTo>
                  <a:cubicBezTo>
                    <a:pt x="135" y="1"/>
                    <a:pt x="1" y="348"/>
                    <a:pt x="188" y="562"/>
                  </a:cubicBezTo>
                  <a:cubicBezTo>
                    <a:pt x="256" y="630"/>
                    <a:pt x="340" y="660"/>
                    <a:pt x="424" y="660"/>
                  </a:cubicBezTo>
                  <a:cubicBezTo>
                    <a:pt x="602" y="660"/>
                    <a:pt x="776" y="522"/>
                    <a:pt x="776" y="322"/>
                  </a:cubicBezTo>
                  <a:cubicBezTo>
                    <a:pt x="776" y="134"/>
                    <a:pt x="616" y="1"/>
                    <a:pt x="4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988;p44"/>
            <p:cNvSpPr/>
            <p:nvPr/>
          </p:nvSpPr>
          <p:spPr>
            <a:xfrm>
              <a:off x="1762901" y="801888"/>
              <a:ext cx="3735781" cy="4339842"/>
            </a:xfrm>
            <a:custGeom>
              <a:avLst/>
              <a:gdLst/>
              <a:ahLst/>
              <a:cxnLst/>
              <a:rect l="l" t="t" r="r" b="b"/>
              <a:pathLst>
                <a:path w="91239" h="105992" extrusionOk="0">
                  <a:moveTo>
                    <a:pt x="25255" y="1"/>
                  </a:moveTo>
                  <a:lnTo>
                    <a:pt x="0" y="105992"/>
                  </a:lnTo>
                  <a:lnTo>
                    <a:pt x="91239" y="105992"/>
                  </a:lnTo>
                  <a:lnTo>
                    <a:pt x="65957" y="1"/>
                  </a:lnTo>
                  <a:close/>
                </a:path>
              </a:pathLst>
            </a:custGeom>
            <a:solidFill>
              <a:srgbClr val="FEFF97">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989;p44"/>
            <p:cNvSpPr/>
            <p:nvPr/>
          </p:nvSpPr>
          <p:spPr>
            <a:xfrm>
              <a:off x="1997060" y="801888"/>
              <a:ext cx="3266346" cy="4339842"/>
            </a:xfrm>
            <a:custGeom>
              <a:avLst/>
              <a:gdLst/>
              <a:ahLst/>
              <a:cxnLst/>
              <a:rect l="l" t="t" r="r" b="b"/>
              <a:pathLst>
                <a:path w="79774" h="105992" extrusionOk="0">
                  <a:moveTo>
                    <a:pt x="22102" y="1"/>
                  </a:moveTo>
                  <a:lnTo>
                    <a:pt x="0" y="105992"/>
                  </a:lnTo>
                  <a:lnTo>
                    <a:pt x="79774" y="105992"/>
                  </a:lnTo>
                  <a:lnTo>
                    <a:pt x="57699" y="1"/>
                  </a:lnTo>
                  <a:close/>
                </a:path>
              </a:pathLst>
            </a:custGeom>
            <a:solidFill>
              <a:srgbClr val="FEFF97">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990;p44"/>
            <p:cNvSpPr/>
            <p:nvPr/>
          </p:nvSpPr>
          <p:spPr>
            <a:xfrm>
              <a:off x="2267332" y="801888"/>
              <a:ext cx="2725791" cy="4339842"/>
            </a:xfrm>
            <a:custGeom>
              <a:avLst/>
              <a:gdLst/>
              <a:ahLst/>
              <a:cxnLst/>
              <a:rect l="l" t="t" r="r" b="b"/>
              <a:pathLst>
                <a:path w="66572" h="105992" extrusionOk="0">
                  <a:moveTo>
                    <a:pt x="18441" y="1"/>
                  </a:moveTo>
                  <a:lnTo>
                    <a:pt x="0" y="105992"/>
                  </a:lnTo>
                  <a:lnTo>
                    <a:pt x="66572" y="105992"/>
                  </a:lnTo>
                  <a:lnTo>
                    <a:pt x="48132" y="1"/>
                  </a:lnTo>
                  <a:close/>
                </a:path>
              </a:pathLst>
            </a:custGeom>
            <a:solidFill>
              <a:srgbClr val="FEFF97">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991;p44"/>
            <p:cNvSpPr/>
            <p:nvPr/>
          </p:nvSpPr>
          <p:spPr>
            <a:xfrm>
              <a:off x="2547676" y="913584"/>
              <a:ext cx="233550" cy="898497"/>
            </a:xfrm>
            <a:custGeom>
              <a:avLst/>
              <a:gdLst/>
              <a:ahLst/>
              <a:cxnLst/>
              <a:rect l="l" t="t" r="r" b="b"/>
              <a:pathLst>
                <a:path w="5704" h="21944" extrusionOk="0">
                  <a:moveTo>
                    <a:pt x="5487" y="1"/>
                  </a:moveTo>
                  <a:cubicBezTo>
                    <a:pt x="5421" y="1"/>
                    <a:pt x="5361" y="33"/>
                    <a:pt x="5340" y="106"/>
                  </a:cubicBezTo>
                  <a:lnTo>
                    <a:pt x="48" y="21726"/>
                  </a:lnTo>
                  <a:cubicBezTo>
                    <a:pt x="0" y="21854"/>
                    <a:pt x="105" y="21944"/>
                    <a:pt x="209" y="21944"/>
                  </a:cubicBezTo>
                  <a:cubicBezTo>
                    <a:pt x="279" y="21944"/>
                    <a:pt x="348" y="21903"/>
                    <a:pt x="369" y="21806"/>
                  </a:cubicBezTo>
                  <a:cubicBezTo>
                    <a:pt x="2133" y="14617"/>
                    <a:pt x="3897" y="7402"/>
                    <a:pt x="5687" y="213"/>
                  </a:cubicBezTo>
                  <a:cubicBezTo>
                    <a:pt x="5704" y="82"/>
                    <a:pt x="5590" y="1"/>
                    <a:pt x="5487"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992;p44"/>
            <p:cNvSpPr/>
            <p:nvPr/>
          </p:nvSpPr>
          <p:spPr>
            <a:xfrm>
              <a:off x="2528842" y="1864672"/>
              <a:ext cx="13184" cy="19449"/>
            </a:xfrm>
            <a:custGeom>
              <a:avLst/>
              <a:gdLst/>
              <a:ahLst/>
              <a:cxnLst/>
              <a:rect l="l" t="t" r="r" b="b"/>
              <a:pathLst>
                <a:path w="322" h="475" extrusionOk="0">
                  <a:moveTo>
                    <a:pt x="161" y="0"/>
                  </a:moveTo>
                  <a:cubicBezTo>
                    <a:pt x="81" y="0"/>
                    <a:pt x="1" y="61"/>
                    <a:pt x="1" y="181"/>
                  </a:cubicBezTo>
                  <a:lnTo>
                    <a:pt x="1" y="314"/>
                  </a:lnTo>
                  <a:cubicBezTo>
                    <a:pt x="1" y="421"/>
                    <a:pt x="81" y="475"/>
                    <a:pt x="161" y="475"/>
                  </a:cubicBezTo>
                  <a:cubicBezTo>
                    <a:pt x="241" y="475"/>
                    <a:pt x="321" y="421"/>
                    <a:pt x="321" y="314"/>
                  </a:cubicBezTo>
                  <a:lnTo>
                    <a:pt x="321" y="181"/>
                  </a:lnTo>
                  <a:cubicBezTo>
                    <a:pt x="321" y="61"/>
                    <a:pt x="241" y="0"/>
                    <a:pt x="16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993;p44"/>
            <p:cNvSpPr/>
            <p:nvPr/>
          </p:nvSpPr>
          <p:spPr>
            <a:xfrm>
              <a:off x="2516804" y="1953029"/>
              <a:ext cx="18630" cy="13184"/>
            </a:xfrm>
            <a:custGeom>
              <a:avLst/>
              <a:gdLst/>
              <a:ahLst/>
              <a:cxnLst/>
              <a:rect l="l" t="t" r="r" b="b"/>
              <a:pathLst>
                <a:path w="455" h="322" extrusionOk="0">
                  <a:moveTo>
                    <a:pt x="241" y="1"/>
                  </a:moveTo>
                  <a:cubicBezTo>
                    <a:pt x="1" y="1"/>
                    <a:pt x="1"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994;p44"/>
            <p:cNvSpPr/>
            <p:nvPr/>
          </p:nvSpPr>
          <p:spPr>
            <a:xfrm>
              <a:off x="2303240" y="2016042"/>
              <a:ext cx="220407" cy="778651"/>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995;p44"/>
            <p:cNvSpPr/>
            <p:nvPr/>
          </p:nvSpPr>
          <p:spPr>
            <a:xfrm>
              <a:off x="2282645" y="2882294"/>
              <a:ext cx="13184" cy="22765"/>
            </a:xfrm>
            <a:custGeom>
              <a:avLst/>
              <a:gdLst/>
              <a:ahLst/>
              <a:cxnLst/>
              <a:rect l="l" t="t" r="r" b="b"/>
              <a:pathLst>
                <a:path w="322" h="556" extrusionOk="0">
                  <a:moveTo>
                    <a:pt x="161" y="1"/>
                  </a:moveTo>
                  <a:cubicBezTo>
                    <a:pt x="81" y="1"/>
                    <a:pt x="1" y="61"/>
                    <a:pt x="1" y="181"/>
                  </a:cubicBezTo>
                  <a:lnTo>
                    <a:pt x="1" y="395"/>
                  </a:lnTo>
                  <a:cubicBezTo>
                    <a:pt x="1" y="502"/>
                    <a:pt x="81" y="555"/>
                    <a:pt x="161" y="555"/>
                  </a:cubicBezTo>
                  <a:cubicBezTo>
                    <a:pt x="241" y="555"/>
                    <a:pt x="321" y="502"/>
                    <a:pt x="321" y="395"/>
                  </a:cubicBezTo>
                  <a:lnTo>
                    <a:pt x="321" y="181"/>
                  </a:lnTo>
                  <a:cubicBezTo>
                    <a:pt x="321" y="61"/>
                    <a:pt x="241" y="1"/>
                    <a:pt x="1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996;p44"/>
            <p:cNvSpPr/>
            <p:nvPr/>
          </p:nvSpPr>
          <p:spPr>
            <a:xfrm>
              <a:off x="2261846" y="3010039"/>
              <a:ext cx="17565" cy="14290"/>
            </a:xfrm>
            <a:custGeom>
              <a:avLst/>
              <a:gdLst/>
              <a:ahLst/>
              <a:cxnLst/>
              <a:rect l="l" t="t" r="r" b="b"/>
              <a:pathLst>
                <a:path w="429" h="349" extrusionOk="0">
                  <a:moveTo>
                    <a:pt x="215" y="1"/>
                  </a:moveTo>
                  <a:cubicBezTo>
                    <a:pt x="1" y="1"/>
                    <a:pt x="1" y="348"/>
                    <a:pt x="215" y="348"/>
                  </a:cubicBezTo>
                  <a:cubicBezTo>
                    <a:pt x="428" y="348"/>
                    <a:pt x="428" y="1"/>
                    <a:pt x="2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997;p44"/>
            <p:cNvSpPr/>
            <p:nvPr/>
          </p:nvSpPr>
          <p:spPr>
            <a:xfrm>
              <a:off x="2131889" y="3111048"/>
              <a:ext cx="121893" cy="431601"/>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998;p44"/>
            <p:cNvSpPr/>
            <p:nvPr/>
          </p:nvSpPr>
          <p:spPr>
            <a:xfrm>
              <a:off x="4490554" y="939092"/>
              <a:ext cx="113663" cy="433976"/>
            </a:xfrm>
            <a:custGeom>
              <a:avLst/>
              <a:gdLst/>
              <a:ahLst/>
              <a:cxnLst/>
              <a:rect l="l" t="t" r="r" b="b"/>
              <a:pathLst>
                <a:path w="2776" h="10599" extrusionOk="0">
                  <a:moveTo>
                    <a:pt x="208" y="0"/>
                  </a:moveTo>
                  <a:cubicBezTo>
                    <a:pt x="103" y="0"/>
                    <a:pt x="1" y="87"/>
                    <a:pt x="33" y="231"/>
                  </a:cubicBezTo>
                  <a:cubicBezTo>
                    <a:pt x="1022" y="3598"/>
                    <a:pt x="1823" y="7019"/>
                    <a:pt x="2411" y="10493"/>
                  </a:cubicBezTo>
                  <a:cubicBezTo>
                    <a:pt x="2432" y="10566"/>
                    <a:pt x="2493" y="10598"/>
                    <a:pt x="2558" y="10598"/>
                  </a:cubicBezTo>
                  <a:cubicBezTo>
                    <a:pt x="2661" y="10598"/>
                    <a:pt x="2775" y="10517"/>
                    <a:pt x="2759" y="10387"/>
                  </a:cubicBezTo>
                  <a:cubicBezTo>
                    <a:pt x="2144" y="6939"/>
                    <a:pt x="1342" y="3518"/>
                    <a:pt x="380" y="124"/>
                  </a:cubicBezTo>
                  <a:cubicBezTo>
                    <a:pt x="348" y="39"/>
                    <a:pt x="278" y="0"/>
                    <a:pt x="20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999;p44"/>
            <p:cNvSpPr/>
            <p:nvPr/>
          </p:nvSpPr>
          <p:spPr>
            <a:xfrm>
              <a:off x="4614451" y="1423418"/>
              <a:ext cx="17524" cy="14290"/>
            </a:xfrm>
            <a:custGeom>
              <a:avLst/>
              <a:gdLst/>
              <a:ahLst/>
              <a:cxnLst/>
              <a:rect l="l" t="t" r="r" b="b"/>
              <a:pathLst>
                <a:path w="428" h="349" extrusionOk="0">
                  <a:moveTo>
                    <a:pt x="214" y="1"/>
                  </a:moveTo>
                  <a:cubicBezTo>
                    <a:pt x="0" y="1"/>
                    <a:pt x="0" y="348"/>
                    <a:pt x="214" y="348"/>
                  </a:cubicBezTo>
                  <a:cubicBezTo>
                    <a:pt x="428" y="348"/>
                    <a:pt x="428" y="1"/>
                    <a:pt x="21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00;p44"/>
            <p:cNvSpPr/>
            <p:nvPr/>
          </p:nvSpPr>
          <p:spPr>
            <a:xfrm>
              <a:off x="4633039" y="1505511"/>
              <a:ext cx="17565" cy="14249"/>
            </a:xfrm>
            <a:custGeom>
              <a:avLst/>
              <a:gdLst/>
              <a:ahLst/>
              <a:cxnLst/>
              <a:rect l="l" t="t" r="r" b="b"/>
              <a:pathLst>
                <a:path w="429" h="348" extrusionOk="0">
                  <a:moveTo>
                    <a:pt x="214" y="0"/>
                  </a:moveTo>
                  <a:cubicBezTo>
                    <a:pt x="0" y="0"/>
                    <a:pt x="0" y="347"/>
                    <a:pt x="214" y="347"/>
                  </a:cubicBezTo>
                  <a:cubicBezTo>
                    <a:pt x="428" y="347"/>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01;p44"/>
            <p:cNvSpPr/>
            <p:nvPr/>
          </p:nvSpPr>
          <p:spPr>
            <a:xfrm>
              <a:off x="4648148" y="1579210"/>
              <a:ext cx="116448" cy="388240"/>
            </a:xfrm>
            <a:custGeom>
              <a:avLst/>
              <a:gdLst/>
              <a:ahLst/>
              <a:cxnLst/>
              <a:rect l="l" t="t" r="r" b="b"/>
              <a:pathLst>
                <a:path w="2844" h="9482" extrusionOk="0">
                  <a:moveTo>
                    <a:pt x="202" y="0"/>
                  </a:moveTo>
                  <a:cubicBezTo>
                    <a:pt x="103" y="0"/>
                    <a:pt x="0" y="87"/>
                    <a:pt x="32" y="231"/>
                  </a:cubicBezTo>
                  <a:cubicBezTo>
                    <a:pt x="834" y="3278"/>
                    <a:pt x="1663" y="6298"/>
                    <a:pt x="2491" y="9344"/>
                  </a:cubicBezTo>
                  <a:cubicBezTo>
                    <a:pt x="2512" y="9441"/>
                    <a:pt x="2577" y="9482"/>
                    <a:pt x="2643" y="9482"/>
                  </a:cubicBezTo>
                  <a:cubicBezTo>
                    <a:pt x="2742" y="9482"/>
                    <a:pt x="2844" y="9392"/>
                    <a:pt x="2812" y="9264"/>
                  </a:cubicBezTo>
                  <a:cubicBezTo>
                    <a:pt x="1983" y="6217"/>
                    <a:pt x="1181" y="3171"/>
                    <a:pt x="353" y="124"/>
                  </a:cubicBezTo>
                  <a:cubicBezTo>
                    <a:pt x="332" y="39"/>
                    <a:pt x="267" y="0"/>
                    <a:pt x="20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02;p44"/>
            <p:cNvSpPr/>
            <p:nvPr/>
          </p:nvSpPr>
          <p:spPr>
            <a:xfrm>
              <a:off x="4762136" y="2011292"/>
              <a:ext cx="14290" cy="19449"/>
            </a:xfrm>
            <a:custGeom>
              <a:avLst/>
              <a:gdLst/>
              <a:ahLst/>
              <a:cxnLst/>
              <a:rect l="l" t="t" r="r" b="b"/>
              <a:pathLst>
                <a:path w="349" h="475" extrusionOk="0">
                  <a:moveTo>
                    <a:pt x="175" y="1"/>
                  </a:moveTo>
                  <a:cubicBezTo>
                    <a:pt x="88" y="1"/>
                    <a:pt x="1" y="61"/>
                    <a:pt x="1" y="181"/>
                  </a:cubicBezTo>
                  <a:lnTo>
                    <a:pt x="1" y="315"/>
                  </a:lnTo>
                  <a:cubicBezTo>
                    <a:pt x="1" y="422"/>
                    <a:pt x="88" y="475"/>
                    <a:pt x="175" y="475"/>
                  </a:cubicBezTo>
                  <a:cubicBezTo>
                    <a:pt x="262" y="475"/>
                    <a:pt x="348" y="422"/>
                    <a:pt x="348" y="315"/>
                  </a:cubicBezTo>
                  <a:lnTo>
                    <a:pt x="348" y="181"/>
                  </a:lnTo>
                  <a:cubicBezTo>
                    <a:pt x="348" y="61"/>
                    <a:pt x="262" y="1"/>
                    <a:pt x="17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03;p44"/>
            <p:cNvSpPr/>
            <p:nvPr/>
          </p:nvSpPr>
          <p:spPr>
            <a:xfrm>
              <a:off x="4797184" y="2134657"/>
              <a:ext cx="17524" cy="14290"/>
            </a:xfrm>
            <a:custGeom>
              <a:avLst/>
              <a:gdLst/>
              <a:ahLst/>
              <a:cxnLst/>
              <a:rect l="l" t="t" r="r" b="b"/>
              <a:pathLst>
                <a:path w="428" h="349" extrusionOk="0">
                  <a:moveTo>
                    <a:pt x="214" y="1"/>
                  </a:moveTo>
                  <a:cubicBezTo>
                    <a:pt x="0" y="1"/>
                    <a:pt x="0" y="348"/>
                    <a:pt x="214" y="348"/>
                  </a:cubicBezTo>
                  <a:cubicBezTo>
                    <a:pt x="428" y="348"/>
                    <a:pt x="428" y="1"/>
                    <a:pt x="21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04;p44"/>
            <p:cNvSpPr/>
            <p:nvPr/>
          </p:nvSpPr>
          <p:spPr>
            <a:xfrm>
              <a:off x="4821669" y="2261665"/>
              <a:ext cx="142079" cy="554354"/>
            </a:xfrm>
            <a:custGeom>
              <a:avLst/>
              <a:gdLst/>
              <a:ahLst/>
              <a:cxnLst/>
              <a:rect l="l" t="t" r="r" b="b"/>
              <a:pathLst>
                <a:path w="3470" h="13539" extrusionOk="0">
                  <a:moveTo>
                    <a:pt x="211" y="1"/>
                  </a:moveTo>
                  <a:cubicBezTo>
                    <a:pt x="114" y="1"/>
                    <a:pt x="0" y="82"/>
                    <a:pt x="17" y="213"/>
                  </a:cubicBezTo>
                  <a:cubicBezTo>
                    <a:pt x="952" y="4622"/>
                    <a:pt x="1994" y="9032"/>
                    <a:pt x="3117" y="13415"/>
                  </a:cubicBezTo>
                  <a:cubicBezTo>
                    <a:pt x="3138" y="13500"/>
                    <a:pt x="3202" y="13539"/>
                    <a:pt x="3268" y="13539"/>
                  </a:cubicBezTo>
                  <a:cubicBezTo>
                    <a:pt x="3367" y="13539"/>
                    <a:pt x="3470" y="13452"/>
                    <a:pt x="3438" y="13308"/>
                  </a:cubicBezTo>
                  <a:cubicBezTo>
                    <a:pt x="2315" y="8925"/>
                    <a:pt x="1300" y="4542"/>
                    <a:pt x="338" y="106"/>
                  </a:cubicBezTo>
                  <a:cubicBezTo>
                    <a:pt x="327" y="33"/>
                    <a:pt x="273" y="1"/>
                    <a:pt x="21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05;p44"/>
            <p:cNvSpPr/>
            <p:nvPr/>
          </p:nvSpPr>
          <p:spPr>
            <a:xfrm>
              <a:off x="4978812" y="2946576"/>
              <a:ext cx="18630" cy="13184"/>
            </a:xfrm>
            <a:custGeom>
              <a:avLst/>
              <a:gdLst/>
              <a:ahLst/>
              <a:cxnLst/>
              <a:rect l="l" t="t" r="r" b="b"/>
              <a:pathLst>
                <a:path w="455" h="322" extrusionOk="0">
                  <a:moveTo>
                    <a:pt x="241" y="1"/>
                  </a:moveTo>
                  <a:cubicBezTo>
                    <a:pt x="0" y="1"/>
                    <a:pt x="0"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06;p44"/>
            <p:cNvSpPr/>
            <p:nvPr/>
          </p:nvSpPr>
          <p:spPr>
            <a:xfrm>
              <a:off x="5035724" y="3137662"/>
              <a:ext cx="14249" cy="22356"/>
            </a:xfrm>
            <a:custGeom>
              <a:avLst/>
              <a:gdLst/>
              <a:ahLst/>
              <a:cxnLst/>
              <a:rect l="l" t="t" r="r" b="b"/>
              <a:pathLst>
                <a:path w="348" h="546" extrusionOk="0">
                  <a:moveTo>
                    <a:pt x="182" y="0"/>
                  </a:moveTo>
                  <a:cubicBezTo>
                    <a:pt x="92" y="0"/>
                    <a:pt x="0" y="61"/>
                    <a:pt x="0" y="171"/>
                  </a:cubicBezTo>
                  <a:lnTo>
                    <a:pt x="0" y="385"/>
                  </a:lnTo>
                  <a:cubicBezTo>
                    <a:pt x="0" y="492"/>
                    <a:pt x="87" y="545"/>
                    <a:pt x="174" y="545"/>
                  </a:cubicBezTo>
                  <a:cubicBezTo>
                    <a:pt x="261" y="545"/>
                    <a:pt x="348" y="492"/>
                    <a:pt x="348" y="385"/>
                  </a:cubicBezTo>
                  <a:lnTo>
                    <a:pt x="348" y="171"/>
                  </a:lnTo>
                  <a:cubicBezTo>
                    <a:pt x="348" y="54"/>
                    <a:pt x="266" y="0"/>
                    <a:pt x="18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07;p44"/>
            <p:cNvSpPr/>
            <p:nvPr/>
          </p:nvSpPr>
          <p:spPr>
            <a:xfrm>
              <a:off x="3829881" y="2025254"/>
              <a:ext cx="18630" cy="14249"/>
            </a:xfrm>
            <a:custGeom>
              <a:avLst/>
              <a:gdLst/>
              <a:ahLst/>
              <a:cxnLst/>
              <a:rect l="l" t="t" r="r" b="b"/>
              <a:pathLst>
                <a:path w="455" h="348" extrusionOk="0">
                  <a:moveTo>
                    <a:pt x="241" y="0"/>
                  </a:moveTo>
                  <a:cubicBezTo>
                    <a:pt x="0" y="0"/>
                    <a:pt x="0" y="348"/>
                    <a:pt x="241" y="348"/>
                  </a:cubicBezTo>
                  <a:cubicBezTo>
                    <a:pt x="455" y="348"/>
                    <a:pt x="455" y="0"/>
                    <a:pt x="24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08;p44"/>
            <p:cNvSpPr/>
            <p:nvPr/>
          </p:nvSpPr>
          <p:spPr>
            <a:xfrm>
              <a:off x="3848469" y="1742945"/>
              <a:ext cx="17565" cy="13184"/>
            </a:xfrm>
            <a:custGeom>
              <a:avLst/>
              <a:gdLst/>
              <a:ahLst/>
              <a:cxnLst/>
              <a:rect l="l" t="t" r="r" b="b"/>
              <a:pathLst>
                <a:path w="429" h="322" extrusionOk="0">
                  <a:moveTo>
                    <a:pt x="215" y="0"/>
                  </a:moveTo>
                  <a:cubicBezTo>
                    <a:pt x="1" y="0"/>
                    <a:pt x="1" y="321"/>
                    <a:pt x="215" y="321"/>
                  </a:cubicBezTo>
                  <a:cubicBezTo>
                    <a:pt x="428" y="321"/>
                    <a:pt x="428" y="0"/>
                    <a:pt x="21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09;p44"/>
            <p:cNvSpPr/>
            <p:nvPr/>
          </p:nvSpPr>
          <p:spPr>
            <a:xfrm>
              <a:off x="4048727" y="2007730"/>
              <a:ext cx="18630" cy="13184"/>
            </a:xfrm>
            <a:custGeom>
              <a:avLst/>
              <a:gdLst/>
              <a:ahLst/>
              <a:cxnLst/>
              <a:rect l="l" t="t" r="r" b="b"/>
              <a:pathLst>
                <a:path w="455" h="322" extrusionOk="0">
                  <a:moveTo>
                    <a:pt x="241" y="1"/>
                  </a:moveTo>
                  <a:cubicBezTo>
                    <a:pt x="0" y="1"/>
                    <a:pt x="0"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10;p44"/>
            <p:cNvSpPr/>
            <p:nvPr/>
          </p:nvSpPr>
          <p:spPr>
            <a:xfrm>
              <a:off x="3574922" y="1496749"/>
              <a:ext cx="17565" cy="13143"/>
            </a:xfrm>
            <a:custGeom>
              <a:avLst/>
              <a:gdLst/>
              <a:ahLst/>
              <a:cxnLst/>
              <a:rect l="l" t="t" r="r" b="b"/>
              <a:pathLst>
                <a:path w="429" h="321" extrusionOk="0">
                  <a:moveTo>
                    <a:pt x="214" y="0"/>
                  </a:moveTo>
                  <a:cubicBezTo>
                    <a:pt x="1" y="0"/>
                    <a:pt x="1" y="321"/>
                    <a:pt x="214" y="321"/>
                  </a:cubicBezTo>
                  <a:cubicBezTo>
                    <a:pt x="428" y="321"/>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11;p44"/>
            <p:cNvSpPr/>
            <p:nvPr/>
          </p:nvSpPr>
          <p:spPr>
            <a:xfrm>
              <a:off x="3321601" y="1797237"/>
              <a:ext cx="13717" cy="22356"/>
            </a:xfrm>
            <a:custGeom>
              <a:avLst/>
              <a:gdLst/>
              <a:ahLst/>
              <a:cxnLst/>
              <a:rect l="l" t="t" r="r" b="b"/>
              <a:pathLst>
                <a:path w="335" h="546" extrusionOk="0">
                  <a:moveTo>
                    <a:pt x="172" y="0"/>
                  </a:moveTo>
                  <a:cubicBezTo>
                    <a:pt x="86" y="0"/>
                    <a:pt x="0" y="61"/>
                    <a:pt x="14" y="171"/>
                  </a:cubicBezTo>
                  <a:lnTo>
                    <a:pt x="14" y="385"/>
                  </a:lnTo>
                  <a:cubicBezTo>
                    <a:pt x="14" y="492"/>
                    <a:pt x="94" y="545"/>
                    <a:pt x="174" y="545"/>
                  </a:cubicBezTo>
                  <a:cubicBezTo>
                    <a:pt x="255" y="545"/>
                    <a:pt x="335" y="492"/>
                    <a:pt x="335" y="385"/>
                  </a:cubicBezTo>
                  <a:lnTo>
                    <a:pt x="335" y="171"/>
                  </a:lnTo>
                  <a:cubicBezTo>
                    <a:pt x="335" y="54"/>
                    <a:pt x="253" y="0"/>
                    <a:pt x="17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12;p44"/>
            <p:cNvSpPr/>
            <p:nvPr/>
          </p:nvSpPr>
          <p:spPr>
            <a:xfrm>
              <a:off x="3374664" y="1314016"/>
              <a:ext cx="26328" cy="14249"/>
            </a:xfrm>
            <a:custGeom>
              <a:avLst/>
              <a:gdLst/>
              <a:ahLst/>
              <a:cxnLst/>
              <a:rect l="l" t="t" r="r" b="b"/>
              <a:pathLst>
                <a:path w="643" h="348" extrusionOk="0">
                  <a:moveTo>
                    <a:pt x="215" y="0"/>
                  </a:moveTo>
                  <a:cubicBezTo>
                    <a:pt x="1" y="0"/>
                    <a:pt x="1" y="348"/>
                    <a:pt x="215" y="348"/>
                  </a:cubicBezTo>
                  <a:lnTo>
                    <a:pt x="429" y="348"/>
                  </a:lnTo>
                  <a:cubicBezTo>
                    <a:pt x="642" y="348"/>
                    <a:pt x="642" y="0"/>
                    <a:pt x="42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13;p44"/>
            <p:cNvSpPr/>
            <p:nvPr/>
          </p:nvSpPr>
          <p:spPr>
            <a:xfrm>
              <a:off x="3903170" y="1332605"/>
              <a:ext cx="17565" cy="13184"/>
            </a:xfrm>
            <a:custGeom>
              <a:avLst/>
              <a:gdLst/>
              <a:ahLst/>
              <a:cxnLst/>
              <a:rect l="l" t="t" r="r" b="b"/>
              <a:pathLst>
                <a:path w="429" h="322" extrusionOk="0">
                  <a:moveTo>
                    <a:pt x="215" y="0"/>
                  </a:moveTo>
                  <a:cubicBezTo>
                    <a:pt x="1" y="0"/>
                    <a:pt x="1" y="321"/>
                    <a:pt x="215" y="321"/>
                  </a:cubicBezTo>
                  <a:cubicBezTo>
                    <a:pt x="429" y="321"/>
                    <a:pt x="429" y="0"/>
                    <a:pt x="21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14;p44"/>
            <p:cNvSpPr/>
            <p:nvPr/>
          </p:nvSpPr>
          <p:spPr>
            <a:xfrm>
              <a:off x="4122016" y="1542688"/>
              <a:ext cx="17565" cy="13184"/>
            </a:xfrm>
            <a:custGeom>
              <a:avLst/>
              <a:gdLst/>
              <a:ahLst/>
              <a:cxnLst/>
              <a:rect l="l" t="t" r="r" b="b"/>
              <a:pathLst>
                <a:path w="429" h="322" extrusionOk="0">
                  <a:moveTo>
                    <a:pt x="215" y="1"/>
                  </a:moveTo>
                  <a:cubicBezTo>
                    <a:pt x="1" y="1"/>
                    <a:pt x="1" y="321"/>
                    <a:pt x="215" y="321"/>
                  </a:cubicBezTo>
                  <a:cubicBezTo>
                    <a:pt x="429" y="321"/>
                    <a:pt x="429" y="1"/>
                    <a:pt x="2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15;p44"/>
            <p:cNvSpPr/>
            <p:nvPr/>
          </p:nvSpPr>
          <p:spPr>
            <a:xfrm>
              <a:off x="4048727" y="1141109"/>
              <a:ext cx="18630" cy="13184"/>
            </a:xfrm>
            <a:custGeom>
              <a:avLst/>
              <a:gdLst/>
              <a:ahLst/>
              <a:cxnLst/>
              <a:rect l="l" t="t" r="r" b="b"/>
              <a:pathLst>
                <a:path w="455" h="322" extrusionOk="0">
                  <a:moveTo>
                    <a:pt x="241" y="1"/>
                  </a:moveTo>
                  <a:cubicBezTo>
                    <a:pt x="0" y="1"/>
                    <a:pt x="0"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16;p44"/>
            <p:cNvSpPr/>
            <p:nvPr/>
          </p:nvSpPr>
          <p:spPr>
            <a:xfrm>
              <a:off x="3055178" y="2207987"/>
              <a:ext cx="17524" cy="13184"/>
            </a:xfrm>
            <a:custGeom>
              <a:avLst/>
              <a:gdLst/>
              <a:ahLst/>
              <a:cxnLst/>
              <a:rect l="l" t="t" r="r" b="b"/>
              <a:pathLst>
                <a:path w="428" h="322" extrusionOk="0">
                  <a:moveTo>
                    <a:pt x="214" y="0"/>
                  </a:moveTo>
                  <a:cubicBezTo>
                    <a:pt x="0" y="0"/>
                    <a:pt x="0" y="321"/>
                    <a:pt x="214" y="321"/>
                  </a:cubicBezTo>
                  <a:cubicBezTo>
                    <a:pt x="428" y="321"/>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17;p44"/>
            <p:cNvSpPr/>
            <p:nvPr/>
          </p:nvSpPr>
          <p:spPr>
            <a:xfrm>
              <a:off x="3011409" y="1514519"/>
              <a:ext cx="14249" cy="22765"/>
            </a:xfrm>
            <a:custGeom>
              <a:avLst/>
              <a:gdLst/>
              <a:ahLst/>
              <a:cxnLst/>
              <a:rect l="l" t="t" r="r" b="b"/>
              <a:pathLst>
                <a:path w="348" h="556" extrusionOk="0">
                  <a:moveTo>
                    <a:pt x="174" y="1"/>
                  </a:moveTo>
                  <a:cubicBezTo>
                    <a:pt x="87" y="1"/>
                    <a:pt x="0" y="61"/>
                    <a:pt x="0" y="181"/>
                  </a:cubicBezTo>
                  <a:lnTo>
                    <a:pt x="0" y="395"/>
                  </a:lnTo>
                  <a:cubicBezTo>
                    <a:pt x="0" y="502"/>
                    <a:pt x="87" y="555"/>
                    <a:pt x="174" y="555"/>
                  </a:cubicBezTo>
                  <a:cubicBezTo>
                    <a:pt x="261" y="555"/>
                    <a:pt x="348" y="502"/>
                    <a:pt x="348" y="395"/>
                  </a:cubicBezTo>
                  <a:lnTo>
                    <a:pt x="348" y="181"/>
                  </a:lnTo>
                  <a:cubicBezTo>
                    <a:pt x="348" y="61"/>
                    <a:pt x="261" y="1"/>
                    <a:pt x="17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18;p44"/>
            <p:cNvSpPr/>
            <p:nvPr/>
          </p:nvSpPr>
          <p:spPr>
            <a:xfrm>
              <a:off x="3739067" y="2372132"/>
              <a:ext cx="17524" cy="13143"/>
            </a:xfrm>
            <a:custGeom>
              <a:avLst/>
              <a:gdLst/>
              <a:ahLst/>
              <a:cxnLst/>
              <a:rect l="l" t="t" r="r" b="b"/>
              <a:pathLst>
                <a:path w="428" h="321" extrusionOk="0">
                  <a:moveTo>
                    <a:pt x="214" y="0"/>
                  </a:moveTo>
                  <a:cubicBezTo>
                    <a:pt x="0" y="0"/>
                    <a:pt x="0" y="321"/>
                    <a:pt x="214" y="321"/>
                  </a:cubicBezTo>
                  <a:cubicBezTo>
                    <a:pt x="428" y="321"/>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19;p44"/>
            <p:cNvSpPr/>
            <p:nvPr/>
          </p:nvSpPr>
          <p:spPr>
            <a:xfrm>
              <a:off x="3574922" y="1013078"/>
              <a:ext cx="17565" cy="14290"/>
            </a:xfrm>
            <a:custGeom>
              <a:avLst/>
              <a:gdLst/>
              <a:ahLst/>
              <a:cxnLst/>
              <a:rect l="l" t="t" r="r" b="b"/>
              <a:pathLst>
                <a:path w="429" h="349" extrusionOk="0">
                  <a:moveTo>
                    <a:pt x="214" y="1"/>
                  </a:moveTo>
                  <a:cubicBezTo>
                    <a:pt x="1" y="1"/>
                    <a:pt x="1" y="348"/>
                    <a:pt x="214" y="348"/>
                  </a:cubicBezTo>
                  <a:cubicBezTo>
                    <a:pt x="428" y="348"/>
                    <a:pt x="428" y="1"/>
                    <a:pt x="21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20;p44"/>
            <p:cNvSpPr/>
            <p:nvPr/>
          </p:nvSpPr>
          <p:spPr>
            <a:xfrm>
              <a:off x="3236929" y="1077032"/>
              <a:ext cx="28170" cy="22520"/>
            </a:xfrm>
            <a:custGeom>
              <a:avLst/>
              <a:gdLst/>
              <a:ahLst/>
              <a:cxnLst/>
              <a:rect l="l" t="t" r="r" b="b"/>
              <a:pathLst>
                <a:path w="688" h="550" extrusionOk="0">
                  <a:moveTo>
                    <a:pt x="236" y="0"/>
                  </a:moveTo>
                  <a:cubicBezTo>
                    <a:pt x="107" y="0"/>
                    <a:pt x="0" y="158"/>
                    <a:pt x="104" y="283"/>
                  </a:cubicBezTo>
                  <a:lnTo>
                    <a:pt x="345" y="497"/>
                  </a:lnTo>
                  <a:cubicBezTo>
                    <a:pt x="376" y="534"/>
                    <a:pt x="414" y="550"/>
                    <a:pt x="451" y="550"/>
                  </a:cubicBezTo>
                  <a:cubicBezTo>
                    <a:pt x="571" y="550"/>
                    <a:pt x="688" y="385"/>
                    <a:pt x="586" y="283"/>
                  </a:cubicBezTo>
                  <a:lnTo>
                    <a:pt x="345" y="42"/>
                  </a:lnTo>
                  <a:cubicBezTo>
                    <a:pt x="310" y="13"/>
                    <a:pt x="272" y="0"/>
                    <a:pt x="23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21;p44"/>
            <p:cNvSpPr/>
            <p:nvPr/>
          </p:nvSpPr>
          <p:spPr>
            <a:xfrm>
              <a:off x="3158029" y="3283627"/>
              <a:ext cx="13184" cy="22724"/>
            </a:xfrm>
            <a:custGeom>
              <a:avLst/>
              <a:gdLst/>
              <a:ahLst/>
              <a:cxnLst/>
              <a:rect l="l" t="t" r="r" b="b"/>
              <a:pathLst>
                <a:path w="322" h="555" extrusionOk="0">
                  <a:moveTo>
                    <a:pt x="161" y="0"/>
                  </a:moveTo>
                  <a:cubicBezTo>
                    <a:pt x="81" y="0"/>
                    <a:pt x="0" y="53"/>
                    <a:pt x="0" y="160"/>
                  </a:cubicBezTo>
                  <a:lnTo>
                    <a:pt x="0" y="374"/>
                  </a:lnTo>
                  <a:cubicBezTo>
                    <a:pt x="0" y="494"/>
                    <a:pt x="81" y="555"/>
                    <a:pt x="161" y="555"/>
                  </a:cubicBezTo>
                  <a:cubicBezTo>
                    <a:pt x="241" y="555"/>
                    <a:pt x="321" y="494"/>
                    <a:pt x="321" y="374"/>
                  </a:cubicBezTo>
                  <a:lnTo>
                    <a:pt x="321" y="160"/>
                  </a:lnTo>
                  <a:cubicBezTo>
                    <a:pt x="321" y="53"/>
                    <a:pt x="241" y="0"/>
                    <a:pt x="16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22;p44"/>
            <p:cNvSpPr/>
            <p:nvPr/>
          </p:nvSpPr>
          <p:spPr>
            <a:xfrm>
              <a:off x="4214222" y="3328952"/>
              <a:ext cx="26901" cy="31528"/>
            </a:xfrm>
            <a:custGeom>
              <a:avLst/>
              <a:gdLst/>
              <a:ahLst/>
              <a:cxnLst/>
              <a:rect l="l" t="t" r="r" b="b"/>
              <a:pathLst>
                <a:path w="657" h="770" extrusionOk="0">
                  <a:moveTo>
                    <a:pt x="229" y="0"/>
                  </a:moveTo>
                  <a:cubicBezTo>
                    <a:pt x="115" y="0"/>
                    <a:pt x="1" y="128"/>
                    <a:pt x="74" y="256"/>
                  </a:cubicBezTo>
                  <a:cubicBezTo>
                    <a:pt x="154" y="443"/>
                    <a:pt x="234" y="550"/>
                    <a:pt x="288" y="710"/>
                  </a:cubicBezTo>
                  <a:cubicBezTo>
                    <a:pt x="312" y="751"/>
                    <a:pt x="359" y="769"/>
                    <a:pt x="409" y="769"/>
                  </a:cubicBezTo>
                  <a:cubicBezTo>
                    <a:pt x="523" y="769"/>
                    <a:pt x="656" y="672"/>
                    <a:pt x="582" y="523"/>
                  </a:cubicBezTo>
                  <a:lnTo>
                    <a:pt x="368" y="96"/>
                  </a:lnTo>
                  <a:cubicBezTo>
                    <a:pt x="334" y="28"/>
                    <a:pt x="281" y="0"/>
                    <a:pt x="22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23;p44"/>
            <p:cNvSpPr/>
            <p:nvPr/>
          </p:nvSpPr>
          <p:spPr>
            <a:xfrm>
              <a:off x="2775039" y="2955338"/>
              <a:ext cx="13184" cy="22765"/>
            </a:xfrm>
            <a:custGeom>
              <a:avLst/>
              <a:gdLst/>
              <a:ahLst/>
              <a:cxnLst/>
              <a:rect l="l" t="t" r="r" b="b"/>
              <a:pathLst>
                <a:path w="322" h="556" extrusionOk="0">
                  <a:moveTo>
                    <a:pt x="161" y="1"/>
                  </a:moveTo>
                  <a:cubicBezTo>
                    <a:pt x="81" y="1"/>
                    <a:pt x="1" y="54"/>
                    <a:pt x="1" y="161"/>
                  </a:cubicBezTo>
                  <a:lnTo>
                    <a:pt x="1" y="375"/>
                  </a:lnTo>
                  <a:cubicBezTo>
                    <a:pt x="1" y="495"/>
                    <a:pt x="81" y="555"/>
                    <a:pt x="161" y="555"/>
                  </a:cubicBezTo>
                  <a:cubicBezTo>
                    <a:pt x="241" y="555"/>
                    <a:pt x="321" y="495"/>
                    <a:pt x="321" y="375"/>
                  </a:cubicBezTo>
                  <a:lnTo>
                    <a:pt x="321" y="161"/>
                  </a:lnTo>
                  <a:cubicBezTo>
                    <a:pt x="321" y="54"/>
                    <a:pt x="241" y="1"/>
                    <a:pt x="1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24;p44"/>
            <p:cNvSpPr/>
            <p:nvPr/>
          </p:nvSpPr>
          <p:spPr>
            <a:xfrm>
              <a:off x="2583011" y="2699970"/>
              <a:ext cx="13717" cy="22356"/>
            </a:xfrm>
            <a:custGeom>
              <a:avLst/>
              <a:gdLst/>
              <a:ahLst/>
              <a:cxnLst/>
              <a:rect l="l" t="t" r="r" b="b"/>
              <a:pathLst>
                <a:path w="335" h="546" extrusionOk="0">
                  <a:moveTo>
                    <a:pt x="172" y="0"/>
                  </a:moveTo>
                  <a:cubicBezTo>
                    <a:pt x="85" y="0"/>
                    <a:pt x="0" y="61"/>
                    <a:pt x="14" y="171"/>
                  </a:cubicBezTo>
                  <a:lnTo>
                    <a:pt x="14" y="385"/>
                  </a:lnTo>
                  <a:cubicBezTo>
                    <a:pt x="14" y="492"/>
                    <a:pt x="94" y="545"/>
                    <a:pt x="174" y="545"/>
                  </a:cubicBezTo>
                  <a:cubicBezTo>
                    <a:pt x="254" y="545"/>
                    <a:pt x="335" y="492"/>
                    <a:pt x="335" y="385"/>
                  </a:cubicBezTo>
                  <a:lnTo>
                    <a:pt x="335" y="171"/>
                  </a:lnTo>
                  <a:cubicBezTo>
                    <a:pt x="335" y="54"/>
                    <a:pt x="253" y="0"/>
                    <a:pt x="17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25;p44"/>
            <p:cNvSpPr/>
            <p:nvPr/>
          </p:nvSpPr>
          <p:spPr>
            <a:xfrm>
              <a:off x="2891033" y="2709142"/>
              <a:ext cx="17565" cy="14249"/>
            </a:xfrm>
            <a:custGeom>
              <a:avLst/>
              <a:gdLst/>
              <a:ahLst/>
              <a:cxnLst/>
              <a:rect l="l" t="t" r="r" b="b"/>
              <a:pathLst>
                <a:path w="429" h="348" extrusionOk="0">
                  <a:moveTo>
                    <a:pt x="214" y="0"/>
                  </a:moveTo>
                  <a:cubicBezTo>
                    <a:pt x="1" y="0"/>
                    <a:pt x="1" y="348"/>
                    <a:pt x="214" y="348"/>
                  </a:cubicBezTo>
                  <a:cubicBezTo>
                    <a:pt x="428" y="348"/>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26;p44"/>
            <p:cNvSpPr/>
            <p:nvPr/>
          </p:nvSpPr>
          <p:spPr>
            <a:xfrm>
              <a:off x="4439783" y="3055856"/>
              <a:ext cx="29726" cy="23134"/>
            </a:xfrm>
            <a:custGeom>
              <a:avLst/>
              <a:gdLst/>
              <a:ahLst/>
              <a:cxnLst/>
              <a:rect l="l" t="t" r="r" b="b"/>
              <a:pathLst>
                <a:path w="726" h="565" extrusionOk="0">
                  <a:moveTo>
                    <a:pt x="492" y="1"/>
                  </a:moveTo>
                  <a:cubicBezTo>
                    <a:pt x="449" y="1"/>
                    <a:pt x="404" y="18"/>
                    <a:pt x="364" y="58"/>
                  </a:cubicBezTo>
                  <a:lnTo>
                    <a:pt x="124" y="271"/>
                  </a:lnTo>
                  <a:cubicBezTo>
                    <a:pt x="1" y="395"/>
                    <a:pt x="114" y="565"/>
                    <a:pt x="246" y="565"/>
                  </a:cubicBezTo>
                  <a:cubicBezTo>
                    <a:pt x="285" y="565"/>
                    <a:pt x="327" y="549"/>
                    <a:pt x="364" y="512"/>
                  </a:cubicBezTo>
                  <a:lnTo>
                    <a:pt x="605" y="271"/>
                  </a:lnTo>
                  <a:cubicBezTo>
                    <a:pt x="725" y="151"/>
                    <a:pt x="620" y="1"/>
                    <a:pt x="49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27;p44"/>
            <p:cNvSpPr/>
            <p:nvPr/>
          </p:nvSpPr>
          <p:spPr>
            <a:xfrm>
              <a:off x="4580508" y="2581397"/>
              <a:ext cx="13184" cy="19449"/>
            </a:xfrm>
            <a:custGeom>
              <a:avLst/>
              <a:gdLst/>
              <a:ahLst/>
              <a:cxnLst/>
              <a:rect l="l" t="t" r="r" b="b"/>
              <a:pathLst>
                <a:path w="322" h="475" extrusionOk="0">
                  <a:moveTo>
                    <a:pt x="161" y="0"/>
                  </a:moveTo>
                  <a:cubicBezTo>
                    <a:pt x="81" y="0"/>
                    <a:pt x="1" y="60"/>
                    <a:pt x="1" y="181"/>
                  </a:cubicBezTo>
                  <a:lnTo>
                    <a:pt x="1" y="314"/>
                  </a:lnTo>
                  <a:cubicBezTo>
                    <a:pt x="1" y="421"/>
                    <a:pt x="81" y="475"/>
                    <a:pt x="161" y="475"/>
                  </a:cubicBezTo>
                  <a:cubicBezTo>
                    <a:pt x="241" y="475"/>
                    <a:pt x="321" y="421"/>
                    <a:pt x="321" y="314"/>
                  </a:cubicBezTo>
                  <a:lnTo>
                    <a:pt x="321" y="181"/>
                  </a:lnTo>
                  <a:cubicBezTo>
                    <a:pt x="321" y="60"/>
                    <a:pt x="241" y="0"/>
                    <a:pt x="16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2028;p44"/>
          <p:cNvGrpSpPr/>
          <p:nvPr/>
        </p:nvGrpSpPr>
        <p:grpSpPr>
          <a:xfrm>
            <a:off x="594557" y="1408047"/>
            <a:ext cx="1352289" cy="3124952"/>
            <a:chOff x="7438200" y="2571750"/>
            <a:chExt cx="295550" cy="682975"/>
          </a:xfrm>
        </p:grpSpPr>
        <p:sp>
          <p:nvSpPr>
            <p:cNvPr id="194" name="Google Shape;2029;p44"/>
            <p:cNvSpPr/>
            <p:nvPr/>
          </p:nvSpPr>
          <p:spPr>
            <a:xfrm>
              <a:off x="7438200" y="2571750"/>
              <a:ext cx="295550" cy="682975"/>
            </a:xfrm>
            <a:custGeom>
              <a:avLst/>
              <a:gdLst/>
              <a:ahLst/>
              <a:cxnLst/>
              <a:rect l="l" t="t" r="r" b="b"/>
              <a:pathLst>
                <a:path w="11822" h="27319" extrusionOk="0">
                  <a:moveTo>
                    <a:pt x="6142" y="1"/>
                  </a:moveTo>
                  <a:cubicBezTo>
                    <a:pt x="6040" y="1"/>
                    <a:pt x="3164" y="28"/>
                    <a:pt x="2866" y="3004"/>
                  </a:cubicBezTo>
                  <a:cubicBezTo>
                    <a:pt x="2646" y="4740"/>
                    <a:pt x="3445" y="6421"/>
                    <a:pt x="4905" y="7386"/>
                  </a:cubicBezTo>
                  <a:cubicBezTo>
                    <a:pt x="3031" y="7689"/>
                    <a:pt x="524" y="13034"/>
                    <a:pt x="249" y="14026"/>
                  </a:cubicBezTo>
                  <a:cubicBezTo>
                    <a:pt x="1" y="14991"/>
                    <a:pt x="111" y="15652"/>
                    <a:pt x="579" y="15790"/>
                  </a:cubicBezTo>
                  <a:cubicBezTo>
                    <a:pt x="601" y="15797"/>
                    <a:pt x="622" y="15800"/>
                    <a:pt x="641" y="15800"/>
                  </a:cubicBezTo>
                  <a:cubicBezTo>
                    <a:pt x="1007" y="15800"/>
                    <a:pt x="899" y="14620"/>
                    <a:pt x="1213" y="14384"/>
                  </a:cubicBezTo>
                  <a:cubicBezTo>
                    <a:pt x="1516" y="14164"/>
                    <a:pt x="1351" y="14164"/>
                    <a:pt x="1516" y="13447"/>
                  </a:cubicBezTo>
                  <a:cubicBezTo>
                    <a:pt x="1681" y="12704"/>
                    <a:pt x="4161" y="10059"/>
                    <a:pt x="4161" y="10058"/>
                  </a:cubicBezTo>
                  <a:lnTo>
                    <a:pt x="4161" y="10058"/>
                  </a:lnTo>
                  <a:cubicBezTo>
                    <a:pt x="4382" y="11491"/>
                    <a:pt x="3803" y="16258"/>
                    <a:pt x="3803" y="16258"/>
                  </a:cubicBezTo>
                  <a:cubicBezTo>
                    <a:pt x="3004" y="19592"/>
                    <a:pt x="2811" y="23863"/>
                    <a:pt x="2811" y="23863"/>
                  </a:cubicBezTo>
                  <a:cubicBezTo>
                    <a:pt x="2398" y="25709"/>
                    <a:pt x="2480" y="27197"/>
                    <a:pt x="2811" y="27307"/>
                  </a:cubicBezTo>
                  <a:cubicBezTo>
                    <a:pt x="2829" y="27315"/>
                    <a:pt x="2847" y="27319"/>
                    <a:pt x="2864" y="27319"/>
                  </a:cubicBezTo>
                  <a:cubicBezTo>
                    <a:pt x="3155" y="27319"/>
                    <a:pt x="3282" y="26250"/>
                    <a:pt x="3803" y="25599"/>
                  </a:cubicBezTo>
                  <a:cubicBezTo>
                    <a:pt x="4327" y="24910"/>
                    <a:pt x="3803" y="23753"/>
                    <a:pt x="3803" y="23753"/>
                  </a:cubicBezTo>
                  <a:cubicBezTo>
                    <a:pt x="4437" y="18021"/>
                    <a:pt x="5759" y="16616"/>
                    <a:pt x="5759" y="16616"/>
                  </a:cubicBezTo>
                  <a:cubicBezTo>
                    <a:pt x="6338" y="18931"/>
                    <a:pt x="6531" y="23891"/>
                    <a:pt x="6283" y="25020"/>
                  </a:cubicBezTo>
                  <a:cubicBezTo>
                    <a:pt x="6062" y="26122"/>
                    <a:pt x="6558" y="25654"/>
                    <a:pt x="7330" y="26756"/>
                  </a:cubicBezTo>
                  <a:cubicBezTo>
                    <a:pt x="7600" y="27142"/>
                    <a:pt x="7847" y="27305"/>
                    <a:pt x="8031" y="27305"/>
                  </a:cubicBezTo>
                  <a:cubicBezTo>
                    <a:pt x="8372" y="27305"/>
                    <a:pt x="8497" y="26746"/>
                    <a:pt x="8157" y="26012"/>
                  </a:cubicBezTo>
                  <a:cubicBezTo>
                    <a:pt x="7605" y="24882"/>
                    <a:pt x="7826" y="22623"/>
                    <a:pt x="7523" y="19124"/>
                  </a:cubicBezTo>
                  <a:cubicBezTo>
                    <a:pt x="7192" y="15624"/>
                    <a:pt x="7661" y="9562"/>
                    <a:pt x="7661" y="9562"/>
                  </a:cubicBezTo>
                  <a:cubicBezTo>
                    <a:pt x="7661" y="9562"/>
                    <a:pt x="9948" y="12593"/>
                    <a:pt x="10196" y="13199"/>
                  </a:cubicBezTo>
                  <a:cubicBezTo>
                    <a:pt x="10444" y="13778"/>
                    <a:pt x="10168" y="13916"/>
                    <a:pt x="10416" y="14274"/>
                  </a:cubicBezTo>
                  <a:cubicBezTo>
                    <a:pt x="10636" y="14632"/>
                    <a:pt x="10692" y="14991"/>
                    <a:pt x="11050" y="15624"/>
                  </a:cubicBezTo>
                  <a:cubicBezTo>
                    <a:pt x="11160" y="15836"/>
                    <a:pt x="11282" y="15906"/>
                    <a:pt x="11397" y="15906"/>
                  </a:cubicBezTo>
                  <a:cubicBezTo>
                    <a:pt x="11625" y="15906"/>
                    <a:pt x="11821" y="15624"/>
                    <a:pt x="11821" y="15624"/>
                  </a:cubicBezTo>
                  <a:cubicBezTo>
                    <a:pt x="11022" y="10058"/>
                    <a:pt x="7302" y="7358"/>
                    <a:pt x="7302" y="7358"/>
                  </a:cubicBezTo>
                  <a:cubicBezTo>
                    <a:pt x="7302" y="7358"/>
                    <a:pt x="8928" y="6697"/>
                    <a:pt x="9121" y="3445"/>
                  </a:cubicBezTo>
                  <a:cubicBezTo>
                    <a:pt x="9314" y="194"/>
                    <a:pt x="6145" y="1"/>
                    <a:pt x="6145" y="1"/>
                  </a:cubicBezTo>
                  <a:cubicBezTo>
                    <a:pt x="6145" y="1"/>
                    <a:pt x="6144" y="1"/>
                    <a:pt x="6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30;p44"/>
            <p:cNvSpPr/>
            <p:nvPr/>
          </p:nvSpPr>
          <p:spPr>
            <a:xfrm>
              <a:off x="7525675" y="2630450"/>
              <a:ext cx="51000" cy="70700"/>
            </a:xfrm>
            <a:custGeom>
              <a:avLst/>
              <a:gdLst/>
              <a:ahLst/>
              <a:cxnLst/>
              <a:rect l="l" t="t" r="r" b="b"/>
              <a:pathLst>
                <a:path w="2040" h="2828" extrusionOk="0">
                  <a:moveTo>
                    <a:pt x="725" y="1"/>
                  </a:moveTo>
                  <a:cubicBezTo>
                    <a:pt x="676" y="1"/>
                    <a:pt x="627" y="8"/>
                    <a:pt x="580" y="23"/>
                  </a:cubicBezTo>
                  <a:cubicBezTo>
                    <a:pt x="139" y="160"/>
                    <a:pt x="1" y="904"/>
                    <a:pt x="249" y="1676"/>
                  </a:cubicBezTo>
                  <a:cubicBezTo>
                    <a:pt x="446" y="2339"/>
                    <a:pt x="905" y="2828"/>
                    <a:pt x="1315" y="2828"/>
                  </a:cubicBezTo>
                  <a:cubicBezTo>
                    <a:pt x="1365" y="2828"/>
                    <a:pt x="1414" y="2821"/>
                    <a:pt x="1461" y="2806"/>
                  </a:cubicBezTo>
                  <a:cubicBezTo>
                    <a:pt x="1902" y="2668"/>
                    <a:pt x="2040" y="1924"/>
                    <a:pt x="1792" y="1180"/>
                  </a:cubicBezTo>
                  <a:cubicBezTo>
                    <a:pt x="1595" y="492"/>
                    <a:pt x="1135" y="1"/>
                    <a:pt x="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31;p44"/>
            <p:cNvSpPr/>
            <p:nvPr/>
          </p:nvSpPr>
          <p:spPr>
            <a:xfrm>
              <a:off x="7599400" y="2630450"/>
              <a:ext cx="51675" cy="70700"/>
            </a:xfrm>
            <a:custGeom>
              <a:avLst/>
              <a:gdLst/>
              <a:ahLst/>
              <a:cxnLst/>
              <a:rect l="l" t="t" r="r" b="b"/>
              <a:pathLst>
                <a:path w="2067" h="2828" extrusionOk="0">
                  <a:moveTo>
                    <a:pt x="1342" y="1"/>
                  </a:moveTo>
                  <a:cubicBezTo>
                    <a:pt x="932" y="1"/>
                    <a:pt x="469" y="492"/>
                    <a:pt x="248" y="1180"/>
                  </a:cubicBezTo>
                  <a:cubicBezTo>
                    <a:pt x="0" y="1924"/>
                    <a:pt x="166" y="2668"/>
                    <a:pt x="606" y="2806"/>
                  </a:cubicBezTo>
                  <a:cubicBezTo>
                    <a:pt x="654" y="2821"/>
                    <a:pt x="703" y="2828"/>
                    <a:pt x="752" y="2828"/>
                  </a:cubicBezTo>
                  <a:cubicBezTo>
                    <a:pt x="1157" y="2828"/>
                    <a:pt x="1598" y="2339"/>
                    <a:pt x="1819" y="1676"/>
                  </a:cubicBezTo>
                  <a:cubicBezTo>
                    <a:pt x="2067" y="904"/>
                    <a:pt x="1901" y="160"/>
                    <a:pt x="1488" y="23"/>
                  </a:cubicBezTo>
                  <a:cubicBezTo>
                    <a:pt x="1441" y="8"/>
                    <a:pt x="1392" y="1"/>
                    <a:pt x="1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32;p44"/>
            <p:cNvSpPr/>
            <p:nvPr/>
          </p:nvSpPr>
          <p:spPr>
            <a:xfrm>
              <a:off x="7522925" y="2762050"/>
              <a:ext cx="41350" cy="33975"/>
            </a:xfrm>
            <a:custGeom>
              <a:avLst/>
              <a:gdLst/>
              <a:ahLst/>
              <a:cxnLst/>
              <a:rect l="l" t="t" r="r" b="b"/>
              <a:pathLst>
                <a:path w="1654" h="1359" extrusionOk="0">
                  <a:moveTo>
                    <a:pt x="1558" y="1"/>
                  </a:moveTo>
                  <a:cubicBezTo>
                    <a:pt x="1516" y="1"/>
                    <a:pt x="1461" y="8"/>
                    <a:pt x="1406" y="22"/>
                  </a:cubicBezTo>
                  <a:cubicBezTo>
                    <a:pt x="1351" y="49"/>
                    <a:pt x="1268" y="49"/>
                    <a:pt x="1213" y="104"/>
                  </a:cubicBezTo>
                  <a:cubicBezTo>
                    <a:pt x="1158" y="104"/>
                    <a:pt x="1075" y="104"/>
                    <a:pt x="1020" y="132"/>
                  </a:cubicBezTo>
                  <a:cubicBezTo>
                    <a:pt x="993" y="159"/>
                    <a:pt x="965" y="187"/>
                    <a:pt x="938" y="214"/>
                  </a:cubicBezTo>
                  <a:lnTo>
                    <a:pt x="882" y="214"/>
                  </a:lnTo>
                  <a:lnTo>
                    <a:pt x="882" y="242"/>
                  </a:lnTo>
                  <a:lnTo>
                    <a:pt x="800" y="325"/>
                  </a:lnTo>
                  <a:cubicBezTo>
                    <a:pt x="772" y="325"/>
                    <a:pt x="717" y="325"/>
                    <a:pt x="690" y="352"/>
                  </a:cubicBezTo>
                  <a:lnTo>
                    <a:pt x="607" y="462"/>
                  </a:lnTo>
                  <a:cubicBezTo>
                    <a:pt x="579" y="462"/>
                    <a:pt x="552" y="490"/>
                    <a:pt x="552" y="490"/>
                  </a:cubicBezTo>
                  <a:lnTo>
                    <a:pt x="28" y="1151"/>
                  </a:lnTo>
                  <a:cubicBezTo>
                    <a:pt x="1" y="1179"/>
                    <a:pt x="28" y="1179"/>
                    <a:pt x="56" y="1206"/>
                  </a:cubicBezTo>
                  <a:cubicBezTo>
                    <a:pt x="28" y="1234"/>
                    <a:pt x="28" y="1261"/>
                    <a:pt x="28" y="1317"/>
                  </a:cubicBezTo>
                  <a:cubicBezTo>
                    <a:pt x="18" y="1347"/>
                    <a:pt x="49" y="1359"/>
                    <a:pt x="93" y="1359"/>
                  </a:cubicBezTo>
                  <a:cubicBezTo>
                    <a:pt x="170" y="1359"/>
                    <a:pt x="286" y="1324"/>
                    <a:pt x="304" y="1289"/>
                  </a:cubicBezTo>
                  <a:cubicBezTo>
                    <a:pt x="524" y="931"/>
                    <a:pt x="855" y="655"/>
                    <a:pt x="1213" y="518"/>
                  </a:cubicBezTo>
                  <a:cubicBezTo>
                    <a:pt x="1489" y="435"/>
                    <a:pt x="1654" y="352"/>
                    <a:pt x="1626" y="22"/>
                  </a:cubicBezTo>
                  <a:cubicBezTo>
                    <a:pt x="1626" y="8"/>
                    <a:pt x="1599" y="1"/>
                    <a:pt x="1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33;p44"/>
            <p:cNvSpPr/>
            <p:nvPr/>
          </p:nvSpPr>
          <p:spPr>
            <a:xfrm>
              <a:off x="7611100" y="2762975"/>
              <a:ext cx="39175" cy="32175"/>
            </a:xfrm>
            <a:custGeom>
              <a:avLst/>
              <a:gdLst/>
              <a:ahLst/>
              <a:cxnLst/>
              <a:rect l="l" t="t" r="r" b="b"/>
              <a:pathLst>
                <a:path w="1567" h="1287" extrusionOk="0">
                  <a:moveTo>
                    <a:pt x="369" y="1"/>
                  </a:moveTo>
                  <a:cubicBezTo>
                    <a:pt x="350" y="1"/>
                    <a:pt x="328" y="4"/>
                    <a:pt x="304" y="12"/>
                  </a:cubicBezTo>
                  <a:cubicBezTo>
                    <a:pt x="138" y="67"/>
                    <a:pt x="56" y="150"/>
                    <a:pt x="83" y="233"/>
                  </a:cubicBezTo>
                  <a:cubicBezTo>
                    <a:pt x="56" y="260"/>
                    <a:pt x="1" y="315"/>
                    <a:pt x="1" y="370"/>
                  </a:cubicBezTo>
                  <a:cubicBezTo>
                    <a:pt x="1" y="398"/>
                    <a:pt x="1" y="398"/>
                    <a:pt x="1" y="425"/>
                  </a:cubicBezTo>
                  <a:cubicBezTo>
                    <a:pt x="386" y="728"/>
                    <a:pt x="800" y="1032"/>
                    <a:pt x="1241" y="1280"/>
                  </a:cubicBezTo>
                  <a:cubicBezTo>
                    <a:pt x="1250" y="1284"/>
                    <a:pt x="1267" y="1287"/>
                    <a:pt x="1288" y="1287"/>
                  </a:cubicBezTo>
                  <a:cubicBezTo>
                    <a:pt x="1384" y="1287"/>
                    <a:pt x="1566" y="1237"/>
                    <a:pt x="1544" y="1169"/>
                  </a:cubicBezTo>
                  <a:cubicBezTo>
                    <a:pt x="1323" y="784"/>
                    <a:pt x="1020" y="453"/>
                    <a:pt x="662" y="205"/>
                  </a:cubicBezTo>
                  <a:cubicBezTo>
                    <a:pt x="634" y="150"/>
                    <a:pt x="607" y="122"/>
                    <a:pt x="552" y="95"/>
                  </a:cubicBezTo>
                  <a:lnTo>
                    <a:pt x="524" y="67"/>
                  </a:lnTo>
                  <a:cubicBezTo>
                    <a:pt x="497" y="40"/>
                    <a:pt x="469" y="40"/>
                    <a:pt x="441" y="40"/>
                  </a:cubicBezTo>
                  <a:cubicBezTo>
                    <a:pt x="441" y="20"/>
                    <a:pt x="414"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34;p44"/>
            <p:cNvSpPr/>
            <p:nvPr/>
          </p:nvSpPr>
          <p:spPr>
            <a:xfrm>
              <a:off x="7536075" y="2580875"/>
              <a:ext cx="80375" cy="26475"/>
            </a:xfrm>
            <a:custGeom>
              <a:avLst/>
              <a:gdLst/>
              <a:ahLst/>
              <a:cxnLst/>
              <a:rect l="l" t="t" r="r" b="b"/>
              <a:pathLst>
                <a:path w="3215" h="1059" extrusionOk="0">
                  <a:moveTo>
                    <a:pt x="2074" y="0"/>
                  </a:moveTo>
                  <a:cubicBezTo>
                    <a:pt x="1858" y="0"/>
                    <a:pt x="1642" y="27"/>
                    <a:pt x="1431" y="77"/>
                  </a:cubicBezTo>
                  <a:lnTo>
                    <a:pt x="1376" y="104"/>
                  </a:lnTo>
                  <a:cubicBezTo>
                    <a:pt x="1362" y="91"/>
                    <a:pt x="1341" y="84"/>
                    <a:pt x="1321" y="84"/>
                  </a:cubicBezTo>
                  <a:cubicBezTo>
                    <a:pt x="1300" y="84"/>
                    <a:pt x="1279" y="91"/>
                    <a:pt x="1266" y="104"/>
                  </a:cubicBezTo>
                  <a:cubicBezTo>
                    <a:pt x="1128" y="132"/>
                    <a:pt x="1018" y="160"/>
                    <a:pt x="908" y="215"/>
                  </a:cubicBezTo>
                  <a:cubicBezTo>
                    <a:pt x="632" y="325"/>
                    <a:pt x="384" y="490"/>
                    <a:pt x="219" y="711"/>
                  </a:cubicBezTo>
                  <a:cubicBezTo>
                    <a:pt x="136" y="766"/>
                    <a:pt x="108" y="821"/>
                    <a:pt x="53" y="876"/>
                  </a:cubicBezTo>
                  <a:lnTo>
                    <a:pt x="53" y="903"/>
                  </a:lnTo>
                  <a:cubicBezTo>
                    <a:pt x="10" y="990"/>
                    <a:pt x="1" y="1059"/>
                    <a:pt x="117" y="1059"/>
                  </a:cubicBezTo>
                  <a:cubicBezTo>
                    <a:pt x="149" y="1059"/>
                    <a:pt x="192" y="1053"/>
                    <a:pt x="246" y="1041"/>
                  </a:cubicBezTo>
                  <a:cubicBezTo>
                    <a:pt x="494" y="1014"/>
                    <a:pt x="687" y="766"/>
                    <a:pt x="880" y="656"/>
                  </a:cubicBezTo>
                  <a:cubicBezTo>
                    <a:pt x="1373" y="462"/>
                    <a:pt x="1917" y="353"/>
                    <a:pt x="2459" y="353"/>
                  </a:cubicBezTo>
                  <a:cubicBezTo>
                    <a:pt x="2613" y="353"/>
                    <a:pt x="2767" y="362"/>
                    <a:pt x="2919" y="380"/>
                  </a:cubicBezTo>
                  <a:cubicBezTo>
                    <a:pt x="2923" y="384"/>
                    <a:pt x="2931" y="385"/>
                    <a:pt x="2943" y="385"/>
                  </a:cubicBezTo>
                  <a:cubicBezTo>
                    <a:pt x="3016" y="385"/>
                    <a:pt x="3215" y="317"/>
                    <a:pt x="3167" y="270"/>
                  </a:cubicBezTo>
                  <a:cubicBezTo>
                    <a:pt x="3084" y="215"/>
                    <a:pt x="2974" y="187"/>
                    <a:pt x="2891" y="160"/>
                  </a:cubicBezTo>
                  <a:lnTo>
                    <a:pt x="2864" y="132"/>
                  </a:lnTo>
                  <a:cubicBezTo>
                    <a:pt x="2606" y="41"/>
                    <a:pt x="2340" y="0"/>
                    <a:pt x="2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35;p44"/>
            <p:cNvSpPr/>
            <p:nvPr/>
          </p:nvSpPr>
          <p:spPr>
            <a:xfrm>
              <a:off x="7566775" y="2665550"/>
              <a:ext cx="27125" cy="38800"/>
            </a:xfrm>
            <a:custGeom>
              <a:avLst/>
              <a:gdLst/>
              <a:ahLst/>
              <a:cxnLst/>
              <a:rect l="l" t="t" r="r" b="b"/>
              <a:pathLst>
                <a:path w="1085" h="1552" extrusionOk="0">
                  <a:moveTo>
                    <a:pt x="860" y="0"/>
                  </a:moveTo>
                  <a:cubicBezTo>
                    <a:pt x="820" y="0"/>
                    <a:pt x="754" y="32"/>
                    <a:pt x="754" y="51"/>
                  </a:cubicBezTo>
                  <a:cubicBezTo>
                    <a:pt x="644" y="272"/>
                    <a:pt x="616" y="492"/>
                    <a:pt x="644" y="740"/>
                  </a:cubicBezTo>
                  <a:cubicBezTo>
                    <a:pt x="644" y="740"/>
                    <a:pt x="644" y="768"/>
                    <a:pt x="644" y="768"/>
                  </a:cubicBezTo>
                  <a:cubicBezTo>
                    <a:pt x="616" y="851"/>
                    <a:pt x="561" y="933"/>
                    <a:pt x="506" y="1016"/>
                  </a:cubicBezTo>
                  <a:cubicBezTo>
                    <a:pt x="396" y="1154"/>
                    <a:pt x="258" y="1291"/>
                    <a:pt x="93" y="1429"/>
                  </a:cubicBezTo>
                  <a:cubicBezTo>
                    <a:pt x="93" y="1429"/>
                    <a:pt x="93" y="1429"/>
                    <a:pt x="120" y="1457"/>
                  </a:cubicBezTo>
                  <a:cubicBezTo>
                    <a:pt x="93" y="1457"/>
                    <a:pt x="65" y="1484"/>
                    <a:pt x="38" y="1512"/>
                  </a:cubicBezTo>
                  <a:lnTo>
                    <a:pt x="10" y="1539"/>
                  </a:lnTo>
                  <a:cubicBezTo>
                    <a:pt x="1" y="1549"/>
                    <a:pt x="10" y="1552"/>
                    <a:pt x="28" y="1552"/>
                  </a:cubicBezTo>
                  <a:cubicBezTo>
                    <a:pt x="62" y="1552"/>
                    <a:pt x="130" y="1539"/>
                    <a:pt x="148" y="1539"/>
                  </a:cubicBezTo>
                  <a:lnTo>
                    <a:pt x="231" y="1539"/>
                  </a:lnTo>
                  <a:lnTo>
                    <a:pt x="286" y="1512"/>
                  </a:lnTo>
                  <a:cubicBezTo>
                    <a:pt x="341" y="1484"/>
                    <a:pt x="396" y="1457"/>
                    <a:pt x="423" y="1429"/>
                  </a:cubicBezTo>
                  <a:cubicBezTo>
                    <a:pt x="479" y="1347"/>
                    <a:pt x="506" y="1264"/>
                    <a:pt x="561" y="1209"/>
                  </a:cubicBezTo>
                  <a:lnTo>
                    <a:pt x="589" y="1209"/>
                  </a:lnTo>
                  <a:cubicBezTo>
                    <a:pt x="671" y="1154"/>
                    <a:pt x="864" y="1099"/>
                    <a:pt x="1002" y="1016"/>
                  </a:cubicBezTo>
                  <a:cubicBezTo>
                    <a:pt x="1002" y="1016"/>
                    <a:pt x="1030" y="988"/>
                    <a:pt x="1030" y="961"/>
                  </a:cubicBezTo>
                  <a:cubicBezTo>
                    <a:pt x="1057" y="933"/>
                    <a:pt x="1085" y="906"/>
                    <a:pt x="1085" y="878"/>
                  </a:cubicBezTo>
                  <a:cubicBezTo>
                    <a:pt x="1085" y="768"/>
                    <a:pt x="1057" y="658"/>
                    <a:pt x="1002" y="575"/>
                  </a:cubicBezTo>
                  <a:lnTo>
                    <a:pt x="975" y="465"/>
                  </a:lnTo>
                  <a:cubicBezTo>
                    <a:pt x="975" y="382"/>
                    <a:pt x="975" y="327"/>
                    <a:pt x="975" y="272"/>
                  </a:cubicBezTo>
                  <a:lnTo>
                    <a:pt x="975" y="24"/>
                  </a:lnTo>
                  <a:lnTo>
                    <a:pt x="892" y="24"/>
                  </a:lnTo>
                  <a:cubicBezTo>
                    <a:pt x="892" y="7"/>
                    <a:pt x="879" y="0"/>
                    <a:pt x="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4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lvl="0"/>
            <a:r>
              <a:rPr lang="en" dirty="0" smtClean="0"/>
              <a:t>Share your </a:t>
            </a:r>
            <a:r>
              <a:rPr lang="en" dirty="0" smtClean="0">
                <a:solidFill>
                  <a:schemeClr val="accent2"/>
                </a:solidFill>
              </a:rPr>
              <a:t>questions</a:t>
            </a:r>
            <a:r>
              <a:rPr lang="en" dirty="0"/>
              <a:t> </a:t>
            </a:r>
            <a:r>
              <a:rPr lang="en" dirty="0" smtClean="0"/>
              <a:t>for the board</a:t>
            </a:r>
            <a:endParaRPr dirty="0"/>
          </a:p>
        </p:txBody>
      </p:sp>
      <p:cxnSp>
        <p:nvCxnSpPr>
          <p:cNvPr id="15" name="Straight Connector 14"/>
          <p:cNvCxnSpPr/>
          <p:nvPr/>
        </p:nvCxnSpPr>
        <p:spPr>
          <a:xfrm>
            <a:off x="3461953" y="1837229"/>
            <a:ext cx="5142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3461953" y="2140393"/>
            <a:ext cx="5142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3461953" y="2461721"/>
            <a:ext cx="5142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3461953" y="2764885"/>
            <a:ext cx="5142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3461953" y="3075806"/>
            <a:ext cx="5142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3461953" y="3378970"/>
            <a:ext cx="5142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3461953" y="3700298"/>
            <a:ext cx="5142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3461953" y="4003462"/>
            <a:ext cx="5142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3461953" y="3996778"/>
            <a:ext cx="5142495"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244" y="1331216"/>
            <a:ext cx="4261113" cy="749810"/>
          </a:xfrm>
          <a:prstGeom prst="rect">
            <a:avLst/>
          </a:prstGeom>
        </p:spPr>
      </p:pic>
      <p:sp>
        <p:nvSpPr>
          <p:cNvPr id="227" name="Google Shape;1846;p43"/>
          <p:cNvSpPr txBox="1">
            <a:spLocks/>
          </p:cNvSpPr>
          <p:nvPr/>
        </p:nvSpPr>
        <p:spPr>
          <a:xfrm>
            <a:off x="1815614" y="4093857"/>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2800"/>
              <a:buFont typeface="Orbitron"/>
              <a:buNone/>
              <a:defRPr sz="2800" b="1" i="0" u="none" strike="noStrike" cap="none">
                <a:solidFill>
                  <a:schemeClr val="accent3"/>
                </a:solidFill>
                <a:latin typeface="Orbitron"/>
                <a:ea typeface="Orbitron"/>
                <a:cs typeface="Orbitron"/>
                <a:sym typeface="Orbitron"/>
              </a:defRPr>
            </a:lvl1pPr>
            <a:lvl2pPr marR="0" lvl="1" algn="ctr" rtl="0">
              <a:lnSpc>
                <a:spcPct val="100000"/>
              </a:lnSpc>
              <a:spcBef>
                <a:spcPts val="0"/>
              </a:spcBef>
              <a:spcAft>
                <a:spcPts val="0"/>
              </a:spcAft>
              <a:buClr>
                <a:schemeClr val="accent3"/>
              </a:buClr>
              <a:buSzPts val="2800"/>
              <a:buFont typeface="Orbitron"/>
              <a:buNone/>
              <a:defRPr sz="2800" b="1" i="0" u="none" strike="noStrike" cap="none">
                <a:solidFill>
                  <a:schemeClr val="accent3"/>
                </a:solidFill>
                <a:latin typeface="Orbitron"/>
                <a:ea typeface="Orbitron"/>
                <a:cs typeface="Orbitron"/>
                <a:sym typeface="Orbitron"/>
              </a:defRPr>
            </a:lvl2pPr>
            <a:lvl3pPr marR="0" lvl="2" algn="ctr" rtl="0">
              <a:lnSpc>
                <a:spcPct val="100000"/>
              </a:lnSpc>
              <a:spcBef>
                <a:spcPts val="0"/>
              </a:spcBef>
              <a:spcAft>
                <a:spcPts val="0"/>
              </a:spcAft>
              <a:buClr>
                <a:schemeClr val="accent3"/>
              </a:buClr>
              <a:buSzPts val="2800"/>
              <a:buFont typeface="Orbitron"/>
              <a:buNone/>
              <a:defRPr sz="2800" b="1" i="0" u="none" strike="noStrike" cap="none">
                <a:solidFill>
                  <a:schemeClr val="accent3"/>
                </a:solidFill>
                <a:latin typeface="Orbitron"/>
                <a:ea typeface="Orbitron"/>
                <a:cs typeface="Orbitron"/>
                <a:sym typeface="Orbitron"/>
              </a:defRPr>
            </a:lvl3pPr>
            <a:lvl4pPr marR="0" lvl="3" algn="ctr" rtl="0">
              <a:lnSpc>
                <a:spcPct val="100000"/>
              </a:lnSpc>
              <a:spcBef>
                <a:spcPts val="0"/>
              </a:spcBef>
              <a:spcAft>
                <a:spcPts val="0"/>
              </a:spcAft>
              <a:buClr>
                <a:schemeClr val="accent3"/>
              </a:buClr>
              <a:buSzPts val="2800"/>
              <a:buFont typeface="Orbitron"/>
              <a:buNone/>
              <a:defRPr sz="2800" b="1" i="0" u="none" strike="noStrike" cap="none">
                <a:solidFill>
                  <a:schemeClr val="accent3"/>
                </a:solidFill>
                <a:latin typeface="Orbitron"/>
                <a:ea typeface="Orbitron"/>
                <a:cs typeface="Orbitron"/>
                <a:sym typeface="Orbitron"/>
              </a:defRPr>
            </a:lvl4pPr>
            <a:lvl5pPr marR="0" lvl="4" algn="ctr" rtl="0">
              <a:lnSpc>
                <a:spcPct val="100000"/>
              </a:lnSpc>
              <a:spcBef>
                <a:spcPts val="0"/>
              </a:spcBef>
              <a:spcAft>
                <a:spcPts val="0"/>
              </a:spcAft>
              <a:buClr>
                <a:schemeClr val="accent3"/>
              </a:buClr>
              <a:buSzPts val="2800"/>
              <a:buFont typeface="Orbitron"/>
              <a:buNone/>
              <a:defRPr sz="2800" b="1" i="0" u="none" strike="noStrike" cap="none">
                <a:solidFill>
                  <a:schemeClr val="accent3"/>
                </a:solidFill>
                <a:latin typeface="Orbitron"/>
                <a:ea typeface="Orbitron"/>
                <a:cs typeface="Orbitron"/>
                <a:sym typeface="Orbitron"/>
              </a:defRPr>
            </a:lvl5pPr>
            <a:lvl6pPr marR="0" lvl="5" algn="ctr" rtl="0">
              <a:lnSpc>
                <a:spcPct val="100000"/>
              </a:lnSpc>
              <a:spcBef>
                <a:spcPts val="0"/>
              </a:spcBef>
              <a:spcAft>
                <a:spcPts val="0"/>
              </a:spcAft>
              <a:buClr>
                <a:schemeClr val="accent3"/>
              </a:buClr>
              <a:buSzPts val="2800"/>
              <a:buFont typeface="Orbitron"/>
              <a:buNone/>
              <a:defRPr sz="2800" b="1" i="0" u="none" strike="noStrike" cap="none">
                <a:solidFill>
                  <a:schemeClr val="accent3"/>
                </a:solidFill>
                <a:latin typeface="Orbitron"/>
                <a:ea typeface="Orbitron"/>
                <a:cs typeface="Orbitron"/>
                <a:sym typeface="Orbitron"/>
              </a:defRPr>
            </a:lvl6pPr>
            <a:lvl7pPr marR="0" lvl="6" algn="ctr" rtl="0">
              <a:lnSpc>
                <a:spcPct val="100000"/>
              </a:lnSpc>
              <a:spcBef>
                <a:spcPts val="0"/>
              </a:spcBef>
              <a:spcAft>
                <a:spcPts val="0"/>
              </a:spcAft>
              <a:buClr>
                <a:schemeClr val="accent3"/>
              </a:buClr>
              <a:buSzPts val="2800"/>
              <a:buFont typeface="Orbitron"/>
              <a:buNone/>
              <a:defRPr sz="2800" b="1" i="0" u="none" strike="noStrike" cap="none">
                <a:solidFill>
                  <a:schemeClr val="accent3"/>
                </a:solidFill>
                <a:latin typeface="Orbitron"/>
                <a:ea typeface="Orbitron"/>
                <a:cs typeface="Orbitron"/>
                <a:sym typeface="Orbitron"/>
              </a:defRPr>
            </a:lvl7pPr>
            <a:lvl8pPr marR="0" lvl="7" algn="ctr" rtl="0">
              <a:lnSpc>
                <a:spcPct val="100000"/>
              </a:lnSpc>
              <a:spcBef>
                <a:spcPts val="0"/>
              </a:spcBef>
              <a:spcAft>
                <a:spcPts val="0"/>
              </a:spcAft>
              <a:buClr>
                <a:schemeClr val="accent3"/>
              </a:buClr>
              <a:buSzPts val="2800"/>
              <a:buFont typeface="Orbitron"/>
              <a:buNone/>
              <a:defRPr sz="2800" b="1" i="0" u="none" strike="noStrike" cap="none">
                <a:solidFill>
                  <a:schemeClr val="accent3"/>
                </a:solidFill>
                <a:latin typeface="Orbitron"/>
                <a:ea typeface="Orbitron"/>
                <a:cs typeface="Orbitron"/>
                <a:sym typeface="Orbitron"/>
              </a:defRPr>
            </a:lvl8pPr>
            <a:lvl9pPr marR="0" lvl="8" algn="ctr" rtl="0">
              <a:lnSpc>
                <a:spcPct val="100000"/>
              </a:lnSpc>
              <a:spcBef>
                <a:spcPts val="0"/>
              </a:spcBef>
              <a:spcAft>
                <a:spcPts val="0"/>
              </a:spcAft>
              <a:buClr>
                <a:schemeClr val="accent3"/>
              </a:buClr>
              <a:buSzPts val="2800"/>
              <a:buFont typeface="Orbitron"/>
              <a:buNone/>
              <a:defRPr sz="2800" b="1" i="0" u="none" strike="noStrike" cap="none">
                <a:solidFill>
                  <a:schemeClr val="accent3"/>
                </a:solidFill>
                <a:latin typeface="Orbitron"/>
                <a:ea typeface="Orbitron"/>
                <a:cs typeface="Orbitron"/>
                <a:sym typeface="Orbitron"/>
              </a:defRPr>
            </a:lvl9pPr>
          </a:lstStyle>
          <a:p>
            <a:r>
              <a:rPr lang="en-GB" sz="2400" dirty="0" smtClean="0"/>
              <a:t>Now write your questions in your book. </a:t>
            </a:r>
            <a:endParaRPr lang="en-GB" sz="2400" dirty="0"/>
          </a:p>
        </p:txBody>
      </p:sp>
      <p:sp>
        <p:nvSpPr>
          <p:cNvPr id="228" name="Rectangle 227"/>
          <p:cNvSpPr/>
          <p:nvPr/>
        </p:nvSpPr>
        <p:spPr>
          <a:xfrm>
            <a:off x="4023416" y="4587974"/>
            <a:ext cx="5779290" cy="307777"/>
          </a:xfrm>
          <a:prstGeom prst="rect">
            <a:avLst/>
          </a:prstGeom>
        </p:spPr>
        <p:txBody>
          <a:bodyPr wrap="square">
            <a:spAutoFit/>
          </a:bodyPr>
          <a:lstStyle/>
          <a:p>
            <a:r>
              <a:rPr lang="en" dirty="0" smtClean="0">
                <a:solidFill>
                  <a:schemeClr val="accent3"/>
                </a:solidFill>
              </a:rPr>
              <a:t>When you find the answers, you could answer your questions. </a:t>
            </a:r>
            <a:endParaRPr lang="en-GB" dirty="0"/>
          </a:p>
        </p:txBody>
      </p:sp>
    </p:spTree>
    <p:extLst>
      <p:ext uri="{BB962C8B-B14F-4D97-AF65-F5344CB8AC3E}">
        <p14:creationId xmlns:p14="http://schemas.microsoft.com/office/powerpoint/2010/main" val="27062287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7"/>
                                        </p:tgtEl>
                                        <p:attrNameLst>
                                          <p:attrName>style.visibility</p:attrName>
                                        </p:attrNameLst>
                                      </p:cBhvr>
                                      <p:to>
                                        <p:strVal val="visible"/>
                                      </p:to>
                                    </p:set>
                                    <p:animEffect transition="in" filter="barn(inVertical)">
                                      <p:cBhvr>
                                        <p:cTn id="12" dur="500"/>
                                        <p:tgtEl>
                                          <p:spTgt spid="2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8"/>
                                        </p:tgtEl>
                                        <p:attrNameLst>
                                          <p:attrName>style.visibility</p:attrName>
                                        </p:attrNameLst>
                                      </p:cBhvr>
                                      <p:to>
                                        <p:strVal val="visible"/>
                                      </p:to>
                                    </p:set>
                                    <p:animEffect transition="in" filter="barn(inVertical)">
                                      <p:cBhvr>
                                        <p:cTn id="17"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P spid="2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3"/>
        <p:cNvGrpSpPr/>
        <p:nvPr/>
      </p:nvGrpSpPr>
      <p:grpSpPr>
        <a:xfrm>
          <a:off x="0" y="0"/>
          <a:ext cx="0" cy="0"/>
          <a:chOff x="0" y="0"/>
          <a:chExt cx="0" cy="0"/>
        </a:xfrm>
      </p:grpSpPr>
      <p:sp>
        <p:nvSpPr>
          <p:cNvPr id="3414" name="Google Shape;3414;p67"/>
          <p:cNvSpPr txBox="1">
            <a:spLocks noGrp="1"/>
          </p:cNvSpPr>
          <p:nvPr>
            <p:ph type="title"/>
          </p:nvPr>
        </p:nvSpPr>
        <p:spPr>
          <a:xfrm>
            <a:off x="713250"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No – Good Try!</a:t>
            </a:r>
            <a:endParaRPr dirty="0"/>
          </a:p>
        </p:txBody>
      </p:sp>
      <p:sp>
        <p:nvSpPr>
          <p:cNvPr id="3415" name="Google Shape;3415;p67"/>
          <p:cNvSpPr/>
          <p:nvPr/>
        </p:nvSpPr>
        <p:spPr>
          <a:xfrm>
            <a:off x="1330703" y="1268403"/>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7"/>
          <p:cNvSpPr/>
          <p:nvPr/>
        </p:nvSpPr>
        <p:spPr>
          <a:xfrm rot="-5400000">
            <a:off x="3743003" y="4097191"/>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7"/>
          <p:cNvSpPr txBox="1">
            <a:spLocks noGrp="1"/>
          </p:cNvSpPr>
          <p:nvPr>
            <p:ph type="subTitle" idx="1"/>
          </p:nvPr>
        </p:nvSpPr>
        <p:spPr>
          <a:xfrm>
            <a:off x="2231250" y="1874150"/>
            <a:ext cx="4681500" cy="174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That description didn’t match the character but good try. Press the button below to go back to the previous page.</a:t>
            </a:r>
            <a:endParaRPr dirty="0"/>
          </a:p>
        </p:txBody>
      </p:sp>
      <p:grpSp>
        <p:nvGrpSpPr>
          <p:cNvPr id="3418" name="Google Shape;3418;p67"/>
          <p:cNvGrpSpPr/>
          <p:nvPr/>
        </p:nvGrpSpPr>
        <p:grpSpPr>
          <a:xfrm>
            <a:off x="559858" y="2624330"/>
            <a:ext cx="1135998" cy="1050583"/>
            <a:chOff x="249044" y="1100462"/>
            <a:chExt cx="3625911" cy="3353281"/>
          </a:xfrm>
        </p:grpSpPr>
        <p:sp>
          <p:nvSpPr>
            <p:cNvPr id="3419" name="Google Shape;3419;p67"/>
            <p:cNvSpPr/>
            <p:nvPr/>
          </p:nvSpPr>
          <p:spPr>
            <a:xfrm>
              <a:off x="249044" y="1150024"/>
              <a:ext cx="3531856" cy="3300011"/>
            </a:xfrm>
            <a:custGeom>
              <a:avLst/>
              <a:gdLst/>
              <a:ahLst/>
              <a:cxnLst/>
              <a:rect l="l" t="t" r="r" b="b"/>
              <a:pathLst>
                <a:path w="46676" h="43612" extrusionOk="0">
                  <a:moveTo>
                    <a:pt x="23368" y="1"/>
                  </a:moveTo>
                  <a:cubicBezTo>
                    <a:pt x="12762" y="1"/>
                    <a:pt x="3427" y="7725"/>
                    <a:pt x="1775" y="18523"/>
                  </a:cubicBezTo>
                  <a:cubicBezTo>
                    <a:pt x="1" y="30458"/>
                    <a:pt x="8164" y="41550"/>
                    <a:pt x="20055" y="43369"/>
                  </a:cubicBezTo>
                  <a:cubicBezTo>
                    <a:pt x="21152" y="43532"/>
                    <a:pt x="22242" y="43611"/>
                    <a:pt x="23318" y="43611"/>
                  </a:cubicBezTo>
                  <a:cubicBezTo>
                    <a:pt x="33951" y="43611"/>
                    <a:pt x="43249" y="35887"/>
                    <a:pt x="44901" y="25089"/>
                  </a:cubicBezTo>
                  <a:cubicBezTo>
                    <a:pt x="46676" y="13154"/>
                    <a:pt x="38512" y="2062"/>
                    <a:pt x="26621" y="243"/>
                  </a:cubicBezTo>
                  <a:cubicBezTo>
                    <a:pt x="25528" y="80"/>
                    <a:pt x="24442" y="1"/>
                    <a:pt x="23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7"/>
            <p:cNvSpPr/>
            <p:nvPr/>
          </p:nvSpPr>
          <p:spPr>
            <a:xfrm>
              <a:off x="661961" y="1671979"/>
              <a:ext cx="2712756" cy="230635"/>
            </a:xfrm>
            <a:custGeom>
              <a:avLst/>
              <a:gdLst/>
              <a:ahLst/>
              <a:cxnLst/>
              <a:rect l="l" t="t" r="r" b="b"/>
              <a:pathLst>
                <a:path w="35851" h="3048" extrusionOk="0">
                  <a:moveTo>
                    <a:pt x="33765" y="0"/>
                  </a:moveTo>
                  <a:cubicBezTo>
                    <a:pt x="30526" y="355"/>
                    <a:pt x="27287" y="710"/>
                    <a:pt x="24048" y="843"/>
                  </a:cubicBezTo>
                  <a:cubicBezTo>
                    <a:pt x="19567" y="1110"/>
                    <a:pt x="15042" y="1243"/>
                    <a:pt x="10560" y="1243"/>
                  </a:cubicBezTo>
                  <a:cubicBezTo>
                    <a:pt x="7987" y="1243"/>
                    <a:pt x="5414" y="1198"/>
                    <a:pt x="2840" y="1154"/>
                  </a:cubicBezTo>
                  <a:cubicBezTo>
                    <a:pt x="2308" y="1154"/>
                    <a:pt x="1642" y="1154"/>
                    <a:pt x="977" y="1198"/>
                  </a:cubicBezTo>
                  <a:cubicBezTo>
                    <a:pt x="622" y="1598"/>
                    <a:pt x="311" y="2041"/>
                    <a:pt x="1" y="2485"/>
                  </a:cubicBezTo>
                  <a:lnTo>
                    <a:pt x="933" y="2529"/>
                  </a:lnTo>
                  <a:cubicBezTo>
                    <a:pt x="5675" y="2910"/>
                    <a:pt x="10444" y="3048"/>
                    <a:pt x="15199" y="3048"/>
                  </a:cubicBezTo>
                  <a:cubicBezTo>
                    <a:pt x="16538" y="3048"/>
                    <a:pt x="17876" y="3037"/>
                    <a:pt x="19212" y="3017"/>
                  </a:cubicBezTo>
                  <a:cubicBezTo>
                    <a:pt x="24536" y="2929"/>
                    <a:pt x="30215" y="2929"/>
                    <a:pt x="35850" y="2574"/>
                  </a:cubicBezTo>
                  <a:cubicBezTo>
                    <a:pt x="35229" y="1686"/>
                    <a:pt x="34519" y="799"/>
                    <a:pt x="33765"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7"/>
            <p:cNvSpPr/>
            <p:nvPr/>
          </p:nvSpPr>
          <p:spPr>
            <a:xfrm>
              <a:off x="369885" y="1910331"/>
              <a:ext cx="3293504" cy="805783"/>
            </a:xfrm>
            <a:custGeom>
              <a:avLst/>
              <a:gdLst/>
              <a:ahLst/>
              <a:cxnLst/>
              <a:rect l="l" t="t" r="r" b="b"/>
              <a:pathLst>
                <a:path w="43526" h="10649" extrusionOk="0">
                  <a:moveTo>
                    <a:pt x="40110" y="1"/>
                  </a:moveTo>
                  <a:lnTo>
                    <a:pt x="35318" y="489"/>
                  </a:lnTo>
                  <a:cubicBezTo>
                    <a:pt x="23605" y="1731"/>
                    <a:pt x="12025" y="3772"/>
                    <a:pt x="578" y="6567"/>
                  </a:cubicBezTo>
                  <a:cubicBezTo>
                    <a:pt x="311" y="7676"/>
                    <a:pt x="134" y="8830"/>
                    <a:pt x="1" y="9983"/>
                  </a:cubicBezTo>
                  <a:cubicBezTo>
                    <a:pt x="4142" y="9616"/>
                    <a:pt x="8311" y="9478"/>
                    <a:pt x="12487" y="9478"/>
                  </a:cubicBezTo>
                  <a:cubicBezTo>
                    <a:pt x="21417" y="9478"/>
                    <a:pt x="30380" y="10109"/>
                    <a:pt x="39178" y="10471"/>
                  </a:cubicBezTo>
                  <a:cubicBezTo>
                    <a:pt x="40598" y="10560"/>
                    <a:pt x="42062" y="10604"/>
                    <a:pt x="43526" y="10649"/>
                  </a:cubicBezTo>
                  <a:cubicBezTo>
                    <a:pt x="43304" y="6878"/>
                    <a:pt x="42150" y="3195"/>
                    <a:pt x="4011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7"/>
            <p:cNvSpPr/>
            <p:nvPr/>
          </p:nvSpPr>
          <p:spPr>
            <a:xfrm>
              <a:off x="366556" y="2803359"/>
              <a:ext cx="3296833" cy="154513"/>
            </a:xfrm>
            <a:custGeom>
              <a:avLst/>
              <a:gdLst/>
              <a:ahLst/>
              <a:cxnLst/>
              <a:rect l="l" t="t" r="r" b="b"/>
              <a:pathLst>
                <a:path w="43570" h="2042" extrusionOk="0">
                  <a:moveTo>
                    <a:pt x="0" y="0"/>
                  </a:moveTo>
                  <a:lnTo>
                    <a:pt x="0" y="533"/>
                  </a:lnTo>
                  <a:cubicBezTo>
                    <a:pt x="11536" y="1287"/>
                    <a:pt x="23072" y="2041"/>
                    <a:pt x="34608" y="2041"/>
                  </a:cubicBezTo>
                  <a:cubicBezTo>
                    <a:pt x="37580" y="2041"/>
                    <a:pt x="40553" y="1997"/>
                    <a:pt x="43481" y="1953"/>
                  </a:cubicBezTo>
                  <a:cubicBezTo>
                    <a:pt x="43525" y="1420"/>
                    <a:pt x="43570" y="932"/>
                    <a:pt x="43570" y="400"/>
                  </a:cubicBezTo>
                  <a:lnTo>
                    <a:pt x="43570" y="400"/>
                  </a:lnTo>
                  <a:cubicBezTo>
                    <a:pt x="38749" y="710"/>
                    <a:pt x="33888" y="829"/>
                    <a:pt x="29020" y="829"/>
                  </a:cubicBezTo>
                  <a:cubicBezTo>
                    <a:pt x="19286" y="829"/>
                    <a:pt x="9525" y="355"/>
                    <a:pt x="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7"/>
            <p:cNvSpPr/>
            <p:nvPr/>
          </p:nvSpPr>
          <p:spPr>
            <a:xfrm>
              <a:off x="933910" y="1514212"/>
              <a:ext cx="2215847" cy="137715"/>
            </a:xfrm>
            <a:custGeom>
              <a:avLst/>
              <a:gdLst/>
              <a:ahLst/>
              <a:cxnLst/>
              <a:rect l="l" t="t" r="r" b="b"/>
              <a:pathLst>
                <a:path w="29284" h="1820" extrusionOk="0">
                  <a:moveTo>
                    <a:pt x="666" y="0"/>
                  </a:moveTo>
                  <a:cubicBezTo>
                    <a:pt x="444" y="178"/>
                    <a:pt x="223" y="355"/>
                    <a:pt x="1" y="577"/>
                  </a:cubicBezTo>
                  <a:cubicBezTo>
                    <a:pt x="5791" y="1351"/>
                    <a:pt x="11709" y="1820"/>
                    <a:pt x="17611" y="1820"/>
                  </a:cubicBezTo>
                  <a:cubicBezTo>
                    <a:pt x="21523" y="1820"/>
                    <a:pt x="25428" y="1614"/>
                    <a:pt x="29284" y="1154"/>
                  </a:cubicBezTo>
                  <a:cubicBezTo>
                    <a:pt x="28840" y="754"/>
                    <a:pt x="28441" y="399"/>
                    <a:pt x="27952" y="44"/>
                  </a:cubicBezTo>
                  <a:cubicBezTo>
                    <a:pt x="23101" y="351"/>
                    <a:pt x="18288" y="557"/>
                    <a:pt x="13472" y="557"/>
                  </a:cubicBezTo>
                  <a:cubicBezTo>
                    <a:pt x="9214" y="557"/>
                    <a:pt x="4955" y="396"/>
                    <a:pt x="66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7"/>
            <p:cNvSpPr/>
            <p:nvPr/>
          </p:nvSpPr>
          <p:spPr>
            <a:xfrm>
              <a:off x="433673" y="3259937"/>
              <a:ext cx="3162599" cy="165939"/>
            </a:xfrm>
            <a:custGeom>
              <a:avLst/>
              <a:gdLst/>
              <a:ahLst/>
              <a:cxnLst/>
              <a:rect l="l" t="t" r="r" b="b"/>
              <a:pathLst>
                <a:path w="41796" h="2193" extrusionOk="0">
                  <a:moveTo>
                    <a:pt x="1" y="0"/>
                  </a:moveTo>
                  <a:cubicBezTo>
                    <a:pt x="1" y="178"/>
                    <a:pt x="45" y="311"/>
                    <a:pt x="90" y="444"/>
                  </a:cubicBezTo>
                  <a:cubicBezTo>
                    <a:pt x="10615" y="1610"/>
                    <a:pt x="21193" y="2193"/>
                    <a:pt x="31783" y="2193"/>
                  </a:cubicBezTo>
                  <a:cubicBezTo>
                    <a:pt x="34898" y="2193"/>
                    <a:pt x="38014" y="2142"/>
                    <a:pt x="41130" y="2041"/>
                  </a:cubicBezTo>
                  <a:cubicBezTo>
                    <a:pt x="41396" y="1420"/>
                    <a:pt x="41618" y="755"/>
                    <a:pt x="41795" y="89"/>
                  </a:cubicBezTo>
                  <a:lnTo>
                    <a:pt x="41795" y="89"/>
                  </a:lnTo>
                  <a:cubicBezTo>
                    <a:pt x="35035" y="434"/>
                    <a:pt x="28264" y="611"/>
                    <a:pt x="21497" y="611"/>
                  </a:cubicBezTo>
                  <a:cubicBezTo>
                    <a:pt x="14320" y="611"/>
                    <a:pt x="7149" y="412"/>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7"/>
            <p:cNvSpPr/>
            <p:nvPr/>
          </p:nvSpPr>
          <p:spPr>
            <a:xfrm>
              <a:off x="625036" y="3575092"/>
              <a:ext cx="2846990" cy="165031"/>
            </a:xfrm>
            <a:custGeom>
              <a:avLst/>
              <a:gdLst/>
              <a:ahLst/>
              <a:cxnLst/>
              <a:rect l="l" t="t" r="r" b="b"/>
              <a:pathLst>
                <a:path w="37625" h="2181" extrusionOk="0">
                  <a:moveTo>
                    <a:pt x="36150" y="0"/>
                  </a:moveTo>
                  <a:cubicBezTo>
                    <a:pt x="31090" y="0"/>
                    <a:pt x="26005" y="195"/>
                    <a:pt x="21031" y="317"/>
                  </a:cubicBezTo>
                  <a:cubicBezTo>
                    <a:pt x="13977" y="494"/>
                    <a:pt x="7011" y="849"/>
                    <a:pt x="1" y="1426"/>
                  </a:cubicBezTo>
                  <a:cubicBezTo>
                    <a:pt x="134" y="1692"/>
                    <a:pt x="311" y="1914"/>
                    <a:pt x="489" y="2180"/>
                  </a:cubicBezTo>
                  <a:cubicBezTo>
                    <a:pt x="7322" y="1825"/>
                    <a:pt x="14199" y="1603"/>
                    <a:pt x="21031" y="1470"/>
                  </a:cubicBezTo>
                  <a:cubicBezTo>
                    <a:pt x="21487" y="1466"/>
                    <a:pt x="21943" y="1464"/>
                    <a:pt x="22400" y="1464"/>
                  </a:cubicBezTo>
                  <a:cubicBezTo>
                    <a:pt x="27097" y="1464"/>
                    <a:pt x="31829" y="1659"/>
                    <a:pt x="36560" y="1781"/>
                  </a:cubicBezTo>
                  <a:cubicBezTo>
                    <a:pt x="36915" y="1204"/>
                    <a:pt x="37270" y="627"/>
                    <a:pt x="37625" y="6"/>
                  </a:cubicBezTo>
                  <a:cubicBezTo>
                    <a:pt x="37134" y="2"/>
                    <a:pt x="36642" y="0"/>
                    <a:pt x="36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7"/>
            <p:cNvSpPr/>
            <p:nvPr/>
          </p:nvSpPr>
          <p:spPr>
            <a:xfrm>
              <a:off x="698887" y="3737474"/>
              <a:ext cx="2635499" cy="711804"/>
            </a:xfrm>
            <a:custGeom>
              <a:avLst/>
              <a:gdLst/>
              <a:ahLst/>
              <a:cxnLst/>
              <a:rect l="l" t="t" r="r" b="b"/>
              <a:pathLst>
                <a:path w="34830" h="9407" extrusionOk="0">
                  <a:moveTo>
                    <a:pt x="10106" y="1"/>
                  </a:moveTo>
                  <a:cubicBezTo>
                    <a:pt x="6712" y="1"/>
                    <a:pt x="3329" y="167"/>
                    <a:pt x="1" y="700"/>
                  </a:cubicBezTo>
                  <a:cubicBezTo>
                    <a:pt x="4357" y="6501"/>
                    <a:pt x="10896" y="9407"/>
                    <a:pt x="17436" y="9407"/>
                  </a:cubicBezTo>
                  <a:cubicBezTo>
                    <a:pt x="23951" y="9407"/>
                    <a:pt x="30468" y="6523"/>
                    <a:pt x="34830" y="744"/>
                  </a:cubicBezTo>
                  <a:cubicBezTo>
                    <a:pt x="29949" y="611"/>
                    <a:pt x="25113" y="522"/>
                    <a:pt x="20277" y="300"/>
                  </a:cubicBezTo>
                  <a:cubicBezTo>
                    <a:pt x="16905" y="167"/>
                    <a:pt x="13500" y="1"/>
                    <a:pt x="1010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7"/>
            <p:cNvSpPr/>
            <p:nvPr/>
          </p:nvSpPr>
          <p:spPr>
            <a:xfrm>
              <a:off x="1967982" y="1148208"/>
              <a:ext cx="1671949" cy="3300238"/>
            </a:xfrm>
            <a:custGeom>
              <a:avLst/>
              <a:gdLst/>
              <a:ahLst/>
              <a:cxnLst/>
              <a:rect l="l" t="t" r="r" b="b"/>
              <a:pathLst>
                <a:path w="22096" h="43615" extrusionOk="0">
                  <a:moveTo>
                    <a:pt x="621" y="1"/>
                  </a:moveTo>
                  <a:lnTo>
                    <a:pt x="621" y="45"/>
                  </a:lnTo>
                  <a:lnTo>
                    <a:pt x="222" y="45"/>
                  </a:lnTo>
                  <a:cubicBezTo>
                    <a:pt x="3549" y="6035"/>
                    <a:pt x="4215" y="13888"/>
                    <a:pt x="4304" y="20499"/>
                  </a:cubicBezTo>
                  <a:cubicBezTo>
                    <a:pt x="4392" y="28396"/>
                    <a:pt x="2928" y="36250"/>
                    <a:pt x="0" y="43615"/>
                  </a:cubicBezTo>
                  <a:lnTo>
                    <a:pt x="621" y="43615"/>
                  </a:lnTo>
                  <a:cubicBezTo>
                    <a:pt x="12512" y="43393"/>
                    <a:pt x="22095" y="33721"/>
                    <a:pt x="22095" y="21786"/>
                  </a:cubicBezTo>
                  <a:cubicBezTo>
                    <a:pt x="22095" y="9895"/>
                    <a:pt x="12512" y="178"/>
                    <a:pt x="62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7"/>
            <p:cNvSpPr/>
            <p:nvPr/>
          </p:nvSpPr>
          <p:spPr>
            <a:xfrm>
              <a:off x="1961248" y="1151613"/>
              <a:ext cx="1913707" cy="3296833"/>
            </a:xfrm>
            <a:custGeom>
              <a:avLst/>
              <a:gdLst/>
              <a:ahLst/>
              <a:cxnLst/>
              <a:rect l="l" t="t" r="r" b="b"/>
              <a:pathLst>
                <a:path w="25291" h="43570" extrusionOk="0">
                  <a:moveTo>
                    <a:pt x="1109" y="0"/>
                  </a:moveTo>
                  <a:lnTo>
                    <a:pt x="1109" y="0"/>
                  </a:lnTo>
                  <a:cubicBezTo>
                    <a:pt x="5768" y="2130"/>
                    <a:pt x="9894" y="4925"/>
                    <a:pt x="11580" y="10161"/>
                  </a:cubicBezTo>
                  <a:cubicBezTo>
                    <a:pt x="13133" y="15130"/>
                    <a:pt x="13399" y="20410"/>
                    <a:pt x="12290" y="25512"/>
                  </a:cubicBezTo>
                  <a:cubicBezTo>
                    <a:pt x="11181" y="30614"/>
                    <a:pt x="8741" y="35362"/>
                    <a:pt x="5236" y="39266"/>
                  </a:cubicBezTo>
                  <a:cubicBezTo>
                    <a:pt x="3727" y="40908"/>
                    <a:pt x="1819" y="42194"/>
                    <a:pt x="0" y="43570"/>
                  </a:cubicBezTo>
                  <a:lnTo>
                    <a:pt x="710" y="43570"/>
                  </a:lnTo>
                  <a:cubicBezTo>
                    <a:pt x="14908" y="43525"/>
                    <a:pt x="25290" y="30215"/>
                    <a:pt x="21874" y="16461"/>
                  </a:cubicBezTo>
                  <a:cubicBezTo>
                    <a:pt x="21164" y="14021"/>
                    <a:pt x="20143" y="11714"/>
                    <a:pt x="18768" y="9584"/>
                  </a:cubicBezTo>
                  <a:cubicBezTo>
                    <a:pt x="14819" y="3683"/>
                    <a:pt x="8208" y="89"/>
                    <a:pt x="1109"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7"/>
            <p:cNvSpPr/>
            <p:nvPr/>
          </p:nvSpPr>
          <p:spPr>
            <a:xfrm>
              <a:off x="319566" y="1100462"/>
              <a:ext cx="3491601" cy="3353281"/>
            </a:xfrm>
            <a:custGeom>
              <a:avLst/>
              <a:gdLst/>
              <a:ahLst/>
              <a:cxnLst/>
              <a:rect l="l" t="t" r="r" b="b"/>
              <a:pathLst>
                <a:path w="46144" h="44316" extrusionOk="0">
                  <a:moveTo>
                    <a:pt x="43925" y="22860"/>
                  </a:moveTo>
                  <a:cubicBezTo>
                    <a:pt x="43925" y="23659"/>
                    <a:pt x="43836" y="24413"/>
                    <a:pt x="43747" y="25212"/>
                  </a:cubicBezTo>
                  <a:cubicBezTo>
                    <a:pt x="43703" y="24413"/>
                    <a:pt x="43747" y="23615"/>
                    <a:pt x="43925" y="22860"/>
                  </a:cubicBezTo>
                  <a:close/>
                  <a:moveTo>
                    <a:pt x="32655" y="33553"/>
                  </a:moveTo>
                  <a:lnTo>
                    <a:pt x="32655" y="33553"/>
                  </a:lnTo>
                  <a:cubicBezTo>
                    <a:pt x="33764" y="33642"/>
                    <a:pt x="34829" y="34085"/>
                    <a:pt x="35672" y="34840"/>
                  </a:cubicBezTo>
                  <a:lnTo>
                    <a:pt x="35273" y="35283"/>
                  </a:lnTo>
                  <a:cubicBezTo>
                    <a:pt x="35273" y="35239"/>
                    <a:pt x="35229" y="35150"/>
                    <a:pt x="35184" y="35106"/>
                  </a:cubicBezTo>
                  <a:cubicBezTo>
                    <a:pt x="34474" y="34662"/>
                    <a:pt x="33676" y="34352"/>
                    <a:pt x="32833" y="34263"/>
                  </a:cubicBezTo>
                  <a:cubicBezTo>
                    <a:pt x="32744" y="34041"/>
                    <a:pt x="32700" y="33775"/>
                    <a:pt x="32655" y="33553"/>
                  </a:cubicBezTo>
                  <a:close/>
                  <a:moveTo>
                    <a:pt x="39310" y="35816"/>
                  </a:moveTo>
                  <a:lnTo>
                    <a:pt x="39310" y="35816"/>
                  </a:lnTo>
                  <a:cubicBezTo>
                    <a:pt x="39000" y="36215"/>
                    <a:pt x="38645" y="36614"/>
                    <a:pt x="38334" y="37014"/>
                  </a:cubicBezTo>
                  <a:cubicBezTo>
                    <a:pt x="37580" y="37812"/>
                    <a:pt x="36781" y="38522"/>
                    <a:pt x="35938" y="39188"/>
                  </a:cubicBezTo>
                  <a:cubicBezTo>
                    <a:pt x="36914" y="37945"/>
                    <a:pt x="38024" y="36792"/>
                    <a:pt x="39310" y="35816"/>
                  </a:cubicBezTo>
                  <a:close/>
                  <a:moveTo>
                    <a:pt x="39577" y="26720"/>
                  </a:moveTo>
                  <a:cubicBezTo>
                    <a:pt x="39621" y="26942"/>
                    <a:pt x="39710" y="27164"/>
                    <a:pt x="39754" y="27386"/>
                  </a:cubicBezTo>
                  <a:cubicBezTo>
                    <a:pt x="39577" y="27563"/>
                    <a:pt x="39488" y="27830"/>
                    <a:pt x="39488" y="28140"/>
                  </a:cubicBezTo>
                  <a:cubicBezTo>
                    <a:pt x="39488" y="28318"/>
                    <a:pt x="39632" y="28406"/>
                    <a:pt x="39776" y="28406"/>
                  </a:cubicBezTo>
                  <a:cubicBezTo>
                    <a:pt x="39920" y="28406"/>
                    <a:pt x="40065" y="28318"/>
                    <a:pt x="40065" y="28140"/>
                  </a:cubicBezTo>
                  <a:cubicBezTo>
                    <a:pt x="40331" y="28850"/>
                    <a:pt x="40641" y="29516"/>
                    <a:pt x="41041" y="30137"/>
                  </a:cubicBezTo>
                  <a:cubicBezTo>
                    <a:pt x="41085" y="30225"/>
                    <a:pt x="41174" y="30270"/>
                    <a:pt x="41218" y="30270"/>
                  </a:cubicBezTo>
                  <a:lnTo>
                    <a:pt x="40242" y="30891"/>
                  </a:lnTo>
                  <a:cubicBezTo>
                    <a:pt x="39978" y="31042"/>
                    <a:pt x="40163" y="31417"/>
                    <a:pt x="40388" y="31417"/>
                  </a:cubicBezTo>
                  <a:cubicBezTo>
                    <a:pt x="40428" y="31417"/>
                    <a:pt x="40468" y="31406"/>
                    <a:pt x="40508" y="31379"/>
                  </a:cubicBezTo>
                  <a:lnTo>
                    <a:pt x="42549" y="30092"/>
                  </a:lnTo>
                  <a:lnTo>
                    <a:pt x="42549" y="30092"/>
                  </a:lnTo>
                  <a:cubicBezTo>
                    <a:pt x="42416" y="30492"/>
                    <a:pt x="42239" y="30891"/>
                    <a:pt x="42106" y="31246"/>
                  </a:cubicBezTo>
                  <a:cubicBezTo>
                    <a:pt x="42061" y="31224"/>
                    <a:pt x="42017" y="31213"/>
                    <a:pt x="41972" y="31213"/>
                  </a:cubicBezTo>
                  <a:cubicBezTo>
                    <a:pt x="41928" y="31213"/>
                    <a:pt x="41884" y="31224"/>
                    <a:pt x="41839" y="31246"/>
                  </a:cubicBezTo>
                  <a:cubicBezTo>
                    <a:pt x="40508" y="32045"/>
                    <a:pt x="39310" y="33021"/>
                    <a:pt x="38201" y="34130"/>
                  </a:cubicBezTo>
                  <a:cubicBezTo>
                    <a:pt x="37990" y="34306"/>
                    <a:pt x="38198" y="34594"/>
                    <a:pt x="38404" y="34594"/>
                  </a:cubicBezTo>
                  <a:cubicBezTo>
                    <a:pt x="38457" y="34594"/>
                    <a:pt x="38510" y="34575"/>
                    <a:pt x="38556" y="34529"/>
                  </a:cubicBezTo>
                  <a:cubicBezTo>
                    <a:pt x="39532" y="33553"/>
                    <a:pt x="40597" y="32710"/>
                    <a:pt x="41751" y="31956"/>
                  </a:cubicBezTo>
                  <a:lnTo>
                    <a:pt x="41751" y="31956"/>
                  </a:lnTo>
                  <a:cubicBezTo>
                    <a:pt x="41351" y="32843"/>
                    <a:pt x="40863" y="33686"/>
                    <a:pt x="40331" y="34485"/>
                  </a:cubicBezTo>
                  <a:cubicBezTo>
                    <a:pt x="40286" y="34485"/>
                    <a:pt x="40286" y="34485"/>
                    <a:pt x="40242" y="34529"/>
                  </a:cubicBezTo>
                  <a:cubicBezTo>
                    <a:pt x="38201" y="35816"/>
                    <a:pt x="36426" y="37502"/>
                    <a:pt x="35051" y="39498"/>
                  </a:cubicBezTo>
                  <a:cubicBezTo>
                    <a:pt x="35007" y="39543"/>
                    <a:pt x="35007" y="39587"/>
                    <a:pt x="35007" y="39587"/>
                  </a:cubicBezTo>
                  <a:lnTo>
                    <a:pt x="34918" y="39454"/>
                  </a:lnTo>
                  <a:cubicBezTo>
                    <a:pt x="34874" y="39410"/>
                    <a:pt x="34829" y="39365"/>
                    <a:pt x="34740" y="39321"/>
                  </a:cubicBezTo>
                  <a:lnTo>
                    <a:pt x="34607" y="39099"/>
                  </a:lnTo>
                  <a:cubicBezTo>
                    <a:pt x="34652" y="39099"/>
                    <a:pt x="34696" y="39055"/>
                    <a:pt x="34740" y="39010"/>
                  </a:cubicBezTo>
                  <a:cubicBezTo>
                    <a:pt x="35317" y="37945"/>
                    <a:pt x="36071" y="36969"/>
                    <a:pt x="36959" y="36126"/>
                  </a:cubicBezTo>
                  <a:cubicBezTo>
                    <a:pt x="37163" y="35922"/>
                    <a:pt x="36975" y="35639"/>
                    <a:pt x="36757" y="35639"/>
                  </a:cubicBezTo>
                  <a:cubicBezTo>
                    <a:pt x="36690" y="35639"/>
                    <a:pt x="36621" y="35665"/>
                    <a:pt x="36560" y="35727"/>
                  </a:cubicBezTo>
                  <a:cubicBezTo>
                    <a:pt x="35628" y="36570"/>
                    <a:pt x="34874" y="37546"/>
                    <a:pt x="34297" y="38655"/>
                  </a:cubicBezTo>
                  <a:cubicBezTo>
                    <a:pt x="34119" y="38434"/>
                    <a:pt x="33986" y="38256"/>
                    <a:pt x="33853" y="38123"/>
                  </a:cubicBezTo>
                  <a:cubicBezTo>
                    <a:pt x="33897" y="38079"/>
                    <a:pt x="33942" y="38034"/>
                    <a:pt x="33986" y="37990"/>
                  </a:cubicBezTo>
                  <a:cubicBezTo>
                    <a:pt x="35184" y="36126"/>
                    <a:pt x="36693" y="34440"/>
                    <a:pt x="38423" y="33021"/>
                  </a:cubicBezTo>
                  <a:cubicBezTo>
                    <a:pt x="38512" y="32932"/>
                    <a:pt x="38512" y="32754"/>
                    <a:pt x="38423" y="32621"/>
                  </a:cubicBezTo>
                  <a:cubicBezTo>
                    <a:pt x="38512" y="32577"/>
                    <a:pt x="38556" y="32399"/>
                    <a:pt x="38467" y="32266"/>
                  </a:cubicBezTo>
                  <a:cubicBezTo>
                    <a:pt x="37314" y="30669"/>
                    <a:pt x="38423" y="28051"/>
                    <a:pt x="39577" y="26720"/>
                  </a:cubicBezTo>
                  <a:close/>
                  <a:moveTo>
                    <a:pt x="35051" y="39809"/>
                  </a:moveTo>
                  <a:cubicBezTo>
                    <a:pt x="35051" y="39809"/>
                    <a:pt x="35051" y="39853"/>
                    <a:pt x="35095" y="39853"/>
                  </a:cubicBezTo>
                  <a:lnTo>
                    <a:pt x="35051" y="39853"/>
                  </a:lnTo>
                  <a:cubicBezTo>
                    <a:pt x="35051" y="39853"/>
                    <a:pt x="35051" y="39809"/>
                    <a:pt x="35051" y="39809"/>
                  </a:cubicBezTo>
                  <a:close/>
                  <a:moveTo>
                    <a:pt x="32211" y="40785"/>
                  </a:moveTo>
                  <a:cubicBezTo>
                    <a:pt x="32300" y="40962"/>
                    <a:pt x="32433" y="41096"/>
                    <a:pt x="32566" y="41273"/>
                  </a:cubicBezTo>
                  <a:cubicBezTo>
                    <a:pt x="32566" y="41317"/>
                    <a:pt x="32611" y="41317"/>
                    <a:pt x="32611" y="41362"/>
                  </a:cubicBezTo>
                  <a:cubicBezTo>
                    <a:pt x="32211" y="41539"/>
                    <a:pt x="31857" y="41761"/>
                    <a:pt x="31457" y="41894"/>
                  </a:cubicBezTo>
                  <a:cubicBezTo>
                    <a:pt x="31590" y="41539"/>
                    <a:pt x="31812" y="41184"/>
                    <a:pt x="32123" y="40918"/>
                  </a:cubicBezTo>
                  <a:cubicBezTo>
                    <a:pt x="32167" y="40874"/>
                    <a:pt x="32211" y="40829"/>
                    <a:pt x="32211" y="40785"/>
                  </a:cubicBezTo>
                  <a:close/>
                  <a:moveTo>
                    <a:pt x="31413" y="39765"/>
                  </a:moveTo>
                  <a:cubicBezTo>
                    <a:pt x="31635" y="39986"/>
                    <a:pt x="31812" y="40253"/>
                    <a:pt x="31990" y="40474"/>
                  </a:cubicBezTo>
                  <a:cubicBezTo>
                    <a:pt x="31964" y="40461"/>
                    <a:pt x="31934" y="40456"/>
                    <a:pt x="31904" y="40456"/>
                  </a:cubicBezTo>
                  <a:cubicBezTo>
                    <a:pt x="31831" y="40456"/>
                    <a:pt x="31755" y="40487"/>
                    <a:pt x="31723" y="40519"/>
                  </a:cubicBezTo>
                  <a:cubicBezTo>
                    <a:pt x="31324" y="40874"/>
                    <a:pt x="31014" y="41317"/>
                    <a:pt x="30880" y="41850"/>
                  </a:cubicBezTo>
                  <a:cubicBezTo>
                    <a:pt x="30836" y="41939"/>
                    <a:pt x="30880" y="42072"/>
                    <a:pt x="30969" y="42116"/>
                  </a:cubicBezTo>
                  <a:cubicBezTo>
                    <a:pt x="30659" y="42249"/>
                    <a:pt x="30348" y="42382"/>
                    <a:pt x="30037" y="42471"/>
                  </a:cubicBezTo>
                  <a:cubicBezTo>
                    <a:pt x="30304" y="41495"/>
                    <a:pt x="30792" y="40563"/>
                    <a:pt x="31413" y="39765"/>
                  </a:cubicBezTo>
                  <a:close/>
                  <a:moveTo>
                    <a:pt x="29505" y="37945"/>
                  </a:moveTo>
                  <a:cubicBezTo>
                    <a:pt x="30037" y="38389"/>
                    <a:pt x="30570" y="38833"/>
                    <a:pt x="31058" y="39365"/>
                  </a:cubicBezTo>
                  <a:cubicBezTo>
                    <a:pt x="30304" y="40253"/>
                    <a:pt x="29771" y="41317"/>
                    <a:pt x="29461" y="42471"/>
                  </a:cubicBezTo>
                  <a:cubicBezTo>
                    <a:pt x="29461" y="42560"/>
                    <a:pt x="29461" y="42604"/>
                    <a:pt x="29461" y="42693"/>
                  </a:cubicBezTo>
                  <a:cubicBezTo>
                    <a:pt x="29283" y="42737"/>
                    <a:pt x="29106" y="42826"/>
                    <a:pt x="28928" y="42870"/>
                  </a:cubicBezTo>
                  <a:cubicBezTo>
                    <a:pt x="29017" y="42027"/>
                    <a:pt x="29239" y="41273"/>
                    <a:pt x="29594" y="40519"/>
                  </a:cubicBezTo>
                  <a:cubicBezTo>
                    <a:pt x="29716" y="40274"/>
                    <a:pt x="29522" y="40071"/>
                    <a:pt x="29331" y="40071"/>
                  </a:cubicBezTo>
                  <a:cubicBezTo>
                    <a:pt x="29246" y="40071"/>
                    <a:pt x="29161" y="40112"/>
                    <a:pt x="29106" y="40208"/>
                  </a:cubicBezTo>
                  <a:cubicBezTo>
                    <a:pt x="28751" y="41007"/>
                    <a:pt x="28529" y="41805"/>
                    <a:pt x="28396" y="42693"/>
                  </a:cubicBezTo>
                  <a:cubicBezTo>
                    <a:pt x="28218" y="42560"/>
                    <a:pt x="28041" y="42471"/>
                    <a:pt x="27863" y="42382"/>
                  </a:cubicBezTo>
                  <a:cubicBezTo>
                    <a:pt x="27908" y="40918"/>
                    <a:pt x="28351" y="39498"/>
                    <a:pt x="29239" y="38300"/>
                  </a:cubicBezTo>
                  <a:cubicBezTo>
                    <a:pt x="29328" y="38256"/>
                    <a:pt x="29372" y="38212"/>
                    <a:pt x="29416" y="38123"/>
                  </a:cubicBezTo>
                  <a:lnTo>
                    <a:pt x="29505" y="37945"/>
                  </a:lnTo>
                  <a:close/>
                  <a:moveTo>
                    <a:pt x="26086" y="43413"/>
                  </a:moveTo>
                  <a:cubicBezTo>
                    <a:pt x="26234" y="43413"/>
                    <a:pt x="26383" y="43424"/>
                    <a:pt x="26532" y="43447"/>
                  </a:cubicBezTo>
                  <a:cubicBezTo>
                    <a:pt x="25956" y="43536"/>
                    <a:pt x="25423" y="43580"/>
                    <a:pt x="24846" y="43669"/>
                  </a:cubicBezTo>
                  <a:cubicBezTo>
                    <a:pt x="25241" y="43504"/>
                    <a:pt x="25661" y="43413"/>
                    <a:pt x="26086" y="43413"/>
                  </a:cubicBezTo>
                  <a:close/>
                  <a:moveTo>
                    <a:pt x="21641" y="583"/>
                  </a:moveTo>
                  <a:cubicBezTo>
                    <a:pt x="27812" y="583"/>
                    <a:pt x="33697" y="3098"/>
                    <a:pt x="37979" y="7553"/>
                  </a:cubicBezTo>
                  <a:cubicBezTo>
                    <a:pt x="37979" y="7598"/>
                    <a:pt x="37935" y="7598"/>
                    <a:pt x="37935" y="7642"/>
                  </a:cubicBezTo>
                  <a:cubicBezTo>
                    <a:pt x="37802" y="8041"/>
                    <a:pt x="37713" y="8485"/>
                    <a:pt x="37757" y="8929"/>
                  </a:cubicBezTo>
                  <a:cubicBezTo>
                    <a:pt x="37757" y="9106"/>
                    <a:pt x="37891" y="9195"/>
                    <a:pt x="38024" y="9195"/>
                  </a:cubicBezTo>
                  <a:cubicBezTo>
                    <a:pt x="38157" y="9195"/>
                    <a:pt x="38290" y="9106"/>
                    <a:pt x="38290" y="8929"/>
                  </a:cubicBezTo>
                  <a:cubicBezTo>
                    <a:pt x="38290" y="8618"/>
                    <a:pt x="38334" y="8308"/>
                    <a:pt x="38423" y="7997"/>
                  </a:cubicBezTo>
                  <a:cubicBezTo>
                    <a:pt x="38734" y="8396"/>
                    <a:pt x="39044" y="8751"/>
                    <a:pt x="39355" y="9106"/>
                  </a:cubicBezTo>
                  <a:cubicBezTo>
                    <a:pt x="39222" y="9106"/>
                    <a:pt x="39089" y="9151"/>
                    <a:pt x="39044" y="9284"/>
                  </a:cubicBezTo>
                  <a:cubicBezTo>
                    <a:pt x="38911" y="9594"/>
                    <a:pt x="38911" y="9949"/>
                    <a:pt x="39089" y="10260"/>
                  </a:cubicBezTo>
                  <a:cubicBezTo>
                    <a:pt x="39130" y="10358"/>
                    <a:pt x="39208" y="10398"/>
                    <a:pt x="39289" y="10398"/>
                  </a:cubicBezTo>
                  <a:cubicBezTo>
                    <a:pt x="39467" y="10398"/>
                    <a:pt x="39668" y="10206"/>
                    <a:pt x="39577" y="9994"/>
                  </a:cubicBezTo>
                  <a:cubicBezTo>
                    <a:pt x="39488" y="9816"/>
                    <a:pt x="39488" y="9639"/>
                    <a:pt x="39577" y="9461"/>
                  </a:cubicBezTo>
                  <a:cubicBezTo>
                    <a:pt x="39577" y="9417"/>
                    <a:pt x="39577" y="9417"/>
                    <a:pt x="39577" y="9417"/>
                  </a:cubicBezTo>
                  <a:cubicBezTo>
                    <a:pt x="39798" y="9727"/>
                    <a:pt x="40065" y="10038"/>
                    <a:pt x="40286" y="10349"/>
                  </a:cubicBezTo>
                  <a:cubicBezTo>
                    <a:pt x="40198" y="10393"/>
                    <a:pt x="40153" y="10482"/>
                    <a:pt x="40153" y="10570"/>
                  </a:cubicBezTo>
                  <a:lnTo>
                    <a:pt x="40153" y="11147"/>
                  </a:lnTo>
                  <a:cubicBezTo>
                    <a:pt x="40153" y="11325"/>
                    <a:pt x="40286" y="11413"/>
                    <a:pt x="40420" y="11413"/>
                  </a:cubicBezTo>
                  <a:cubicBezTo>
                    <a:pt x="40553" y="11413"/>
                    <a:pt x="40686" y="11325"/>
                    <a:pt x="40686" y="11147"/>
                  </a:cubicBezTo>
                  <a:lnTo>
                    <a:pt x="40686" y="11058"/>
                  </a:lnTo>
                  <a:cubicBezTo>
                    <a:pt x="41129" y="11680"/>
                    <a:pt x="41484" y="12345"/>
                    <a:pt x="41795" y="13011"/>
                  </a:cubicBezTo>
                  <a:cubicBezTo>
                    <a:pt x="42106" y="13587"/>
                    <a:pt x="42372" y="14209"/>
                    <a:pt x="42594" y="14830"/>
                  </a:cubicBezTo>
                  <a:cubicBezTo>
                    <a:pt x="42327" y="15140"/>
                    <a:pt x="42061" y="15451"/>
                    <a:pt x="41839" y="15761"/>
                  </a:cubicBezTo>
                  <a:cubicBezTo>
                    <a:pt x="41307" y="15052"/>
                    <a:pt x="40952" y="14209"/>
                    <a:pt x="40819" y="13277"/>
                  </a:cubicBezTo>
                  <a:cubicBezTo>
                    <a:pt x="40784" y="13138"/>
                    <a:pt x="40682" y="13081"/>
                    <a:pt x="40573" y="13081"/>
                  </a:cubicBezTo>
                  <a:cubicBezTo>
                    <a:pt x="40402" y="13081"/>
                    <a:pt x="40215" y="13221"/>
                    <a:pt x="40242" y="13410"/>
                  </a:cubicBezTo>
                  <a:cubicBezTo>
                    <a:pt x="40375" y="14342"/>
                    <a:pt x="40730" y="15229"/>
                    <a:pt x="41263" y="15983"/>
                  </a:cubicBezTo>
                  <a:cubicBezTo>
                    <a:pt x="41129" y="16028"/>
                    <a:pt x="40996" y="16116"/>
                    <a:pt x="40863" y="16205"/>
                  </a:cubicBezTo>
                  <a:cubicBezTo>
                    <a:pt x="40153" y="15362"/>
                    <a:pt x="39710" y="14297"/>
                    <a:pt x="39577" y="13188"/>
                  </a:cubicBezTo>
                  <a:cubicBezTo>
                    <a:pt x="39577" y="13011"/>
                    <a:pt x="39432" y="12922"/>
                    <a:pt x="39294" y="12922"/>
                  </a:cubicBezTo>
                  <a:cubicBezTo>
                    <a:pt x="39155" y="12922"/>
                    <a:pt x="39022" y="13011"/>
                    <a:pt x="39044" y="13188"/>
                  </a:cubicBezTo>
                  <a:cubicBezTo>
                    <a:pt x="39177" y="14430"/>
                    <a:pt x="39665" y="15628"/>
                    <a:pt x="40464" y="16604"/>
                  </a:cubicBezTo>
                  <a:cubicBezTo>
                    <a:pt x="40508" y="16649"/>
                    <a:pt x="40553" y="16649"/>
                    <a:pt x="40597" y="16649"/>
                  </a:cubicBezTo>
                  <a:cubicBezTo>
                    <a:pt x="40597" y="16800"/>
                    <a:pt x="40720" y="16889"/>
                    <a:pt x="40854" y="16889"/>
                  </a:cubicBezTo>
                  <a:cubicBezTo>
                    <a:pt x="40918" y="16889"/>
                    <a:pt x="40984" y="16869"/>
                    <a:pt x="41041" y="16826"/>
                  </a:cubicBezTo>
                  <a:cubicBezTo>
                    <a:pt x="41129" y="16738"/>
                    <a:pt x="41218" y="16649"/>
                    <a:pt x="41351" y="16604"/>
                  </a:cubicBezTo>
                  <a:lnTo>
                    <a:pt x="41351" y="16604"/>
                  </a:lnTo>
                  <a:cubicBezTo>
                    <a:pt x="40775" y="17536"/>
                    <a:pt x="40375" y="18512"/>
                    <a:pt x="40065" y="19577"/>
                  </a:cubicBezTo>
                  <a:lnTo>
                    <a:pt x="40020" y="19577"/>
                  </a:lnTo>
                  <a:cubicBezTo>
                    <a:pt x="39577" y="19710"/>
                    <a:pt x="39222" y="19976"/>
                    <a:pt x="38911" y="20287"/>
                  </a:cubicBezTo>
                  <a:cubicBezTo>
                    <a:pt x="38707" y="20491"/>
                    <a:pt x="38894" y="20774"/>
                    <a:pt x="39113" y="20774"/>
                  </a:cubicBezTo>
                  <a:cubicBezTo>
                    <a:pt x="39179" y="20774"/>
                    <a:pt x="39248" y="20748"/>
                    <a:pt x="39310" y="20686"/>
                  </a:cubicBezTo>
                  <a:cubicBezTo>
                    <a:pt x="39488" y="20509"/>
                    <a:pt x="39710" y="20331"/>
                    <a:pt x="39932" y="20243"/>
                  </a:cubicBezTo>
                  <a:cubicBezTo>
                    <a:pt x="39956" y="20391"/>
                    <a:pt x="40105" y="20484"/>
                    <a:pt x="40247" y="20484"/>
                  </a:cubicBezTo>
                  <a:cubicBezTo>
                    <a:pt x="40360" y="20484"/>
                    <a:pt x="40469" y="20425"/>
                    <a:pt x="40508" y="20287"/>
                  </a:cubicBezTo>
                  <a:cubicBezTo>
                    <a:pt x="40908" y="18512"/>
                    <a:pt x="41706" y="16871"/>
                    <a:pt x="42815" y="15451"/>
                  </a:cubicBezTo>
                  <a:cubicBezTo>
                    <a:pt x="42993" y="15895"/>
                    <a:pt x="43126" y="16338"/>
                    <a:pt x="43259" y="16782"/>
                  </a:cubicBezTo>
                  <a:cubicBezTo>
                    <a:pt x="43170" y="16782"/>
                    <a:pt x="43126" y="16826"/>
                    <a:pt x="43082" y="16871"/>
                  </a:cubicBezTo>
                  <a:cubicBezTo>
                    <a:pt x="41706" y="18778"/>
                    <a:pt x="40952" y="21041"/>
                    <a:pt x="40863" y="23348"/>
                  </a:cubicBezTo>
                  <a:cubicBezTo>
                    <a:pt x="40863" y="23526"/>
                    <a:pt x="41007" y="23615"/>
                    <a:pt x="41152" y="23615"/>
                  </a:cubicBezTo>
                  <a:cubicBezTo>
                    <a:pt x="41296" y="23615"/>
                    <a:pt x="41440" y="23526"/>
                    <a:pt x="41440" y="23348"/>
                  </a:cubicBezTo>
                  <a:cubicBezTo>
                    <a:pt x="41484" y="21219"/>
                    <a:pt x="42194" y="19133"/>
                    <a:pt x="43437" y="17403"/>
                  </a:cubicBezTo>
                  <a:cubicBezTo>
                    <a:pt x="43525" y="17758"/>
                    <a:pt x="43570" y="18157"/>
                    <a:pt x="43658" y="18512"/>
                  </a:cubicBezTo>
                  <a:cubicBezTo>
                    <a:pt x="43614" y="18512"/>
                    <a:pt x="43614" y="18557"/>
                    <a:pt x="43614" y="18557"/>
                  </a:cubicBezTo>
                  <a:cubicBezTo>
                    <a:pt x="43259" y="19000"/>
                    <a:pt x="43037" y="19488"/>
                    <a:pt x="42904" y="20021"/>
                  </a:cubicBezTo>
                  <a:cubicBezTo>
                    <a:pt x="42852" y="20230"/>
                    <a:pt x="43016" y="20363"/>
                    <a:pt x="43187" y="20363"/>
                  </a:cubicBezTo>
                  <a:cubicBezTo>
                    <a:pt x="43305" y="20363"/>
                    <a:pt x="43426" y="20299"/>
                    <a:pt x="43481" y="20154"/>
                  </a:cubicBezTo>
                  <a:cubicBezTo>
                    <a:pt x="43525" y="19843"/>
                    <a:pt x="43658" y="19577"/>
                    <a:pt x="43836" y="19267"/>
                  </a:cubicBezTo>
                  <a:cubicBezTo>
                    <a:pt x="43925" y="20021"/>
                    <a:pt x="43969" y="20775"/>
                    <a:pt x="44013" y="21485"/>
                  </a:cubicBezTo>
                  <a:cubicBezTo>
                    <a:pt x="43880" y="21485"/>
                    <a:pt x="43792" y="21574"/>
                    <a:pt x="43747" y="21707"/>
                  </a:cubicBezTo>
                  <a:cubicBezTo>
                    <a:pt x="43259" y="23260"/>
                    <a:pt x="43170" y="24946"/>
                    <a:pt x="43525" y="26543"/>
                  </a:cubicBezTo>
                  <a:cubicBezTo>
                    <a:pt x="43525" y="26632"/>
                    <a:pt x="43570" y="26720"/>
                    <a:pt x="43614" y="26720"/>
                  </a:cubicBezTo>
                  <a:cubicBezTo>
                    <a:pt x="43525" y="27253"/>
                    <a:pt x="43437" y="27741"/>
                    <a:pt x="43303" y="28229"/>
                  </a:cubicBezTo>
                  <a:cubicBezTo>
                    <a:pt x="42682" y="26365"/>
                    <a:pt x="42505" y="24369"/>
                    <a:pt x="42815" y="22417"/>
                  </a:cubicBezTo>
                  <a:cubicBezTo>
                    <a:pt x="42843" y="22197"/>
                    <a:pt x="42650" y="22046"/>
                    <a:pt x="42478" y="22046"/>
                  </a:cubicBezTo>
                  <a:cubicBezTo>
                    <a:pt x="42371" y="22046"/>
                    <a:pt x="42273" y="22104"/>
                    <a:pt x="42239" y="22239"/>
                  </a:cubicBezTo>
                  <a:cubicBezTo>
                    <a:pt x="41884" y="24546"/>
                    <a:pt x="42150" y="26898"/>
                    <a:pt x="42949" y="29072"/>
                  </a:cubicBezTo>
                  <a:cubicBezTo>
                    <a:pt x="42949" y="29116"/>
                    <a:pt x="42993" y="29116"/>
                    <a:pt x="42993" y="29116"/>
                  </a:cubicBezTo>
                  <a:lnTo>
                    <a:pt x="42949" y="29338"/>
                  </a:lnTo>
                  <a:lnTo>
                    <a:pt x="42860" y="29338"/>
                  </a:lnTo>
                  <a:lnTo>
                    <a:pt x="42594" y="29516"/>
                  </a:lnTo>
                  <a:cubicBezTo>
                    <a:pt x="42017" y="28318"/>
                    <a:pt x="41662" y="26987"/>
                    <a:pt x="41484" y="25656"/>
                  </a:cubicBezTo>
                  <a:cubicBezTo>
                    <a:pt x="41462" y="25478"/>
                    <a:pt x="41318" y="25389"/>
                    <a:pt x="41185" y="25389"/>
                  </a:cubicBezTo>
                  <a:cubicBezTo>
                    <a:pt x="41052" y="25389"/>
                    <a:pt x="40930" y="25478"/>
                    <a:pt x="40952" y="25656"/>
                  </a:cubicBezTo>
                  <a:cubicBezTo>
                    <a:pt x="41085" y="27075"/>
                    <a:pt x="41440" y="28495"/>
                    <a:pt x="42061" y="29782"/>
                  </a:cubicBezTo>
                  <a:lnTo>
                    <a:pt x="41573" y="30048"/>
                  </a:lnTo>
                  <a:cubicBezTo>
                    <a:pt x="41617" y="30004"/>
                    <a:pt x="41573" y="29915"/>
                    <a:pt x="41529" y="29870"/>
                  </a:cubicBezTo>
                  <a:cubicBezTo>
                    <a:pt x="40420" y="28096"/>
                    <a:pt x="39843" y="26010"/>
                    <a:pt x="39843" y="23881"/>
                  </a:cubicBezTo>
                  <a:cubicBezTo>
                    <a:pt x="39843" y="23703"/>
                    <a:pt x="39699" y="23615"/>
                    <a:pt x="39554" y="23615"/>
                  </a:cubicBezTo>
                  <a:cubicBezTo>
                    <a:pt x="39410" y="23615"/>
                    <a:pt x="39266" y="23703"/>
                    <a:pt x="39266" y="23881"/>
                  </a:cubicBezTo>
                  <a:cubicBezTo>
                    <a:pt x="39266" y="24147"/>
                    <a:pt x="39266" y="24413"/>
                    <a:pt x="39310" y="24635"/>
                  </a:cubicBezTo>
                  <a:cubicBezTo>
                    <a:pt x="38778" y="24990"/>
                    <a:pt x="38290" y="25389"/>
                    <a:pt x="37891" y="25833"/>
                  </a:cubicBezTo>
                  <a:cubicBezTo>
                    <a:pt x="37891" y="25789"/>
                    <a:pt x="37846" y="25744"/>
                    <a:pt x="37846" y="25656"/>
                  </a:cubicBezTo>
                  <a:cubicBezTo>
                    <a:pt x="37846" y="25611"/>
                    <a:pt x="37846" y="25567"/>
                    <a:pt x="37846" y="25567"/>
                  </a:cubicBezTo>
                  <a:cubicBezTo>
                    <a:pt x="37891" y="24236"/>
                    <a:pt x="38556" y="23038"/>
                    <a:pt x="39621" y="22239"/>
                  </a:cubicBezTo>
                  <a:cubicBezTo>
                    <a:pt x="39832" y="22063"/>
                    <a:pt x="39624" y="21775"/>
                    <a:pt x="39396" y="21775"/>
                  </a:cubicBezTo>
                  <a:cubicBezTo>
                    <a:pt x="39337" y="21775"/>
                    <a:pt x="39276" y="21794"/>
                    <a:pt x="39222" y="21840"/>
                  </a:cubicBezTo>
                  <a:cubicBezTo>
                    <a:pt x="38201" y="22639"/>
                    <a:pt x="37536" y="23748"/>
                    <a:pt x="37358" y="25034"/>
                  </a:cubicBezTo>
                  <a:cubicBezTo>
                    <a:pt x="37318" y="25014"/>
                    <a:pt x="37277" y="25005"/>
                    <a:pt x="37237" y="25005"/>
                  </a:cubicBezTo>
                  <a:cubicBezTo>
                    <a:pt x="37010" y="25005"/>
                    <a:pt x="36815" y="25290"/>
                    <a:pt x="37003" y="25478"/>
                  </a:cubicBezTo>
                  <a:cubicBezTo>
                    <a:pt x="37225" y="25656"/>
                    <a:pt x="37358" y="25922"/>
                    <a:pt x="37403" y="26188"/>
                  </a:cubicBezTo>
                  <a:cubicBezTo>
                    <a:pt x="37403" y="26277"/>
                    <a:pt x="37403" y="26321"/>
                    <a:pt x="37491" y="26365"/>
                  </a:cubicBezTo>
                  <a:cubicBezTo>
                    <a:pt x="37401" y="26547"/>
                    <a:pt x="37557" y="26707"/>
                    <a:pt x="37736" y="26707"/>
                  </a:cubicBezTo>
                  <a:cubicBezTo>
                    <a:pt x="37820" y="26707"/>
                    <a:pt x="37909" y="26672"/>
                    <a:pt x="37979" y="26587"/>
                  </a:cubicBezTo>
                  <a:cubicBezTo>
                    <a:pt x="38334" y="26055"/>
                    <a:pt x="38822" y="25611"/>
                    <a:pt x="39355" y="25256"/>
                  </a:cubicBezTo>
                  <a:cubicBezTo>
                    <a:pt x="39399" y="25567"/>
                    <a:pt x="39443" y="25922"/>
                    <a:pt x="39488" y="26232"/>
                  </a:cubicBezTo>
                  <a:cubicBezTo>
                    <a:pt x="39464" y="26220"/>
                    <a:pt x="39440" y="26215"/>
                    <a:pt x="39417" y="26215"/>
                  </a:cubicBezTo>
                  <a:cubicBezTo>
                    <a:pt x="39355" y="26215"/>
                    <a:pt x="39298" y="26256"/>
                    <a:pt x="39266" y="26321"/>
                  </a:cubicBezTo>
                  <a:cubicBezTo>
                    <a:pt x="37979" y="27785"/>
                    <a:pt x="36737" y="30758"/>
                    <a:pt x="38068" y="32533"/>
                  </a:cubicBezTo>
                  <a:lnTo>
                    <a:pt x="38112" y="32577"/>
                  </a:lnTo>
                  <a:cubicBezTo>
                    <a:pt x="37891" y="32754"/>
                    <a:pt x="37713" y="32932"/>
                    <a:pt x="37491" y="33109"/>
                  </a:cubicBezTo>
                  <a:cubicBezTo>
                    <a:pt x="36870" y="32133"/>
                    <a:pt x="36604" y="30980"/>
                    <a:pt x="36737" y="29782"/>
                  </a:cubicBezTo>
                  <a:cubicBezTo>
                    <a:pt x="36737" y="29604"/>
                    <a:pt x="36604" y="29516"/>
                    <a:pt x="36465" y="29516"/>
                  </a:cubicBezTo>
                  <a:cubicBezTo>
                    <a:pt x="36327" y="29516"/>
                    <a:pt x="36182" y="29604"/>
                    <a:pt x="36160" y="29782"/>
                  </a:cubicBezTo>
                  <a:cubicBezTo>
                    <a:pt x="36160" y="29870"/>
                    <a:pt x="36160" y="29915"/>
                    <a:pt x="36160" y="30004"/>
                  </a:cubicBezTo>
                  <a:cubicBezTo>
                    <a:pt x="36116" y="29959"/>
                    <a:pt x="36071" y="29915"/>
                    <a:pt x="36027" y="29870"/>
                  </a:cubicBezTo>
                  <a:cubicBezTo>
                    <a:pt x="35140" y="29516"/>
                    <a:pt x="34208" y="29338"/>
                    <a:pt x="33276" y="29338"/>
                  </a:cubicBezTo>
                  <a:cubicBezTo>
                    <a:pt x="32877" y="29338"/>
                    <a:pt x="32877" y="29870"/>
                    <a:pt x="33276" y="29870"/>
                  </a:cubicBezTo>
                  <a:cubicBezTo>
                    <a:pt x="34164" y="29870"/>
                    <a:pt x="35051" y="30092"/>
                    <a:pt x="35894" y="30403"/>
                  </a:cubicBezTo>
                  <a:cubicBezTo>
                    <a:pt x="35931" y="30421"/>
                    <a:pt x="35968" y="30432"/>
                    <a:pt x="36004" y="30432"/>
                  </a:cubicBezTo>
                  <a:cubicBezTo>
                    <a:pt x="36056" y="30432"/>
                    <a:pt x="36108" y="30411"/>
                    <a:pt x="36160" y="30359"/>
                  </a:cubicBezTo>
                  <a:lnTo>
                    <a:pt x="36160" y="30359"/>
                  </a:lnTo>
                  <a:cubicBezTo>
                    <a:pt x="36116" y="30580"/>
                    <a:pt x="36160" y="30802"/>
                    <a:pt x="36160" y="31024"/>
                  </a:cubicBezTo>
                  <a:cubicBezTo>
                    <a:pt x="36146" y="31022"/>
                    <a:pt x="36133" y="31021"/>
                    <a:pt x="36119" y="31021"/>
                  </a:cubicBezTo>
                  <a:cubicBezTo>
                    <a:pt x="35877" y="31021"/>
                    <a:pt x="35730" y="31386"/>
                    <a:pt x="35983" y="31512"/>
                  </a:cubicBezTo>
                  <a:lnTo>
                    <a:pt x="36160" y="31601"/>
                  </a:lnTo>
                  <a:cubicBezTo>
                    <a:pt x="36205" y="31601"/>
                    <a:pt x="36249" y="31645"/>
                    <a:pt x="36293" y="31645"/>
                  </a:cubicBezTo>
                  <a:cubicBezTo>
                    <a:pt x="36426" y="32266"/>
                    <a:pt x="36693" y="32888"/>
                    <a:pt x="37003" y="33420"/>
                  </a:cubicBezTo>
                  <a:lnTo>
                    <a:pt x="36560" y="33242"/>
                  </a:lnTo>
                  <a:cubicBezTo>
                    <a:pt x="36525" y="33228"/>
                    <a:pt x="36493" y="33221"/>
                    <a:pt x="36463" y="33221"/>
                  </a:cubicBezTo>
                  <a:cubicBezTo>
                    <a:pt x="36216" y="33221"/>
                    <a:pt x="36110" y="33656"/>
                    <a:pt x="36426" y="33775"/>
                  </a:cubicBezTo>
                  <a:lnTo>
                    <a:pt x="36693" y="33908"/>
                  </a:lnTo>
                  <a:cubicBezTo>
                    <a:pt x="36471" y="34085"/>
                    <a:pt x="36293" y="34263"/>
                    <a:pt x="36116" y="34440"/>
                  </a:cubicBezTo>
                  <a:cubicBezTo>
                    <a:pt x="35140" y="33597"/>
                    <a:pt x="33897" y="33109"/>
                    <a:pt x="32611" y="32976"/>
                  </a:cubicBezTo>
                  <a:cubicBezTo>
                    <a:pt x="32566" y="32710"/>
                    <a:pt x="32566" y="32444"/>
                    <a:pt x="32522" y="32133"/>
                  </a:cubicBezTo>
                  <a:lnTo>
                    <a:pt x="32522" y="32133"/>
                  </a:lnTo>
                  <a:cubicBezTo>
                    <a:pt x="33143" y="32178"/>
                    <a:pt x="33764" y="32311"/>
                    <a:pt x="34341" y="32621"/>
                  </a:cubicBezTo>
                  <a:cubicBezTo>
                    <a:pt x="34388" y="32648"/>
                    <a:pt x="34433" y="32660"/>
                    <a:pt x="34476" y="32660"/>
                  </a:cubicBezTo>
                  <a:cubicBezTo>
                    <a:pt x="34719" y="32660"/>
                    <a:pt x="34871" y="32284"/>
                    <a:pt x="34607" y="32133"/>
                  </a:cubicBezTo>
                  <a:cubicBezTo>
                    <a:pt x="33942" y="31778"/>
                    <a:pt x="33232" y="31601"/>
                    <a:pt x="32478" y="31601"/>
                  </a:cubicBezTo>
                  <a:cubicBezTo>
                    <a:pt x="32458" y="31423"/>
                    <a:pt x="32333" y="31342"/>
                    <a:pt x="32208" y="31342"/>
                  </a:cubicBezTo>
                  <a:cubicBezTo>
                    <a:pt x="32052" y="31342"/>
                    <a:pt x="31896" y="31468"/>
                    <a:pt x="31945" y="31690"/>
                  </a:cubicBezTo>
                  <a:cubicBezTo>
                    <a:pt x="31945" y="33109"/>
                    <a:pt x="32256" y="34529"/>
                    <a:pt x="32833" y="35905"/>
                  </a:cubicBezTo>
                  <a:cubicBezTo>
                    <a:pt x="32886" y="36028"/>
                    <a:pt x="33001" y="36081"/>
                    <a:pt x="33114" y="36081"/>
                  </a:cubicBezTo>
                  <a:cubicBezTo>
                    <a:pt x="33284" y="36081"/>
                    <a:pt x="33445" y="35959"/>
                    <a:pt x="33365" y="35771"/>
                  </a:cubicBezTo>
                  <a:cubicBezTo>
                    <a:pt x="33276" y="35416"/>
                    <a:pt x="33143" y="35150"/>
                    <a:pt x="33054" y="34840"/>
                  </a:cubicBezTo>
                  <a:lnTo>
                    <a:pt x="33054" y="34840"/>
                  </a:lnTo>
                  <a:cubicBezTo>
                    <a:pt x="33720" y="34973"/>
                    <a:pt x="34341" y="35239"/>
                    <a:pt x="34918" y="35594"/>
                  </a:cubicBezTo>
                  <a:cubicBezTo>
                    <a:pt x="34962" y="35638"/>
                    <a:pt x="35007" y="35638"/>
                    <a:pt x="35051" y="35638"/>
                  </a:cubicBezTo>
                  <a:cubicBezTo>
                    <a:pt x="34474" y="36304"/>
                    <a:pt x="33986" y="36969"/>
                    <a:pt x="33498" y="37679"/>
                  </a:cubicBezTo>
                  <a:cubicBezTo>
                    <a:pt x="33188" y="37280"/>
                    <a:pt x="32788" y="36925"/>
                    <a:pt x="32389" y="36614"/>
                  </a:cubicBezTo>
                  <a:cubicBezTo>
                    <a:pt x="32478" y="36526"/>
                    <a:pt x="32478" y="36437"/>
                    <a:pt x="32389" y="36348"/>
                  </a:cubicBezTo>
                  <a:cubicBezTo>
                    <a:pt x="31945" y="35594"/>
                    <a:pt x="31679" y="34751"/>
                    <a:pt x="31546" y="33864"/>
                  </a:cubicBezTo>
                  <a:cubicBezTo>
                    <a:pt x="31524" y="33686"/>
                    <a:pt x="31380" y="33597"/>
                    <a:pt x="31246" y="33597"/>
                  </a:cubicBezTo>
                  <a:cubicBezTo>
                    <a:pt x="31113" y="33597"/>
                    <a:pt x="30991" y="33686"/>
                    <a:pt x="31014" y="33864"/>
                  </a:cubicBezTo>
                  <a:cubicBezTo>
                    <a:pt x="31102" y="34618"/>
                    <a:pt x="31324" y="35372"/>
                    <a:pt x="31635" y="36038"/>
                  </a:cubicBezTo>
                  <a:cubicBezTo>
                    <a:pt x="31235" y="35771"/>
                    <a:pt x="30792" y="35505"/>
                    <a:pt x="30348" y="35283"/>
                  </a:cubicBezTo>
                  <a:cubicBezTo>
                    <a:pt x="30311" y="35268"/>
                    <a:pt x="30275" y="35261"/>
                    <a:pt x="30241" y="35261"/>
                  </a:cubicBezTo>
                  <a:cubicBezTo>
                    <a:pt x="29983" y="35261"/>
                    <a:pt x="29808" y="35654"/>
                    <a:pt x="30082" y="35771"/>
                  </a:cubicBezTo>
                  <a:cubicBezTo>
                    <a:pt x="31990" y="36703"/>
                    <a:pt x="33587" y="38212"/>
                    <a:pt x="34563" y="40075"/>
                  </a:cubicBezTo>
                  <a:cubicBezTo>
                    <a:pt x="34563" y="40119"/>
                    <a:pt x="34607" y="40164"/>
                    <a:pt x="34652" y="40164"/>
                  </a:cubicBezTo>
                  <a:cubicBezTo>
                    <a:pt x="34119" y="40519"/>
                    <a:pt x="33631" y="40829"/>
                    <a:pt x="33099" y="41096"/>
                  </a:cubicBezTo>
                  <a:cubicBezTo>
                    <a:pt x="33099" y="41096"/>
                    <a:pt x="33099" y="41051"/>
                    <a:pt x="33054" y="41007"/>
                  </a:cubicBezTo>
                  <a:cubicBezTo>
                    <a:pt x="32123" y="39454"/>
                    <a:pt x="30836" y="38123"/>
                    <a:pt x="29328" y="37102"/>
                  </a:cubicBezTo>
                  <a:cubicBezTo>
                    <a:pt x="29281" y="37076"/>
                    <a:pt x="29236" y="37064"/>
                    <a:pt x="29193" y="37064"/>
                  </a:cubicBezTo>
                  <a:cubicBezTo>
                    <a:pt x="28950" y="37064"/>
                    <a:pt x="28797" y="37440"/>
                    <a:pt x="29061" y="37591"/>
                  </a:cubicBezTo>
                  <a:cubicBezTo>
                    <a:pt x="27997" y="38877"/>
                    <a:pt x="27420" y="40430"/>
                    <a:pt x="27331" y="42072"/>
                  </a:cubicBezTo>
                  <a:cubicBezTo>
                    <a:pt x="27065" y="41939"/>
                    <a:pt x="26799" y="41805"/>
                    <a:pt x="26532" y="41717"/>
                  </a:cubicBezTo>
                  <a:cubicBezTo>
                    <a:pt x="26514" y="41709"/>
                    <a:pt x="26496" y="41706"/>
                    <a:pt x="26478" y="41706"/>
                  </a:cubicBezTo>
                  <a:cubicBezTo>
                    <a:pt x="26278" y="41706"/>
                    <a:pt x="26114" y="42131"/>
                    <a:pt x="26399" y="42294"/>
                  </a:cubicBezTo>
                  <a:cubicBezTo>
                    <a:pt x="26710" y="42427"/>
                    <a:pt x="27065" y="42560"/>
                    <a:pt x="27375" y="42693"/>
                  </a:cubicBezTo>
                  <a:cubicBezTo>
                    <a:pt x="27420" y="42782"/>
                    <a:pt x="27508" y="42870"/>
                    <a:pt x="27597" y="42870"/>
                  </a:cubicBezTo>
                  <a:cubicBezTo>
                    <a:pt x="27730" y="42915"/>
                    <a:pt x="27908" y="43003"/>
                    <a:pt x="28041" y="43092"/>
                  </a:cubicBezTo>
                  <a:lnTo>
                    <a:pt x="27287" y="43314"/>
                  </a:lnTo>
                  <a:cubicBezTo>
                    <a:pt x="27331" y="43137"/>
                    <a:pt x="27287" y="42959"/>
                    <a:pt x="27109" y="42959"/>
                  </a:cubicBezTo>
                  <a:cubicBezTo>
                    <a:pt x="26816" y="42895"/>
                    <a:pt x="26520" y="42865"/>
                    <a:pt x="26224" y="42865"/>
                  </a:cubicBezTo>
                  <a:cubicBezTo>
                    <a:pt x="25489" y="42865"/>
                    <a:pt x="24757" y="43055"/>
                    <a:pt x="24092" y="43403"/>
                  </a:cubicBezTo>
                  <a:cubicBezTo>
                    <a:pt x="23959" y="43491"/>
                    <a:pt x="23915" y="43625"/>
                    <a:pt x="23959" y="43758"/>
                  </a:cubicBezTo>
                  <a:cubicBezTo>
                    <a:pt x="23471" y="43758"/>
                    <a:pt x="22983" y="43802"/>
                    <a:pt x="22451" y="43802"/>
                  </a:cubicBezTo>
                  <a:cubicBezTo>
                    <a:pt x="22894" y="43314"/>
                    <a:pt x="23427" y="42959"/>
                    <a:pt x="24048" y="42737"/>
                  </a:cubicBezTo>
                  <a:cubicBezTo>
                    <a:pt x="24376" y="42655"/>
                    <a:pt x="24287" y="42195"/>
                    <a:pt x="23992" y="42195"/>
                  </a:cubicBezTo>
                  <a:cubicBezTo>
                    <a:pt x="23968" y="42195"/>
                    <a:pt x="23942" y="42198"/>
                    <a:pt x="23915" y="42205"/>
                  </a:cubicBezTo>
                  <a:cubicBezTo>
                    <a:pt x="23116" y="42427"/>
                    <a:pt x="22406" y="42915"/>
                    <a:pt x="21918" y="43536"/>
                  </a:cubicBezTo>
                  <a:cubicBezTo>
                    <a:pt x="21874" y="43625"/>
                    <a:pt x="21829" y="43669"/>
                    <a:pt x="21874" y="43713"/>
                  </a:cubicBezTo>
                  <a:cubicBezTo>
                    <a:pt x="19300" y="43669"/>
                    <a:pt x="16771" y="43181"/>
                    <a:pt x="14376" y="42249"/>
                  </a:cubicBezTo>
                  <a:cubicBezTo>
                    <a:pt x="10072" y="40652"/>
                    <a:pt x="6345" y="37724"/>
                    <a:pt x="3816" y="33908"/>
                  </a:cubicBezTo>
                  <a:cubicBezTo>
                    <a:pt x="1287" y="29870"/>
                    <a:pt x="666" y="25034"/>
                    <a:pt x="1198" y="20420"/>
                  </a:cubicBezTo>
                  <a:cubicBezTo>
                    <a:pt x="2396" y="10038"/>
                    <a:pt x="10382" y="987"/>
                    <a:pt x="21164" y="588"/>
                  </a:cubicBezTo>
                  <a:cubicBezTo>
                    <a:pt x="21323" y="584"/>
                    <a:pt x="21482" y="583"/>
                    <a:pt x="21641" y="583"/>
                  </a:cubicBezTo>
                  <a:close/>
                  <a:moveTo>
                    <a:pt x="21546" y="0"/>
                  </a:moveTo>
                  <a:cubicBezTo>
                    <a:pt x="21316" y="0"/>
                    <a:pt x="21085" y="4"/>
                    <a:pt x="20853" y="11"/>
                  </a:cubicBezTo>
                  <a:lnTo>
                    <a:pt x="20765" y="11"/>
                  </a:lnTo>
                  <a:cubicBezTo>
                    <a:pt x="11492" y="588"/>
                    <a:pt x="3905" y="7465"/>
                    <a:pt x="1464" y="16250"/>
                  </a:cubicBezTo>
                  <a:cubicBezTo>
                    <a:pt x="133" y="20953"/>
                    <a:pt x="0" y="26277"/>
                    <a:pt x="1731" y="30891"/>
                  </a:cubicBezTo>
                  <a:cubicBezTo>
                    <a:pt x="3328" y="35062"/>
                    <a:pt x="6478" y="38478"/>
                    <a:pt x="10249" y="40785"/>
                  </a:cubicBezTo>
                  <a:cubicBezTo>
                    <a:pt x="14030" y="43109"/>
                    <a:pt x="18375" y="44316"/>
                    <a:pt x="22688" y="44316"/>
                  </a:cubicBezTo>
                  <a:cubicBezTo>
                    <a:pt x="27435" y="44316"/>
                    <a:pt x="32145" y="42854"/>
                    <a:pt x="36027" y="39809"/>
                  </a:cubicBezTo>
                  <a:cubicBezTo>
                    <a:pt x="43170" y="34263"/>
                    <a:pt x="46143" y="24901"/>
                    <a:pt x="43614" y="16250"/>
                  </a:cubicBezTo>
                  <a:cubicBezTo>
                    <a:pt x="40795" y="6535"/>
                    <a:pt x="31533" y="0"/>
                    <a:pt x="21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7"/>
            <p:cNvSpPr/>
            <p:nvPr/>
          </p:nvSpPr>
          <p:spPr>
            <a:xfrm>
              <a:off x="2216399" y="4260413"/>
              <a:ext cx="63863" cy="40331"/>
            </a:xfrm>
            <a:custGeom>
              <a:avLst/>
              <a:gdLst/>
              <a:ahLst/>
              <a:cxnLst/>
              <a:rect l="l" t="t" r="r" b="b"/>
              <a:pathLst>
                <a:path w="844" h="533" extrusionOk="0">
                  <a:moveTo>
                    <a:pt x="400" y="0"/>
                  </a:moveTo>
                  <a:cubicBezTo>
                    <a:pt x="0" y="0"/>
                    <a:pt x="0" y="533"/>
                    <a:pt x="400" y="533"/>
                  </a:cubicBezTo>
                  <a:lnTo>
                    <a:pt x="488" y="533"/>
                  </a:lnTo>
                  <a:cubicBezTo>
                    <a:pt x="843" y="533"/>
                    <a:pt x="843"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7"/>
            <p:cNvSpPr/>
            <p:nvPr/>
          </p:nvSpPr>
          <p:spPr>
            <a:xfrm>
              <a:off x="2552136" y="4055581"/>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7"/>
            <p:cNvSpPr/>
            <p:nvPr/>
          </p:nvSpPr>
          <p:spPr>
            <a:xfrm>
              <a:off x="2549185" y="3854456"/>
              <a:ext cx="233283" cy="170933"/>
            </a:xfrm>
            <a:custGeom>
              <a:avLst/>
              <a:gdLst/>
              <a:ahLst/>
              <a:cxnLst/>
              <a:rect l="l" t="t" r="r" b="b"/>
              <a:pathLst>
                <a:path w="3083" h="2259" extrusionOk="0">
                  <a:moveTo>
                    <a:pt x="425" y="0"/>
                  </a:moveTo>
                  <a:cubicBezTo>
                    <a:pt x="177" y="0"/>
                    <a:pt x="0" y="343"/>
                    <a:pt x="261" y="529"/>
                  </a:cubicBezTo>
                  <a:cubicBezTo>
                    <a:pt x="1059" y="1017"/>
                    <a:pt x="1769" y="1594"/>
                    <a:pt x="2479" y="2171"/>
                  </a:cubicBezTo>
                  <a:cubicBezTo>
                    <a:pt x="2542" y="2233"/>
                    <a:pt x="2612" y="2259"/>
                    <a:pt x="2679" y="2259"/>
                  </a:cubicBezTo>
                  <a:cubicBezTo>
                    <a:pt x="2896" y="2259"/>
                    <a:pt x="3082" y="1985"/>
                    <a:pt x="2879" y="1816"/>
                  </a:cubicBezTo>
                  <a:cubicBezTo>
                    <a:pt x="2124" y="1150"/>
                    <a:pt x="1370" y="573"/>
                    <a:pt x="571" y="41"/>
                  </a:cubicBezTo>
                  <a:cubicBezTo>
                    <a:pt x="522" y="13"/>
                    <a:pt x="472"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7"/>
            <p:cNvSpPr/>
            <p:nvPr/>
          </p:nvSpPr>
          <p:spPr>
            <a:xfrm>
              <a:off x="2783754" y="4048846"/>
              <a:ext cx="63863" cy="43736"/>
            </a:xfrm>
            <a:custGeom>
              <a:avLst/>
              <a:gdLst/>
              <a:ahLst/>
              <a:cxnLst/>
              <a:rect l="l" t="t" r="r" b="b"/>
              <a:pathLst>
                <a:path w="844" h="578" extrusionOk="0">
                  <a:moveTo>
                    <a:pt x="355" y="1"/>
                  </a:moveTo>
                  <a:cubicBezTo>
                    <a:pt x="0" y="1"/>
                    <a:pt x="0" y="578"/>
                    <a:pt x="355" y="578"/>
                  </a:cubicBezTo>
                  <a:lnTo>
                    <a:pt x="444" y="578"/>
                  </a:lnTo>
                  <a:cubicBezTo>
                    <a:pt x="843" y="578"/>
                    <a:pt x="84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7"/>
            <p:cNvSpPr/>
            <p:nvPr/>
          </p:nvSpPr>
          <p:spPr>
            <a:xfrm>
              <a:off x="2838083" y="4112710"/>
              <a:ext cx="65301" cy="50319"/>
            </a:xfrm>
            <a:custGeom>
              <a:avLst/>
              <a:gdLst/>
              <a:ahLst/>
              <a:cxnLst/>
              <a:rect l="l" t="t" r="r" b="b"/>
              <a:pathLst>
                <a:path w="863" h="665" extrusionOk="0">
                  <a:moveTo>
                    <a:pt x="394" y="0"/>
                  </a:moveTo>
                  <a:cubicBezTo>
                    <a:pt x="194" y="0"/>
                    <a:pt x="0" y="274"/>
                    <a:pt x="170" y="444"/>
                  </a:cubicBezTo>
                  <a:lnTo>
                    <a:pt x="259" y="577"/>
                  </a:lnTo>
                  <a:cubicBezTo>
                    <a:pt x="320" y="639"/>
                    <a:pt x="389" y="664"/>
                    <a:pt x="456" y="664"/>
                  </a:cubicBezTo>
                  <a:cubicBezTo>
                    <a:pt x="674" y="664"/>
                    <a:pt x="862" y="382"/>
                    <a:pt x="658" y="177"/>
                  </a:cubicBezTo>
                  <a:cubicBezTo>
                    <a:pt x="658" y="133"/>
                    <a:pt x="613" y="89"/>
                    <a:pt x="569" y="89"/>
                  </a:cubicBezTo>
                  <a:cubicBezTo>
                    <a:pt x="517" y="26"/>
                    <a:pt x="45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7"/>
            <p:cNvSpPr/>
            <p:nvPr/>
          </p:nvSpPr>
          <p:spPr>
            <a:xfrm>
              <a:off x="3153011" y="3719844"/>
              <a:ext cx="43736" cy="49638"/>
            </a:xfrm>
            <a:custGeom>
              <a:avLst/>
              <a:gdLst/>
              <a:ahLst/>
              <a:cxnLst/>
              <a:rect l="l" t="t" r="r" b="b"/>
              <a:pathLst>
                <a:path w="578" h="656" extrusionOk="0">
                  <a:moveTo>
                    <a:pt x="289" y="1"/>
                  </a:moveTo>
                  <a:cubicBezTo>
                    <a:pt x="145" y="1"/>
                    <a:pt x="1" y="90"/>
                    <a:pt x="1" y="267"/>
                  </a:cubicBezTo>
                  <a:lnTo>
                    <a:pt x="1" y="356"/>
                  </a:lnTo>
                  <a:cubicBezTo>
                    <a:pt x="1" y="555"/>
                    <a:pt x="145" y="655"/>
                    <a:pt x="289" y="655"/>
                  </a:cubicBezTo>
                  <a:cubicBezTo>
                    <a:pt x="433" y="655"/>
                    <a:pt x="578" y="555"/>
                    <a:pt x="578" y="356"/>
                  </a:cubicBezTo>
                  <a:lnTo>
                    <a:pt x="578" y="267"/>
                  </a:lnTo>
                  <a:cubicBezTo>
                    <a:pt x="578"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7"/>
            <p:cNvSpPr/>
            <p:nvPr/>
          </p:nvSpPr>
          <p:spPr>
            <a:xfrm>
              <a:off x="3300790" y="2796625"/>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7"/>
            <p:cNvSpPr/>
            <p:nvPr/>
          </p:nvSpPr>
          <p:spPr>
            <a:xfrm>
              <a:off x="3262199" y="3378659"/>
              <a:ext cx="57129" cy="159961"/>
            </a:xfrm>
            <a:custGeom>
              <a:avLst/>
              <a:gdLst/>
              <a:ahLst/>
              <a:cxnLst/>
              <a:rect l="l" t="t" r="r" b="b"/>
              <a:pathLst>
                <a:path w="755" h="2114" extrusionOk="0">
                  <a:moveTo>
                    <a:pt x="263" y="1"/>
                  </a:moveTo>
                  <a:cubicBezTo>
                    <a:pt x="124" y="1"/>
                    <a:pt x="1" y="79"/>
                    <a:pt x="22" y="251"/>
                  </a:cubicBezTo>
                  <a:cubicBezTo>
                    <a:pt x="66" y="783"/>
                    <a:pt x="155" y="1315"/>
                    <a:pt x="200" y="1848"/>
                  </a:cubicBezTo>
                  <a:cubicBezTo>
                    <a:pt x="222" y="2025"/>
                    <a:pt x="366" y="2114"/>
                    <a:pt x="499" y="2114"/>
                  </a:cubicBezTo>
                  <a:cubicBezTo>
                    <a:pt x="632" y="2114"/>
                    <a:pt x="754" y="2025"/>
                    <a:pt x="732" y="1848"/>
                  </a:cubicBezTo>
                  <a:cubicBezTo>
                    <a:pt x="688" y="1315"/>
                    <a:pt x="643" y="783"/>
                    <a:pt x="599" y="251"/>
                  </a:cubicBezTo>
                  <a:cubicBezTo>
                    <a:pt x="576" y="90"/>
                    <a:pt x="411"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67"/>
            <p:cNvSpPr/>
            <p:nvPr/>
          </p:nvSpPr>
          <p:spPr>
            <a:xfrm>
              <a:off x="3062740" y="3244576"/>
              <a:ext cx="65528" cy="48957"/>
            </a:xfrm>
            <a:custGeom>
              <a:avLst/>
              <a:gdLst/>
              <a:ahLst/>
              <a:cxnLst/>
              <a:rect l="l" t="t" r="r" b="b"/>
              <a:pathLst>
                <a:path w="866" h="647" extrusionOk="0">
                  <a:moveTo>
                    <a:pt x="391" y="1"/>
                  </a:moveTo>
                  <a:cubicBezTo>
                    <a:pt x="178" y="1"/>
                    <a:pt x="0" y="262"/>
                    <a:pt x="173" y="470"/>
                  </a:cubicBezTo>
                  <a:lnTo>
                    <a:pt x="262" y="558"/>
                  </a:lnTo>
                  <a:cubicBezTo>
                    <a:pt x="324" y="620"/>
                    <a:pt x="393" y="646"/>
                    <a:pt x="459" y="646"/>
                  </a:cubicBezTo>
                  <a:cubicBezTo>
                    <a:pt x="678" y="646"/>
                    <a:pt x="866" y="363"/>
                    <a:pt x="661" y="159"/>
                  </a:cubicBezTo>
                  <a:lnTo>
                    <a:pt x="573" y="70"/>
                  </a:lnTo>
                  <a:cubicBezTo>
                    <a:pt x="514" y="21"/>
                    <a:pt x="451"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7"/>
            <p:cNvSpPr/>
            <p:nvPr/>
          </p:nvSpPr>
          <p:spPr>
            <a:xfrm>
              <a:off x="2770285" y="3404310"/>
              <a:ext cx="175095" cy="62123"/>
            </a:xfrm>
            <a:custGeom>
              <a:avLst/>
              <a:gdLst/>
              <a:ahLst/>
              <a:cxnLst/>
              <a:rect l="l" t="t" r="r" b="b"/>
              <a:pathLst>
                <a:path w="2314" h="821" extrusionOk="0">
                  <a:moveTo>
                    <a:pt x="356" y="0"/>
                  </a:moveTo>
                  <a:cubicBezTo>
                    <a:pt x="1" y="45"/>
                    <a:pt x="1" y="577"/>
                    <a:pt x="356" y="577"/>
                  </a:cubicBezTo>
                  <a:cubicBezTo>
                    <a:pt x="888" y="577"/>
                    <a:pt x="1376" y="621"/>
                    <a:pt x="1864" y="799"/>
                  </a:cubicBezTo>
                  <a:cubicBezTo>
                    <a:pt x="1903" y="813"/>
                    <a:pt x="1940" y="820"/>
                    <a:pt x="1973" y="820"/>
                  </a:cubicBezTo>
                  <a:cubicBezTo>
                    <a:pt x="2243" y="820"/>
                    <a:pt x="2314" y="385"/>
                    <a:pt x="1998" y="266"/>
                  </a:cubicBezTo>
                  <a:cubicBezTo>
                    <a:pt x="1465" y="45"/>
                    <a:pt x="933"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67"/>
            <p:cNvSpPr/>
            <p:nvPr/>
          </p:nvSpPr>
          <p:spPr>
            <a:xfrm>
              <a:off x="2951584" y="3434502"/>
              <a:ext cx="63863" cy="40331"/>
            </a:xfrm>
            <a:custGeom>
              <a:avLst/>
              <a:gdLst/>
              <a:ahLst/>
              <a:cxnLst/>
              <a:rect l="l" t="t" r="r" b="b"/>
              <a:pathLst>
                <a:path w="844" h="533" extrusionOk="0">
                  <a:moveTo>
                    <a:pt x="356" y="1"/>
                  </a:moveTo>
                  <a:cubicBezTo>
                    <a:pt x="1" y="1"/>
                    <a:pt x="1" y="533"/>
                    <a:pt x="356" y="533"/>
                  </a:cubicBezTo>
                  <a:lnTo>
                    <a:pt x="445" y="533"/>
                  </a:lnTo>
                  <a:cubicBezTo>
                    <a:pt x="844" y="533"/>
                    <a:pt x="844"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67"/>
            <p:cNvSpPr/>
            <p:nvPr/>
          </p:nvSpPr>
          <p:spPr>
            <a:xfrm>
              <a:off x="2847541" y="3246468"/>
              <a:ext cx="239563" cy="74759"/>
            </a:xfrm>
            <a:custGeom>
              <a:avLst/>
              <a:gdLst/>
              <a:ahLst/>
              <a:cxnLst/>
              <a:rect l="l" t="t" r="r" b="b"/>
              <a:pathLst>
                <a:path w="3166" h="988" extrusionOk="0">
                  <a:moveTo>
                    <a:pt x="355" y="1"/>
                  </a:moveTo>
                  <a:cubicBezTo>
                    <a:pt x="0" y="1"/>
                    <a:pt x="0" y="533"/>
                    <a:pt x="355" y="533"/>
                  </a:cubicBezTo>
                  <a:cubicBezTo>
                    <a:pt x="1154" y="578"/>
                    <a:pt x="1953" y="711"/>
                    <a:pt x="2707" y="977"/>
                  </a:cubicBezTo>
                  <a:cubicBezTo>
                    <a:pt x="2732" y="984"/>
                    <a:pt x="2757" y="988"/>
                    <a:pt x="2781" y="988"/>
                  </a:cubicBezTo>
                  <a:cubicBezTo>
                    <a:pt x="3043" y="988"/>
                    <a:pt x="3166" y="567"/>
                    <a:pt x="2840" y="445"/>
                  </a:cubicBezTo>
                  <a:cubicBezTo>
                    <a:pt x="2041" y="178"/>
                    <a:pt x="1198" y="45"/>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7"/>
            <p:cNvSpPr/>
            <p:nvPr/>
          </p:nvSpPr>
          <p:spPr>
            <a:xfrm>
              <a:off x="2847541" y="3169060"/>
              <a:ext cx="110777" cy="47519"/>
            </a:xfrm>
            <a:custGeom>
              <a:avLst/>
              <a:gdLst/>
              <a:ahLst/>
              <a:cxnLst/>
              <a:rect l="l" t="t" r="r" b="b"/>
              <a:pathLst>
                <a:path w="1464" h="628" extrusionOk="0">
                  <a:moveTo>
                    <a:pt x="315" y="1"/>
                  </a:moveTo>
                  <a:cubicBezTo>
                    <a:pt x="1" y="1"/>
                    <a:pt x="15" y="493"/>
                    <a:pt x="355" y="536"/>
                  </a:cubicBezTo>
                  <a:lnTo>
                    <a:pt x="1110" y="625"/>
                  </a:lnTo>
                  <a:cubicBezTo>
                    <a:pt x="1124" y="626"/>
                    <a:pt x="1137" y="627"/>
                    <a:pt x="1150" y="627"/>
                  </a:cubicBezTo>
                  <a:cubicBezTo>
                    <a:pt x="1464" y="627"/>
                    <a:pt x="1450" y="135"/>
                    <a:pt x="1110" y="92"/>
                  </a:cubicBezTo>
                  <a:lnTo>
                    <a:pt x="355" y="4"/>
                  </a:lnTo>
                  <a:cubicBezTo>
                    <a:pt x="341" y="2"/>
                    <a:pt x="328"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7"/>
            <p:cNvSpPr/>
            <p:nvPr/>
          </p:nvSpPr>
          <p:spPr>
            <a:xfrm>
              <a:off x="3028008" y="3174433"/>
              <a:ext cx="78543" cy="50243"/>
            </a:xfrm>
            <a:custGeom>
              <a:avLst/>
              <a:gdLst/>
              <a:ahLst/>
              <a:cxnLst/>
              <a:rect l="l" t="t" r="r" b="b"/>
              <a:pathLst>
                <a:path w="1038" h="664" extrusionOk="0">
                  <a:moveTo>
                    <a:pt x="347" y="0"/>
                  </a:moveTo>
                  <a:cubicBezTo>
                    <a:pt x="76" y="0"/>
                    <a:pt x="1" y="435"/>
                    <a:pt x="277" y="554"/>
                  </a:cubicBezTo>
                  <a:lnTo>
                    <a:pt x="588" y="642"/>
                  </a:lnTo>
                  <a:cubicBezTo>
                    <a:pt x="622" y="657"/>
                    <a:pt x="655" y="664"/>
                    <a:pt x="685" y="664"/>
                  </a:cubicBezTo>
                  <a:cubicBezTo>
                    <a:pt x="931" y="664"/>
                    <a:pt x="1037" y="228"/>
                    <a:pt x="721" y="110"/>
                  </a:cubicBezTo>
                  <a:lnTo>
                    <a:pt x="455" y="21"/>
                  </a:lnTo>
                  <a:cubicBezTo>
                    <a:pt x="416" y="7"/>
                    <a:pt x="380"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7"/>
            <p:cNvSpPr/>
            <p:nvPr/>
          </p:nvSpPr>
          <p:spPr>
            <a:xfrm>
              <a:off x="2881970" y="3040804"/>
              <a:ext cx="159583" cy="162458"/>
            </a:xfrm>
            <a:custGeom>
              <a:avLst/>
              <a:gdLst/>
              <a:ahLst/>
              <a:cxnLst/>
              <a:rect l="l" t="t" r="r" b="b"/>
              <a:pathLst>
                <a:path w="2109" h="2147" extrusionOk="0">
                  <a:moveTo>
                    <a:pt x="363" y="0"/>
                  </a:moveTo>
                  <a:cubicBezTo>
                    <a:pt x="134" y="0"/>
                    <a:pt x="0" y="363"/>
                    <a:pt x="255" y="545"/>
                  </a:cubicBezTo>
                  <a:cubicBezTo>
                    <a:pt x="788" y="856"/>
                    <a:pt x="1231" y="1388"/>
                    <a:pt x="1542" y="2009"/>
                  </a:cubicBezTo>
                  <a:cubicBezTo>
                    <a:pt x="1583" y="2105"/>
                    <a:pt x="1659" y="2146"/>
                    <a:pt x="1738" y="2146"/>
                  </a:cubicBezTo>
                  <a:cubicBezTo>
                    <a:pt x="1914" y="2146"/>
                    <a:pt x="2108" y="1943"/>
                    <a:pt x="1986" y="1699"/>
                  </a:cubicBezTo>
                  <a:cubicBezTo>
                    <a:pt x="1675" y="1033"/>
                    <a:pt x="1187" y="456"/>
                    <a:pt x="522" y="57"/>
                  </a:cubicBezTo>
                  <a:cubicBezTo>
                    <a:pt x="466" y="17"/>
                    <a:pt x="412"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7"/>
            <p:cNvSpPr/>
            <p:nvPr/>
          </p:nvSpPr>
          <p:spPr>
            <a:xfrm>
              <a:off x="2912767" y="2929346"/>
              <a:ext cx="206951" cy="230332"/>
            </a:xfrm>
            <a:custGeom>
              <a:avLst/>
              <a:gdLst/>
              <a:ahLst/>
              <a:cxnLst/>
              <a:rect l="l" t="t" r="r" b="b"/>
              <a:pathLst>
                <a:path w="2735" h="3044" extrusionOk="0">
                  <a:moveTo>
                    <a:pt x="429" y="1"/>
                  </a:moveTo>
                  <a:cubicBezTo>
                    <a:pt x="202" y="1"/>
                    <a:pt x="1" y="289"/>
                    <a:pt x="248" y="465"/>
                  </a:cubicBezTo>
                  <a:cubicBezTo>
                    <a:pt x="1002" y="1131"/>
                    <a:pt x="1667" y="1974"/>
                    <a:pt x="2155" y="2905"/>
                  </a:cubicBezTo>
                  <a:cubicBezTo>
                    <a:pt x="2211" y="3003"/>
                    <a:pt x="2294" y="3044"/>
                    <a:pt x="2376" y="3044"/>
                  </a:cubicBezTo>
                  <a:cubicBezTo>
                    <a:pt x="2555" y="3044"/>
                    <a:pt x="2735" y="2852"/>
                    <a:pt x="2643" y="2639"/>
                  </a:cubicBezTo>
                  <a:cubicBezTo>
                    <a:pt x="2155" y="1663"/>
                    <a:pt x="1446" y="776"/>
                    <a:pt x="603" y="66"/>
                  </a:cubicBezTo>
                  <a:cubicBezTo>
                    <a:pt x="548" y="20"/>
                    <a:pt x="48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7"/>
            <p:cNvSpPr/>
            <p:nvPr/>
          </p:nvSpPr>
          <p:spPr>
            <a:xfrm>
              <a:off x="3063799" y="2717552"/>
              <a:ext cx="138699" cy="246071"/>
            </a:xfrm>
            <a:custGeom>
              <a:avLst/>
              <a:gdLst/>
              <a:ahLst/>
              <a:cxnLst/>
              <a:rect l="l" t="t" r="r" b="b"/>
              <a:pathLst>
                <a:path w="1833" h="3252" extrusionOk="0">
                  <a:moveTo>
                    <a:pt x="1462" y="1"/>
                  </a:moveTo>
                  <a:cubicBezTo>
                    <a:pt x="1395" y="1"/>
                    <a:pt x="1326" y="34"/>
                    <a:pt x="1269" y="114"/>
                  </a:cubicBezTo>
                  <a:cubicBezTo>
                    <a:pt x="603" y="913"/>
                    <a:pt x="159" y="1889"/>
                    <a:pt x="26" y="2909"/>
                  </a:cubicBezTo>
                  <a:cubicBezTo>
                    <a:pt x="0" y="3119"/>
                    <a:pt x="175" y="3251"/>
                    <a:pt x="332" y="3251"/>
                  </a:cubicBezTo>
                  <a:cubicBezTo>
                    <a:pt x="441" y="3251"/>
                    <a:pt x="541" y="3188"/>
                    <a:pt x="559" y="3042"/>
                  </a:cubicBezTo>
                  <a:cubicBezTo>
                    <a:pt x="692" y="2110"/>
                    <a:pt x="1091" y="1223"/>
                    <a:pt x="1668" y="469"/>
                  </a:cubicBezTo>
                  <a:cubicBezTo>
                    <a:pt x="1832" y="271"/>
                    <a:pt x="1655" y="1"/>
                    <a:pt x="1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7"/>
            <p:cNvSpPr/>
            <p:nvPr/>
          </p:nvSpPr>
          <p:spPr>
            <a:xfrm>
              <a:off x="2923436" y="2453473"/>
              <a:ext cx="302216" cy="468987"/>
            </a:xfrm>
            <a:custGeom>
              <a:avLst/>
              <a:gdLst/>
              <a:ahLst/>
              <a:cxnLst/>
              <a:rect l="l" t="t" r="r" b="b"/>
              <a:pathLst>
                <a:path w="3994" h="6198" extrusionOk="0">
                  <a:moveTo>
                    <a:pt x="393" y="0"/>
                  </a:moveTo>
                  <a:cubicBezTo>
                    <a:pt x="127" y="0"/>
                    <a:pt x="1" y="464"/>
                    <a:pt x="328" y="587"/>
                  </a:cubicBezTo>
                  <a:cubicBezTo>
                    <a:pt x="994" y="809"/>
                    <a:pt x="1659" y="1119"/>
                    <a:pt x="2281" y="1474"/>
                  </a:cubicBezTo>
                  <a:cubicBezTo>
                    <a:pt x="2340" y="1474"/>
                    <a:pt x="2379" y="1494"/>
                    <a:pt x="2412" y="1494"/>
                  </a:cubicBezTo>
                  <a:cubicBezTo>
                    <a:pt x="2429" y="1494"/>
                    <a:pt x="2443" y="1489"/>
                    <a:pt x="2458" y="1474"/>
                  </a:cubicBezTo>
                  <a:lnTo>
                    <a:pt x="2458" y="1474"/>
                  </a:lnTo>
                  <a:cubicBezTo>
                    <a:pt x="1659" y="2495"/>
                    <a:pt x="1083" y="3648"/>
                    <a:pt x="772" y="4891"/>
                  </a:cubicBezTo>
                  <a:cubicBezTo>
                    <a:pt x="683" y="4846"/>
                    <a:pt x="595" y="4758"/>
                    <a:pt x="506" y="4713"/>
                  </a:cubicBezTo>
                  <a:cubicBezTo>
                    <a:pt x="463" y="4695"/>
                    <a:pt x="422" y="4687"/>
                    <a:pt x="384" y="4687"/>
                  </a:cubicBezTo>
                  <a:cubicBezTo>
                    <a:pt x="144" y="4687"/>
                    <a:pt x="10" y="5010"/>
                    <a:pt x="240" y="5201"/>
                  </a:cubicBezTo>
                  <a:cubicBezTo>
                    <a:pt x="639" y="5423"/>
                    <a:pt x="994" y="5689"/>
                    <a:pt x="1260" y="6089"/>
                  </a:cubicBezTo>
                  <a:cubicBezTo>
                    <a:pt x="1324" y="6165"/>
                    <a:pt x="1410" y="6198"/>
                    <a:pt x="1495" y="6198"/>
                  </a:cubicBezTo>
                  <a:cubicBezTo>
                    <a:pt x="1704" y="6198"/>
                    <a:pt x="1906" y="5999"/>
                    <a:pt x="1748" y="5778"/>
                  </a:cubicBezTo>
                  <a:cubicBezTo>
                    <a:pt x="1571" y="5600"/>
                    <a:pt x="1438" y="5423"/>
                    <a:pt x="1260" y="5246"/>
                  </a:cubicBezTo>
                  <a:cubicBezTo>
                    <a:pt x="1260" y="5201"/>
                    <a:pt x="1260" y="5201"/>
                    <a:pt x="1260" y="5157"/>
                  </a:cubicBezTo>
                  <a:cubicBezTo>
                    <a:pt x="1659" y="3515"/>
                    <a:pt x="2547" y="2007"/>
                    <a:pt x="3789" y="853"/>
                  </a:cubicBezTo>
                  <a:cubicBezTo>
                    <a:pt x="3993" y="649"/>
                    <a:pt x="3806" y="366"/>
                    <a:pt x="3587" y="366"/>
                  </a:cubicBezTo>
                  <a:cubicBezTo>
                    <a:pt x="3521" y="366"/>
                    <a:pt x="3452" y="392"/>
                    <a:pt x="3390" y="454"/>
                  </a:cubicBezTo>
                  <a:cubicBezTo>
                    <a:pt x="3168" y="676"/>
                    <a:pt x="2946" y="897"/>
                    <a:pt x="2724" y="1164"/>
                  </a:cubicBezTo>
                  <a:cubicBezTo>
                    <a:pt x="2724" y="1075"/>
                    <a:pt x="2680" y="986"/>
                    <a:pt x="2591" y="942"/>
                  </a:cubicBezTo>
                  <a:cubicBezTo>
                    <a:pt x="2547" y="942"/>
                    <a:pt x="2502" y="897"/>
                    <a:pt x="2458" y="897"/>
                  </a:cubicBezTo>
                  <a:lnTo>
                    <a:pt x="2414" y="897"/>
                  </a:lnTo>
                  <a:cubicBezTo>
                    <a:pt x="1793" y="543"/>
                    <a:pt x="1127" y="276"/>
                    <a:pt x="462" y="10"/>
                  </a:cubicBezTo>
                  <a:cubicBezTo>
                    <a:pt x="438" y="3"/>
                    <a:pt x="41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7"/>
            <p:cNvSpPr/>
            <p:nvPr/>
          </p:nvSpPr>
          <p:spPr>
            <a:xfrm>
              <a:off x="3214832" y="2428351"/>
              <a:ext cx="62653" cy="46006"/>
            </a:xfrm>
            <a:custGeom>
              <a:avLst/>
              <a:gdLst/>
              <a:ahLst/>
              <a:cxnLst/>
              <a:rect l="l" t="t" r="r" b="b"/>
              <a:pathLst>
                <a:path w="828" h="608" extrusionOk="0">
                  <a:moveTo>
                    <a:pt x="485" y="0"/>
                  </a:moveTo>
                  <a:cubicBezTo>
                    <a:pt x="423" y="0"/>
                    <a:pt x="357" y="23"/>
                    <a:pt x="293" y="76"/>
                  </a:cubicBezTo>
                  <a:lnTo>
                    <a:pt x="204" y="165"/>
                  </a:lnTo>
                  <a:cubicBezTo>
                    <a:pt x="1" y="334"/>
                    <a:pt x="187" y="608"/>
                    <a:pt x="404" y="608"/>
                  </a:cubicBezTo>
                  <a:cubicBezTo>
                    <a:pt x="471" y="608"/>
                    <a:pt x="541" y="582"/>
                    <a:pt x="604" y="520"/>
                  </a:cubicBezTo>
                  <a:lnTo>
                    <a:pt x="692" y="431"/>
                  </a:lnTo>
                  <a:cubicBezTo>
                    <a:pt x="827" y="228"/>
                    <a:pt x="680"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7"/>
            <p:cNvSpPr/>
            <p:nvPr/>
          </p:nvSpPr>
          <p:spPr>
            <a:xfrm>
              <a:off x="3260459" y="1978281"/>
              <a:ext cx="40406" cy="49638"/>
            </a:xfrm>
            <a:custGeom>
              <a:avLst/>
              <a:gdLst/>
              <a:ahLst/>
              <a:cxnLst/>
              <a:rect l="l" t="t" r="r" b="b"/>
              <a:pathLst>
                <a:path w="534" h="656" extrusionOk="0">
                  <a:moveTo>
                    <a:pt x="267" y="1"/>
                  </a:moveTo>
                  <a:cubicBezTo>
                    <a:pt x="134" y="1"/>
                    <a:pt x="1" y="101"/>
                    <a:pt x="1" y="300"/>
                  </a:cubicBezTo>
                  <a:lnTo>
                    <a:pt x="1" y="389"/>
                  </a:lnTo>
                  <a:cubicBezTo>
                    <a:pt x="1"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7"/>
            <p:cNvSpPr/>
            <p:nvPr/>
          </p:nvSpPr>
          <p:spPr>
            <a:xfrm>
              <a:off x="3163151" y="2027843"/>
              <a:ext cx="194995" cy="398238"/>
            </a:xfrm>
            <a:custGeom>
              <a:avLst/>
              <a:gdLst/>
              <a:ahLst/>
              <a:cxnLst/>
              <a:rect l="l" t="t" r="r" b="b"/>
              <a:pathLst>
                <a:path w="2577" h="5263" extrusionOk="0">
                  <a:moveTo>
                    <a:pt x="266" y="0"/>
                  </a:moveTo>
                  <a:cubicBezTo>
                    <a:pt x="133" y="0"/>
                    <a:pt x="0" y="89"/>
                    <a:pt x="0" y="267"/>
                  </a:cubicBezTo>
                  <a:cubicBezTo>
                    <a:pt x="44" y="1908"/>
                    <a:pt x="577" y="3505"/>
                    <a:pt x="1509" y="4837"/>
                  </a:cubicBezTo>
                  <a:cubicBezTo>
                    <a:pt x="1573" y="4901"/>
                    <a:pt x="1662" y="4943"/>
                    <a:pt x="1740" y="4943"/>
                  </a:cubicBezTo>
                  <a:cubicBezTo>
                    <a:pt x="1768" y="4943"/>
                    <a:pt x="1795" y="4937"/>
                    <a:pt x="1819" y="4925"/>
                  </a:cubicBezTo>
                  <a:cubicBezTo>
                    <a:pt x="1819" y="5117"/>
                    <a:pt x="1980" y="5263"/>
                    <a:pt x="2137" y="5263"/>
                  </a:cubicBezTo>
                  <a:cubicBezTo>
                    <a:pt x="2198" y="5263"/>
                    <a:pt x="2258" y="5241"/>
                    <a:pt x="2307" y="5191"/>
                  </a:cubicBezTo>
                  <a:lnTo>
                    <a:pt x="2396" y="5103"/>
                  </a:lnTo>
                  <a:cubicBezTo>
                    <a:pt x="2576" y="4886"/>
                    <a:pt x="2375" y="4611"/>
                    <a:pt x="2175" y="4611"/>
                  </a:cubicBezTo>
                  <a:cubicBezTo>
                    <a:pt x="2129" y="4611"/>
                    <a:pt x="2082" y="4626"/>
                    <a:pt x="2041" y="4659"/>
                  </a:cubicBezTo>
                  <a:cubicBezTo>
                    <a:pt x="2041" y="4615"/>
                    <a:pt x="1997" y="4615"/>
                    <a:pt x="1997" y="4570"/>
                  </a:cubicBezTo>
                  <a:cubicBezTo>
                    <a:pt x="1109" y="3284"/>
                    <a:pt x="621" y="1819"/>
                    <a:pt x="532" y="267"/>
                  </a:cubicBezTo>
                  <a:cubicBezTo>
                    <a:pt x="532" y="89"/>
                    <a:pt x="399"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7"/>
            <p:cNvSpPr/>
            <p:nvPr/>
          </p:nvSpPr>
          <p:spPr>
            <a:xfrm>
              <a:off x="3176544" y="1914493"/>
              <a:ext cx="40331" cy="49638"/>
            </a:xfrm>
            <a:custGeom>
              <a:avLst/>
              <a:gdLst/>
              <a:ahLst/>
              <a:cxnLst/>
              <a:rect l="l" t="t" r="r" b="b"/>
              <a:pathLst>
                <a:path w="533" h="656" extrusionOk="0">
                  <a:moveTo>
                    <a:pt x="267" y="1"/>
                  </a:moveTo>
                  <a:cubicBezTo>
                    <a:pt x="134" y="1"/>
                    <a:pt x="0" y="101"/>
                    <a:pt x="0" y="300"/>
                  </a:cubicBezTo>
                  <a:lnTo>
                    <a:pt x="0" y="389"/>
                  </a:lnTo>
                  <a:cubicBezTo>
                    <a:pt x="0"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7"/>
            <p:cNvSpPr/>
            <p:nvPr/>
          </p:nvSpPr>
          <p:spPr>
            <a:xfrm>
              <a:off x="2907546" y="2321660"/>
              <a:ext cx="262339" cy="178802"/>
            </a:xfrm>
            <a:custGeom>
              <a:avLst/>
              <a:gdLst/>
              <a:ahLst/>
              <a:cxnLst/>
              <a:rect l="l" t="t" r="r" b="b"/>
              <a:pathLst>
                <a:path w="3467" h="2363" extrusionOk="0">
                  <a:moveTo>
                    <a:pt x="341" y="1"/>
                  </a:moveTo>
                  <a:cubicBezTo>
                    <a:pt x="71" y="1"/>
                    <a:pt x="1" y="436"/>
                    <a:pt x="317" y="554"/>
                  </a:cubicBezTo>
                  <a:cubicBezTo>
                    <a:pt x="805" y="732"/>
                    <a:pt x="1293" y="998"/>
                    <a:pt x="1736" y="1308"/>
                  </a:cubicBezTo>
                  <a:cubicBezTo>
                    <a:pt x="2003" y="1442"/>
                    <a:pt x="2224" y="1619"/>
                    <a:pt x="2491" y="1796"/>
                  </a:cubicBezTo>
                  <a:lnTo>
                    <a:pt x="2757" y="2063"/>
                  </a:lnTo>
                  <a:lnTo>
                    <a:pt x="2801" y="2107"/>
                  </a:lnTo>
                  <a:cubicBezTo>
                    <a:pt x="2801" y="2196"/>
                    <a:pt x="2890" y="2285"/>
                    <a:pt x="2979" y="2329"/>
                  </a:cubicBezTo>
                  <a:cubicBezTo>
                    <a:pt x="3023" y="2351"/>
                    <a:pt x="3079" y="2362"/>
                    <a:pt x="3140" y="2362"/>
                  </a:cubicBezTo>
                  <a:cubicBezTo>
                    <a:pt x="3201" y="2362"/>
                    <a:pt x="3267" y="2351"/>
                    <a:pt x="3334" y="2329"/>
                  </a:cubicBezTo>
                  <a:cubicBezTo>
                    <a:pt x="3422" y="2285"/>
                    <a:pt x="3467" y="2196"/>
                    <a:pt x="3467" y="2063"/>
                  </a:cubicBezTo>
                  <a:cubicBezTo>
                    <a:pt x="3422" y="1619"/>
                    <a:pt x="2757" y="1264"/>
                    <a:pt x="2358" y="998"/>
                  </a:cubicBezTo>
                  <a:cubicBezTo>
                    <a:pt x="1736" y="599"/>
                    <a:pt x="1115" y="244"/>
                    <a:pt x="450" y="22"/>
                  </a:cubicBezTo>
                  <a:cubicBezTo>
                    <a:pt x="411" y="7"/>
                    <a:pt x="375"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67"/>
            <p:cNvSpPr/>
            <p:nvPr/>
          </p:nvSpPr>
          <p:spPr>
            <a:xfrm>
              <a:off x="2887797" y="2076346"/>
              <a:ext cx="352535" cy="356016"/>
            </a:xfrm>
            <a:custGeom>
              <a:avLst/>
              <a:gdLst/>
              <a:ahLst/>
              <a:cxnLst/>
              <a:rect l="l" t="t" r="r" b="b"/>
              <a:pathLst>
                <a:path w="4659" h="4705" extrusionOk="0">
                  <a:moveTo>
                    <a:pt x="3256" y="1"/>
                  </a:moveTo>
                  <a:cubicBezTo>
                    <a:pt x="3189" y="1"/>
                    <a:pt x="3120" y="33"/>
                    <a:pt x="3062" y="114"/>
                  </a:cubicBezTo>
                  <a:cubicBezTo>
                    <a:pt x="2574" y="735"/>
                    <a:pt x="2175" y="1400"/>
                    <a:pt x="1864" y="2155"/>
                  </a:cubicBezTo>
                  <a:cubicBezTo>
                    <a:pt x="1820" y="2199"/>
                    <a:pt x="1820" y="2288"/>
                    <a:pt x="1864" y="2376"/>
                  </a:cubicBezTo>
                  <a:cubicBezTo>
                    <a:pt x="1376" y="2155"/>
                    <a:pt x="888" y="1933"/>
                    <a:pt x="356" y="1800"/>
                  </a:cubicBezTo>
                  <a:cubicBezTo>
                    <a:pt x="90" y="1844"/>
                    <a:pt x="1" y="2199"/>
                    <a:pt x="223" y="2332"/>
                  </a:cubicBezTo>
                  <a:cubicBezTo>
                    <a:pt x="1687" y="2731"/>
                    <a:pt x="3018" y="3530"/>
                    <a:pt x="4083" y="4639"/>
                  </a:cubicBezTo>
                  <a:cubicBezTo>
                    <a:pt x="4137" y="4685"/>
                    <a:pt x="4196" y="4704"/>
                    <a:pt x="4253" y="4704"/>
                  </a:cubicBezTo>
                  <a:cubicBezTo>
                    <a:pt x="4471" y="4704"/>
                    <a:pt x="4658" y="4416"/>
                    <a:pt x="4482" y="4240"/>
                  </a:cubicBezTo>
                  <a:cubicBezTo>
                    <a:pt x="3772" y="3530"/>
                    <a:pt x="2973" y="2909"/>
                    <a:pt x="2086" y="2465"/>
                  </a:cubicBezTo>
                  <a:cubicBezTo>
                    <a:pt x="2219" y="2465"/>
                    <a:pt x="2352" y="2421"/>
                    <a:pt x="2397" y="2288"/>
                  </a:cubicBezTo>
                  <a:cubicBezTo>
                    <a:pt x="2663" y="1622"/>
                    <a:pt x="3018" y="1045"/>
                    <a:pt x="3462" y="469"/>
                  </a:cubicBezTo>
                  <a:cubicBezTo>
                    <a:pt x="3626" y="271"/>
                    <a:pt x="3449" y="1"/>
                    <a:pt x="3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67"/>
            <p:cNvSpPr/>
            <p:nvPr/>
          </p:nvSpPr>
          <p:spPr>
            <a:xfrm>
              <a:off x="2984575" y="2046381"/>
              <a:ext cx="110702" cy="128256"/>
            </a:xfrm>
            <a:custGeom>
              <a:avLst/>
              <a:gdLst/>
              <a:ahLst/>
              <a:cxnLst/>
              <a:rect l="l" t="t" r="r" b="b"/>
              <a:pathLst>
                <a:path w="1463" h="1695" extrusionOk="0">
                  <a:moveTo>
                    <a:pt x="1026" y="1"/>
                  </a:moveTo>
                  <a:cubicBezTo>
                    <a:pt x="967" y="1"/>
                    <a:pt x="906" y="20"/>
                    <a:pt x="851" y="66"/>
                  </a:cubicBezTo>
                  <a:cubicBezTo>
                    <a:pt x="452" y="377"/>
                    <a:pt x="142" y="820"/>
                    <a:pt x="53" y="1353"/>
                  </a:cubicBezTo>
                  <a:cubicBezTo>
                    <a:pt x="0" y="1562"/>
                    <a:pt x="165" y="1695"/>
                    <a:pt x="326" y="1695"/>
                  </a:cubicBezTo>
                  <a:cubicBezTo>
                    <a:pt x="438" y="1695"/>
                    <a:pt x="549" y="1631"/>
                    <a:pt x="585" y="1486"/>
                  </a:cubicBezTo>
                  <a:cubicBezTo>
                    <a:pt x="674" y="1086"/>
                    <a:pt x="896" y="731"/>
                    <a:pt x="1251" y="465"/>
                  </a:cubicBezTo>
                  <a:cubicBezTo>
                    <a:pt x="1462" y="289"/>
                    <a:pt x="1254"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7"/>
            <p:cNvSpPr/>
            <p:nvPr/>
          </p:nvSpPr>
          <p:spPr>
            <a:xfrm>
              <a:off x="2958924" y="1967006"/>
              <a:ext cx="71430" cy="60685"/>
            </a:xfrm>
            <a:custGeom>
              <a:avLst/>
              <a:gdLst/>
              <a:ahLst/>
              <a:cxnLst/>
              <a:rect l="l" t="t" r="r" b="b"/>
              <a:pathLst>
                <a:path w="944" h="802" extrusionOk="0">
                  <a:moveTo>
                    <a:pt x="576" y="0"/>
                  </a:moveTo>
                  <a:cubicBezTo>
                    <a:pt x="490" y="0"/>
                    <a:pt x="403" y="41"/>
                    <a:pt x="348" y="139"/>
                  </a:cubicBezTo>
                  <a:lnTo>
                    <a:pt x="126" y="405"/>
                  </a:lnTo>
                  <a:cubicBezTo>
                    <a:pt x="1" y="592"/>
                    <a:pt x="205" y="801"/>
                    <a:pt x="399" y="801"/>
                  </a:cubicBezTo>
                  <a:cubicBezTo>
                    <a:pt x="481" y="801"/>
                    <a:pt x="561" y="764"/>
                    <a:pt x="614" y="671"/>
                  </a:cubicBezTo>
                  <a:lnTo>
                    <a:pt x="791" y="405"/>
                  </a:lnTo>
                  <a:cubicBezTo>
                    <a:pt x="943" y="192"/>
                    <a:pt x="762"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7"/>
            <p:cNvSpPr/>
            <p:nvPr/>
          </p:nvSpPr>
          <p:spPr>
            <a:xfrm>
              <a:off x="2918064" y="1758013"/>
              <a:ext cx="117966" cy="53270"/>
            </a:xfrm>
            <a:custGeom>
              <a:avLst/>
              <a:gdLst/>
              <a:ahLst/>
              <a:cxnLst/>
              <a:rect l="l" t="t" r="r" b="b"/>
              <a:pathLst>
                <a:path w="1559" h="704" extrusionOk="0">
                  <a:moveTo>
                    <a:pt x="587" y="0"/>
                  </a:moveTo>
                  <a:cubicBezTo>
                    <a:pt x="510" y="0"/>
                    <a:pt x="433" y="6"/>
                    <a:pt x="355" y="17"/>
                  </a:cubicBezTo>
                  <a:cubicBezTo>
                    <a:pt x="14" y="102"/>
                    <a:pt x="1" y="596"/>
                    <a:pt x="314" y="596"/>
                  </a:cubicBezTo>
                  <a:cubicBezTo>
                    <a:pt x="327" y="596"/>
                    <a:pt x="341" y="596"/>
                    <a:pt x="355" y="594"/>
                  </a:cubicBezTo>
                  <a:cubicBezTo>
                    <a:pt x="426" y="582"/>
                    <a:pt x="498" y="576"/>
                    <a:pt x="568" y="576"/>
                  </a:cubicBezTo>
                  <a:cubicBezTo>
                    <a:pt x="761" y="576"/>
                    <a:pt x="947" y="618"/>
                    <a:pt x="1109" y="682"/>
                  </a:cubicBezTo>
                  <a:cubicBezTo>
                    <a:pt x="1148" y="697"/>
                    <a:pt x="1184" y="704"/>
                    <a:pt x="1218" y="704"/>
                  </a:cubicBezTo>
                  <a:cubicBezTo>
                    <a:pt x="1488" y="704"/>
                    <a:pt x="1558" y="269"/>
                    <a:pt x="1242" y="150"/>
                  </a:cubicBezTo>
                  <a:cubicBezTo>
                    <a:pt x="1043" y="50"/>
                    <a:pt x="81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7"/>
            <p:cNvSpPr/>
            <p:nvPr/>
          </p:nvSpPr>
          <p:spPr>
            <a:xfrm>
              <a:off x="2955141" y="1628773"/>
              <a:ext cx="90347" cy="56221"/>
            </a:xfrm>
            <a:custGeom>
              <a:avLst/>
              <a:gdLst/>
              <a:ahLst/>
              <a:cxnLst/>
              <a:rect l="l" t="t" r="r" b="b"/>
              <a:pathLst>
                <a:path w="1194" h="743" extrusionOk="0">
                  <a:moveTo>
                    <a:pt x="396" y="1"/>
                  </a:moveTo>
                  <a:cubicBezTo>
                    <a:pt x="153" y="1"/>
                    <a:pt x="0" y="376"/>
                    <a:pt x="264" y="527"/>
                  </a:cubicBezTo>
                  <a:lnTo>
                    <a:pt x="664" y="704"/>
                  </a:lnTo>
                  <a:cubicBezTo>
                    <a:pt x="710" y="731"/>
                    <a:pt x="756" y="743"/>
                    <a:pt x="798" y="743"/>
                  </a:cubicBezTo>
                  <a:cubicBezTo>
                    <a:pt x="1041" y="743"/>
                    <a:pt x="1194" y="367"/>
                    <a:pt x="930" y="216"/>
                  </a:cubicBezTo>
                  <a:lnTo>
                    <a:pt x="531" y="39"/>
                  </a:lnTo>
                  <a:cubicBezTo>
                    <a:pt x="484" y="12"/>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67"/>
            <p:cNvSpPr/>
            <p:nvPr/>
          </p:nvSpPr>
          <p:spPr>
            <a:xfrm>
              <a:off x="2714896" y="2427594"/>
              <a:ext cx="90725" cy="150881"/>
            </a:xfrm>
            <a:custGeom>
              <a:avLst/>
              <a:gdLst/>
              <a:ahLst/>
              <a:cxnLst/>
              <a:rect l="l" t="t" r="r" b="b"/>
              <a:pathLst>
                <a:path w="1199" h="1994" extrusionOk="0">
                  <a:moveTo>
                    <a:pt x="386" y="1"/>
                  </a:moveTo>
                  <a:cubicBezTo>
                    <a:pt x="195" y="1"/>
                    <a:pt x="0" y="209"/>
                    <a:pt x="156" y="396"/>
                  </a:cubicBezTo>
                  <a:cubicBezTo>
                    <a:pt x="422" y="796"/>
                    <a:pt x="555" y="1239"/>
                    <a:pt x="600" y="1728"/>
                  </a:cubicBezTo>
                  <a:cubicBezTo>
                    <a:pt x="622" y="1905"/>
                    <a:pt x="777" y="1994"/>
                    <a:pt x="922" y="1994"/>
                  </a:cubicBezTo>
                  <a:cubicBezTo>
                    <a:pt x="1066" y="1994"/>
                    <a:pt x="1199" y="1905"/>
                    <a:pt x="1177" y="1728"/>
                  </a:cubicBezTo>
                  <a:cubicBezTo>
                    <a:pt x="1132" y="1151"/>
                    <a:pt x="955" y="618"/>
                    <a:pt x="600" y="130"/>
                  </a:cubicBezTo>
                  <a:cubicBezTo>
                    <a:pt x="547" y="38"/>
                    <a:pt x="46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67"/>
            <p:cNvSpPr/>
            <p:nvPr/>
          </p:nvSpPr>
          <p:spPr>
            <a:xfrm>
              <a:off x="2796542" y="2354727"/>
              <a:ext cx="65074" cy="91860"/>
            </a:xfrm>
            <a:custGeom>
              <a:avLst/>
              <a:gdLst/>
              <a:ahLst/>
              <a:cxnLst/>
              <a:rect l="l" t="t" r="r" b="b"/>
              <a:pathLst>
                <a:path w="860" h="1214" extrusionOk="0">
                  <a:moveTo>
                    <a:pt x="334" y="0"/>
                  </a:moveTo>
                  <a:cubicBezTo>
                    <a:pt x="170" y="0"/>
                    <a:pt x="0" y="144"/>
                    <a:pt x="53" y="383"/>
                  </a:cubicBezTo>
                  <a:cubicBezTo>
                    <a:pt x="98" y="561"/>
                    <a:pt x="186" y="783"/>
                    <a:pt x="231" y="1005"/>
                  </a:cubicBezTo>
                  <a:cubicBezTo>
                    <a:pt x="267" y="1150"/>
                    <a:pt x="385" y="1213"/>
                    <a:pt x="506" y="1213"/>
                  </a:cubicBezTo>
                  <a:cubicBezTo>
                    <a:pt x="680" y="1213"/>
                    <a:pt x="860" y="1081"/>
                    <a:pt x="808" y="871"/>
                  </a:cubicBezTo>
                  <a:lnTo>
                    <a:pt x="586" y="206"/>
                  </a:lnTo>
                  <a:cubicBezTo>
                    <a:pt x="550" y="64"/>
                    <a:pt x="44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7"/>
            <p:cNvSpPr/>
            <p:nvPr/>
          </p:nvSpPr>
          <p:spPr>
            <a:xfrm>
              <a:off x="2743045" y="2868887"/>
              <a:ext cx="74381" cy="138472"/>
            </a:xfrm>
            <a:custGeom>
              <a:avLst/>
              <a:gdLst/>
              <a:ahLst/>
              <a:cxnLst/>
              <a:rect l="l" t="t" r="r" b="b"/>
              <a:pathLst>
                <a:path w="983" h="1830" extrusionOk="0">
                  <a:moveTo>
                    <a:pt x="360" y="0"/>
                  </a:moveTo>
                  <a:cubicBezTo>
                    <a:pt x="173" y="0"/>
                    <a:pt x="1" y="188"/>
                    <a:pt x="95" y="377"/>
                  </a:cubicBezTo>
                  <a:cubicBezTo>
                    <a:pt x="317" y="732"/>
                    <a:pt x="405" y="1131"/>
                    <a:pt x="405" y="1530"/>
                  </a:cubicBezTo>
                  <a:cubicBezTo>
                    <a:pt x="405" y="1730"/>
                    <a:pt x="538" y="1830"/>
                    <a:pt x="672" y="1830"/>
                  </a:cubicBezTo>
                  <a:cubicBezTo>
                    <a:pt x="805" y="1830"/>
                    <a:pt x="938" y="1730"/>
                    <a:pt x="938" y="1530"/>
                  </a:cubicBezTo>
                  <a:cubicBezTo>
                    <a:pt x="982" y="1042"/>
                    <a:pt x="849" y="554"/>
                    <a:pt x="583" y="110"/>
                  </a:cubicBezTo>
                  <a:cubicBezTo>
                    <a:pt x="518" y="33"/>
                    <a:pt x="438"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7"/>
            <p:cNvSpPr/>
            <p:nvPr/>
          </p:nvSpPr>
          <p:spPr>
            <a:xfrm>
              <a:off x="2663745" y="2930027"/>
              <a:ext cx="63031" cy="70673"/>
            </a:xfrm>
            <a:custGeom>
              <a:avLst/>
              <a:gdLst/>
              <a:ahLst/>
              <a:cxnLst/>
              <a:rect l="l" t="t" r="r" b="b"/>
              <a:pathLst>
                <a:path w="833" h="934" extrusionOk="0">
                  <a:moveTo>
                    <a:pt x="362" y="0"/>
                  </a:moveTo>
                  <a:cubicBezTo>
                    <a:pt x="134" y="0"/>
                    <a:pt x="1" y="355"/>
                    <a:pt x="255" y="500"/>
                  </a:cubicBezTo>
                  <a:cubicBezTo>
                    <a:pt x="300" y="545"/>
                    <a:pt x="300" y="589"/>
                    <a:pt x="300" y="634"/>
                  </a:cubicBezTo>
                  <a:cubicBezTo>
                    <a:pt x="300" y="833"/>
                    <a:pt x="433" y="933"/>
                    <a:pt x="566" y="933"/>
                  </a:cubicBezTo>
                  <a:cubicBezTo>
                    <a:pt x="699" y="933"/>
                    <a:pt x="832" y="833"/>
                    <a:pt x="832" y="634"/>
                  </a:cubicBezTo>
                  <a:cubicBezTo>
                    <a:pt x="832" y="412"/>
                    <a:pt x="743" y="145"/>
                    <a:pt x="522" y="57"/>
                  </a:cubicBezTo>
                  <a:cubicBezTo>
                    <a:pt x="466" y="17"/>
                    <a:pt x="412"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7"/>
            <p:cNvSpPr/>
            <p:nvPr/>
          </p:nvSpPr>
          <p:spPr>
            <a:xfrm>
              <a:off x="2622582" y="3223011"/>
              <a:ext cx="43736" cy="50395"/>
            </a:xfrm>
            <a:custGeom>
              <a:avLst/>
              <a:gdLst/>
              <a:ahLst/>
              <a:cxnLst/>
              <a:rect l="l" t="t" r="r" b="b"/>
              <a:pathLst>
                <a:path w="578" h="666" extrusionOk="0">
                  <a:moveTo>
                    <a:pt x="289" y="0"/>
                  </a:moveTo>
                  <a:cubicBezTo>
                    <a:pt x="145" y="0"/>
                    <a:pt x="1" y="89"/>
                    <a:pt x="1" y="267"/>
                  </a:cubicBezTo>
                  <a:lnTo>
                    <a:pt x="1" y="400"/>
                  </a:lnTo>
                  <a:cubicBezTo>
                    <a:pt x="1" y="577"/>
                    <a:pt x="145" y="666"/>
                    <a:pt x="289" y="666"/>
                  </a:cubicBezTo>
                  <a:cubicBezTo>
                    <a:pt x="433" y="666"/>
                    <a:pt x="578" y="577"/>
                    <a:pt x="578" y="400"/>
                  </a:cubicBezTo>
                  <a:lnTo>
                    <a:pt x="578" y="267"/>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7"/>
            <p:cNvSpPr/>
            <p:nvPr/>
          </p:nvSpPr>
          <p:spPr>
            <a:xfrm>
              <a:off x="2579300" y="3384259"/>
              <a:ext cx="65528" cy="48881"/>
            </a:xfrm>
            <a:custGeom>
              <a:avLst/>
              <a:gdLst/>
              <a:ahLst/>
              <a:cxnLst/>
              <a:rect l="l" t="t" r="r" b="b"/>
              <a:pathLst>
                <a:path w="866" h="646" extrusionOk="0">
                  <a:moveTo>
                    <a:pt x="479" y="0"/>
                  </a:moveTo>
                  <a:cubicBezTo>
                    <a:pt x="419" y="0"/>
                    <a:pt x="358" y="26"/>
                    <a:pt x="307" y="88"/>
                  </a:cubicBezTo>
                  <a:lnTo>
                    <a:pt x="173" y="177"/>
                  </a:lnTo>
                  <a:cubicBezTo>
                    <a:pt x="0" y="384"/>
                    <a:pt x="178" y="646"/>
                    <a:pt x="391" y="646"/>
                  </a:cubicBezTo>
                  <a:cubicBezTo>
                    <a:pt x="451" y="646"/>
                    <a:pt x="514" y="625"/>
                    <a:pt x="573" y="576"/>
                  </a:cubicBezTo>
                  <a:lnTo>
                    <a:pt x="661" y="487"/>
                  </a:lnTo>
                  <a:cubicBezTo>
                    <a:pt x="866" y="283"/>
                    <a:pt x="678"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7"/>
            <p:cNvSpPr/>
            <p:nvPr/>
          </p:nvSpPr>
          <p:spPr>
            <a:xfrm>
              <a:off x="2062113" y="3683372"/>
              <a:ext cx="217922" cy="123035"/>
            </a:xfrm>
            <a:custGeom>
              <a:avLst/>
              <a:gdLst/>
              <a:ahLst/>
              <a:cxnLst/>
              <a:rect l="l" t="t" r="r" b="b"/>
              <a:pathLst>
                <a:path w="2880" h="1626" extrusionOk="0">
                  <a:moveTo>
                    <a:pt x="396" y="1"/>
                  </a:moveTo>
                  <a:cubicBezTo>
                    <a:pt x="153" y="1"/>
                    <a:pt x="0" y="376"/>
                    <a:pt x="265" y="527"/>
                  </a:cubicBezTo>
                  <a:cubicBezTo>
                    <a:pt x="930" y="971"/>
                    <a:pt x="1684" y="1326"/>
                    <a:pt x="2439" y="1592"/>
                  </a:cubicBezTo>
                  <a:cubicBezTo>
                    <a:pt x="2480" y="1615"/>
                    <a:pt x="2518" y="1626"/>
                    <a:pt x="2554" y="1626"/>
                  </a:cubicBezTo>
                  <a:cubicBezTo>
                    <a:pt x="2787" y="1626"/>
                    <a:pt x="2880" y="1181"/>
                    <a:pt x="2572" y="1104"/>
                  </a:cubicBezTo>
                  <a:cubicBezTo>
                    <a:pt x="1862" y="793"/>
                    <a:pt x="1196" y="438"/>
                    <a:pt x="531" y="39"/>
                  </a:cubicBezTo>
                  <a:cubicBezTo>
                    <a:pt x="484" y="13"/>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67"/>
            <p:cNvSpPr/>
            <p:nvPr/>
          </p:nvSpPr>
          <p:spPr>
            <a:xfrm>
              <a:off x="2136494" y="3629724"/>
              <a:ext cx="154210" cy="92087"/>
            </a:xfrm>
            <a:custGeom>
              <a:avLst/>
              <a:gdLst/>
              <a:ahLst/>
              <a:cxnLst/>
              <a:rect l="l" t="t" r="r" b="b"/>
              <a:pathLst>
                <a:path w="2038" h="1217" extrusionOk="0">
                  <a:moveTo>
                    <a:pt x="431" y="0"/>
                  </a:moveTo>
                  <a:cubicBezTo>
                    <a:pt x="180" y="0"/>
                    <a:pt x="0" y="375"/>
                    <a:pt x="302" y="526"/>
                  </a:cubicBezTo>
                  <a:lnTo>
                    <a:pt x="1456" y="1192"/>
                  </a:lnTo>
                  <a:cubicBezTo>
                    <a:pt x="1495" y="1209"/>
                    <a:pt x="1535" y="1216"/>
                    <a:pt x="1573" y="1216"/>
                  </a:cubicBezTo>
                  <a:cubicBezTo>
                    <a:pt x="1835" y="1216"/>
                    <a:pt x="2037" y="859"/>
                    <a:pt x="1766" y="704"/>
                  </a:cubicBezTo>
                  <a:lnTo>
                    <a:pt x="568" y="38"/>
                  </a:lnTo>
                  <a:cubicBezTo>
                    <a:pt x="522" y="12"/>
                    <a:pt x="475"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67"/>
            <p:cNvSpPr/>
            <p:nvPr/>
          </p:nvSpPr>
          <p:spPr>
            <a:xfrm>
              <a:off x="2186359" y="3565936"/>
              <a:ext cx="100335" cy="71052"/>
            </a:xfrm>
            <a:custGeom>
              <a:avLst/>
              <a:gdLst/>
              <a:ahLst/>
              <a:cxnLst/>
              <a:rect l="l" t="t" r="r" b="b"/>
              <a:pathLst>
                <a:path w="1326" h="939" extrusionOk="0">
                  <a:moveTo>
                    <a:pt x="396" y="0"/>
                  </a:moveTo>
                  <a:cubicBezTo>
                    <a:pt x="153" y="0"/>
                    <a:pt x="0" y="375"/>
                    <a:pt x="264" y="526"/>
                  </a:cubicBezTo>
                  <a:lnTo>
                    <a:pt x="797" y="881"/>
                  </a:lnTo>
                  <a:cubicBezTo>
                    <a:pt x="852" y="921"/>
                    <a:pt x="907" y="938"/>
                    <a:pt x="957" y="938"/>
                  </a:cubicBezTo>
                  <a:cubicBezTo>
                    <a:pt x="1185" y="938"/>
                    <a:pt x="1326" y="583"/>
                    <a:pt x="1107" y="438"/>
                  </a:cubicBezTo>
                  <a:lnTo>
                    <a:pt x="530" y="38"/>
                  </a:lnTo>
                  <a:cubicBezTo>
                    <a:pt x="484" y="12"/>
                    <a:pt x="438"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67"/>
            <p:cNvSpPr/>
            <p:nvPr/>
          </p:nvSpPr>
          <p:spPr>
            <a:xfrm>
              <a:off x="2276782" y="3545279"/>
              <a:ext cx="99957" cy="252275"/>
            </a:xfrm>
            <a:custGeom>
              <a:avLst/>
              <a:gdLst/>
              <a:ahLst/>
              <a:cxnLst/>
              <a:rect l="l" t="t" r="r" b="b"/>
              <a:pathLst>
                <a:path w="1321" h="3334" extrusionOk="0">
                  <a:moveTo>
                    <a:pt x="378" y="1"/>
                  </a:moveTo>
                  <a:cubicBezTo>
                    <a:pt x="234" y="1"/>
                    <a:pt x="90" y="89"/>
                    <a:pt x="90" y="267"/>
                  </a:cubicBezTo>
                  <a:cubicBezTo>
                    <a:pt x="1" y="1287"/>
                    <a:pt x="223" y="2308"/>
                    <a:pt x="711" y="3195"/>
                  </a:cubicBezTo>
                  <a:cubicBezTo>
                    <a:pt x="767" y="3293"/>
                    <a:pt x="853" y="3334"/>
                    <a:pt x="940" y="3334"/>
                  </a:cubicBezTo>
                  <a:cubicBezTo>
                    <a:pt x="1130" y="3334"/>
                    <a:pt x="1320" y="3142"/>
                    <a:pt x="1199" y="2929"/>
                  </a:cubicBezTo>
                  <a:cubicBezTo>
                    <a:pt x="755" y="2086"/>
                    <a:pt x="578" y="1199"/>
                    <a:pt x="666" y="267"/>
                  </a:cubicBezTo>
                  <a:cubicBezTo>
                    <a:pt x="666" y="89"/>
                    <a:pt x="522"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67"/>
            <p:cNvSpPr/>
            <p:nvPr/>
          </p:nvSpPr>
          <p:spPr>
            <a:xfrm>
              <a:off x="2360772" y="3568812"/>
              <a:ext cx="83461" cy="154437"/>
            </a:xfrm>
            <a:custGeom>
              <a:avLst/>
              <a:gdLst/>
              <a:ahLst/>
              <a:cxnLst/>
              <a:rect l="l" t="t" r="r" b="b"/>
              <a:pathLst>
                <a:path w="1103" h="2041" extrusionOk="0">
                  <a:moveTo>
                    <a:pt x="344" y="0"/>
                  </a:moveTo>
                  <a:cubicBezTo>
                    <a:pt x="211" y="0"/>
                    <a:pt x="67" y="89"/>
                    <a:pt x="44" y="267"/>
                  </a:cubicBezTo>
                  <a:cubicBezTo>
                    <a:pt x="0" y="843"/>
                    <a:pt x="178" y="1464"/>
                    <a:pt x="577" y="1952"/>
                  </a:cubicBezTo>
                  <a:cubicBezTo>
                    <a:pt x="628" y="2014"/>
                    <a:pt x="687" y="2040"/>
                    <a:pt x="744" y="2040"/>
                  </a:cubicBezTo>
                  <a:cubicBezTo>
                    <a:pt x="933" y="2040"/>
                    <a:pt x="1102" y="1758"/>
                    <a:pt x="932" y="1553"/>
                  </a:cubicBezTo>
                  <a:cubicBezTo>
                    <a:pt x="666" y="1198"/>
                    <a:pt x="532" y="710"/>
                    <a:pt x="577" y="267"/>
                  </a:cubicBezTo>
                  <a:cubicBezTo>
                    <a:pt x="599" y="89"/>
                    <a:pt x="477"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67"/>
            <p:cNvSpPr/>
            <p:nvPr/>
          </p:nvSpPr>
          <p:spPr>
            <a:xfrm>
              <a:off x="2442115" y="3546263"/>
              <a:ext cx="67117" cy="74381"/>
            </a:xfrm>
            <a:custGeom>
              <a:avLst/>
              <a:gdLst/>
              <a:ahLst/>
              <a:cxnLst/>
              <a:rect l="l" t="t" r="r" b="b"/>
              <a:pathLst>
                <a:path w="887" h="983" extrusionOk="0">
                  <a:moveTo>
                    <a:pt x="329" y="1"/>
                  </a:moveTo>
                  <a:cubicBezTo>
                    <a:pt x="154" y="1"/>
                    <a:pt x="0" y="133"/>
                    <a:pt x="79" y="343"/>
                  </a:cubicBezTo>
                  <a:lnTo>
                    <a:pt x="256" y="786"/>
                  </a:lnTo>
                  <a:cubicBezTo>
                    <a:pt x="308" y="925"/>
                    <a:pt x="421" y="982"/>
                    <a:pt x="534" y="982"/>
                  </a:cubicBezTo>
                  <a:cubicBezTo>
                    <a:pt x="710" y="982"/>
                    <a:pt x="887" y="843"/>
                    <a:pt x="833" y="653"/>
                  </a:cubicBezTo>
                  <a:cubicBezTo>
                    <a:pt x="744" y="520"/>
                    <a:pt x="700" y="343"/>
                    <a:pt x="655" y="210"/>
                  </a:cubicBezTo>
                  <a:cubicBezTo>
                    <a:pt x="583" y="64"/>
                    <a:pt x="451"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67"/>
            <p:cNvSpPr/>
            <p:nvPr/>
          </p:nvSpPr>
          <p:spPr>
            <a:xfrm>
              <a:off x="2368264" y="1811434"/>
              <a:ext cx="123489" cy="186293"/>
            </a:xfrm>
            <a:custGeom>
              <a:avLst/>
              <a:gdLst/>
              <a:ahLst/>
              <a:cxnLst/>
              <a:rect l="l" t="t" r="r" b="b"/>
              <a:pathLst>
                <a:path w="1632" h="2462" extrusionOk="0">
                  <a:moveTo>
                    <a:pt x="437" y="0"/>
                  </a:moveTo>
                  <a:cubicBezTo>
                    <a:pt x="209" y="0"/>
                    <a:pt x="0" y="288"/>
                    <a:pt x="212" y="465"/>
                  </a:cubicBezTo>
                  <a:cubicBezTo>
                    <a:pt x="744" y="908"/>
                    <a:pt x="1010" y="1529"/>
                    <a:pt x="1055" y="2195"/>
                  </a:cubicBezTo>
                  <a:cubicBezTo>
                    <a:pt x="1055" y="2372"/>
                    <a:pt x="1199" y="2461"/>
                    <a:pt x="1343" y="2461"/>
                  </a:cubicBezTo>
                  <a:cubicBezTo>
                    <a:pt x="1487" y="2461"/>
                    <a:pt x="1631" y="2372"/>
                    <a:pt x="1631" y="2195"/>
                  </a:cubicBezTo>
                  <a:cubicBezTo>
                    <a:pt x="1587" y="1396"/>
                    <a:pt x="1232" y="598"/>
                    <a:pt x="611" y="65"/>
                  </a:cubicBezTo>
                  <a:cubicBezTo>
                    <a:pt x="556" y="20"/>
                    <a:pt x="496"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7"/>
            <p:cNvSpPr/>
            <p:nvPr/>
          </p:nvSpPr>
          <p:spPr>
            <a:xfrm>
              <a:off x="2498941" y="1809921"/>
              <a:ext cx="75062" cy="140742"/>
            </a:xfrm>
            <a:custGeom>
              <a:avLst/>
              <a:gdLst/>
              <a:ahLst/>
              <a:cxnLst/>
              <a:rect l="l" t="t" r="r" b="b"/>
              <a:pathLst>
                <a:path w="992" h="1860" extrusionOk="0">
                  <a:moveTo>
                    <a:pt x="387" y="1"/>
                  </a:moveTo>
                  <a:cubicBezTo>
                    <a:pt x="208" y="1"/>
                    <a:pt x="1" y="221"/>
                    <a:pt x="126" y="440"/>
                  </a:cubicBezTo>
                  <a:cubicBezTo>
                    <a:pt x="304" y="795"/>
                    <a:pt x="392" y="1194"/>
                    <a:pt x="437" y="1594"/>
                  </a:cubicBezTo>
                  <a:cubicBezTo>
                    <a:pt x="459" y="1771"/>
                    <a:pt x="603" y="1860"/>
                    <a:pt x="736" y="1860"/>
                  </a:cubicBezTo>
                  <a:cubicBezTo>
                    <a:pt x="869" y="1860"/>
                    <a:pt x="991" y="1771"/>
                    <a:pt x="969" y="1594"/>
                  </a:cubicBezTo>
                  <a:cubicBezTo>
                    <a:pt x="925" y="1061"/>
                    <a:pt x="792" y="573"/>
                    <a:pt x="570" y="130"/>
                  </a:cubicBezTo>
                  <a:cubicBezTo>
                    <a:pt x="531" y="39"/>
                    <a:pt x="462"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67"/>
            <p:cNvSpPr/>
            <p:nvPr/>
          </p:nvSpPr>
          <p:spPr>
            <a:xfrm>
              <a:off x="2600411" y="1831940"/>
              <a:ext cx="51076" cy="90877"/>
            </a:xfrm>
            <a:custGeom>
              <a:avLst/>
              <a:gdLst/>
              <a:ahLst/>
              <a:cxnLst/>
              <a:rect l="l" t="t" r="r" b="b"/>
              <a:pathLst>
                <a:path w="675" h="1201" extrusionOk="0">
                  <a:moveTo>
                    <a:pt x="355" y="0"/>
                  </a:moveTo>
                  <a:cubicBezTo>
                    <a:pt x="193" y="0"/>
                    <a:pt x="0" y="152"/>
                    <a:pt x="28" y="371"/>
                  </a:cubicBezTo>
                  <a:cubicBezTo>
                    <a:pt x="28" y="548"/>
                    <a:pt x="72" y="770"/>
                    <a:pt x="116" y="992"/>
                  </a:cubicBezTo>
                  <a:cubicBezTo>
                    <a:pt x="134" y="1137"/>
                    <a:pt x="234" y="1201"/>
                    <a:pt x="343" y="1201"/>
                  </a:cubicBezTo>
                  <a:cubicBezTo>
                    <a:pt x="500" y="1201"/>
                    <a:pt x="675" y="1069"/>
                    <a:pt x="649" y="859"/>
                  </a:cubicBezTo>
                  <a:cubicBezTo>
                    <a:pt x="649" y="637"/>
                    <a:pt x="604" y="415"/>
                    <a:pt x="560" y="194"/>
                  </a:cubicBezTo>
                  <a:cubicBezTo>
                    <a:pt x="543" y="58"/>
                    <a:pt x="455"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67"/>
            <p:cNvSpPr/>
            <p:nvPr/>
          </p:nvSpPr>
          <p:spPr>
            <a:xfrm>
              <a:off x="2535489" y="1679167"/>
              <a:ext cx="140212" cy="83083"/>
            </a:xfrm>
            <a:custGeom>
              <a:avLst/>
              <a:gdLst/>
              <a:ahLst/>
              <a:cxnLst/>
              <a:rect l="l" t="t" r="r" b="b"/>
              <a:pathLst>
                <a:path w="1853" h="1098" extrusionOk="0">
                  <a:moveTo>
                    <a:pt x="396" y="0"/>
                  </a:moveTo>
                  <a:cubicBezTo>
                    <a:pt x="153" y="0"/>
                    <a:pt x="0" y="376"/>
                    <a:pt x="264" y="527"/>
                  </a:cubicBezTo>
                  <a:lnTo>
                    <a:pt x="1285" y="1059"/>
                  </a:lnTo>
                  <a:cubicBezTo>
                    <a:pt x="1331" y="1086"/>
                    <a:pt x="1378" y="1097"/>
                    <a:pt x="1422" y="1097"/>
                  </a:cubicBezTo>
                  <a:cubicBezTo>
                    <a:pt x="1674" y="1097"/>
                    <a:pt x="1853" y="722"/>
                    <a:pt x="1551" y="571"/>
                  </a:cubicBezTo>
                  <a:lnTo>
                    <a:pt x="531" y="38"/>
                  </a:lnTo>
                  <a:cubicBezTo>
                    <a:pt x="484" y="12"/>
                    <a:pt x="439"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7"/>
            <p:cNvSpPr/>
            <p:nvPr/>
          </p:nvSpPr>
          <p:spPr>
            <a:xfrm>
              <a:off x="2600790" y="1594344"/>
              <a:ext cx="80964" cy="64166"/>
            </a:xfrm>
            <a:custGeom>
              <a:avLst/>
              <a:gdLst/>
              <a:ahLst/>
              <a:cxnLst/>
              <a:rect l="l" t="t" r="r" b="b"/>
              <a:pathLst>
                <a:path w="1070" h="848" extrusionOk="0">
                  <a:moveTo>
                    <a:pt x="387" y="0"/>
                  </a:moveTo>
                  <a:cubicBezTo>
                    <a:pt x="175" y="0"/>
                    <a:pt x="0" y="250"/>
                    <a:pt x="200" y="450"/>
                  </a:cubicBezTo>
                  <a:cubicBezTo>
                    <a:pt x="289" y="583"/>
                    <a:pt x="377" y="671"/>
                    <a:pt x="466" y="760"/>
                  </a:cubicBezTo>
                  <a:cubicBezTo>
                    <a:pt x="528" y="822"/>
                    <a:pt x="597" y="848"/>
                    <a:pt x="663" y="848"/>
                  </a:cubicBezTo>
                  <a:cubicBezTo>
                    <a:pt x="882" y="848"/>
                    <a:pt x="1070" y="565"/>
                    <a:pt x="866" y="361"/>
                  </a:cubicBezTo>
                  <a:lnTo>
                    <a:pt x="599" y="95"/>
                  </a:lnTo>
                  <a:cubicBezTo>
                    <a:pt x="533" y="28"/>
                    <a:pt x="458"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5" name="Google Shape;3475;p67"/>
          <p:cNvGrpSpPr/>
          <p:nvPr/>
        </p:nvGrpSpPr>
        <p:grpSpPr>
          <a:xfrm>
            <a:off x="7386812" y="999036"/>
            <a:ext cx="912832" cy="854448"/>
            <a:chOff x="4231052" y="1337496"/>
            <a:chExt cx="3948235" cy="3695710"/>
          </a:xfrm>
        </p:grpSpPr>
        <p:sp>
          <p:nvSpPr>
            <p:cNvPr id="3476" name="Google Shape;3476;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7"/>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7"/>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7"/>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67"/>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67"/>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7"/>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7"/>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67"/>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67"/>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67"/>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7"/>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67"/>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67"/>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7"/>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67"/>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67"/>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7"/>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7"/>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67"/>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67"/>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7"/>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7"/>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7"/>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7"/>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7"/>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7"/>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67"/>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7"/>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7"/>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7"/>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67"/>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7"/>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67"/>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67"/>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67"/>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67"/>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67"/>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67"/>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67"/>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67"/>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8" name="Google Shape;3518;p67"/>
          <p:cNvGrpSpPr/>
          <p:nvPr/>
        </p:nvGrpSpPr>
        <p:grpSpPr>
          <a:xfrm flipH="1">
            <a:off x="6317845" y="3615659"/>
            <a:ext cx="2024784" cy="1210776"/>
            <a:chOff x="1186065" y="489079"/>
            <a:chExt cx="6771853" cy="4049419"/>
          </a:xfrm>
        </p:grpSpPr>
        <p:sp>
          <p:nvSpPr>
            <p:cNvPr id="3519" name="Google Shape;3519;p67"/>
            <p:cNvSpPr/>
            <p:nvPr/>
          </p:nvSpPr>
          <p:spPr>
            <a:xfrm>
              <a:off x="2263761" y="505698"/>
              <a:ext cx="4572358" cy="4011138"/>
            </a:xfrm>
            <a:custGeom>
              <a:avLst/>
              <a:gdLst/>
              <a:ahLst/>
              <a:cxnLst/>
              <a:rect l="l" t="t" r="r" b="b"/>
              <a:pathLst>
                <a:path w="64379" h="56477" extrusionOk="0">
                  <a:moveTo>
                    <a:pt x="32163" y="0"/>
                  </a:moveTo>
                  <a:cubicBezTo>
                    <a:pt x="27096" y="0"/>
                    <a:pt x="21968" y="1368"/>
                    <a:pt x="17349" y="4235"/>
                  </a:cubicBezTo>
                  <a:cubicBezTo>
                    <a:pt x="4083" y="12443"/>
                    <a:pt x="1" y="29880"/>
                    <a:pt x="8209" y="43102"/>
                  </a:cubicBezTo>
                  <a:cubicBezTo>
                    <a:pt x="13549" y="51733"/>
                    <a:pt x="22778" y="56476"/>
                    <a:pt x="32228" y="56476"/>
                  </a:cubicBezTo>
                  <a:cubicBezTo>
                    <a:pt x="37302" y="56476"/>
                    <a:pt x="42441" y="55109"/>
                    <a:pt x="47075" y="52241"/>
                  </a:cubicBezTo>
                  <a:cubicBezTo>
                    <a:pt x="60297" y="44033"/>
                    <a:pt x="64379" y="26641"/>
                    <a:pt x="56171" y="13375"/>
                  </a:cubicBezTo>
                  <a:cubicBezTo>
                    <a:pt x="50830" y="4744"/>
                    <a:pt x="41601" y="0"/>
                    <a:pt x="32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67"/>
            <p:cNvSpPr/>
            <p:nvPr/>
          </p:nvSpPr>
          <p:spPr>
            <a:xfrm>
              <a:off x="3435987" y="636308"/>
              <a:ext cx="2101911" cy="211505"/>
            </a:xfrm>
            <a:custGeom>
              <a:avLst/>
              <a:gdLst/>
              <a:ahLst/>
              <a:cxnLst/>
              <a:rect l="l" t="t" r="r" b="b"/>
              <a:pathLst>
                <a:path w="29595" h="2978" extrusionOk="0">
                  <a:moveTo>
                    <a:pt x="25601" y="0"/>
                  </a:moveTo>
                  <a:cubicBezTo>
                    <a:pt x="21963" y="400"/>
                    <a:pt x="18280" y="710"/>
                    <a:pt x="14509" y="799"/>
                  </a:cubicBezTo>
                  <a:cubicBezTo>
                    <a:pt x="10782" y="932"/>
                    <a:pt x="6878" y="1154"/>
                    <a:pt x="2929" y="1243"/>
                  </a:cubicBezTo>
                  <a:cubicBezTo>
                    <a:pt x="2840" y="1287"/>
                    <a:pt x="2751" y="1331"/>
                    <a:pt x="2663" y="1376"/>
                  </a:cubicBezTo>
                  <a:cubicBezTo>
                    <a:pt x="1775" y="1864"/>
                    <a:pt x="844" y="2396"/>
                    <a:pt x="1" y="2973"/>
                  </a:cubicBezTo>
                  <a:cubicBezTo>
                    <a:pt x="372" y="2976"/>
                    <a:pt x="744" y="2978"/>
                    <a:pt x="1116" y="2978"/>
                  </a:cubicBezTo>
                  <a:cubicBezTo>
                    <a:pt x="5668" y="2978"/>
                    <a:pt x="10202" y="2741"/>
                    <a:pt x="14509" y="2618"/>
                  </a:cubicBezTo>
                  <a:cubicBezTo>
                    <a:pt x="19434" y="2529"/>
                    <a:pt x="24536" y="2352"/>
                    <a:pt x="29594" y="1864"/>
                  </a:cubicBezTo>
                  <a:cubicBezTo>
                    <a:pt x="28307" y="1154"/>
                    <a:pt x="26976" y="533"/>
                    <a:pt x="2560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67"/>
            <p:cNvSpPr/>
            <p:nvPr/>
          </p:nvSpPr>
          <p:spPr>
            <a:xfrm>
              <a:off x="2604101" y="2700293"/>
              <a:ext cx="3938979" cy="934869"/>
            </a:xfrm>
            <a:custGeom>
              <a:avLst/>
              <a:gdLst/>
              <a:ahLst/>
              <a:cxnLst/>
              <a:rect l="l" t="t" r="r" b="b"/>
              <a:pathLst>
                <a:path w="55461" h="13163" extrusionOk="0">
                  <a:moveTo>
                    <a:pt x="55460" y="0"/>
                  </a:moveTo>
                  <a:lnTo>
                    <a:pt x="55460" y="0"/>
                  </a:lnTo>
                  <a:cubicBezTo>
                    <a:pt x="52088" y="400"/>
                    <a:pt x="48716" y="755"/>
                    <a:pt x="45300" y="1110"/>
                  </a:cubicBezTo>
                  <a:cubicBezTo>
                    <a:pt x="35495" y="2086"/>
                    <a:pt x="25689" y="2840"/>
                    <a:pt x="15840" y="3195"/>
                  </a:cubicBezTo>
                  <a:cubicBezTo>
                    <a:pt x="10560" y="3372"/>
                    <a:pt x="5280" y="3772"/>
                    <a:pt x="0" y="4215"/>
                  </a:cubicBezTo>
                  <a:cubicBezTo>
                    <a:pt x="533" y="6256"/>
                    <a:pt x="1287" y="8297"/>
                    <a:pt x="2219" y="10205"/>
                  </a:cubicBezTo>
                  <a:cubicBezTo>
                    <a:pt x="5990" y="10826"/>
                    <a:pt x="9761" y="11314"/>
                    <a:pt x="13577" y="11669"/>
                  </a:cubicBezTo>
                  <a:cubicBezTo>
                    <a:pt x="23338" y="12512"/>
                    <a:pt x="33188" y="13000"/>
                    <a:pt x="42993" y="13133"/>
                  </a:cubicBezTo>
                  <a:cubicBezTo>
                    <a:pt x="44077" y="13152"/>
                    <a:pt x="45162" y="13162"/>
                    <a:pt x="46243" y="13162"/>
                  </a:cubicBezTo>
                  <a:cubicBezTo>
                    <a:pt x="47772" y="13162"/>
                    <a:pt x="49294" y="13141"/>
                    <a:pt x="50802" y="13089"/>
                  </a:cubicBezTo>
                  <a:cubicBezTo>
                    <a:pt x="53419" y="9185"/>
                    <a:pt x="55017" y="4659"/>
                    <a:pt x="5546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67"/>
            <p:cNvSpPr/>
            <p:nvPr/>
          </p:nvSpPr>
          <p:spPr>
            <a:xfrm>
              <a:off x="2607226" y="1367343"/>
              <a:ext cx="3901195" cy="764486"/>
            </a:xfrm>
            <a:custGeom>
              <a:avLst/>
              <a:gdLst/>
              <a:ahLst/>
              <a:cxnLst/>
              <a:rect l="l" t="t" r="r" b="b"/>
              <a:pathLst>
                <a:path w="54929" h="10764" extrusionOk="0">
                  <a:moveTo>
                    <a:pt x="50492" y="1"/>
                  </a:moveTo>
                  <a:cubicBezTo>
                    <a:pt x="44236" y="755"/>
                    <a:pt x="37980" y="1465"/>
                    <a:pt x="31724" y="2308"/>
                  </a:cubicBezTo>
                  <a:cubicBezTo>
                    <a:pt x="21741" y="3639"/>
                    <a:pt x="11625" y="4437"/>
                    <a:pt x="1554" y="4659"/>
                  </a:cubicBezTo>
                  <a:cubicBezTo>
                    <a:pt x="888" y="6123"/>
                    <a:pt x="400" y="7588"/>
                    <a:pt x="1" y="9096"/>
                  </a:cubicBezTo>
                  <a:cubicBezTo>
                    <a:pt x="10072" y="10338"/>
                    <a:pt x="20366" y="10294"/>
                    <a:pt x="30570" y="10649"/>
                  </a:cubicBezTo>
                  <a:cubicBezTo>
                    <a:pt x="32848" y="10728"/>
                    <a:pt x="35118" y="10764"/>
                    <a:pt x="37383" y="10764"/>
                  </a:cubicBezTo>
                  <a:cubicBezTo>
                    <a:pt x="42753" y="10764"/>
                    <a:pt x="48097" y="10562"/>
                    <a:pt x="53464" y="10250"/>
                  </a:cubicBezTo>
                  <a:lnTo>
                    <a:pt x="54928" y="10161"/>
                  </a:lnTo>
                  <a:cubicBezTo>
                    <a:pt x="54174" y="6523"/>
                    <a:pt x="52666" y="3062"/>
                    <a:pt x="50492"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67"/>
            <p:cNvSpPr/>
            <p:nvPr/>
          </p:nvSpPr>
          <p:spPr>
            <a:xfrm>
              <a:off x="2547354" y="2467126"/>
              <a:ext cx="4008297" cy="245241"/>
            </a:xfrm>
            <a:custGeom>
              <a:avLst/>
              <a:gdLst/>
              <a:ahLst/>
              <a:cxnLst/>
              <a:rect l="l" t="t" r="r" b="b"/>
              <a:pathLst>
                <a:path w="56437" h="3453" extrusionOk="0">
                  <a:moveTo>
                    <a:pt x="1" y="0"/>
                  </a:moveTo>
                  <a:lnTo>
                    <a:pt x="1" y="1553"/>
                  </a:lnTo>
                  <a:cubicBezTo>
                    <a:pt x="9229" y="2529"/>
                    <a:pt x="18591" y="3017"/>
                    <a:pt x="27864" y="3328"/>
                  </a:cubicBezTo>
                  <a:cubicBezTo>
                    <a:pt x="30636" y="3405"/>
                    <a:pt x="33407" y="3452"/>
                    <a:pt x="36177" y="3452"/>
                  </a:cubicBezTo>
                  <a:cubicBezTo>
                    <a:pt x="42939" y="3452"/>
                    <a:pt x="49688" y="3170"/>
                    <a:pt x="56393" y="2352"/>
                  </a:cubicBezTo>
                  <a:cubicBezTo>
                    <a:pt x="56437" y="1642"/>
                    <a:pt x="56437" y="887"/>
                    <a:pt x="56437" y="178"/>
                  </a:cubicBezTo>
                  <a:lnTo>
                    <a:pt x="56437" y="178"/>
                  </a:lnTo>
                  <a:cubicBezTo>
                    <a:pt x="49326" y="911"/>
                    <a:pt x="42214" y="1278"/>
                    <a:pt x="35103" y="1278"/>
                  </a:cubicBezTo>
                  <a:cubicBezTo>
                    <a:pt x="32320" y="1278"/>
                    <a:pt x="29537" y="1222"/>
                    <a:pt x="26755" y="1109"/>
                  </a:cubicBezTo>
                  <a:cubicBezTo>
                    <a:pt x="17881" y="799"/>
                    <a:pt x="8919" y="533"/>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67"/>
            <p:cNvSpPr/>
            <p:nvPr/>
          </p:nvSpPr>
          <p:spPr>
            <a:xfrm>
              <a:off x="2881372" y="1074304"/>
              <a:ext cx="3289833" cy="366334"/>
            </a:xfrm>
            <a:custGeom>
              <a:avLst/>
              <a:gdLst/>
              <a:ahLst/>
              <a:cxnLst/>
              <a:rect l="l" t="t" r="r" b="b"/>
              <a:pathLst>
                <a:path w="46321" h="5158" extrusionOk="0">
                  <a:moveTo>
                    <a:pt x="43126" y="0"/>
                  </a:moveTo>
                  <a:cubicBezTo>
                    <a:pt x="37270" y="710"/>
                    <a:pt x="31413" y="1420"/>
                    <a:pt x="25512" y="1864"/>
                  </a:cubicBezTo>
                  <a:cubicBezTo>
                    <a:pt x="19130" y="2358"/>
                    <a:pt x="12776" y="2571"/>
                    <a:pt x="6450" y="2571"/>
                  </a:cubicBezTo>
                  <a:cubicBezTo>
                    <a:pt x="4816" y="2571"/>
                    <a:pt x="3184" y="2557"/>
                    <a:pt x="1554" y="2529"/>
                  </a:cubicBezTo>
                  <a:cubicBezTo>
                    <a:pt x="977" y="3195"/>
                    <a:pt x="444" y="3905"/>
                    <a:pt x="1" y="4659"/>
                  </a:cubicBezTo>
                  <a:cubicBezTo>
                    <a:pt x="5132" y="4981"/>
                    <a:pt x="10280" y="5157"/>
                    <a:pt x="15435" y="5157"/>
                  </a:cubicBezTo>
                  <a:cubicBezTo>
                    <a:pt x="18792" y="5157"/>
                    <a:pt x="22152" y="5083"/>
                    <a:pt x="25512" y="4925"/>
                  </a:cubicBezTo>
                  <a:cubicBezTo>
                    <a:pt x="32389" y="4703"/>
                    <a:pt x="39355" y="4260"/>
                    <a:pt x="46321" y="3683"/>
                  </a:cubicBezTo>
                  <a:cubicBezTo>
                    <a:pt x="45389" y="2352"/>
                    <a:pt x="44324" y="1110"/>
                    <a:pt x="4312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67"/>
            <p:cNvSpPr/>
            <p:nvPr/>
          </p:nvSpPr>
          <p:spPr>
            <a:xfrm>
              <a:off x="3086201" y="3806327"/>
              <a:ext cx="2993669" cy="646021"/>
            </a:xfrm>
            <a:custGeom>
              <a:avLst/>
              <a:gdLst/>
              <a:ahLst/>
              <a:cxnLst/>
              <a:rect l="l" t="t" r="r" b="b"/>
              <a:pathLst>
                <a:path w="42151" h="9096" extrusionOk="0">
                  <a:moveTo>
                    <a:pt x="42150" y="0"/>
                  </a:moveTo>
                  <a:lnTo>
                    <a:pt x="42150" y="0"/>
                  </a:lnTo>
                  <a:cubicBezTo>
                    <a:pt x="32186" y="744"/>
                    <a:pt x="22253" y="1207"/>
                    <a:pt x="12220" y="1207"/>
                  </a:cubicBezTo>
                  <a:cubicBezTo>
                    <a:pt x="10281" y="1207"/>
                    <a:pt x="8337" y="1190"/>
                    <a:pt x="6390" y="1154"/>
                  </a:cubicBezTo>
                  <a:cubicBezTo>
                    <a:pt x="4260" y="1110"/>
                    <a:pt x="2130" y="1065"/>
                    <a:pt x="1" y="1065"/>
                  </a:cubicBezTo>
                  <a:cubicBezTo>
                    <a:pt x="3639" y="4970"/>
                    <a:pt x="8342" y="7765"/>
                    <a:pt x="13533" y="9096"/>
                  </a:cubicBezTo>
                  <a:cubicBezTo>
                    <a:pt x="21342" y="7898"/>
                    <a:pt x="29150" y="6478"/>
                    <a:pt x="36915" y="4837"/>
                  </a:cubicBezTo>
                  <a:cubicBezTo>
                    <a:pt x="38867" y="3461"/>
                    <a:pt x="40642" y="1820"/>
                    <a:pt x="42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67"/>
            <p:cNvSpPr/>
            <p:nvPr/>
          </p:nvSpPr>
          <p:spPr>
            <a:xfrm>
              <a:off x="4595572" y="510243"/>
              <a:ext cx="1960079" cy="4008297"/>
            </a:xfrm>
            <a:custGeom>
              <a:avLst/>
              <a:gdLst/>
              <a:ahLst/>
              <a:cxnLst/>
              <a:rect l="l" t="t" r="r" b="b"/>
              <a:pathLst>
                <a:path w="27598" h="56437" extrusionOk="0">
                  <a:moveTo>
                    <a:pt x="312" y="1"/>
                  </a:moveTo>
                  <a:cubicBezTo>
                    <a:pt x="5458" y="7410"/>
                    <a:pt x="6079" y="19389"/>
                    <a:pt x="5991" y="27376"/>
                  </a:cubicBezTo>
                  <a:cubicBezTo>
                    <a:pt x="5858" y="37358"/>
                    <a:pt x="3817" y="47208"/>
                    <a:pt x="1" y="56437"/>
                  </a:cubicBezTo>
                  <a:cubicBezTo>
                    <a:pt x="15264" y="56037"/>
                    <a:pt x="27420" y="43614"/>
                    <a:pt x="27509" y="28352"/>
                  </a:cubicBezTo>
                  <a:cubicBezTo>
                    <a:pt x="27598" y="13089"/>
                    <a:pt x="15530" y="533"/>
                    <a:pt x="312"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67"/>
            <p:cNvSpPr/>
            <p:nvPr/>
          </p:nvSpPr>
          <p:spPr>
            <a:xfrm>
              <a:off x="4623981" y="541777"/>
              <a:ext cx="2000988" cy="3973638"/>
            </a:xfrm>
            <a:custGeom>
              <a:avLst/>
              <a:gdLst/>
              <a:ahLst/>
              <a:cxnLst/>
              <a:rect l="l" t="t" r="r" b="b"/>
              <a:pathLst>
                <a:path w="28174" h="55949" extrusionOk="0">
                  <a:moveTo>
                    <a:pt x="4127" y="0"/>
                  </a:moveTo>
                  <a:cubicBezTo>
                    <a:pt x="8031" y="2662"/>
                    <a:pt x="11713" y="5546"/>
                    <a:pt x="14154" y="9850"/>
                  </a:cubicBezTo>
                  <a:cubicBezTo>
                    <a:pt x="17304" y="15618"/>
                    <a:pt x="18857" y="22140"/>
                    <a:pt x="18679" y="28751"/>
                  </a:cubicBezTo>
                  <a:cubicBezTo>
                    <a:pt x="18546" y="34918"/>
                    <a:pt x="17038" y="40863"/>
                    <a:pt x="13266" y="45877"/>
                  </a:cubicBezTo>
                  <a:cubicBezTo>
                    <a:pt x="9761" y="50535"/>
                    <a:pt x="4881" y="53064"/>
                    <a:pt x="0" y="55948"/>
                  </a:cubicBezTo>
                  <a:cubicBezTo>
                    <a:pt x="14420" y="55416"/>
                    <a:pt x="26089" y="44146"/>
                    <a:pt x="27154" y="29816"/>
                  </a:cubicBezTo>
                  <a:cubicBezTo>
                    <a:pt x="28174" y="15485"/>
                    <a:pt x="18280" y="2618"/>
                    <a:pt x="4127"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67"/>
            <p:cNvSpPr/>
            <p:nvPr/>
          </p:nvSpPr>
          <p:spPr>
            <a:xfrm>
              <a:off x="1220724" y="671536"/>
              <a:ext cx="6737194" cy="3681877"/>
            </a:xfrm>
            <a:custGeom>
              <a:avLst/>
              <a:gdLst/>
              <a:ahLst/>
              <a:cxnLst/>
              <a:rect l="l" t="t" r="r" b="b"/>
              <a:pathLst>
                <a:path w="94860" h="51841" extrusionOk="0">
                  <a:moveTo>
                    <a:pt x="84175" y="1"/>
                  </a:moveTo>
                  <a:cubicBezTo>
                    <a:pt x="79341" y="1"/>
                    <a:pt x="72571" y="1420"/>
                    <a:pt x="64734" y="4074"/>
                  </a:cubicBezTo>
                  <a:cubicBezTo>
                    <a:pt x="65311" y="4562"/>
                    <a:pt x="65932" y="5095"/>
                    <a:pt x="66464" y="5627"/>
                  </a:cubicBezTo>
                  <a:cubicBezTo>
                    <a:pt x="69838" y="4798"/>
                    <a:pt x="72782" y="4365"/>
                    <a:pt x="75128" y="4365"/>
                  </a:cubicBezTo>
                  <a:cubicBezTo>
                    <a:pt x="78058" y="4365"/>
                    <a:pt x="80056" y="5041"/>
                    <a:pt x="80795" y="6470"/>
                  </a:cubicBezTo>
                  <a:cubicBezTo>
                    <a:pt x="83368" y="11395"/>
                    <a:pt x="69925" y="23463"/>
                    <a:pt x="50758" y="33446"/>
                  </a:cubicBezTo>
                  <a:cubicBezTo>
                    <a:pt x="37157" y="40498"/>
                    <a:pt x="24360" y="44579"/>
                    <a:pt x="17156" y="44579"/>
                  </a:cubicBezTo>
                  <a:cubicBezTo>
                    <a:pt x="14207" y="44579"/>
                    <a:pt x="12195" y="43896"/>
                    <a:pt x="11448" y="42453"/>
                  </a:cubicBezTo>
                  <a:cubicBezTo>
                    <a:pt x="10117" y="39879"/>
                    <a:pt x="13089" y="35398"/>
                    <a:pt x="19035" y="30251"/>
                  </a:cubicBezTo>
                  <a:cubicBezTo>
                    <a:pt x="18902" y="29497"/>
                    <a:pt x="18813" y="28743"/>
                    <a:pt x="18769" y="27944"/>
                  </a:cubicBezTo>
                  <a:cubicBezTo>
                    <a:pt x="6834" y="36729"/>
                    <a:pt x="1" y="44893"/>
                    <a:pt x="2219" y="49108"/>
                  </a:cubicBezTo>
                  <a:cubicBezTo>
                    <a:pt x="3185" y="50962"/>
                    <a:pt x="5780" y="51841"/>
                    <a:pt x="9581" y="51841"/>
                  </a:cubicBezTo>
                  <a:cubicBezTo>
                    <a:pt x="18875" y="51841"/>
                    <a:pt x="35378" y="46584"/>
                    <a:pt x="52888" y="37483"/>
                  </a:cubicBezTo>
                  <a:cubicBezTo>
                    <a:pt x="77556" y="24661"/>
                    <a:pt x="94860" y="9088"/>
                    <a:pt x="91576" y="2743"/>
                  </a:cubicBezTo>
                  <a:cubicBezTo>
                    <a:pt x="90598" y="884"/>
                    <a:pt x="87989" y="1"/>
                    <a:pt x="8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67"/>
            <p:cNvSpPr/>
            <p:nvPr/>
          </p:nvSpPr>
          <p:spPr>
            <a:xfrm>
              <a:off x="3454879" y="2640421"/>
              <a:ext cx="3094521" cy="1780463"/>
            </a:xfrm>
            <a:custGeom>
              <a:avLst/>
              <a:gdLst/>
              <a:ahLst/>
              <a:cxnLst/>
              <a:rect l="l" t="t" r="r" b="b"/>
              <a:pathLst>
                <a:path w="43571" h="25069" extrusionOk="0">
                  <a:moveTo>
                    <a:pt x="43570" y="0"/>
                  </a:moveTo>
                  <a:lnTo>
                    <a:pt x="43570" y="0"/>
                  </a:lnTo>
                  <a:cubicBezTo>
                    <a:pt x="37492" y="4615"/>
                    <a:pt x="31014" y="8696"/>
                    <a:pt x="24226" y="12157"/>
                  </a:cubicBezTo>
                  <a:cubicBezTo>
                    <a:pt x="15396" y="16771"/>
                    <a:pt x="6878" y="20099"/>
                    <a:pt x="1" y="21874"/>
                  </a:cubicBezTo>
                  <a:cubicBezTo>
                    <a:pt x="2086" y="23205"/>
                    <a:pt x="4304" y="24314"/>
                    <a:pt x="6656" y="25068"/>
                  </a:cubicBezTo>
                  <a:cubicBezTo>
                    <a:pt x="13400" y="22495"/>
                    <a:pt x="20011" y="19567"/>
                    <a:pt x="26400" y="16239"/>
                  </a:cubicBezTo>
                  <a:cubicBezTo>
                    <a:pt x="31813" y="13399"/>
                    <a:pt x="37092" y="10338"/>
                    <a:pt x="42239" y="6966"/>
                  </a:cubicBezTo>
                  <a:cubicBezTo>
                    <a:pt x="42993" y="4703"/>
                    <a:pt x="43437" y="2352"/>
                    <a:pt x="4357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67"/>
            <p:cNvSpPr/>
            <p:nvPr/>
          </p:nvSpPr>
          <p:spPr>
            <a:xfrm>
              <a:off x="4850968" y="4348725"/>
              <a:ext cx="64844" cy="64915"/>
            </a:xfrm>
            <a:custGeom>
              <a:avLst/>
              <a:gdLst/>
              <a:ahLst/>
              <a:cxnLst/>
              <a:rect l="l" t="t" r="r" b="b"/>
              <a:pathLst>
                <a:path w="913" h="914" extrusionOk="0">
                  <a:moveTo>
                    <a:pt x="396" y="1"/>
                  </a:moveTo>
                  <a:cubicBezTo>
                    <a:pt x="154" y="1"/>
                    <a:pt x="1" y="376"/>
                    <a:pt x="265" y="527"/>
                  </a:cubicBezTo>
                  <a:cubicBezTo>
                    <a:pt x="309" y="572"/>
                    <a:pt x="309" y="616"/>
                    <a:pt x="354" y="705"/>
                  </a:cubicBezTo>
                  <a:cubicBezTo>
                    <a:pt x="372" y="850"/>
                    <a:pt x="472" y="913"/>
                    <a:pt x="581" y="913"/>
                  </a:cubicBezTo>
                  <a:cubicBezTo>
                    <a:pt x="737" y="913"/>
                    <a:pt x="912" y="781"/>
                    <a:pt x="886" y="572"/>
                  </a:cubicBezTo>
                  <a:cubicBezTo>
                    <a:pt x="842" y="350"/>
                    <a:pt x="709" y="172"/>
                    <a:pt x="531" y="39"/>
                  </a:cubicBezTo>
                  <a:cubicBezTo>
                    <a:pt x="485" y="13"/>
                    <a:pt x="439" y="1"/>
                    <a:pt x="396" y="1"/>
                  </a:cubicBezTo>
                  <a:close/>
                </a:path>
              </a:pathLst>
            </a:custGeom>
            <a:solidFill>
              <a:srgbClr val="111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1" name="Google Shape;3531;p67"/>
            <p:cNvGrpSpPr/>
            <p:nvPr/>
          </p:nvGrpSpPr>
          <p:grpSpPr>
            <a:xfrm>
              <a:off x="1186065" y="489079"/>
              <a:ext cx="6623771" cy="4049419"/>
              <a:chOff x="1186065" y="489079"/>
              <a:chExt cx="6623771" cy="4049419"/>
            </a:xfrm>
          </p:grpSpPr>
          <p:sp>
            <p:nvSpPr>
              <p:cNvPr id="3532" name="Google Shape;3532;p67"/>
              <p:cNvSpPr/>
              <p:nvPr/>
            </p:nvSpPr>
            <p:spPr>
              <a:xfrm>
                <a:off x="6168010" y="1402002"/>
                <a:ext cx="129261" cy="126136"/>
              </a:xfrm>
              <a:custGeom>
                <a:avLst/>
                <a:gdLst/>
                <a:ahLst/>
                <a:cxnLst/>
                <a:rect l="l" t="t" r="r" b="b"/>
                <a:pathLst>
                  <a:path w="1820" h="1776" extrusionOk="0">
                    <a:moveTo>
                      <a:pt x="711" y="1"/>
                    </a:moveTo>
                    <a:cubicBezTo>
                      <a:pt x="489" y="89"/>
                      <a:pt x="267" y="178"/>
                      <a:pt x="1" y="223"/>
                    </a:cubicBezTo>
                    <a:cubicBezTo>
                      <a:pt x="622" y="755"/>
                      <a:pt x="1199" y="1243"/>
                      <a:pt x="1775" y="1775"/>
                    </a:cubicBezTo>
                    <a:lnTo>
                      <a:pt x="1820" y="1775"/>
                    </a:lnTo>
                    <a:cubicBezTo>
                      <a:pt x="1465" y="1154"/>
                      <a:pt x="1110" y="578"/>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67"/>
              <p:cNvSpPr/>
              <p:nvPr/>
            </p:nvSpPr>
            <p:spPr>
              <a:xfrm>
                <a:off x="1186065" y="489079"/>
                <a:ext cx="6623771" cy="4049419"/>
              </a:xfrm>
              <a:custGeom>
                <a:avLst/>
                <a:gdLst/>
                <a:ahLst/>
                <a:cxnLst/>
                <a:rect l="l" t="t" r="r" b="b"/>
                <a:pathLst>
                  <a:path w="93263" h="57016" extrusionOk="0">
                    <a:moveTo>
                      <a:pt x="69126" y="11169"/>
                    </a:moveTo>
                    <a:cubicBezTo>
                      <a:pt x="69392" y="11524"/>
                      <a:pt x="69659" y="11834"/>
                      <a:pt x="69880" y="12145"/>
                    </a:cubicBezTo>
                    <a:cubicBezTo>
                      <a:pt x="69747" y="12278"/>
                      <a:pt x="69614" y="12367"/>
                      <a:pt x="69525" y="12544"/>
                    </a:cubicBezTo>
                    <a:cubicBezTo>
                      <a:pt x="69259" y="12100"/>
                      <a:pt x="69126" y="11657"/>
                      <a:pt x="69126" y="11169"/>
                    </a:cubicBezTo>
                    <a:close/>
                    <a:moveTo>
                      <a:pt x="71034" y="13786"/>
                    </a:moveTo>
                    <a:cubicBezTo>
                      <a:pt x="71256" y="14141"/>
                      <a:pt x="71478" y="14496"/>
                      <a:pt x="71655" y="14851"/>
                    </a:cubicBezTo>
                    <a:cubicBezTo>
                      <a:pt x="71300" y="14629"/>
                      <a:pt x="70901" y="14452"/>
                      <a:pt x="70502" y="14363"/>
                    </a:cubicBezTo>
                    <a:cubicBezTo>
                      <a:pt x="70635" y="14230"/>
                      <a:pt x="70812" y="14053"/>
                      <a:pt x="70945" y="13920"/>
                    </a:cubicBezTo>
                    <a:cubicBezTo>
                      <a:pt x="70990" y="13875"/>
                      <a:pt x="70990" y="13831"/>
                      <a:pt x="71034" y="13786"/>
                    </a:cubicBezTo>
                    <a:close/>
                    <a:moveTo>
                      <a:pt x="75792" y="6910"/>
                    </a:moveTo>
                    <a:cubicBezTo>
                      <a:pt x="76615" y="6910"/>
                      <a:pt x="77424" y="6992"/>
                      <a:pt x="78177" y="7220"/>
                    </a:cubicBezTo>
                    <a:cubicBezTo>
                      <a:pt x="80396" y="7930"/>
                      <a:pt x="81638" y="9793"/>
                      <a:pt x="80884" y="12056"/>
                    </a:cubicBezTo>
                    <a:cubicBezTo>
                      <a:pt x="80307" y="13831"/>
                      <a:pt x="78931" y="15472"/>
                      <a:pt x="77689" y="16803"/>
                    </a:cubicBezTo>
                    <a:cubicBezTo>
                      <a:pt x="76713" y="17913"/>
                      <a:pt x="75648" y="18977"/>
                      <a:pt x="74539" y="19998"/>
                    </a:cubicBezTo>
                    <a:cubicBezTo>
                      <a:pt x="73075" y="15561"/>
                      <a:pt x="70590" y="11568"/>
                      <a:pt x="67218" y="8329"/>
                    </a:cubicBezTo>
                    <a:cubicBezTo>
                      <a:pt x="68816" y="7841"/>
                      <a:pt x="70413" y="7531"/>
                      <a:pt x="72054" y="7264"/>
                    </a:cubicBezTo>
                    <a:cubicBezTo>
                      <a:pt x="73236" y="7103"/>
                      <a:pt x="74531" y="6910"/>
                      <a:pt x="75792" y="6910"/>
                    </a:cubicBezTo>
                    <a:close/>
                    <a:moveTo>
                      <a:pt x="73652" y="19066"/>
                    </a:moveTo>
                    <a:cubicBezTo>
                      <a:pt x="73785" y="19510"/>
                      <a:pt x="73962" y="19954"/>
                      <a:pt x="74095" y="20397"/>
                    </a:cubicBezTo>
                    <a:cubicBezTo>
                      <a:pt x="73252" y="21196"/>
                      <a:pt x="72321" y="21950"/>
                      <a:pt x="71389" y="22704"/>
                    </a:cubicBezTo>
                    <a:cubicBezTo>
                      <a:pt x="71522" y="22039"/>
                      <a:pt x="71744" y="21373"/>
                      <a:pt x="72054" y="20797"/>
                    </a:cubicBezTo>
                    <a:cubicBezTo>
                      <a:pt x="72321" y="20309"/>
                      <a:pt x="72986" y="19332"/>
                      <a:pt x="73563" y="19066"/>
                    </a:cubicBezTo>
                    <a:close/>
                    <a:moveTo>
                      <a:pt x="69254" y="20486"/>
                    </a:moveTo>
                    <a:cubicBezTo>
                      <a:pt x="69437" y="20486"/>
                      <a:pt x="69614" y="20530"/>
                      <a:pt x="69747" y="20663"/>
                    </a:cubicBezTo>
                    <a:cubicBezTo>
                      <a:pt x="69799" y="20715"/>
                      <a:pt x="69851" y="20737"/>
                      <a:pt x="69903" y="20737"/>
                    </a:cubicBezTo>
                    <a:cubicBezTo>
                      <a:pt x="69940" y="20737"/>
                      <a:pt x="69977" y="20726"/>
                      <a:pt x="70014" y="20708"/>
                    </a:cubicBezTo>
                    <a:lnTo>
                      <a:pt x="70014" y="20708"/>
                    </a:lnTo>
                    <a:cubicBezTo>
                      <a:pt x="69880" y="21018"/>
                      <a:pt x="69792" y="21373"/>
                      <a:pt x="69747" y="21684"/>
                    </a:cubicBezTo>
                    <a:cubicBezTo>
                      <a:pt x="69614" y="22128"/>
                      <a:pt x="69570" y="22616"/>
                      <a:pt x="69525" y="23059"/>
                    </a:cubicBezTo>
                    <a:cubicBezTo>
                      <a:pt x="69126" y="22261"/>
                      <a:pt x="68860" y="21418"/>
                      <a:pt x="68727" y="20575"/>
                    </a:cubicBezTo>
                    <a:cubicBezTo>
                      <a:pt x="68882" y="20530"/>
                      <a:pt x="69071" y="20486"/>
                      <a:pt x="69254" y="20486"/>
                    </a:cubicBezTo>
                    <a:close/>
                    <a:moveTo>
                      <a:pt x="71433" y="29581"/>
                    </a:moveTo>
                    <a:lnTo>
                      <a:pt x="71433" y="29581"/>
                    </a:lnTo>
                    <a:cubicBezTo>
                      <a:pt x="71300" y="29803"/>
                      <a:pt x="71211" y="30025"/>
                      <a:pt x="71123" y="30247"/>
                    </a:cubicBezTo>
                    <a:cubicBezTo>
                      <a:pt x="70990" y="30158"/>
                      <a:pt x="70945" y="30025"/>
                      <a:pt x="70901" y="29892"/>
                    </a:cubicBezTo>
                    <a:lnTo>
                      <a:pt x="71433" y="29581"/>
                    </a:lnTo>
                    <a:close/>
                    <a:moveTo>
                      <a:pt x="70457" y="30247"/>
                    </a:moveTo>
                    <a:cubicBezTo>
                      <a:pt x="70457" y="30291"/>
                      <a:pt x="70457" y="30291"/>
                      <a:pt x="70502" y="30336"/>
                    </a:cubicBezTo>
                    <a:lnTo>
                      <a:pt x="70413" y="30336"/>
                    </a:lnTo>
                    <a:cubicBezTo>
                      <a:pt x="69659" y="31001"/>
                      <a:pt x="68949" y="31711"/>
                      <a:pt x="68328" y="32465"/>
                    </a:cubicBezTo>
                    <a:cubicBezTo>
                      <a:pt x="68150" y="32288"/>
                      <a:pt x="68017" y="32110"/>
                      <a:pt x="67884" y="31933"/>
                    </a:cubicBezTo>
                    <a:cubicBezTo>
                      <a:pt x="68727" y="31356"/>
                      <a:pt x="69614" y="30824"/>
                      <a:pt x="70457" y="30247"/>
                    </a:cubicBezTo>
                    <a:close/>
                    <a:moveTo>
                      <a:pt x="74938" y="27052"/>
                    </a:moveTo>
                    <a:lnTo>
                      <a:pt x="74938" y="27052"/>
                    </a:lnTo>
                    <a:cubicBezTo>
                      <a:pt x="74450" y="27762"/>
                      <a:pt x="74007" y="28561"/>
                      <a:pt x="73696" y="29404"/>
                    </a:cubicBezTo>
                    <a:cubicBezTo>
                      <a:pt x="73574" y="29617"/>
                      <a:pt x="73765" y="29809"/>
                      <a:pt x="73954" y="29809"/>
                    </a:cubicBezTo>
                    <a:cubicBezTo>
                      <a:pt x="74041" y="29809"/>
                      <a:pt x="74128" y="29768"/>
                      <a:pt x="74184" y="29670"/>
                    </a:cubicBezTo>
                    <a:cubicBezTo>
                      <a:pt x="74450" y="28960"/>
                      <a:pt x="74850" y="28295"/>
                      <a:pt x="75249" y="27674"/>
                    </a:cubicBezTo>
                    <a:lnTo>
                      <a:pt x="75249" y="27674"/>
                    </a:lnTo>
                    <a:cubicBezTo>
                      <a:pt x="75338" y="30513"/>
                      <a:pt x="74983" y="33308"/>
                      <a:pt x="74273" y="36059"/>
                    </a:cubicBezTo>
                    <a:cubicBezTo>
                      <a:pt x="74051" y="34728"/>
                      <a:pt x="74184" y="33353"/>
                      <a:pt x="74539" y="32110"/>
                    </a:cubicBezTo>
                    <a:cubicBezTo>
                      <a:pt x="74621" y="31893"/>
                      <a:pt x="74452" y="31759"/>
                      <a:pt x="74279" y="31759"/>
                    </a:cubicBezTo>
                    <a:cubicBezTo>
                      <a:pt x="74170" y="31759"/>
                      <a:pt x="74058" y="31813"/>
                      <a:pt x="74007" y="31933"/>
                    </a:cubicBezTo>
                    <a:cubicBezTo>
                      <a:pt x="73430" y="33708"/>
                      <a:pt x="73607" y="35438"/>
                      <a:pt x="73829" y="37213"/>
                    </a:cubicBezTo>
                    <a:cubicBezTo>
                      <a:pt x="73829" y="37257"/>
                      <a:pt x="73829" y="37301"/>
                      <a:pt x="73874" y="37301"/>
                    </a:cubicBezTo>
                    <a:lnTo>
                      <a:pt x="73652" y="37923"/>
                    </a:lnTo>
                    <a:lnTo>
                      <a:pt x="73519" y="37923"/>
                    </a:lnTo>
                    <a:cubicBezTo>
                      <a:pt x="73563" y="37878"/>
                      <a:pt x="73563" y="37834"/>
                      <a:pt x="73519" y="37790"/>
                    </a:cubicBezTo>
                    <a:cubicBezTo>
                      <a:pt x="73075" y="36769"/>
                      <a:pt x="72853" y="35660"/>
                      <a:pt x="72942" y="34551"/>
                    </a:cubicBezTo>
                    <a:cubicBezTo>
                      <a:pt x="72942" y="34357"/>
                      <a:pt x="72806" y="34268"/>
                      <a:pt x="72666" y="34268"/>
                    </a:cubicBezTo>
                    <a:cubicBezTo>
                      <a:pt x="72518" y="34268"/>
                      <a:pt x="72365" y="34368"/>
                      <a:pt x="72365" y="34551"/>
                    </a:cubicBezTo>
                    <a:cubicBezTo>
                      <a:pt x="72321" y="35749"/>
                      <a:pt x="72542" y="36991"/>
                      <a:pt x="73075" y="38100"/>
                    </a:cubicBezTo>
                    <a:lnTo>
                      <a:pt x="72454" y="38366"/>
                    </a:lnTo>
                    <a:cubicBezTo>
                      <a:pt x="70812" y="34861"/>
                      <a:pt x="72099" y="31046"/>
                      <a:pt x="73874" y="27807"/>
                    </a:cubicBezTo>
                    <a:cubicBezTo>
                      <a:pt x="74228" y="27541"/>
                      <a:pt x="74583" y="27274"/>
                      <a:pt x="74938" y="27052"/>
                    </a:cubicBezTo>
                    <a:close/>
                    <a:moveTo>
                      <a:pt x="70368" y="37479"/>
                    </a:moveTo>
                    <a:cubicBezTo>
                      <a:pt x="70546" y="38056"/>
                      <a:pt x="70768" y="38588"/>
                      <a:pt x="71034" y="39121"/>
                    </a:cubicBezTo>
                    <a:cubicBezTo>
                      <a:pt x="70546" y="39431"/>
                      <a:pt x="70058" y="39742"/>
                      <a:pt x="69525" y="40052"/>
                    </a:cubicBezTo>
                    <a:cubicBezTo>
                      <a:pt x="69481" y="39121"/>
                      <a:pt x="69792" y="38189"/>
                      <a:pt x="70368" y="37479"/>
                    </a:cubicBezTo>
                    <a:close/>
                    <a:moveTo>
                      <a:pt x="47491" y="640"/>
                    </a:moveTo>
                    <a:cubicBezTo>
                      <a:pt x="52129" y="640"/>
                      <a:pt x="56786" y="1802"/>
                      <a:pt x="61007" y="4247"/>
                    </a:cubicBezTo>
                    <a:cubicBezTo>
                      <a:pt x="62338" y="5002"/>
                      <a:pt x="63580" y="5889"/>
                      <a:pt x="64778" y="6821"/>
                    </a:cubicBezTo>
                    <a:cubicBezTo>
                      <a:pt x="64822" y="6865"/>
                      <a:pt x="64822" y="6909"/>
                      <a:pt x="64867" y="6909"/>
                    </a:cubicBezTo>
                    <a:cubicBezTo>
                      <a:pt x="65044" y="7087"/>
                      <a:pt x="65266" y="7220"/>
                      <a:pt x="65444" y="7353"/>
                    </a:cubicBezTo>
                    <a:cubicBezTo>
                      <a:pt x="65177" y="7841"/>
                      <a:pt x="65044" y="8418"/>
                      <a:pt x="65044" y="8950"/>
                    </a:cubicBezTo>
                    <a:cubicBezTo>
                      <a:pt x="65044" y="9128"/>
                      <a:pt x="65177" y="9217"/>
                      <a:pt x="65311" y="9217"/>
                    </a:cubicBezTo>
                    <a:cubicBezTo>
                      <a:pt x="65444" y="9217"/>
                      <a:pt x="65577" y="9128"/>
                      <a:pt x="65577" y="8950"/>
                    </a:cubicBezTo>
                    <a:cubicBezTo>
                      <a:pt x="65621" y="8551"/>
                      <a:pt x="65710" y="8107"/>
                      <a:pt x="65887" y="7752"/>
                    </a:cubicBezTo>
                    <a:cubicBezTo>
                      <a:pt x="66109" y="7974"/>
                      <a:pt x="66375" y="8196"/>
                      <a:pt x="66597" y="8418"/>
                    </a:cubicBezTo>
                    <a:cubicBezTo>
                      <a:pt x="66597" y="8462"/>
                      <a:pt x="66597" y="8462"/>
                      <a:pt x="66597" y="8462"/>
                    </a:cubicBezTo>
                    <a:cubicBezTo>
                      <a:pt x="66153" y="9838"/>
                      <a:pt x="66153" y="11302"/>
                      <a:pt x="66597" y="12633"/>
                    </a:cubicBezTo>
                    <a:cubicBezTo>
                      <a:pt x="66331" y="12500"/>
                      <a:pt x="66065" y="12367"/>
                      <a:pt x="65843" y="12234"/>
                    </a:cubicBezTo>
                    <a:cubicBezTo>
                      <a:pt x="65976" y="12145"/>
                      <a:pt x="66020" y="11923"/>
                      <a:pt x="65887" y="11790"/>
                    </a:cubicBezTo>
                    <a:cubicBezTo>
                      <a:pt x="65754" y="11657"/>
                      <a:pt x="65665" y="11391"/>
                      <a:pt x="65710" y="11169"/>
                    </a:cubicBezTo>
                    <a:cubicBezTo>
                      <a:pt x="65736" y="10959"/>
                      <a:pt x="65561" y="10827"/>
                      <a:pt x="65395" y="10827"/>
                    </a:cubicBezTo>
                    <a:cubicBezTo>
                      <a:pt x="65280" y="10827"/>
                      <a:pt x="65169" y="10890"/>
                      <a:pt x="65133" y="11036"/>
                    </a:cubicBezTo>
                    <a:cubicBezTo>
                      <a:pt x="65089" y="11302"/>
                      <a:pt x="65133" y="11612"/>
                      <a:pt x="65266" y="11923"/>
                    </a:cubicBezTo>
                    <a:cubicBezTo>
                      <a:pt x="65089" y="11790"/>
                      <a:pt x="64911" y="11657"/>
                      <a:pt x="64734" y="11524"/>
                    </a:cubicBezTo>
                    <a:cubicBezTo>
                      <a:pt x="64674" y="11474"/>
                      <a:pt x="64608" y="11453"/>
                      <a:pt x="64545" y="11453"/>
                    </a:cubicBezTo>
                    <a:cubicBezTo>
                      <a:pt x="64323" y="11453"/>
                      <a:pt x="64128" y="11706"/>
                      <a:pt x="64334" y="11879"/>
                    </a:cubicBezTo>
                    <a:cubicBezTo>
                      <a:pt x="65488" y="12810"/>
                      <a:pt x="66863" y="13476"/>
                      <a:pt x="68328" y="13786"/>
                    </a:cubicBezTo>
                    <a:cubicBezTo>
                      <a:pt x="68351" y="13793"/>
                      <a:pt x="68374" y="13796"/>
                      <a:pt x="68396" y="13796"/>
                    </a:cubicBezTo>
                    <a:cubicBezTo>
                      <a:pt x="68662" y="13796"/>
                      <a:pt x="68788" y="13336"/>
                      <a:pt x="68461" y="13254"/>
                    </a:cubicBezTo>
                    <a:cubicBezTo>
                      <a:pt x="67973" y="13121"/>
                      <a:pt x="67529" y="12988"/>
                      <a:pt x="67085" y="12810"/>
                    </a:cubicBezTo>
                    <a:cubicBezTo>
                      <a:pt x="67130" y="12766"/>
                      <a:pt x="67174" y="12633"/>
                      <a:pt x="67130" y="12544"/>
                    </a:cubicBezTo>
                    <a:cubicBezTo>
                      <a:pt x="66686" y="11346"/>
                      <a:pt x="66686" y="10060"/>
                      <a:pt x="67085" y="8817"/>
                    </a:cubicBezTo>
                    <a:lnTo>
                      <a:pt x="67085" y="8817"/>
                    </a:lnTo>
                    <a:cubicBezTo>
                      <a:pt x="67263" y="9039"/>
                      <a:pt x="67440" y="9217"/>
                      <a:pt x="67618" y="9394"/>
                    </a:cubicBezTo>
                    <a:lnTo>
                      <a:pt x="67573" y="9438"/>
                    </a:lnTo>
                    <a:cubicBezTo>
                      <a:pt x="67440" y="9882"/>
                      <a:pt x="67396" y="10326"/>
                      <a:pt x="67529" y="10769"/>
                    </a:cubicBezTo>
                    <a:cubicBezTo>
                      <a:pt x="67547" y="10915"/>
                      <a:pt x="67654" y="10978"/>
                      <a:pt x="67769" y="10978"/>
                    </a:cubicBezTo>
                    <a:cubicBezTo>
                      <a:pt x="67934" y="10978"/>
                      <a:pt x="68114" y="10846"/>
                      <a:pt x="68061" y="10636"/>
                    </a:cubicBezTo>
                    <a:cubicBezTo>
                      <a:pt x="68017" y="10370"/>
                      <a:pt x="68017" y="10104"/>
                      <a:pt x="68061" y="9838"/>
                    </a:cubicBezTo>
                    <a:cubicBezTo>
                      <a:pt x="68283" y="10104"/>
                      <a:pt x="68461" y="10326"/>
                      <a:pt x="68682" y="10548"/>
                    </a:cubicBezTo>
                    <a:cubicBezTo>
                      <a:pt x="68505" y="11346"/>
                      <a:pt x="68682" y="12145"/>
                      <a:pt x="69126" y="12855"/>
                    </a:cubicBezTo>
                    <a:cubicBezTo>
                      <a:pt x="69171" y="12855"/>
                      <a:pt x="69171" y="12899"/>
                      <a:pt x="69215" y="12899"/>
                    </a:cubicBezTo>
                    <a:cubicBezTo>
                      <a:pt x="68949" y="13210"/>
                      <a:pt x="68727" y="13520"/>
                      <a:pt x="68505" y="13875"/>
                    </a:cubicBezTo>
                    <a:cubicBezTo>
                      <a:pt x="68380" y="14062"/>
                      <a:pt x="68584" y="14271"/>
                      <a:pt x="68778" y="14271"/>
                    </a:cubicBezTo>
                    <a:cubicBezTo>
                      <a:pt x="68860" y="14271"/>
                      <a:pt x="68940" y="14234"/>
                      <a:pt x="68993" y="14141"/>
                    </a:cubicBezTo>
                    <a:cubicBezTo>
                      <a:pt x="69171" y="13831"/>
                      <a:pt x="69392" y="13565"/>
                      <a:pt x="69614" y="13298"/>
                    </a:cubicBezTo>
                    <a:cubicBezTo>
                      <a:pt x="69703" y="13165"/>
                      <a:pt x="69792" y="13077"/>
                      <a:pt x="69925" y="12943"/>
                    </a:cubicBezTo>
                    <a:cubicBezTo>
                      <a:pt x="70014" y="12855"/>
                      <a:pt x="70102" y="12766"/>
                      <a:pt x="70147" y="12677"/>
                    </a:cubicBezTo>
                    <a:lnTo>
                      <a:pt x="70235" y="12677"/>
                    </a:lnTo>
                    <a:cubicBezTo>
                      <a:pt x="70413" y="12943"/>
                      <a:pt x="70635" y="13210"/>
                      <a:pt x="70812" y="13476"/>
                    </a:cubicBezTo>
                    <a:cubicBezTo>
                      <a:pt x="70786" y="13463"/>
                      <a:pt x="70760" y="13457"/>
                      <a:pt x="70735" y="13457"/>
                    </a:cubicBezTo>
                    <a:cubicBezTo>
                      <a:pt x="70675" y="13457"/>
                      <a:pt x="70622" y="13489"/>
                      <a:pt x="70590" y="13520"/>
                    </a:cubicBezTo>
                    <a:cubicBezTo>
                      <a:pt x="69836" y="14230"/>
                      <a:pt x="69259" y="15073"/>
                      <a:pt x="68904" y="16005"/>
                    </a:cubicBezTo>
                    <a:cubicBezTo>
                      <a:pt x="68823" y="16222"/>
                      <a:pt x="68991" y="16356"/>
                      <a:pt x="69174" y="16356"/>
                    </a:cubicBezTo>
                    <a:cubicBezTo>
                      <a:pt x="69290" y="16356"/>
                      <a:pt x="69412" y="16303"/>
                      <a:pt x="69481" y="16182"/>
                    </a:cubicBezTo>
                    <a:cubicBezTo>
                      <a:pt x="69481" y="16094"/>
                      <a:pt x="69570" y="15960"/>
                      <a:pt x="69614" y="15872"/>
                    </a:cubicBezTo>
                    <a:cubicBezTo>
                      <a:pt x="69636" y="15894"/>
                      <a:pt x="69659" y="15905"/>
                      <a:pt x="69686" y="15905"/>
                    </a:cubicBezTo>
                    <a:cubicBezTo>
                      <a:pt x="69714" y="15905"/>
                      <a:pt x="69747" y="15894"/>
                      <a:pt x="69792" y="15872"/>
                    </a:cubicBezTo>
                    <a:cubicBezTo>
                      <a:pt x="69822" y="15864"/>
                      <a:pt x="69854" y="15860"/>
                      <a:pt x="69886" y="15860"/>
                    </a:cubicBezTo>
                    <a:cubicBezTo>
                      <a:pt x="70043" y="15860"/>
                      <a:pt x="70214" y="15947"/>
                      <a:pt x="70324" y="16094"/>
                    </a:cubicBezTo>
                    <a:cubicBezTo>
                      <a:pt x="70376" y="16155"/>
                      <a:pt x="70437" y="16181"/>
                      <a:pt x="70497" y="16181"/>
                    </a:cubicBezTo>
                    <a:cubicBezTo>
                      <a:pt x="70698" y="16181"/>
                      <a:pt x="70894" y="15899"/>
                      <a:pt x="70723" y="15694"/>
                    </a:cubicBezTo>
                    <a:cubicBezTo>
                      <a:pt x="70530" y="15462"/>
                      <a:pt x="70268" y="15331"/>
                      <a:pt x="69999" y="15331"/>
                    </a:cubicBezTo>
                    <a:cubicBezTo>
                      <a:pt x="69959" y="15331"/>
                      <a:pt x="69920" y="15334"/>
                      <a:pt x="69880" y="15339"/>
                    </a:cubicBezTo>
                    <a:cubicBezTo>
                      <a:pt x="69969" y="15162"/>
                      <a:pt x="70058" y="15029"/>
                      <a:pt x="70147" y="14851"/>
                    </a:cubicBezTo>
                    <a:cubicBezTo>
                      <a:pt x="70945" y="14940"/>
                      <a:pt x="71611" y="15384"/>
                      <a:pt x="72054" y="16005"/>
                    </a:cubicBezTo>
                    <a:cubicBezTo>
                      <a:pt x="72143" y="16094"/>
                      <a:pt x="72232" y="16138"/>
                      <a:pt x="72365" y="16138"/>
                    </a:cubicBezTo>
                    <a:cubicBezTo>
                      <a:pt x="72542" y="16493"/>
                      <a:pt x="72720" y="16848"/>
                      <a:pt x="72897" y="17247"/>
                    </a:cubicBezTo>
                    <a:lnTo>
                      <a:pt x="72853" y="17247"/>
                    </a:lnTo>
                    <a:cubicBezTo>
                      <a:pt x="72853" y="17247"/>
                      <a:pt x="72853" y="17203"/>
                      <a:pt x="72853" y="17158"/>
                    </a:cubicBezTo>
                    <a:lnTo>
                      <a:pt x="72542" y="16759"/>
                    </a:lnTo>
                    <a:cubicBezTo>
                      <a:pt x="72491" y="16681"/>
                      <a:pt x="72412" y="16649"/>
                      <a:pt x="72331" y="16649"/>
                    </a:cubicBezTo>
                    <a:cubicBezTo>
                      <a:pt x="72136" y="16649"/>
                      <a:pt x="71929" y="16837"/>
                      <a:pt x="72054" y="17025"/>
                    </a:cubicBezTo>
                    <a:lnTo>
                      <a:pt x="72365" y="17469"/>
                    </a:lnTo>
                    <a:cubicBezTo>
                      <a:pt x="72409" y="17513"/>
                      <a:pt x="72498" y="17558"/>
                      <a:pt x="72587" y="17558"/>
                    </a:cubicBezTo>
                    <a:cubicBezTo>
                      <a:pt x="72498" y="17646"/>
                      <a:pt x="72409" y="17735"/>
                      <a:pt x="72321" y="17824"/>
                    </a:cubicBezTo>
                    <a:cubicBezTo>
                      <a:pt x="72116" y="18028"/>
                      <a:pt x="72304" y="18311"/>
                      <a:pt x="72523" y="18311"/>
                    </a:cubicBezTo>
                    <a:cubicBezTo>
                      <a:pt x="72589" y="18311"/>
                      <a:pt x="72658" y="18285"/>
                      <a:pt x="72720" y="18223"/>
                    </a:cubicBezTo>
                    <a:lnTo>
                      <a:pt x="73164" y="17780"/>
                    </a:lnTo>
                    <a:lnTo>
                      <a:pt x="73430" y="18489"/>
                    </a:lnTo>
                    <a:cubicBezTo>
                      <a:pt x="72764" y="18756"/>
                      <a:pt x="72099" y="19687"/>
                      <a:pt x="71744" y="20264"/>
                    </a:cubicBezTo>
                    <a:cubicBezTo>
                      <a:pt x="71211" y="21107"/>
                      <a:pt x="70901" y="22039"/>
                      <a:pt x="70812" y="23059"/>
                    </a:cubicBezTo>
                    <a:cubicBezTo>
                      <a:pt x="70812" y="23059"/>
                      <a:pt x="70812" y="23104"/>
                      <a:pt x="70812" y="23148"/>
                    </a:cubicBezTo>
                    <a:lnTo>
                      <a:pt x="70147" y="23681"/>
                    </a:lnTo>
                    <a:cubicBezTo>
                      <a:pt x="70058" y="23059"/>
                      <a:pt x="70102" y="22394"/>
                      <a:pt x="70280" y="21773"/>
                    </a:cubicBezTo>
                    <a:cubicBezTo>
                      <a:pt x="70413" y="21063"/>
                      <a:pt x="70723" y="20353"/>
                      <a:pt x="71167" y="19776"/>
                    </a:cubicBezTo>
                    <a:cubicBezTo>
                      <a:pt x="71371" y="19572"/>
                      <a:pt x="71184" y="19289"/>
                      <a:pt x="70965" y="19289"/>
                    </a:cubicBezTo>
                    <a:cubicBezTo>
                      <a:pt x="70899" y="19289"/>
                      <a:pt x="70830" y="19315"/>
                      <a:pt x="70768" y="19377"/>
                    </a:cubicBezTo>
                    <a:cubicBezTo>
                      <a:pt x="70546" y="19643"/>
                      <a:pt x="70368" y="19954"/>
                      <a:pt x="70191" y="20309"/>
                    </a:cubicBezTo>
                    <a:cubicBezTo>
                      <a:pt x="70191" y="20264"/>
                      <a:pt x="70147" y="20264"/>
                      <a:pt x="70147" y="20220"/>
                    </a:cubicBezTo>
                    <a:cubicBezTo>
                      <a:pt x="69869" y="20004"/>
                      <a:pt x="69507" y="19874"/>
                      <a:pt x="69147" y="19874"/>
                    </a:cubicBezTo>
                    <a:cubicBezTo>
                      <a:pt x="68989" y="19874"/>
                      <a:pt x="68832" y="19899"/>
                      <a:pt x="68682" y="19954"/>
                    </a:cubicBezTo>
                    <a:lnTo>
                      <a:pt x="68682" y="19244"/>
                    </a:lnTo>
                    <a:cubicBezTo>
                      <a:pt x="68747" y="19231"/>
                      <a:pt x="68812" y="19225"/>
                      <a:pt x="68877" y="19225"/>
                    </a:cubicBezTo>
                    <a:cubicBezTo>
                      <a:pt x="69034" y="19225"/>
                      <a:pt x="69191" y="19257"/>
                      <a:pt x="69348" y="19288"/>
                    </a:cubicBezTo>
                    <a:cubicBezTo>
                      <a:pt x="69375" y="19295"/>
                      <a:pt x="69401" y="19298"/>
                      <a:pt x="69425" y="19298"/>
                    </a:cubicBezTo>
                    <a:cubicBezTo>
                      <a:pt x="69720" y="19298"/>
                      <a:pt x="69809" y="18834"/>
                      <a:pt x="69481" y="18711"/>
                    </a:cubicBezTo>
                    <a:cubicBezTo>
                      <a:pt x="69293" y="18680"/>
                      <a:pt x="69082" y="18649"/>
                      <a:pt x="68866" y="18649"/>
                    </a:cubicBezTo>
                    <a:cubicBezTo>
                      <a:pt x="68776" y="18649"/>
                      <a:pt x="68685" y="18654"/>
                      <a:pt x="68594" y="18667"/>
                    </a:cubicBezTo>
                    <a:cubicBezTo>
                      <a:pt x="68539" y="18626"/>
                      <a:pt x="68475" y="18606"/>
                      <a:pt x="68413" y="18606"/>
                    </a:cubicBezTo>
                    <a:cubicBezTo>
                      <a:pt x="68273" y="18606"/>
                      <a:pt x="68136" y="18705"/>
                      <a:pt x="68106" y="18889"/>
                    </a:cubicBezTo>
                    <a:cubicBezTo>
                      <a:pt x="68017" y="20309"/>
                      <a:pt x="68328" y="21728"/>
                      <a:pt x="68949" y="23015"/>
                    </a:cubicBezTo>
                    <a:cubicBezTo>
                      <a:pt x="68771" y="23104"/>
                      <a:pt x="68682" y="23326"/>
                      <a:pt x="68860" y="23459"/>
                    </a:cubicBezTo>
                    <a:cubicBezTo>
                      <a:pt x="69082" y="23636"/>
                      <a:pt x="69304" y="23858"/>
                      <a:pt x="69481" y="24124"/>
                    </a:cubicBezTo>
                    <a:cubicBezTo>
                      <a:pt x="69481" y="24124"/>
                      <a:pt x="69481" y="24169"/>
                      <a:pt x="69525" y="24169"/>
                    </a:cubicBezTo>
                    <a:lnTo>
                      <a:pt x="68416" y="25012"/>
                    </a:lnTo>
                    <a:cubicBezTo>
                      <a:pt x="68372" y="24967"/>
                      <a:pt x="68328" y="24923"/>
                      <a:pt x="68283" y="24923"/>
                    </a:cubicBezTo>
                    <a:lnTo>
                      <a:pt x="67085" y="24124"/>
                    </a:lnTo>
                    <a:cubicBezTo>
                      <a:pt x="67039" y="24098"/>
                      <a:pt x="66993" y="24086"/>
                      <a:pt x="66950" y="24086"/>
                    </a:cubicBezTo>
                    <a:cubicBezTo>
                      <a:pt x="66708" y="24086"/>
                      <a:pt x="66555" y="24461"/>
                      <a:pt x="66819" y="24612"/>
                    </a:cubicBezTo>
                    <a:lnTo>
                      <a:pt x="67973" y="25322"/>
                    </a:lnTo>
                    <a:cubicBezTo>
                      <a:pt x="65799" y="26919"/>
                      <a:pt x="63536" y="28384"/>
                      <a:pt x="61317" y="29759"/>
                    </a:cubicBezTo>
                    <a:cubicBezTo>
                      <a:pt x="55461" y="33353"/>
                      <a:pt x="49427" y="36592"/>
                      <a:pt x="43171" y="39431"/>
                    </a:cubicBezTo>
                    <a:cubicBezTo>
                      <a:pt x="37492" y="42093"/>
                      <a:pt x="31591" y="44578"/>
                      <a:pt x="25379" y="45820"/>
                    </a:cubicBezTo>
                    <a:cubicBezTo>
                      <a:pt x="17127" y="35349"/>
                      <a:pt x="17482" y="19421"/>
                      <a:pt x="26755" y="9571"/>
                    </a:cubicBezTo>
                    <a:cubicBezTo>
                      <a:pt x="32251" y="3799"/>
                      <a:pt x="39844" y="640"/>
                      <a:pt x="47491" y="640"/>
                    </a:cubicBezTo>
                    <a:close/>
                    <a:moveTo>
                      <a:pt x="19390" y="33663"/>
                    </a:moveTo>
                    <a:cubicBezTo>
                      <a:pt x="20188" y="38144"/>
                      <a:pt x="22007" y="42404"/>
                      <a:pt x="24758" y="46042"/>
                    </a:cubicBezTo>
                    <a:cubicBezTo>
                      <a:pt x="24137" y="46131"/>
                      <a:pt x="23471" y="46264"/>
                      <a:pt x="22806" y="46353"/>
                    </a:cubicBezTo>
                    <a:cubicBezTo>
                      <a:pt x="21551" y="46544"/>
                      <a:pt x="19563" y="46866"/>
                      <a:pt x="17637" y="46866"/>
                    </a:cubicBezTo>
                    <a:cubicBezTo>
                      <a:pt x="14659" y="46866"/>
                      <a:pt x="11826" y="46097"/>
                      <a:pt x="12069" y="42892"/>
                    </a:cubicBezTo>
                    <a:cubicBezTo>
                      <a:pt x="12202" y="40762"/>
                      <a:pt x="13799" y="38987"/>
                      <a:pt x="15175" y="37523"/>
                    </a:cubicBezTo>
                    <a:cubicBezTo>
                      <a:pt x="16461" y="36104"/>
                      <a:pt x="17881" y="34817"/>
                      <a:pt x="19390" y="33663"/>
                    </a:cubicBezTo>
                    <a:close/>
                    <a:moveTo>
                      <a:pt x="71211" y="43247"/>
                    </a:moveTo>
                    <a:lnTo>
                      <a:pt x="71211" y="43247"/>
                    </a:lnTo>
                    <a:cubicBezTo>
                      <a:pt x="69836" y="45510"/>
                      <a:pt x="68150" y="47550"/>
                      <a:pt x="66198" y="49281"/>
                    </a:cubicBezTo>
                    <a:cubicBezTo>
                      <a:pt x="65799" y="49680"/>
                      <a:pt x="65399" y="49991"/>
                      <a:pt x="64956" y="50346"/>
                    </a:cubicBezTo>
                    <a:cubicBezTo>
                      <a:pt x="65444" y="48748"/>
                      <a:pt x="66730" y="47284"/>
                      <a:pt x="67839" y="46086"/>
                    </a:cubicBezTo>
                    <a:cubicBezTo>
                      <a:pt x="68860" y="45022"/>
                      <a:pt x="69969" y="44090"/>
                      <a:pt x="71211" y="43247"/>
                    </a:cubicBezTo>
                    <a:close/>
                    <a:moveTo>
                      <a:pt x="84923" y="2878"/>
                    </a:moveTo>
                    <a:cubicBezTo>
                      <a:pt x="86673" y="2878"/>
                      <a:pt x="88456" y="3045"/>
                      <a:pt x="89979" y="3626"/>
                    </a:cubicBezTo>
                    <a:cubicBezTo>
                      <a:pt x="93218" y="5002"/>
                      <a:pt x="92020" y="9128"/>
                      <a:pt x="90689" y="11435"/>
                    </a:cubicBezTo>
                    <a:cubicBezTo>
                      <a:pt x="89402" y="13653"/>
                      <a:pt x="87494" y="15517"/>
                      <a:pt x="85675" y="17336"/>
                    </a:cubicBezTo>
                    <a:cubicBezTo>
                      <a:pt x="83901" y="19022"/>
                      <a:pt x="82126" y="20663"/>
                      <a:pt x="80218" y="22261"/>
                    </a:cubicBezTo>
                    <a:cubicBezTo>
                      <a:pt x="76269" y="25544"/>
                      <a:pt x="72054" y="28605"/>
                      <a:pt x="67706" y="31356"/>
                    </a:cubicBezTo>
                    <a:cubicBezTo>
                      <a:pt x="59232" y="36725"/>
                      <a:pt x="50270" y="41161"/>
                      <a:pt x="41130" y="45199"/>
                    </a:cubicBezTo>
                    <a:cubicBezTo>
                      <a:pt x="31280" y="49503"/>
                      <a:pt x="20632" y="54117"/>
                      <a:pt x="9673" y="54516"/>
                    </a:cubicBezTo>
                    <a:cubicBezTo>
                      <a:pt x="9489" y="54522"/>
                      <a:pt x="9302" y="54526"/>
                      <a:pt x="9112" y="54526"/>
                    </a:cubicBezTo>
                    <a:cubicBezTo>
                      <a:pt x="6551" y="54526"/>
                      <a:pt x="3533" y="53912"/>
                      <a:pt x="2707" y="51144"/>
                    </a:cubicBezTo>
                    <a:cubicBezTo>
                      <a:pt x="1864" y="48172"/>
                      <a:pt x="3772" y="45022"/>
                      <a:pt x="5636" y="42803"/>
                    </a:cubicBezTo>
                    <a:cubicBezTo>
                      <a:pt x="9496" y="38233"/>
                      <a:pt x="14287" y="34284"/>
                      <a:pt x="18990" y="30602"/>
                    </a:cubicBezTo>
                    <a:cubicBezTo>
                      <a:pt x="18990" y="30868"/>
                      <a:pt x="19035" y="31090"/>
                      <a:pt x="19035" y="31312"/>
                    </a:cubicBezTo>
                    <a:cubicBezTo>
                      <a:pt x="16018" y="33575"/>
                      <a:pt x="13222" y="36104"/>
                      <a:pt x="10738" y="38899"/>
                    </a:cubicBezTo>
                    <a:cubicBezTo>
                      <a:pt x="10534" y="39103"/>
                      <a:pt x="10721" y="39386"/>
                      <a:pt x="10940" y="39386"/>
                    </a:cubicBezTo>
                    <a:cubicBezTo>
                      <a:pt x="11006" y="39386"/>
                      <a:pt x="11075" y="39360"/>
                      <a:pt x="11137" y="39298"/>
                    </a:cubicBezTo>
                    <a:cubicBezTo>
                      <a:pt x="13533" y="36592"/>
                      <a:pt x="16240" y="34151"/>
                      <a:pt x="19123" y="31977"/>
                    </a:cubicBezTo>
                    <a:cubicBezTo>
                      <a:pt x="19168" y="32332"/>
                      <a:pt x="19212" y="32732"/>
                      <a:pt x="19301" y="33087"/>
                    </a:cubicBezTo>
                    <a:cubicBezTo>
                      <a:pt x="16550" y="35127"/>
                      <a:pt x="13444" y="37790"/>
                      <a:pt x="12025" y="40940"/>
                    </a:cubicBezTo>
                    <a:cubicBezTo>
                      <a:pt x="10827" y="43646"/>
                      <a:pt x="11847" y="46663"/>
                      <a:pt x="14953" y="47151"/>
                    </a:cubicBezTo>
                    <a:cubicBezTo>
                      <a:pt x="15946" y="47331"/>
                      <a:pt x="16974" y="47407"/>
                      <a:pt x="18017" y="47407"/>
                    </a:cubicBezTo>
                    <a:cubicBezTo>
                      <a:pt x="20842" y="47407"/>
                      <a:pt x="23775" y="46847"/>
                      <a:pt x="26400" y="46264"/>
                    </a:cubicBezTo>
                    <a:cubicBezTo>
                      <a:pt x="30482" y="45288"/>
                      <a:pt x="34519" y="43957"/>
                      <a:pt x="38379" y="42271"/>
                    </a:cubicBezTo>
                    <a:cubicBezTo>
                      <a:pt x="46099" y="39032"/>
                      <a:pt x="53597" y="35216"/>
                      <a:pt x="60741" y="30868"/>
                    </a:cubicBezTo>
                    <a:cubicBezTo>
                      <a:pt x="64157" y="28783"/>
                      <a:pt x="67440" y="26476"/>
                      <a:pt x="70590" y="24035"/>
                    </a:cubicBezTo>
                    <a:cubicBezTo>
                      <a:pt x="73785" y="21506"/>
                      <a:pt x="77024" y="18800"/>
                      <a:pt x="79508" y="15561"/>
                    </a:cubicBezTo>
                    <a:cubicBezTo>
                      <a:pt x="81505" y="12899"/>
                      <a:pt x="83102" y="9039"/>
                      <a:pt x="79375" y="7087"/>
                    </a:cubicBezTo>
                    <a:cubicBezTo>
                      <a:pt x="78300" y="6536"/>
                      <a:pt x="77123" y="6361"/>
                      <a:pt x="75928" y="6361"/>
                    </a:cubicBezTo>
                    <a:cubicBezTo>
                      <a:pt x="75199" y="6361"/>
                      <a:pt x="74463" y="6426"/>
                      <a:pt x="73740" y="6510"/>
                    </a:cubicBezTo>
                    <a:cubicBezTo>
                      <a:pt x="71389" y="6732"/>
                      <a:pt x="69082" y="7176"/>
                      <a:pt x="66775" y="7841"/>
                    </a:cubicBezTo>
                    <a:cubicBezTo>
                      <a:pt x="66642" y="7708"/>
                      <a:pt x="66508" y="7575"/>
                      <a:pt x="66331" y="7442"/>
                    </a:cubicBezTo>
                    <a:cubicBezTo>
                      <a:pt x="68993" y="6554"/>
                      <a:pt x="71699" y="5845"/>
                      <a:pt x="74450" y="5401"/>
                    </a:cubicBezTo>
                    <a:cubicBezTo>
                      <a:pt x="74791" y="5316"/>
                      <a:pt x="74682" y="4821"/>
                      <a:pt x="74359" y="4821"/>
                    </a:cubicBezTo>
                    <a:cubicBezTo>
                      <a:pt x="74345" y="4821"/>
                      <a:pt x="74331" y="4822"/>
                      <a:pt x="74317" y="4824"/>
                    </a:cubicBezTo>
                    <a:cubicBezTo>
                      <a:pt x="71522" y="5312"/>
                      <a:pt x="68771" y="6022"/>
                      <a:pt x="66065" y="6909"/>
                    </a:cubicBezTo>
                    <a:cubicBezTo>
                      <a:pt x="66020" y="6954"/>
                      <a:pt x="65932" y="6998"/>
                      <a:pt x="65932" y="7043"/>
                    </a:cubicBezTo>
                    <a:lnTo>
                      <a:pt x="65577" y="6732"/>
                    </a:lnTo>
                    <a:cubicBezTo>
                      <a:pt x="70857" y="4957"/>
                      <a:pt x="76269" y="3360"/>
                      <a:pt x="81860" y="3005"/>
                    </a:cubicBezTo>
                    <a:cubicBezTo>
                      <a:pt x="82827" y="2938"/>
                      <a:pt x="83869" y="2878"/>
                      <a:pt x="84923" y="2878"/>
                    </a:cubicBezTo>
                    <a:close/>
                    <a:moveTo>
                      <a:pt x="56570" y="53806"/>
                    </a:moveTo>
                    <a:lnTo>
                      <a:pt x="57812" y="54472"/>
                    </a:lnTo>
                    <a:cubicBezTo>
                      <a:pt x="57413" y="54649"/>
                      <a:pt x="57058" y="54782"/>
                      <a:pt x="56659" y="54916"/>
                    </a:cubicBezTo>
                    <a:cubicBezTo>
                      <a:pt x="56614" y="54561"/>
                      <a:pt x="56570" y="54161"/>
                      <a:pt x="56570" y="53806"/>
                    </a:cubicBezTo>
                    <a:close/>
                    <a:moveTo>
                      <a:pt x="72942" y="28561"/>
                    </a:moveTo>
                    <a:lnTo>
                      <a:pt x="72942" y="28561"/>
                    </a:lnTo>
                    <a:cubicBezTo>
                      <a:pt x="71345" y="31711"/>
                      <a:pt x="70413" y="35261"/>
                      <a:pt x="72010" y="38633"/>
                    </a:cubicBezTo>
                    <a:lnTo>
                      <a:pt x="71566" y="38899"/>
                    </a:lnTo>
                    <a:cubicBezTo>
                      <a:pt x="70901" y="37656"/>
                      <a:pt x="70590" y="36281"/>
                      <a:pt x="70679" y="34861"/>
                    </a:cubicBezTo>
                    <a:cubicBezTo>
                      <a:pt x="70679" y="34684"/>
                      <a:pt x="70535" y="34595"/>
                      <a:pt x="70391" y="34595"/>
                    </a:cubicBezTo>
                    <a:cubicBezTo>
                      <a:pt x="70246" y="34595"/>
                      <a:pt x="70102" y="34684"/>
                      <a:pt x="70102" y="34861"/>
                    </a:cubicBezTo>
                    <a:lnTo>
                      <a:pt x="70102" y="35127"/>
                    </a:lnTo>
                    <a:cubicBezTo>
                      <a:pt x="70014" y="35039"/>
                      <a:pt x="69925" y="35039"/>
                      <a:pt x="69836" y="35039"/>
                    </a:cubicBezTo>
                    <a:cubicBezTo>
                      <a:pt x="69703" y="35083"/>
                      <a:pt x="69570" y="35216"/>
                      <a:pt x="69525" y="35349"/>
                    </a:cubicBezTo>
                    <a:lnTo>
                      <a:pt x="69082" y="35882"/>
                    </a:lnTo>
                    <a:cubicBezTo>
                      <a:pt x="68960" y="36094"/>
                      <a:pt x="69130" y="36286"/>
                      <a:pt x="69320" y="36286"/>
                    </a:cubicBezTo>
                    <a:cubicBezTo>
                      <a:pt x="69408" y="36286"/>
                      <a:pt x="69500" y="36246"/>
                      <a:pt x="69570" y="36148"/>
                    </a:cubicBezTo>
                    <a:lnTo>
                      <a:pt x="69836" y="35837"/>
                    </a:lnTo>
                    <a:lnTo>
                      <a:pt x="69925" y="35660"/>
                    </a:lnTo>
                    <a:cubicBezTo>
                      <a:pt x="70014" y="35660"/>
                      <a:pt x="70058" y="35660"/>
                      <a:pt x="70102" y="35615"/>
                    </a:cubicBezTo>
                    <a:cubicBezTo>
                      <a:pt x="70147" y="36059"/>
                      <a:pt x="70191" y="36547"/>
                      <a:pt x="70280" y="36991"/>
                    </a:cubicBezTo>
                    <a:cubicBezTo>
                      <a:pt x="70243" y="36973"/>
                      <a:pt x="70199" y="36962"/>
                      <a:pt x="70156" y="36962"/>
                    </a:cubicBezTo>
                    <a:cubicBezTo>
                      <a:pt x="70096" y="36962"/>
                      <a:pt x="70040" y="36983"/>
                      <a:pt x="70014" y="37035"/>
                    </a:cubicBezTo>
                    <a:cubicBezTo>
                      <a:pt x="69259" y="37967"/>
                      <a:pt x="68904" y="39165"/>
                      <a:pt x="69037" y="40363"/>
                    </a:cubicBezTo>
                    <a:cubicBezTo>
                      <a:pt x="68904" y="40452"/>
                      <a:pt x="68816" y="40540"/>
                      <a:pt x="68682" y="40629"/>
                    </a:cubicBezTo>
                    <a:cubicBezTo>
                      <a:pt x="68464" y="40775"/>
                      <a:pt x="68604" y="41130"/>
                      <a:pt x="68833" y="41130"/>
                    </a:cubicBezTo>
                    <a:cubicBezTo>
                      <a:pt x="68883" y="41130"/>
                      <a:pt x="68937" y="41113"/>
                      <a:pt x="68993" y="41073"/>
                    </a:cubicBezTo>
                    <a:cubicBezTo>
                      <a:pt x="70368" y="40097"/>
                      <a:pt x="71877" y="39209"/>
                      <a:pt x="73474" y="38544"/>
                    </a:cubicBezTo>
                    <a:lnTo>
                      <a:pt x="73474" y="38544"/>
                    </a:lnTo>
                    <a:cubicBezTo>
                      <a:pt x="73297" y="38987"/>
                      <a:pt x="73119" y="39431"/>
                      <a:pt x="72897" y="39875"/>
                    </a:cubicBezTo>
                    <a:lnTo>
                      <a:pt x="72720" y="39875"/>
                    </a:lnTo>
                    <a:cubicBezTo>
                      <a:pt x="70590" y="40895"/>
                      <a:pt x="68638" y="42271"/>
                      <a:pt x="66952" y="43957"/>
                    </a:cubicBezTo>
                    <a:cubicBezTo>
                      <a:pt x="66779" y="44164"/>
                      <a:pt x="66984" y="44426"/>
                      <a:pt x="67188" y="44426"/>
                    </a:cubicBezTo>
                    <a:cubicBezTo>
                      <a:pt x="67245" y="44426"/>
                      <a:pt x="67303" y="44405"/>
                      <a:pt x="67351" y="44356"/>
                    </a:cubicBezTo>
                    <a:cubicBezTo>
                      <a:pt x="68904" y="42847"/>
                      <a:pt x="70679" y="41561"/>
                      <a:pt x="72587" y="40585"/>
                    </a:cubicBezTo>
                    <a:lnTo>
                      <a:pt x="72587" y="40585"/>
                    </a:lnTo>
                    <a:cubicBezTo>
                      <a:pt x="72365" y="41117"/>
                      <a:pt x="72099" y="41605"/>
                      <a:pt x="71833" y="42093"/>
                    </a:cubicBezTo>
                    <a:cubicBezTo>
                      <a:pt x="70102" y="43158"/>
                      <a:pt x="68505" y="44445"/>
                      <a:pt x="67174" y="45998"/>
                    </a:cubicBezTo>
                    <a:cubicBezTo>
                      <a:pt x="65932" y="47329"/>
                      <a:pt x="64601" y="48926"/>
                      <a:pt x="64290" y="50789"/>
                    </a:cubicBezTo>
                    <a:lnTo>
                      <a:pt x="64290" y="50834"/>
                    </a:lnTo>
                    <a:cubicBezTo>
                      <a:pt x="64024" y="51011"/>
                      <a:pt x="63758" y="51233"/>
                      <a:pt x="63447" y="51410"/>
                    </a:cubicBezTo>
                    <a:cubicBezTo>
                      <a:pt x="63758" y="49636"/>
                      <a:pt x="64468" y="47994"/>
                      <a:pt x="65577" y="46574"/>
                    </a:cubicBezTo>
                    <a:cubicBezTo>
                      <a:pt x="65734" y="46386"/>
                      <a:pt x="65536" y="46198"/>
                      <a:pt x="65328" y="46198"/>
                    </a:cubicBezTo>
                    <a:cubicBezTo>
                      <a:pt x="65241" y="46198"/>
                      <a:pt x="65154" y="46230"/>
                      <a:pt x="65089" y="46308"/>
                    </a:cubicBezTo>
                    <a:cubicBezTo>
                      <a:pt x="63846" y="47950"/>
                      <a:pt x="63092" y="49858"/>
                      <a:pt x="62826" y="51899"/>
                    </a:cubicBezTo>
                    <a:cubicBezTo>
                      <a:pt x="62648" y="52032"/>
                      <a:pt x="62427" y="52165"/>
                      <a:pt x="62249" y="52298"/>
                    </a:cubicBezTo>
                    <a:cubicBezTo>
                      <a:pt x="62648" y="48527"/>
                      <a:pt x="64468" y="45110"/>
                      <a:pt x="67307" y="42626"/>
                    </a:cubicBezTo>
                    <a:cubicBezTo>
                      <a:pt x="67485" y="42448"/>
                      <a:pt x="67396" y="42182"/>
                      <a:pt x="67130" y="42138"/>
                    </a:cubicBezTo>
                    <a:cubicBezTo>
                      <a:pt x="67174" y="42093"/>
                      <a:pt x="67174" y="42093"/>
                      <a:pt x="67130" y="42049"/>
                    </a:cubicBezTo>
                    <a:cubicBezTo>
                      <a:pt x="66775" y="39964"/>
                      <a:pt x="67174" y="37790"/>
                      <a:pt x="68194" y="35926"/>
                    </a:cubicBezTo>
                    <a:cubicBezTo>
                      <a:pt x="68316" y="35713"/>
                      <a:pt x="68125" y="35521"/>
                      <a:pt x="67936" y="35521"/>
                    </a:cubicBezTo>
                    <a:cubicBezTo>
                      <a:pt x="67849" y="35521"/>
                      <a:pt x="67762" y="35562"/>
                      <a:pt x="67706" y="35660"/>
                    </a:cubicBezTo>
                    <a:cubicBezTo>
                      <a:pt x="66642" y="37656"/>
                      <a:pt x="66242" y="39919"/>
                      <a:pt x="66597" y="42182"/>
                    </a:cubicBezTo>
                    <a:cubicBezTo>
                      <a:pt x="66642" y="42271"/>
                      <a:pt x="66686" y="42315"/>
                      <a:pt x="66775" y="42359"/>
                    </a:cubicBezTo>
                    <a:cubicBezTo>
                      <a:pt x="66420" y="42670"/>
                      <a:pt x="66109" y="42981"/>
                      <a:pt x="65799" y="43291"/>
                    </a:cubicBezTo>
                    <a:cubicBezTo>
                      <a:pt x="65577" y="40984"/>
                      <a:pt x="65887" y="38677"/>
                      <a:pt x="66642" y="36503"/>
                    </a:cubicBezTo>
                    <a:cubicBezTo>
                      <a:pt x="66723" y="36285"/>
                      <a:pt x="66555" y="36151"/>
                      <a:pt x="66382" y="36151"/>
                    </a:cubicBezTo>
                    <a:cubicBezTo>
                      <a:pt x="66272" y="36151"/>
                      <a:pt x="66161" y="36205"/>
                      <a:pt x="66109" y="36325"/>
                    </a:cubicBezTo>
                    <a:cubicBezTo>
                      <a:pt x="65266" y="38633"/>
                      <a:pt x="65000" y="41073"/>
                      <a:pt x="65266" y="43469"/>
                    </a:cubicBezTo>
                    <a:cubicBezTo>
                      <a:pt x="65266" y="43557"/>
                      <a:pt x="65355" y="43646"/>
                      <a:pt x="65444" y="43690"/>
                    </a:cubicBezTo>
                    <a:cubicBezTo>
                      <a:pt x="65222" y="43912"/>
                      <a:pt x="65044" y="44134"/>
                      <a:pt x="64867" y="44356"/>
                    </a:cubicBezTo>
                    <a:cubicBezTo>
                      <a:pt x="64601" y="43602"/>
                      <a:pt x="64512" y="42803"/>
                      <a:pt x="64645" y="42004"/>
                    </a:cubicBezTo>
                    <a:cubicBezTo>
                      <a:pt x="64672" y="41815"/>
                      <a:pt x="64485" y="41675"/>
                      <a:pt x="64314" y="41675"/>
                    </a:cubicBezTo>
                    <a:cubicBezTo>
                      <a:pt x="64205" y="41675"/>
                      <a:pt x="64103" y="41733"/>
                      <a:pt x="64068" y="41871"/>
                    </a:cubicBezTo>
                    <a:cubicBezTo>
                      <a:pt x="63935" y="42803"/>
                      <a:pt x="64024" y="43779"/>
                      <a:pt x="64379" y="44667"/>
                    </a:cubicBezTo>
                    <a:cubicBezTo>
                      <a:pt x="64379" y="44711"/>
                      <a:pt x="64423" y="44755"/>
                      <a:pt x="64512" y="44800"/>
                    </a:cubicBezTo>
                    <a:cubicBezTo>
                      <a:pt x="64113" y="45332"/>
                      <a:pt x="63802" y="45864"/>
                      <a:pt x="63491" y="46397"/>
                    </a:cubicBezTo>
                    <a:cubicBezTo>
                      <a:pt x="63536" y="46264"/>
                      <a:pt x="63491" y="46131"/>
                      <a:pt x="63403" y="46042"/>
                    </a:cubicBezTo>
                    <a:lnTo>
                      <a:pt x="62338" y="45288"/>
                    </a:lnTo>
                    <a:cubicBezTo>
                      <a:pt x="62295" y="45259"/>
                      <a:pt x="62253" y="45247"/>
                      <a:pt x="62212" y="45247"/>
                    </a:cubicBezTo>
                    <a:cubicBezTo>
                      <a:pt x="62000" y="45247"/>
                      <a:pt x="61848" y="45589"/>
                      <a:pt x="62072" y="45776"/>
                    </a:cubicBezTo>
                    <a:lnTo>
                      <a:pt x="63136" y="46574"/>
                    </a:lnTo>
                    <a:cubicBezTo>
                      <a:pt x="63187" y="46608"/>
                      <a:pt x="63238" y="46623"/>
                      <a:pt x="63287" y="46623"/>
                    </a:cubicBezTo>
                    <a:cubicBezTo>
                      <a:pt x="63365" y="46623"/>
                      <a:pt x="63437" y="46585"/>
                      <a:pt x="63491" y="46530"/>
                    </a:cubicBezTo>
                    <a:lnTo>
                      <a:pt x="63491" y="46530"/>
                    </a:lnTo>
                    <a:cubicBezTo>
                      <a:pt x="63403" y="46707"/>
                      <a:pt x="63314" y="46885"/>
                      <a:pt x="63225" y="47062"/>
                    </a:cubicBezTo>
                    <a:lnTo>
                      <a:pt x="63181" y="47062"/>
                    </a:lnTo>
                    <a:lnTo>
                      <a:pt x="61761" y="46264"/>
                    </a:lnTo>
                    <a:cubicBezTo>
                      <a:pt x="61718" y="46245"/>
                      <a:pt x="61677" y="46237"/>
                      <a:pt x="61639" y="46237"/>
                    </a:cubicBezTo>
                    <a:cubicBezTo>
                      <a:pt x="61399" y="46237"/>
                      <a:pt x="61265" y="46561"/>
                      <a:pt x="61495" y="46752"/>
                    </a:cubicBezTo>
                    <a:lnTo>
                      <a:pt x="62870" y="47550"/>
                    </a:lnTo>
                    <a:lnTo>
                      <a:pt x="62959" y="47550"/>
                    </a:lnTo>
                    <a:cubicBezTo>
                      <a:pt x="62826" y="47861"/>
                      <a:pt x="62737" y="48172"/>
                      <a:pt x="62604" y="48482"/>
                    </a:cubicBezTo>
                    <a:cubicBezTo>
                      <a:pt x="62604" y="48393"/>
                      <a:pt x="62604" y="48349"/>
                      <a:pt x="62560" y="48305"/>
                    </a:cubicBezTo>
                    <a:cubicBezTo>
                      <a:pt x="62205" y="47817"/>
                      <a:pt x="61805" y="47417"/>
                      <a:pt x="61273" y="47151"/>
                    </a:cubicBezTo>
                    <a:cubicBezTo>
                      <a:pt x="61227" y="47125"/>
                      <a:pt x="61181" y="47113"/>
                      <a:pt x="61138" y="47113"/>
                    </a:cubicBezTo>
                    <a:cubicBezTo>
                      <a:pt x="60896" y="47113"/>
                      <a:pt x="60743" y="47488"/>
                      <a:pt x="61007" y="47639"/>
                    </a:cubicBezTo>
                    <a:cubicBezTo>
                      <a:pt x="61406" y="47861"/>
                      <a:pt x="61805" y="48172"/>
                      <a:pt x="62072" y="48571"/>
                    </a:cubicBezTo>
                    <a:cubicBezTo>
                      <a:pt x="62130" y="48649"/>
                      <a:pt x="62222" y="48684"/>
                      <a:pt x="62315" y="48684"/>
                    </a:cubicBezTo>
                    <a:cubicBezTo>
                      <a:pt x="62434" y="48684"/>
                      <a:pt x="62554" y="48626"/>
                      <a:pt x="62604" y="48527"/>
                    </a:cubicBezTo>
                    <a:lnTo>
                      <a:pt x="62604" y="48527"/>
                    </a:lnTo>
                    <a:cubicBezTo>
                      <a:pt x="62205" y="49503"/>
                      <a:pt x="61939" y="50523"/>
                      <a:pt x="61805" y="51544"/>
                    </a:cubicBezTo>
                    <a:cubicBezTo>
                      <a:pt x="61761" y="51322"/>
                      <a:pt x="61717" y="51100"/>
                      <a:pt x="61672" y="50834"/>
                    </a:cubicBezTo>
                    <a:cubicBezTo>
                      <a:pt x="61655" y="50698"/>
                      <a:pt x="61567" y="50640"/>
                      <a:pt x="61467" y="50640"/>
                    </a:cubicBezTo>
                    <a:cubicBezTo>
                      <a:pt x="61305" y="50640"/>
                      <a:pt x="61112" y="50792"/>
                      <a:pt x="61140" y="51011"/>
                    </a:cubicBezTo>
                    <a:cubicBezTo>
                      <a:pt x="61140" y="51322"/>
                      <a:pt x="61229" y="51544"/>
                      <a:pt x="61273" y="51854"/>
                    </a:cubicBezTo>
                    <a:cubicBezTo>
                      <a:pt x="61051" y="51721"/>
                      <a:pt x="60829" y="51632"/>
                      <a:pt x="60652" y="51544"/>
                    </a:cubicBezTo>
                    <a:cubicBezTo>
                      <a:pt x="60696" y="51499"/>
                      <a:pt x="60696" y="51410"/>
                      <a:pt x="60696" y="51322"/>
                    </a:cubicBezTo>
                    <a:cubicBezTo>
                      <a:pt x="60563" y="50434"/>
                      <a:pt x="60297" y="49591"/>
                      <a:pt x="59898" y="48748"/>
                    </a:cubicBezTo>
                    <a:cubicBezTo>
                      <a:pt x="59856" y="48652"/>
                      <a:pt x="59781" y="48611"/>
                      <a:pt x="59701" y="48611"/>
                    </a:cubicBezTo>
                    <a:cubicBezTo>
                      <a:pt x="59522" y="48611"/>
                      <a:pt x="59318" y="48814"/>
                      <a:pt x="59410" y="49059"/>
                    </a:cubicBezTo>
                    <a:cubicBezTo>
                      <a:pt x="59765" y="49769"/>
                      <a:pt x="59986" y="50523"/>
                      <a:pt x="60119" y="51322"/>
                    </a:cubicBezTo>
                    <a:lnTo>
                      <a:pt x="59809" y="51189"/>
                    </a:lnTo>
                    <a:cubicBezTo>
                      <a:pt x="59676" y="50612"/>
                      <a:pt x="59498" y="50035"/>
                      <a:pt x="59276" y="49503"/>
                    </a:cubicBezTo>
                    <a:cubicBezTo>
                      <a:pt x="59224" y="49412"/>
                      <a:pt x="59146" y="49374"/>
                      <a:pt x="59065" y="49374"/>
                    </a:cubicBezTo>
                    <a:cubicBezTo>
                      <a:pt x="58870" y="49374"/>
                      <a:pt x="58663" y="49594"/>
                      <a:pt x="58788" y="49813"/>
                    </a:cubicBezTo>
                    <a:cubicBezTo>
                      <a:pt x="58966" y="50168"/>
                      <a:pt x="59099" y="50568"/>
                      <a:pt x="59188" y="50967"/>
                    </a:cubicBezTo>
                    <a:cubicBezTo>
                      <a:pt x="58744" y="50789"/>
                      <a:pt x="58300" y="50656"/>
                      <a:pt x="57857" y="50523"/>
                    </a:cubicBezTo>
                    <a:cubicBezTo>
                      <a:pt x="57830" y="50516"/>
                      <a:pt x="57804" y="50513"/>
                      <a:pt x="57780" y="50513"/>
                    </a:cubicBezTo>
                    <a:cubicBezTo>
                      <a:pt x="57484" y="50513"/>
                      <a:pt x="57396" y="50977"/>
                      <a:pt x="57724" y="51100"/>
                    </a:cubicBezTo>
                    <a:cubicBezTo>
                      <a:pt x="58300" y="51233"/>
                      <a:pt x="58833" y="51410"/>
                      <a:pt x="59410" y="51632"/>
                    </a:cubicBezTo>
                    <a:cubicBezTo>
                      <a:pt x="59443" y="51732"/>
                      <a:pt x="59526" y="51782"/>
                      <a:pt x="59622" y="51782"/>
                    </a:cubicBezTo>
                    <a:cubicBezTo>
                      <a:pt x="59654" y="51782"/>
                      <a:pt x="59687" y="51777"/>
                      <a:pt x="59720" y="51765"/>
                    </a:cubicBezTo>
                    <a:cubicBezTo>
                      <a:pt x="60341" y="52032"/>
                      <a:pt x="60962" y="52298"/>
                      <a:pt x="61584" y="52653"/>
                    </a:cubicBezTo>
                    <a:lnTo>
                      <a:pt x="61672" y="52653"/>
                    </a:lnTo>
                    <a:cubicBezTo>
                      <a:pt x="61450" y="52742"/>
                      <a:pt x="61273" y="52875"/>
                      <a:pt x="61051" y="53008"/>
                    </a:cubicBezTo>
                    <a:cubicBezTo>
                      <a:pt x="61096" y="52875"/>
                      <a:pt x="61051" y="52742"/>
                      <a:pt x="60918" y="52697"/>
                    </a:cubicBezTo>
                    <a:lnTo>
                      <a:pt x="60430" y="52475"/>
                    </a:lnTo>
                    <a:cubicBezTo>
                      <a:pt x="60393" y="52460"/>
                      <a:pt x="60357" y="52453"/>
                      <a:pt x="60323" y="52453"/>
                    </a:cubicBezTo>
                    <a:cubicBezTo>
                      <a:pt x="60065" y="52453"/>
                      <a:pt x="59890" y="52846"/>
                      <a:pt x="60164" y="52963"/>
                    </a:cubicBezTo>
                    <a:lnTo>
                      <a:pt x="60652" y="53185"/>
                    </a:lnTo>
                    <a:cubicBezTo>
                      <a:pt x="59898" y="53585"/>
                      <a:pt x="59099" y="53984"/>
                      <a:pt x="58256" y="54339"/>
                    </a:cubicBezTo>
                    <a:cubicBezTo>
                      <a:pt x="58300" y="54206"/>
                      <a:pt x="58212" y="54117"/>
                      <a:pt x="58123" y="54073"/>
                    </a:cubicBezTo>
                    <a:lnTo>
                      <a:pt x="56570" y="53185"/>
                    </a:lnTo>
                    <a:cubicBezTo>
                      <a:pt x="56570" y="53008"/>
                      <a:pt x="56570" y="52875"/>
                      <a:pt x="56614" y="52697"/>
                    </a:cubicBezTo>
                    <a:cubicBezTo>
                      <a:pt x="57324" y="53052"/>
                      <a:pt x="57990" y="53451"/>
                      <a:pt x="58655" y="53939"/>
                    </a:cubicBezTo>
                    <a:cubicBezTo>
                      <a:pt x="58710" y="53985"/>
                      <a:pt x="58771" y="54004"/>
                      <a:pt x="58830" y="54004"/>
                    </a:cubicBezTo>
                    <a:cubicBezTo>
                      <a:pt x="59058" y="54004"/>
                      <a:pt x="59266" y="53716"/>
                      <a:pt x="59055" y="53540"/>
                    </a:cubicBezTo>
                    <a:cubicBezTo>
                      <a:pt x="58300" y="53008"/>
                      <a:pt x="57546" y="52520"/>
                      <a:pt x="56703" y="52120"/>
                    </a:cubicBezTo>
                    <a:cubicBezTo>
                      <a:pt x="56703" y="52032"/>
                      <a:pt x="56747" y="51899"/>
                      <a:pt x="56792" y="51810"/>
                    </a:cubicBezTo>
                    <a:cubicBezTo>
                      <a:pt x="56792" y="51765"/>
                      <a:pt x="56792" y="51677"/>
                      <a:pt x="56792" y="51632"/>
                    </a:cubicBezTo>
                    <a:lnTo>
                      <a:pt x="58744" y="52298"/>
                    </a:lnTo>
                    <a:cubicBezTo>
                      <a:pt x="58783" y="52312"/>
                      <a:pt x="58819" y="52319"/>
                      <a:pt x="58852" y="52319"/>
                    </a:cubicBezTo>
                    <a:cubicBezTo>
                      <a:pt x="59122" y="52319"/>
                      <a:pt x="59193" y="51884"/>
                      <a:pt x="58877" y="51765"/>
                    </a:cubicBezTo>
                    <a:lnTo>
                      <a:pt x="56792" y="51056"/>
                    </a:lnTo>
                    <a:cubicBezTo>
                      <a:pt x="56756" y="51044"/>
                      <a:pt x="56722" y="51038"/>
                      <a:pt x="56691" y="51038"/>
                    </a:cubicBezTo>
                    <a:cubicBezTo>
                      <a:pt x="56494" y="51038"/>
                      <a:pt x="56405" y="51263"/>
                      <a:pt x="56481" y="51455"/>
                    </a:cubicBezTo>
                    <a:cubicBezTo>
                      <a:pt x="56393" y="51455"/>
                      <a:pt x="56259" y="51544"/>
                      <a:pt x="56259" y="51632"/>
                    </a:cubicBezTo>
                    <a:cubicBezTo>
                      <a:pt x="55993" y="52742"/>
                      <a:pt x="55949" y="53939"/>
                      <a:pt x="56126" y="55049"/>
                    </a:cubicBezTo>
                    <a:cubicBezTo>
                      <a:pt x="56082" y="55093"/>
                      <a:pt x="56082" y="55093"/>
                      <a:pt x="56126" y="55093"/>
                    </a:cubicBezTo>
                    <a:cubicBezTo>
                      <a:pt x="55550" y="55271"/>
                      <a:pt x="54973" y="55448"/>
                      <a:pt x="54352" y="55625"/>
                    </a:cubicBezTo>
                    <a:cubicBezTo>
                      <a:pt x="54263" y="54827"/>
                      <a:pt x="54263" y="54073"/>
                      <a:pt x="54440" y="53318"/>
                    </a:cubicBezTo>
                    <a:cubicBezTo>
                      <a:pt x="54493" y="53109"/>
                      <a:pt x="54328" y="52976"/>
                      <a:pt x="54167" y="52976"/>
                    </a:cubicBezTo>
                    <a:cubicBezTo>
                      <a:pt x="54055" y="52976"/>
                      <a:pt x="53944" y="53040"/>
                      <a:pt x="53908" y="53185"/>
                    </a:cubicBezTo>
                    <a:cubicBezTo>
                      <a:pt x="53775" y="53806"/>
                      <a:pt x="53686" y="54472"/>
                      <a:pt x="53730" y="55137"/>
                    </a:cubicBezTo>
                    <a:cubicBezTo>
                      <a:pt x="53553" y="54694"/>
                      <a:pt x="53287" y="54294"/>
                      <a:pt x="52976" y="53984"/>
                    </a:cubicBezTo>
                    <a:cubicBezTo>
                      <a:pt x="52914" y="53921"/>
                      <a:pt x="52844" y="53895"/>
                      <a:pt x="52777" y="53895"/>
                    </a:cubicBezTo>
                    <a:cubicBezTo>
                      <a:pt x="52559" y="53895"/>
                      <a:pt x="52373" y="54169"/>
                      <a:pt x="52577" y="54339"/>
                    </a:cubicBezTo>
                    <a:cubicBezTo>
                      <a:pt x="52932" y="54738"/>
                      <a:pt x="53242" y="55226"/>
                      <a:pt x="53376" y="55759"/>
                    </a:cubicBezTo>
                    <a:cubicBezTo>
                      <a:pt x="53420" y="55759"/>
                      <a:pt x="53420" y="55803"/>
                      <a:pt x="53420" y="55847"/>
                    </a:cubicBezTo>
                    <a:cubicBezTo>
                      <a:pt x="52887" y="55936"/>
                      <a:pt x="52355" y="56069"/>
                      <a:pt x="51823" y="56158"/>
                    </a:cubicBezTo>
                    <a:cubicBezTo>
                      <a:pt x="51823" y="56069"/>
                      <a:pt x="51823" y="55980"/>
                      <a:pt x="51778" y="55936"/>
                    </a:cubicBezTo>
                    <a:lnTo>
                      <a:pt x="51290" y="55004"/>
                    </a:lnTo>
                    <a:cubicBezTo>
                      <a:pt x="51234" y="54906"/>
                      <a:pt x="51148" y="54866"/>
                      <a:pt x="51061" y="54866"/>
                    </a:cubicBezTo>
                    <a:cubicBezTo>
                      <a:pt x="50871" y="54866"/>
                      <a:pt x="50681" y="55058"/>
                      <a:pt x="50802" y="55271"/>
                    </a:cubicBezTo>
                    <a:lnTo>
                      <a:pt x="51290" y="56202"/>
                    </a:lnTo>
                    <a:lnTo>
                      <a:pt x="50935" y="56247"/>
                    </a:lnTo>
                    <a:lnTo>
                      <a:pt x="50580" y="55448"/>
                    </a:lnTo>
                    <a:cubicBezTo>
                      <a:pt x="50524" y="55350"/>
                      <a:pt x="50438" y="55310"/>
                      <a:pt x="50351" y="55310"/>
                    </a:cubicBezTo>
                    <a:cubicBezTo>
                      <a:pt x="50161" y="55310"/>
                      <a:pt x="49971" y="55501"/>
                      <a:pt x="50092" y="55714"/>
                    </a:cubicBezTo>
                    <a:lnTo>
                      <a:pt x="50403" y="56335"/>
                    </a:lnTo>
                    <a:cubicBezTo>
                      <a:pt x="49440" y="56440"/>
                      <a:pt x="48485" y="56490"/>
                      <a:pt x="47533" y="56490"/>
                    </a:cubicBezTo>
                    <a:cubicBezTo>
                      <a:pt x="46073" y="56490"/>
                      <a:pt x="44622" y="56373"/>
                      <a:pt x="43171" y="56158"/>
                    </a:cubicBezTo>
                    <a:lnTo>
                      <a:pt x="43171" y="56114"/>
                    </a:lnTo>
                    <a:cubicBezTo>
                      <a:pt x="38379" y="55359"/>
                      <a:pt x="33854" y="53318"/>
                      <a:pt x="30082" y="50301"/>
                    </a:cubicBezTo>
                    <a:cubicBezTo>
                      <a:pt x="31990" y="49591"/>
                      <a:pt x="33898" y="48837"/>
                      <a:pt x="35806" y="48039"/>
                    </a:cubicBezTo>
                    <a:cubicBezTo>
                      <a:pt x="46321" y="43690"/>
                      <a:pt x="56659" y="38810"/>
                      <a:pt x="66375" y="32865"/>
                    </a:cubicBezTo>
                    <a:lnTo>
                      <a:pt x="67396" y="32199"/>
                    </a:lnTo>
                    <a:lnTo>
                      <a:pt x="67928" y="32865"/>
                    </a:lnTo>
                    <a:lnTo>
                      <a:pt x="67973" y="32865"/>
                    </a:lnTo>
                    <a:cubicBezTo>
                      <a:pt x="68017" y="32865"/>
                      <a:pt x="67884" y="32953"/>
                      <a:pt x="67884" y="32998"/>
                    </a:cubicBezTo>
                    <a:cubicBezTo>
                      <a:pt x="67714" y="33202"/>
                      <a:pt x="67909" y="33485"/>
                      <a:pt x="68090" y="33485"/>
                    </a:cubicBezTo>
                    <a:cubicBezTo>
                      <a:pt x="68144" y="33485"/>
                      <a:pt x="68198" y="33459"/>
                      <a:pt x="68239" y="33397"/>
                    </a:cubicBezTo>
                    <a:cubicBezTo>
                      <a:pt x="69037" y="32421"/>
                      <a:pt x="69880" y="31534"/>
                      <a:pt x="70812" y="30735"/>
                    </a:cubicBezTo>
                    <a:lnTo>
                      <a:pt x="70901" y="30735"/>
                    </a:lnTo>
                    <a:cubicBezTo>
                      <a:pt x="70679" y="31312"/>
                      <a:pt x="70546" y="31933"/>
                      <a:pt x="70413" y="32554"/>
                    </a:cubicBezTo>
                    <a:cubicBezTo>
                      <a:pt x="70387" y="32764"/>
                      <a:pt x="70562" y="32896"/>
                      <a:pt x="70728" y="32896"/>
                    </a:cubicBezTo>
                    <a:cubicBezTo>
                      <a:pt x="70843" y="32896"/>
                      <a:pt x="70953" y="32832"/>
                      <a:pt x="70990" y="32687"/>
                    </a:cubicBezTo>
                    <a:cubicBezTo>
                      <a:pt x="71211" y="31489"/>
                      <a:pt x="71611" y="30380"/>
                      <a:pt x="72188" y="29315"/>
                    </a:cubicBezTo>
                    <a:cubicBezTo>
                      <a:pt x="72232" y="29227"/>
                      <a:pt x="72232" y="29138"/>
                      <a:pt x="72188" y="29093"/>
                    </a:cubicBezTo>
                    <a:lnTo>
                      <a:pt x="72942" y="28561"/>
                    </a:lnTo>
                    <a:close/>
                    <a:moveTo>
                      <a:pt x="47278" y="0"/>
                    </a:moveTo>
                    <a:cubicBezTo>
                      <a:pt x="46591" y="0"/>
                      <a:pt x="45902" y="26"/>
                      <a:pt x="45212" y="77"/>
                    </a:cubicBezTo>
                    <a:cubicBezTo>
                      <a:pt x="31946" y="1186"/>
                      <a:pt x="20721" y="11524"/>
                      <a:pt x="19079" y="24834"/>
                    </a:cubicBezTo>
                    <a:cubicBezTo>
                      <a:pt x="18902" y="26520"/>
                      <a:pt x="18857" y="28250"/>
                      <a:pt x="18946" y="29936"/>
                    </a:cubicBezTo>
                    <a:lnTo>
                      <a:pt x="18857" y="29981"/>
                    </a:lnTo>
                    <a:cubicBezTo>
                      <a:pt x="14065" y="33752"/>
                      <a:pt x="9185" y="37745"/>
                      <a:pt x="5236" y="42404"/>
                    </a:cubicBezTo>
                    <a:cubicBezTo>
                      <a:pt x="2840" y="45288"/>
                      <a:pt x="1" y="50612"/>
                      <a:pt x="3816" y="53673"/>
                    </a:cubicBezTo>
                    <a:cubicBezTo>
                      <a:pt x="5272" y="54784"/>
                      <a:pt x="7189" y="55068"/>
                      <a:pt x="9028" y="55068"/>
                    </a:cubicBezTo>
                    <a:cubicBezTo>
                      <a:pt x="9320" y="55068"/>
                      <a:pt x="9609" y="55061"/>
                      <a:pt x="9895" y="55049"/>
                    </a:cubicBezTo>
                    <a:cubicBezTo>
                      <a:pt x="12734" y="54871"/>
                      <a:pt x="15530" y="54472"/>
                      <a:pt x="18325" y="53806"/>
                    </a:cubicBezTo>
                    <a:cubicBezTo>
                      <a:pt x="22096" y="52963"/>
                      <a:pt x="25867" y="51854"/>
                      <a:pt x="29506" y="50479"/>
                    </a:cubicBezTo>
                    <a:cubicBezTo>
                      <a:pt x="29550" y="50523"/>
                      <a:pt x="29550" y="50568"/>
                      <a:pt x="29594" y="50612"/>
                    </a:cubicBezTo>
                    <a:cubicBezTo>
                      <a:pt x="34742" y="54845"/>
                      <a:pt x="41105" y="57016"/>
                      <a:pt x="47515" y="57016"/>
                    </a:cubicBezTo>
                    <a:cubicBezTo>
                      <a:pt x="51989" y="57016"/>
                      <a:pt x="56486" y="55958"/>
                      <a:pt x="60608" y="53806"/>
                    </a:cubicBezTo>
                    <a:cubicBezTo>
                      <a:pt x="70679" y="48571"/>
                      <a:pt x="76624" y="37834"/>
                      <a:pt x="75781" y="26520"/>
                    </a:cubicBezTo>
                    <a:lnTo>
                      <a:pt x="75781" y="26476"/>
                    </a:lnTo>
                    <a:cubicBezTo>
                      <a:pt x="77157" y="25455"/>
                      <a:pt x="78532" y="24390"/>
                      <a:pt x="79908" y="23281"/>
                    </a:cubicBezTo>
                    <a:cubicBezTo>
                      <a:pt x="82082" y="21462"/>
                      <a:pt x="84211" y="19599"/>
                      <a:pt x="86252" y="17602"/>
                    </a:cubicBezTo>
                    <a:cubicBezTo>
                      <a:pt x="88116" y="15783"/>
                      <a:pt x="90023" y="13875"/>
                      <a:pt x="91266" y="11524"/>
                    </a:cubicBezTo>
                    <a:cubicBezTo>
                      <a:pt x="92331" y="9571"/>
                      <a:pt x="93262" y="6865"/>
                      <a:pt x="92064" y="4780"/>
                    </a:cubicBezTo>
                    <a:cubicBezTo>
                      <a:pt x="90866" y="2561"/>
                      <a:pt x="87672" y="2517"/>
                      <a:pt x="85498" y="2428"/>
                    </a:cubicBezTo>
                    <a:cubicBezTo>
                      <a:pt x="84969" y="2401"/>
                      <a:pt x="84441" y="2389"/>
                      <a:pt x="83914" y="2389"/>
                    </a:cubicBezTo>
                    <a:cubicBezTo>
                      <a:pt x="77452" y="2389"/>
                      <a:pt x="71116" y="4326"/>
                      <a:pt x="65044" y="6377"/>
                    </a:cubicBezTo>
                    <a:cubicBezTo>
                      <a:pt x="59991" y="2246"/>
                      <a:pt x="53741" y="0"/>
                      <a:pt x="47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67"/>
              <p:cNvSpPr/>
              <p:nvPr/>
            </p:nvSpPr>
            <p:spPr>
              <a:xfrm>
                <a:off x="1891958" y="3308459"/>
                <a:ext cx="37855" cy="44176"/>
              </a:xfrm>
              <a:custGeom>
                <a:avLst/>
                <a:gdLst/>
                <a:ahLst/>
                <a:cxnLst/>
                <a:rect l="l" t="t" r="r" b="b"/>
                <a:pathLst>
                  <a:path w="533" h="622" extrusionOk="0">
                    <a:moveTo>
                      <a:pt x="266" y="0"/>
                    </a:moveTo>
                    <a:cubicBezTo>
                      <a:pt x="133" y="0"/>
                      <a:pt x="0" y="89"/>
                      <a:pt x="0" y="267"/>
                    </a:cubicBezTo>
                    <a:lnTo>
                      <a:pt x="0" y="355"/>
                    </a:lnTo>
                    <a:cubicBezTo>
                      <a:pt x="0" y="533"/>
                      <a:pt x="133" y="622"/>
                      <a:pt x="266" y="622"/>
                    </a:cubicBezTo>
                    <a:cubicBezTo>
                      <a:pt x="400" y="622"/>
                      <a:pt x="533" y="533"/>
                      <a:pt x="533" y="355"/>
                    </a:cubicBezTo>
                    <a:lnTo>
                      <a:pt x="533" y="267"/>
                    </a:lnTo>
                    <a:cubicBezTo>
                      <a:pt x="533" y="89"/>
                      <a:pt x="40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67"/>
              <p:cNvSpPr/>
              <p:nvPr/>
            </p:nvSpPr>
            <p:spPr>
              <a:xfrm>
                <a:off x="1677683" y="3475078"/>
                <a:ext cx="262854" cy="584089"/>
              </a:xfrm>
              <a:custGeom>
                <a:avLst/>
                <a:gdLst/>
                <a:ahLst/>
                <a:cxnLst/>
                <a:rect l="l" t="t" r="r" b="b"/>
                <a:pathLst>
                  <a:path w="3701" h="8224" extrusionOk="0">
                    <a:moveTo>
                      <a:pt x="1960" y="1"/>
                    </a:moveTo>
                    <a:cubicBezTo>
                      <a:pt x="1873" y="1"/>
                      <a:pt x="1787" y="41"/>
                      <a:pt x="1731" y="139"/>
                    </a:cubicBezTo>
                    <a:cubicBezTo>
                      <a:pt x="888" y="1692"/>
                      <a:pt x="0" y="3821"/>
                      <a:pt x="311" y="5641"/>
                    </a:cubicBezTo>
                    <a:cubicBezTo>
                      <a:pt x="621" y="7105"/>
                      <a:pt x="1908" y="7815"/>
                      <a:pt x="3195" y="8214"/>
                    </a:cubicBezTo>
                    <a:cubicBezTo>
                      <a:pt x="3222" y="8221"/>
                      <a:pt x="3248" y="8224"/>
                      <a:pt x="3273" y="8224"/>
                    </a:cubicBezTo>
                    <a:cubicBezTo>
                      <a:pt x="3574" y="8224"/>
                      <a:pt x="3700" y="7760"/>
                      <a:pt x="3372" y="7637"/>
                    </a:cubicBezTo>
                    <a:cubicBezTo>
                      <a:pt x="1642" y="7149"/>
                      <a:pt x="666" y="6173"/>
                      <a:pt x="888" y="4310"/>
                    </a:cubicBezTo>
                    <a:cubicBezTo>
                      <a:pt x="1109" y="2934"/>
                      <a:pt x="1553" y="1603"/>
                      <a:pt x="2219" y="405"/>
                    </a:cubicBezTo>
                    <a:cubicBezTo>
                      <a:pt x="2340" y="192"/>
                      <a:pt x="2150" y="1"/>
                      <a:pt x="1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67"/>
              <p:cNvSpPr/>
              <p:nvPr/>
            </p:nvSpPr>
            <p:spPr>
              <a:xfrm>
                <a:off x="1977043" y="4017477"/>
                <a:ext cx="59943" cy="37855"/>
              </a:xfrm>
              <a:custGeom>
                <a:avLst/>
                <a:gdLst/>
                <a:ahLst/>
                <a:cxnLst/>
                <a:rect l="l" t="t" r="r" b="b"/>
                <a:pathLst>
                  <a:path w="844" h="533" extrusionOk="0">
                    <a:moveTo>
                      <a:pt x="355" y="0"/>
                    </a:moveTo>
                    <a:cubicBezTo>
                      <a:pt x="0" y="0"/>
                      <a:pt x="0" y="533"/>
                      <a:pt x="355" y="533"/>
                    </a:cubicBezTo>
                    <a:lnTo>
                      <a:pt x="444" y="533"/>
                    </a:lnTo>
                    <a:cubicBezTo>
                      <a:pt x="843" y="533"/>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67"/>
              <p:cNvSpPr/>
              <p:nvPr/>
            </p:nvSpPr>
            <p:spPr>
              <a:xfrm>
                <a:off x="4056582" y="2423234"/>
                <a:ext cx="2023360" cy="1126417"/>
              </a:xfrm>
              <a:custGeom>
                <a:avLst/>
                <a:gdLst/>
                <a:ahLst/>
                <a:cxnLst/>
                <a:rect l="l" t="t" r="r" b="b"/>
                <a:pathLst>
                  <a:path w="28489" h="15860" extrusionOk="0">
                    <a:moveTo>
                      <a:pt x="28099" y="0"/>
                    </a:moveTo>
                    <a:cubicBezTo>
                      <a:pt x="28053" y="0"/>
                      <a:pt x="28005" y="13"/>
                      <a:pt x="27955" y="41"/>
                    </a:cubicBezTo>
                    <a:cubicBezTo>
                      <a:pt x="23651" y="3014"/>
                      <a:pt x="19436" y="6164"/>
                      <a:pt x="14733" y="8471"/>
                    </a:cubicBezTo>
                    <a:cubicBezTo>
                      <a:pt x="10030" y="10778"/>
                      <a:pt x="5105" y="13041"/>
                      <a:pt x="314" y="15348"/>
                    </a:cubicBezTo>
                    <a:cubicBezTo>
                      <a:pt x="1" y="15466"/>
                      <a:pt x="205" y="15859"/>
                      <a:pt x="471" y="15859"/>
                    </a:cubicBezTo>
                    <a:cubicBezTo>
                      <a:pt x="506" y="15859"/>
                      <a:pt x="543" y="15852"/>
                      <a:pt x="580" y="15836"/>
                    </a:cubicBezTo>
                    <a:cubicBezTo>
                      <a:pt x="5372" y="13529"/>
                      <a:pt x="10208" y="11266"/>
                      <a:pt x="14999" y="8915"/>
                    </a:cubicBezTo>
                    <a:cubicBezTo>
                      <a:pt x="19791" y="6608"/>
                      <a:pt x="23962" y="3458"/>
                      <a:pt x="28265" y="529"/>
                    </a:cubicBezTo>
                    <a:cubicBezTo>
                      <a:pt x="28489" y="343"/>
                      <a:pt x="28337" y="0"/>
                      <a:pt x="28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67"/>
              <p:cNvSpPr/>
              <p:nvPr/>
            </p:nvSpPr>
            <p:spPr>
              <a:xfrm>
                <a:off x="6212115" y="2296956"/>
                <a:ext cx="56818" cy="37855"/>
              </a:xfrm>
              <a:custGeom>
                <a:avLst/>
                <a:gdLst/>
                <a:ahLst/>
                <a:cxnLst/>
                <a:rect l="l" t="t" r="r" b="b"/>
                <a:pathLst>
                  <a:path w="800" h="533" extrusionOk="0">
                    <a:moveTo>
                      <a:pt x="356" y="0"/>
                    </a:moveTo>
                    <a:cubicBezTo>
                      <a:pt x="1" y="0"/>
                      <a:pt x="1" y="533"/>
                      <a:pt x="356"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67"/>
              <p:cNvSpPr/>
              <p:nvPr/>
            </p:nvSpPr>
            <p:spPr>
              <a:xfrm>
                <a:off x="6392512" y="1222102"/>
                <a:ext cx="897582" cy="975565"/>
              </a:xfrm>
              <a:custGeom>
                <a:avLst/>
                <a:gdLst/>
                <a:ahLst/>
                <a:cxnLst/>
                <a:rect l="l" t="t" r="r" b="b"/>
                <a:pathLst>
                  <a:path w="12638" h="13736" extrusionOk="0">
                    <a:moveTo>
                      <a:pt x="12274" y="1"/>
                    </a:moveTo>
                    <a:cubicBezTo>
                      <a:pt x="12193" y="1"/>
                      <a:pt x="12113" y="42"/>
                      <a:pt x="12058" y="138"/>
                    </a:cubicBezTo>
                    <a:cubicBezTo>
                      <a:pt x="9396" y="5551"/>
                      <a:pt x="4737" y="9499"/>
                      <a:pt x="212" y="13271"/>
                    </a:cubicBezTo>
                    <a:cubicBezTo>
                      <a:pt x="0" y="13447"/>
                      <a:pt x="181" y="13735"/>
                      <a:pt x="419" y="13735"/>
                    </a:cubicBezTo>
                    <a:cubicBezTo>
                      <a:pt x="481" y="13735"/>
                      <a:pt x="547" y="13716"/>
                      <a:pt x="611" y="13670"/>
                    </a:cubicBezTo>
                    <a:cubicBezTo>
                      <a:pt x="5181" y="9854"/>
                      <a:pt x="9839" y="5861"/>
                      <a:pt x="12546" y="448"/>
                    </a:cubicBezTo>
                    <a:cubicBezTo>
                      <a:pt x="12638" y="203"/>
                      <a:pt x="12455" y="1"/>
                      <a:pt x="12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67"/>
              <p:cNvSpPr/>
              <p:nvPr/>
            </p:nvSpPr>
            <p:spPr>
              <a:xfrm>
                <a:off x="7248830" y="1036520"/>
                <a:ext cx="37926" cy="46520"/>
              </a:xfrm>
              <a:custGeom>
                <a:avLst/>
                <a:gdLst/>
                <a:ahLst/>
                <a:cxnLst/>
                <a:rect l="l" t="t" r="r" b="b"/>
                <a:pathLst>
                  <a:path w="534" h="655" extrusionOk="0">
                    <a:moveTo>
                      <a:pt x="267" y="0"/>
                    </a:moveTo>
                    <a:cubicBezTo>
                      <a:pt x="134" y="0"/>
                      <a:pt x="1" y="89"/>
                      <a:pt x="1" y="266"/>
                    </a:cubicBezTo>
                    <a:lnTo>
                      <a:pt x="1" y="355"/>
                    </a:lnTo>
                    <a:cubicBezTo>
                      <a:pt x="1" y="555"/>
                      <a:pt x="134" y="654"/>
                      <a:pt x="267" y="654"/>
                    </a:cubicBezTo>
                    <a:cubicBezTo>
                      <a:pt x="400" y="654"/>
                      <a:pt x="533" y="555"/>
                      <a:pt x="533" y="355"/>
                    </a:cubicBezTo>
                    <a:lnTo>
                      <a:pt x="533" y="266"/>
                    </a:lnTo>
                    <a:cubicBezTo>
                      <a:pt x="533" y="89"/>
                      <a:pt x="400"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67"/>
              <p:cNvSpPr/>
              <p:nvPr/>
            </p:nvSpPr>
            <p:spPr>
              <a:xfrm>
                <a:off x="6527241" y="812728"/>
                <a:ext cx="56818" cy="41051"/>
              </a:xfrm>
              <a:custGeom>
                <a:avLst/>
                <a:gdLst/>
                <a:ahLst/>
                <a:cxnLst/>
                <a:rect l="l" t="t" r="r" b="b"/>
                <a:pathLst>
                  <a:path w="800" h="578" extrusionOk="0">
                    <a:moveTo>
                      <a:pt x="356" y="1"/>
                    </a:moveTo>
                    <a:cubicBezTo>
                      <a:pt x="1" y="1"/>
                      <a:pt x="1" y="578"/>
                      <a:pt x="356" y="578"/>
                    </a:cubicBezTo>
                    <a:lnTo>
                      <a:pt x="444" y="578"/>
                    </a:lnTo>
                    <a:cubicBezTo>
                      <a:pt x="799" y="578"/>
                      <a:pt x="79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67"/>
              <p:cNvSpPr/>
              <p:nvPr/>
            </p:nvSpPr>
            <p:spPr>
              <a:xfrm>
                <a:off x="6599755" y="806478"/>
                <a:ext cx="56747" cy="40980"/>
              </a:xfrm>
              <a:custGeom>
                <a:avLst/>
                <a:gdLst/>
                <a:ahLst/>
                <a:cxnLst/>
                <a:rect l="l" t="t" r="r" b="b"/>
                <a:pathLst>
                  <a:path w="799" h="577" extrusionOk="0">
                    <a:moveTo>
                      <a:pt x="355" y="0"/>
                    </a:moveTo>
                    <a:cubicBezTo>
                      <a:pt x="0" y="0"/>
                      <a:pt x="0" y="577"/>
                      <a:pt x="355" y="577"/>
                    </a:cubicBezTo>
                    <a:lnTo>
                      <a:pt x="444" y="577"/>
                    </a:lnTo>
                    <a:cubicBezTo>
                      <a:pt x="799" y="577"/>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67"/>
              <p:cNvSpPr/>
              <p:nvPr/>
            </p:nvSpPr>
            <p:spPr>
              <a:xfrm>
                <a:off x="6777170" y="785172"/>
                <a:ext cx="284019" cy="53551"/>
              </a:xfrm>
              <a:custGeom>
                <a:avLst/>
                <a:gdLst/>
                <a:ahLst/>
                <a:cxnLst/>
                <a:rect l="l" t="t" r="r" b="b"/>
                <a:pathLst>
                  <a:path w="3999" h="754" extrusionOk="0">
                    <a:moveTo>
                      <a:pt x="2005" y="1"/>
                    </a:moveTo>
                    <a:cubicBezTo>
                      <a:pt x="1451" y="1"/>
                      <a:pt x="896" y="56"/>
                      <a:pt x="342" y="167"/>
                    </a:cubicBezTo>
                    <a:cubicBezTo>
                      <a:pt x="1" y="252"/>
                      <a:pt x="110" y="746"/>
                      <a:pt x="433" y="746"/>
                    </a:cubicBezTo>
                    <a:cubicBezTo>
                      <a:pt x="447" y="746"/>
                      <a:pt x="461" y="746"/>
                      <a:pt x="475" y="744"/>
                    </a:cubicBezTo>
                    <a:cubicBezTo>
                      <a:pt x="985" y="633"/>
                      <a:pt x="1495" y="577"/>
                      <a:pt x="2000" y="577"/>
                    </a:cubicBezTo>
                    <a:cubicBezTo>
                      <a:pt x="2505" y="577"/>
                      <a:pt x="3004" y="633"/>
                      <a:pt x="3492" y="744"/>
                    </a:cubicBezTo>
                    <a:cubicBezTo>
                      <a:pt x="3520" y="750"/>
                      <a:pt x="3547" y="753"/>
                      <a:pt x="3573" y="753"/>
                    </a:cubicBezTo>
                    <a:cubicBezTo>
                      <a:pt x="3907" y="753"/>
                      <a:pt x="3999" y="249"/>
                      <a:pt x="3669" y="167"/>
                    </a:cubicBezTo>
                    <a:cubicBezTo>
                      <a:pt x="3115" y="56"/>
                      <a:pt x="2560" y="1"/>
                      <a:pt x="2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67"/>
              <p:cNvSpPr/>
              <p:nvPr/>
            </p:nvSpPr>
            <p:spPr>
              <a:xfrm>
                <a:off x="5084064" y="4208385"/>
                <a:ext cx="56250" cy="92755"/>
              </a:xfrm>
              <a:custGeom>
                <a:avLst/>
                <a:gdLst/>
                <a:ahLst/>
                <a:cxnLst/>
                <a:rect l="l" t="t" r="r" b="b"/>
                <a:pathLst>
                  <a:path w="792" h="1306" extrusionOk="0">
                    <a:moveTo>
                      <a:pt x="443" y="0"/>
                    </a:moveTo>
                    <a:cubicBezTo>
                      <a:pt x="326" y="0"/>
                      <a:pt x="202" y="57"/>
                      <a:pt x="133" y="196"/>
                    </a:cubicBezTo>
                    <a:cubicBezTo>
                      <a:pt x="44" y="462"/>
                      <a:pt x="0" y="728"/>
                      <a:pt x="0" y="1039"/>
                    </a:cubicBezTo>
                    <a:cubicBezTo>
                      <a:pt x="0" y="1217"/>
                      <a:pt x="144" y="1305"/>
                      <a:pt x="288" y="1305"/>
                    </a:cubicBezTo>
                    <a:cubicBezTo>
                      <a:pt x="433" y="1305"/>
                      <a:pt x="577" y="1217"/>
                      <a:pt x="577" y="1039"/>
                    </a:cubicBezTo>
                    <a:cubicBezTo>
                      <a:pt x="577" y="773"/>
                      <a:pt x="621" y="551"/>
                      <a:pt x="710" y="329"/>
                    </a:cubicBezTo>
                    <a:cubicBezTo>
                      <a:pt x="791" y="140"/>
                      <a:pt x="625"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67"/>
              <p:cNvSpPr/>
              <p:nvPr/>
            </p:nvSpPr>
            <p:spPr>
              <a:xfrm>
                <a:off x="5389674" y="4187646"/>
                <a:ext cx="41051" cy="44176"/>
              </a:xfrm>
              <a:custGeom>
                <a:avLst/>
                <a:gdLst/>
                <a:ahLst/>
                <a:cxnLst/>
                <a:rect l="l" t="t" r="r" b="b"/>
                <a:pathLst>
                  <a:path w="578" h="622" extrusionOk="0">
                    <a:moveTo>
                      <a:pt x="289" y="0"/>
                    </a:moveTo>
                    <a:cubicBezTo>
                      <a:pt x="145" y="0"/>
                      <a:pt x="1" y="89"/>
                      <a:pt x="1" y="266"/>
                    </a:cubicBezTo>
                    <a:lnTo>
                      <a:pt x="1" y="355"/>
                    </a:lnTo>
                    <a:cubicBezTo>
                      <a:pt x="1" y="532"/>
                      <a:pt x="145" y="621"/>
                      <a:pt x="289" y="621"/>
                    </a:cubicBezTo>
                    <a:cubicBezTo>
                      <a:pt x="433" y="621"/>
                      <a:pt x="578" y="532"/>
                      <a:pt x="578" y="355"/>
                    </a:cubicBezTo>
                    <a:lnTo>
                      <a:pt x="578" y="266"/>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67"/>
              <p:cNvSpPr/>
              <p:nvPr/>
            </p:nvSpPr>
            <p:spPr>
              <a:xfrm>
                <a:off x="5843437" y="3705475"/>
                <a:ext cx="41051" cy="44176"/>
              </a:xfrm>
              <a:custGeom>
                <a:avLst/>
                <a:gdLst/>
                <a:ahLst/>
                <a:cxnLst/>
                <a:rect l="l" t="t" r="r" b="b"/>
                <a:pathLst>
                  <a:path w="578" h="622" extrusionOk="0">
                    <a:moveTo>
                      <a:pt x="289" y="1"/>
                    </a:moveTo>
                    <a:cubicBezTo>
                      <a:pt x="145" y="1"/>
                      <a:pt x="1" y="89"/>
                      <a:pt x="1" y="267"/>
                    </a:cubicBezTo>
                    <a:lnTo>
                      <a:pt x="1" y="356"/>
                    </a:lnTo>
                    <a:cubicBezTo>
                      <a:pt x="1" y="533"/>
                      <a:pt x="145" y="622"/>
                      <a:pt x="289" y="622"/>
                    </a:cubicBezTo>
                    <a:cubicBezTo>
                      <a:pt x="433" y="622"/>
                      <a:pt x="577" y="533"/>
                      <a:pt x="577" y="356"/>
                    </a:cubicBezTo>
                    <a:lnTo>
                      <a:pt x="577" y="267"/>
                    </a:lnTo>
                    <a:cubicBezTo>
                      <a:pt x="577" y="89"/>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67"/>
              <p:cNvSpPr/>
              <p:nvPr/>
            </p:nvSpPr>
            <p:spPr>
              <a:xfrm>
                <a:off x="5488679" y="3882889"/>
                <a:ext cx="54261" cy="82386"/>
              </a:xfrm>
              <a:custGeom>
                <a:avLst/>
                <a:gdLst/>
                <a:ahLst/>
                <a:cxnLst/>
                <a:rect l="l" t="t" r="r" b="b"/>
                <a:pathLst>
                  <a:path w="764" h="1160" extrusionOk="0">
                    <a:moveTo>
                      <a:pt x="313" y="0"/>
                    </a:moveTo>
                    <a:cubicBezTo>
                      <a:pt x="160" y="0"/>
                      <a:pt x="0" y="133"/>
                      <a:pt x="27" y="342"/>
                    </a:cubicBezTo>
                    <a:cubicBezTo>
                      <a:pt x="71" y="564"/>
                      <a:pt x="115" y="742"/>
                      <a:pt x="160" y="963"/>
                    </a:cubicBezTo>
                    <a:cubicBezTo>
                      <a:pt x="194" y="1102"/>
                      <a:pt x="297" y="1159"/>
                      <a:pt x="406" y="1159"/>
                    </a:cubicBezTo>
                    <a:cubicBezTo>
                      <a:pt x="576" y="1159"/>
                      <a:pt x="763" y="1020"/>
                      <a:pt x="736" y="830"/>
                    </a:cubicBezTo>
                    <a:cubicBezTo>
                      <a:pt x="692" y="608"/>
                      <a:pt x="648" y="387"/>
                      <a:pt x="559" y="209"/>
                    </a:cubicBezTo>
                    <a:cubicBezTo>
                      <a:pt x="523" y="64"/>
                      <a:pt x="419" y="0"/>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67"/>
              <p:cNvSpPr/>
              <p:nvPr/>
            </p:nvSpPr>
            <p:spPr>
              <a:xfrm>
                <a:off x="6168791" y="2862651"/>
                <a:ext cx="59517" cy="44318"/>
              </a:xfrm>
              <a:custGeom>
                <a:avLst/>
                <a:gdLst/>
                <a:ahLst/>
                <a:cxnLst/>
                <a:rect l="l" t="t" r="r" b="b"/>
                <a:pathLst>
                  <a:path w="838" h="624" extrusionOk="0">
                    <a:moveTo>
                      <a:pt x="454" y="1"/>
                    </a:moveTo>
                    <a:cubicBezTo>
                      <a:pt x="236" y="1"/>
                      <a:pt x="0" y="289"/>
                      <a:pt x="211" y="465"/>
                    </a:cubicBezTo>
                    <a:lnTo>
                      <a:pt x="300" y="554"/>
                    </a:lnTo>
                    <a:cubicBezTo>
                      <a:pt x="349" y="603"/>
                      <a:pt x="404" y="624"/>
                      <a:pt x="459" y="624"/>
                    </a:cubicBezTo>
                    <a:cubicBezTo>
                      <a:pt x="653" y="624"/>
                      <a:pt x="838" y="362"/>
                      <a:pt x="700" y="155"/>
                    </a:cubicBezTo>
                    <a:lnTo>
                      <a:pt x="611" y="66"/>
                    </a:lnTo>
                    <a:cubicBezTo>
                      <a:pt x="565" y="20"/>
                      <a:pt x="510"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67"/>
              <p:cNvSpPr/>
              <p:nvPr/>
            </p:nvSpPr>
            <p:spPr>
              <a:xfrm>
                <a:off x="6335055" y="2852352"/>
                <a:ext cx="40980" cy="45738"/>
              </a:xfrm>
              <a:custGeom>
                <a:avLst/>
                <a:gdLst/>
                <a:ahLst/>
                <a:cxnLst/>
                <a:rect l="l" t="t" r="r" b="b"/>
                <a:pathLst>
                  <a:path w="577" h="644" extrusionOk="0">
                    <a:moveTo>
                      <a:pt x="289" y="0"/>
                    </a:moveTo>
                    <a:cubicBezTo>
                      <a:pt x="144" y="0"/>
                      <a:pt x="0" y="100"/>
                      <a:pt x="0" y="300"/>
                    </a:cubicBezTo>
                    <a:lnTo>
                      <a:pt x="0" y="344"/>
                    </a:lnTo>
                    <a:cubicBezTo>
                      <a:pt x="0" y="544"/>
                      <a:pt x="144" y="643"/>
                      <a:pt x="289" y="643"/>
                    </a:cubicBezTo>
                    <a:cubicBezTo>
                      <a:pt x="433" y="643"/>
                      <a:pt x="577" y="544"/>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67"/>
              <p:cNvSpPr/>
              <p:nvPr/>
            </p:nvSpPr>
            <p:spPr>
              <a:xfrm>
                <a:off x="6352100" y="2646955"/>
                <a:ext cx="84162" cy="140696"/>
              </a:xfrm>
              <a:custGeom>
                <a:avLst/>
                <a:gdLst/>
                <a:ahLst/>
                <a:cxnLst/>
                <a:rect l="l" t="t" r="r" b="b"/>
                <a:pathLst>
                  <a:path w="1185" h="1981" extrusionOk="0">
                    <a:moveTo>
                      <a:pt x="810" y="0"/>
                    </a:moveTo>
                    <a:cubicBezTo>
                      <a:pt x="732" y="0"/>
                      <a:pt x="656" y="38"/>
                      <a:pt x="603" y="130"/>
                    </a:cubicBezTo>
                    <a:cubicBezTo>
                      <a:pt x="337" y="618"/>
                      <a:pt x="159" y="1106"/>
                      <a:pt x="26" y="1639"/>
                    </a:cubicBezTo>
                    <a:cubicBezTo>
                      <a:pt x="0" y="1848"/>
                      <a:pt x="175" y="1981"/>
                      <a:pt x="341" y="1981"/>
                    </a:cubicBezTo>
                    <a:cubicBezTo>
                      <a:pt x="456" y="1981"/>
                      <a:pt x="567" y="1917"/>
                      <a:pt x="603" y="1772"/>
                    </a:cubicBezTo>
                    <a:cubicBezTo>
                      <a:pt x="692" y="1328"/>
                      <a:pt x="869" y="840"/>
                      <a:pt x="1091" y="396"/>
                    </a:cubicBezTo>
                    <a:cubicBezTo>
                      <a:pt x="1185" y="209"/>
                      <a:pt x="993"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67"/>
              <p:cNvSpPr/>
              <p:nvPr/>
            </p:nvSpPr>
            <p:spPr>
              <a:xfrm>
                <a:off x="6470494" y="2656188"/>
                <a:ext cx="41051" cy="44176"/>
              </a:xfrm>
              <a:custGeom>
                <a:avLst/>
                <a:gdLst/>
                <a:ahLst/>
                <a:cxnLst/>
                <a:rect l="l" t="t" r="r" b="b"/>
                <a:pathLst>
                  <a:path w="578" h="622" extrusionOk="0">
                    <a:moveTo>
                      <a:pt x="289" y="0"/>
                    </a:moveTo>
                    <a:cubicBezTo>
                      <a:pt x="145" y="0"/>
                      <a:pt x="1" y="89"/>
                      <a:pt x="1" y="266"/>
                    </a:cubicBezTo>
                    <a:lnTo>
                      <a:pt x="1" y="355"/>
                    </a:lnTo>
                    <a:cubicBezTo>
                      <a:pt x="1" y="533"/>
                      <a:pt x="145" y="621"/>
                      <a:pt x="289" y="621"/>
                    </a:cubicBezTo>
                    <a:cubicBezTo>
                      <a:pt x="434" y="621"/>
                      <a:pt x="578" y="533"/>
                      <a:pt x="578" y="355"/>
                    </a:cubicBezTo>
                    <a:lnTo>
                      <a:pt x="578" y="266"/>
                    </a:lnTo>
                    <a:cubicBezTo>
                      <a:pt x="578" y="89"/>
                      <a:pt x="434"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67"/>
              <p:cNvSpPr/>
              <p:nvPr/>
            </p:nvSpPr>
            <p:spPr>
              <a:xfrm>
                <a:off x="5982073" y="3181968"/>
                <a:ext cx="79474" cy="277840"/>
              </a:xfrm>
              <a:custGeom>
                <a:avLst/>
                <a:gdLst/>
                <a:ahLst/>
                <a:cxnLst/>
                <a:rect l="l" t="t" r="r" b="b"/>
                <a:pathLst>
                  <a:path w="1119" h="3912" extrusionOk="0">
                    <a:moveTo>
                      <a:pt x="758" y="1"/>
                    </a:moveTo>
                    <a:cubicBezTo>
                      <a:pt x="639" y="1"/>
                      <a:pt x="525" y="68"/>
                      <a:pt x="489" y="228"/>
                    </a:cubicBezTo>
                    <a:cubicBezTo>
                      <a:pt x="178" y="1249"/>
                      <a:pt x="178" y="2314"/>
                      <a:pt x="489" y="3334"/>
                    </a:cubicBezTo>
                    <a:lnTo>
                      <a:pt x="356" y="3334"/>
                    </a:lnTo>
                    <a:cubicBezTo>
                      <a:pt x="1" y="3334"/>
                      <a:pt x="1" y="3911"/>
                      <a:pt x="356" y="3911"/>
                    </a:cubicBezTo>
                    <a:lnTo>
                      <a:pt x="445" y="3911"/>
                    </a:lnTo>
                    <a:cubicBezTo>
                      <a:pt x="622" y="3911"/>
                      <a:pt x="755" y="3734"/>
                      <a:pt x="666" y="3556"/>
                    </a:cubicBezTo>
                    <a:lnTo>
                      <a:pt x="666" y="3556"/>
                    </a:lnTo>
                    <a:cubicBezTo>
                      <a:pt x="690" y="3561"/>
                      <a:pt x="712" y="3563"/>
                      <a:pt x="734" y="3563"/>
                    </a:cubicBezTo>
                    <a:cubicBezTo>
                      <a:pt x="923" y="3563"/>
                      <a:pt x="1061" y="3400"/>
                      <a:pt x="1021" y="3201"/>
                    </a:cubicBezTo>
                    <a:cubicBezTo>
                      <a:pt x="755" y="2269"/>
                      <a:pt x="755" y="1293"/>
                      <a:pt x="1066" y="362"/>
                    </a:cubicBezTo>
                    <a:cubicBezTo>
                      <a:pt x="1119" y="149"/>
                      <a:pt x="934"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67"/>
              <p:cNvSpPr/>
              <p:nvPr/>
            </p:nvSpPr>
            <p:spPr>
              <a:xfrm>
                <a:off x="6025681" y="2939852"/>
                <a:ext cx="59233" cy="44673"/>
              </a:xfrm>
              <a:custGeom>
                <a:avLst/>
                <a:gdLst/>
                <a:ahLst/>
                <a:cxnLst/>
                <a:rect l="l" t="t" r="r" b="b"/>
                <a:pathLst>
                  <a:path w="834" h="629" extrusionOk="0">
                    <a:moveTo>
                      <a:pt x="427" y="0"/>
                    </a:moveTo>
                    <a:cubicBezTo>
                      <a:pt x="361" y="0"/>
                      <a:pt x="292" y="26"/>
                      <a:pt x="230" y="88"/>
                    </a:cubicBezTo>
                    <a:lnTo>
                      <a:pt x="141" y="177"/>
                    </a:lnTo>
                    <a:cubicBezTo>
                      <a:pt x="0" y="388"/>
                      <a:pt x="168" y="628"/>
                      <a:pt x="376" y="628"/>
                    </a:cubicBezTo>
                    <a:cubicBezTo>
                      <a:pt x="430" y="628"/>
                      <a:pt x="486" y="612"/>
                      <a:pt x="540" y="576"/>
                    </a:cubicBezTo>
                    <a:lnTo>
                      <a:pt x="629" y="487"/>
                    </a:lnTo>
                    <a:cubicBezTo>
                      <a:pt x="834" y="283"/>
                      <a:pt x="646" y="0"/>
                      <a:pt x="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67"/>
              <p:cNvSpPr/>
              <p:nvPr/>
            </p:nvSpPr>
            <p:spPr>
              <a:xfrm>
                <a:off x="6083422" y="2812438"/>
                <a:ext cx="94105" cy="95809"/>
              </a:xfrm>
              <a:custGeom>
                <a:avLst/>
                <a:gdLst/>
                <a:ahLst/>
                <a:cxnLst/>
                <a:rect l="l" t="t" r="r" b="b"/>
                <a:pathLst>
                  <a:path w="1325" h="1349" extrusionOk="0">
                    <a:moveTo>
                      <a:pt x="1083" y="0"/>
                    </a:moveTo>
                    <a:cubicBezTo>
                      <a:pt x="1062" y="0"/>
                      <a:pt x="1040" y="6"/>
                      <a:pt x="1014" y="19"/>
                    </a:cubicBezTo>
                    <a:cubicBezTo>
                      <a:pt x="837" y="19"/>
                      <a:pt x="748" y="196"/>
                      <a:pt x="659" y="329"/>
                    </a:cubicBezTo>
                    <a:lnTo>
                      <a:pt x="171" y="862"/>
                    </a:lnTo>
                    <a:cubicBezTo>
                      <a:pt x="1" y="1066"/>
                      <a:pt x="197" y="1349"/>
                      <a:pt x="397" y="1349"/>
                    </a:cubicBezTo>
                    <a:cubicBezTo>
                      <a:pt x="458" y="1349"/>
                      <a:pt x="519" y="1323"/>
                      <a:pt x="570" y="1261"/>
                    </a:cubicBezTo>
                    <a:lnTo>
                      <a:pt x="925" y="862"/>
                    </a:lnTo>
                    <a:lnTo>
                      <a:pt x="1059" y="684"/>
                    </a:lnTo>
                    <a:lnTo>
                      <a:pt x="1103" y="595"/>
                    </a:lnTo>
                    <a:cubicBezTo>
                      <a:pt x="1192" y="551"/>
                      <a:pt x="1280" y="507"/>
                      <a:pt x="1325" y="418"/>
                    </a:cubicBezTo>
                    <a:cubicBezTo>
                      <a:pt x="1325" y="285"/>
                      <a:pt x="1325" y="152"/>
                      <a:pt x="1236" y="63"/>
                    </a:cubicBezTo>
                    <a:cubicBezTo>
                      <a:pt x="1173" y="32"/>
                      <a:pt x="1133" y="0"/>
                      <a:pt x="1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67"/>
              <p:cNvSpPr/>
              <p:nvPr/>
            </p:nvSpPr>
            <p:spPr>
              <a:xfrm>
                <a:off x="5887045" y="2115707"/>
                <a:ext cx="192045" cy="126065"/>
              </a:xfrm>
              <a:custGeom>
                <a:avLst/>
                <a:gdLst/>
                <a:ahLst/>
                <a:cxnLst/>
                <a:rect l="l" t="t" r="r" b="b"/>
                <a:pathLst>
                  <a:path w="2704" h="1775" extrusionOk="0">
                    <a:moveTo>
                      <a:pt x="463" y="0"/>
                    </a:moveTo>
                    <a:cubicBezTo>
                      <a:pt x="175" y="0"/>
                      <a:pt x="0" y="394"/>
                      <a:pt x="274" y="511"/>
                    </a:cubicBezTo>
                    <a:cubicBezTo>
                      <a:pt x="940" y="778"/>
                      <a:pt x="1561" y="1177"/>
                      <a:pt x="2138" y="1709"/>
                    </a:cubicBezTo>
                    <a:cubicBezTo>
                      <a:pt x="2183" y="1755"/>
                      <a:pt x="2236" y="1774"/>
                      <a:pt x="2290" y="1774"/>
                    </a:cubicBezTo>
                    <a:cubicBezTo>
                      <a:pt x="2496" y="1774"/>
                      <a:pt x="2704" y="1486"/>
                      <a:pt x="2492" y="1310"/>
                    </a:cubicBezTo>
                    <a:cubicBezTo>
                      <a:pt x="1960" y="778"/>
                      <a:pt x="1295" y="334"/>
                      <a:pt x="585" y="23"/>
                    </a:cubicBezTo>
                    <a:cubicBezTo>
                      <a:pt x="543" y="8"/>
                      <a:pt x="502"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67"/>
              <p:cNvSpPr/>
              <p:nvPr/>
            </p:nvSpPr>
            <p:spPr>
              <a:xfrm>
                <a:off x="6246774" y="1804131"/>
                <a:ext cx="41051" cy="42258"/>
              </a:xfrm>
              <a:custGeom>
                <a:avLst/>
                <a:gdLst/>
                <a:ahLst/>
                <a:cxnLst/>
                <a:rect l="l" t="t" r="r" b="b"/>
                <a:pathLst>
                  <a:path w="578" h="595" extrusionOk="0">
                    <a:moveTo>
                      <a:pt x="285" y="1"/>
                    </a:moveTo>
                    <a:cubicBezTo>
                      <a:pt x="142" y="1"/>
                      <a:pt x="1" y="101"/>
                      <a:pt x="1" y="284"/>
                    </a:cubicBezTo>
                    <a:lnTo>
                      <a:pt x="1" y="328"/>
                    </a:lnTo>
                    <a:cubicBezTo>
                      <a:pt x="1" y="506"/>
                      <a:pt x="145" y="595"/>
                      <a:pt x="289" y="595"/>
                    </a:cubicBezTo>
                    <a:cubicBezTo>
                      <a:pt x="433" y="595"/>
                      <a:pt x="578" y="506"/>
                      <a:pt x="578" y="328"/>
                    </a:cubicBezTo>
                    <a:lnTo>
                      <a:pt x="578" y="284"/>
                    </a:lnTo>
                    <a:cubicBezTo>
                      <a:pt x="556" y="90"/>
                      <a:pt x="420"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67"/>
              <p:cNvSpPr/>
              <p:nvPr/>
            </p:nvSpPr>
            <p:spPr>
              <a:xfrm>
                <a:off x="6001036" y="1538294"/>
                <a:ext cx="40980" cy="43395"/>
              </a:xfrm>
              <a:custGeom>
                <a:avLst/>
                <a:gdLst/>
                <a:ahLst/>
                <a:cxnLst/>
                <a:rect l="l" t="t" r="r" b="b"/>
                <a:pathLst>
                  <a:path w="577" h="611" extrusionOk="0">
                    <a:moveTo>
                      <a:pt x="289" y="1"/>
                    </a:moveTo>
                    <a:cubicBezTo>
                      <a:pt x="144" y="1"/>
                      <a:pt x="0" y="100"/>
                      <a:pt x="0" y="300"/>
                    </a:cubicBezTo>
                    <a:lnTo>
                      <a:pt x="0" y="344"/>
                    </a:lnTo>
                    <a:cubicBezTo>
                      <a:pt x="0" y="522"/>
                      <a:pt x="144" y="611"/>
                      <a:pt x="289" y="611"/>
                    </a:cubicBezTo>
                    <a:cubicBezTo>
                      <a:pt x="433" y="611"/>
                      <a:pt x="577" y="522"/>
                      <a:pt x="577" y="344"/>
                    </a:cubicBezTo>
                    <a:lnTo>
                      <a:pt x="577" y="300"/>
                    </a:lnTo>
                    <a:cubicBezTo>
                      <a:pt x="577"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67"/>
              <p:cNvSpPr/>
              <p:nvPr/>
            </p:nvSpPr>
            <p:spPr>
              <a:xfrm>
                <a:off x="6038820" y="1729700"/>
                <a:ext cx="37855" cy="44247"/>
              </a:xfrm>
              <a:custGeom>
                <a:avLst/>
                <a:gdLst/>
                <a:ahLst/>
                <a:cxnLst/>
                <a:rect l="l" t="t" r="r" b="b"/>
                <a:pathLst>
                  <a:path w="533" h="623" extrusionOk="0">
                    <a:moveTo>
                      <a:pt x="267" y="1"/>
                    </a:moveTo>
                    <a:cubicBezTo>
                      <a:pt x="134" y="1"/>
                      <a:pt x="1" y="90"/>
                      <a:pt x="1" y="267"/>
                    </a:cubicBezTo>
                    <a:lnTo>
                      <a:pt x="1" y="356"/>
                    </a:lnTo>
                    <a:cubicBezTo>
                      <a:pt x="1" y="533"/>
                      <a:pt x="134" y="622"/>
                      <a:pt x="267" y="622"/>
                    </a:cubicBezTo>
                    <a:cubicBezTo>
                      <a:pt x="400" y="622"/>
                      <a:pt x="533" y="533"/>
                      <a:pt x="533" y="356"/>
                    </a:cubicBezTo>
                    <a:lnTo>
                      <a:pt x="533" y="267"/>
                    </a:lnTo>
                    <a:cubicBezTo>
                      <a:pt x="533" y="90"/>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67"/>
              <p:cNvSpPr/>
              <p:nvPr/>
            </p:nvSpPr>
            <p:spPr>
              <a:xfrm>
                <a:off x="6049757" y="1668976"/>
                <a:ext cx="237854" cy="124716"/>
              </a:xfrm>
              <a:custGeom>
                <a:avLst/>
                <a:gdLst/>
                <a:ahLst/>
                <a:cxnLst/>
                <a:rect l="l" t="t" r="r" b="b"/>
                <a:pathLst>
                  <a:path w="3349" h="1756" extrusionOk="0">
                    <a:moveTo>
                      <a:pt x="279" y="1"/>
                    </a:moveTo>
                    <a:cubicBezTo>
                      <a:pt x="138" y="1"/>
                      <a:pt x="1" y="113"/>
                      <a:pt x="24" y="324"/>
                    </a:cubicBezTo>
                    <a:lnTo>
                      <a:pt x="24" y="368"/>
                    </a:lnTo>
                    <a:cubicBezTo>
                      <a:pt x="24" y="522"/>
                      <a:pt x="124" y="643"/>
                      <a:pt x="267" y="643"/>
                    </a:cubicBezTo>
                    <a:cubicBezTo>
                      <a:pt x="289" y="643"/>
                      <a:pt x="311" y="640"/>
                      <a:pt x="335" y="634"/>
                    </a:cubicBezTo>
                    <a:cubicBezTo>
                      <a:pt x="379" y="767"/>
                      <a:pt x="512" y="812"/>
                      <a:pt x="645" y="812"/>
                    </a:cubicBezTo>
                    <a:cubicBezTo>
                      <a:pt x="735" y="798"/>
                      <a:pt x="822" y="791"/>
                      <a:pt x="909" y="791"/>
                    </a:cubicBezTo>
                    <a:cubicBezTo>
                      <a:pt x="1638" y="791"/>
                      <a:pt x="2269" y="1263"/>
                      <a:pt x="2864" y="1699"/>
                    </a:cubicBezTo>
                    <a:cubicBezTo>
                      <a:pt x="2911" y="1738"/>
                      <a:pt x="2958" y="1755"/>
                      <a:pt x="3003" y="1755"/>
                    </a:cubicBezTo>
                    <a:cubicBezTo>
                      <a:pt x="3208" y="1755"/>
                      <a:pt x="3349" y="1393"/>
                      <a:pt x="3130" y="1211"/>
                    </a:cubicBezTo>
                    <a:cubicBezTo>
                      <a:pt x="2455" y="735"/>
                      <a:pt x="1710" y="259"/>
                      <a:pt x="861" y="259"/>
                    </a:cubicBezTo>
                    <a:cubicBezTo>
                      <a:pt x="761" y="259"/>
                      <a:pt x="659" y="265"/>
                      <a:pt x="556" y="279"/>
                    </a:cubicBezTo>
                    <a:cubicBezTo>
                      <a:pt x="535" y="91"/>
                      <a:pt x="406"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67"/>
              <p:cNvSpPr/>
              <p:nvPr/>
            </p:nvSpPr>
            <p:spPr>
              <a:xfrm>
                <a:off x="5729659" y="1500155"/>
                <a:ext cx="290695" cy="596660"/>
              </a:xfrm>
              <a:custGeom>
                <a:avLst/>
                <a:gdLst/>
                <a:ahLst/>
                <a:cxnLst/>
                <a:rect l="l" t="t" r="r" b="b"/>
                <a:pathLst>
                  <a:path w="4093" h="8401" extrusionOk="0">
                    <a:moveTo>
                      <a:pt x="348" y="0"/>
                    </a:moveTo>
                    <a:cubicBezTo>
                      <a:pt x="160" y="0"/>
                      <a:pt x="1" y="376"/>
                      <a:pt x="227" y="527"/>
                    </a:cubicBezTo>
                    <a:cubicBezTo>
                      <a:pt x="1159" y="1192"/>
                      <a:pt x="2135" y="1680"/>
                      <a:pt x="3244" y="1991"/>
                    </a:cubicBezTo>
                    <a:lnTo>
                      <a:pt x="3289" y="1991"/>
                    </a:lnTo>
                    <a:cubicBezTo>
                      <a:pt x="3200" y="2168"/>
                      <a:pt x="3156" y="2390"/>
                      <a:pt x="3067" y="2612"/>
                    </a:cubicBezTo>
                    <a:cubicBezTo>
                      <a:pt x="2446" y="2523"/>
                      <a:pt x="1825" y="2257"/>
                      <a:pt x="1292" y="1858"/>
                    </a:cubicBezTo>
                    <a:cubicBezTo>
                      <a:pt x="1237" y="1812"/>
                      <a:pt x="1177" y="1793"/>
                      <a:pt x="1118" y="1793"/>
                    </a:cubicBezTo>
                    <a:cubicBezTo>
                      <a:pt x="890" y="1793"/>
                      <a:pt x="681" y="2081"/>
                      <a:pt x="893" y="2257"/>
                    </a:cubicBezTo>
                    <a:cubicBezTo>
                      <a:pt x="1470" y="2701"/>
                      <a:pt x="2179" y="3011"/>
                      <a:pt x="2934" y="3144"/>
                    </a:cubicBezTo>
                    <a:cubicBezTo>
                      <a:pt x="2579" y="4608"/>
                      <a:pt x="2668" y="6161"/>
                      <a:pt x="3156" y="7581"/>
                    </a:cubicBezTo>
                    <a:cubicBezTo>
                      <a:pt x="2978" y="7492"/>
                      <a:pt x="2801" y="7404"/>
                      <a:pt x="2579" y="7315"/>
                    </a:cubicBezTo>
                    <a:cubicBezTo>
                      <a:pt x="2532" y="7288"/>
                      <a:pt x="2487" y="7277"/>
                      <a:pt x="2444" y="7277"/>
                    </a:cubicBezTo>
                    <a:cubicBezTo>
                      <a:pt x="2201" y="7277"/>
                      <a:pt x="2049" y="7652"/>
                      <a:pt x="2313" y="7803"/>
                    </a:cubicBezTo>
                    <a:cubicBezTo>
                      <a:pt x="2756" y="8025"/>
                      <a:pt x="3200" y="8202"/>
                      <a:pt x="3644" y="8380"/>
                    </a:cubicBezTo>
                    <a:cubicBezTo>
                      <a:pt x="3683" y="8394"/>
                      <a:pt x="3719" y="8401"/>
                      <a:pt x="3752" y="8401"/>
                    </a:cubicBezTo>
                    <a:cubicBezTo>
                      <a:pt x="4022" y="8401"/>
                      <a:pt x="4093" y="7966"/>
                      <a:pt x="3777" y="7847"/>
                    </a:cubicBezTo>
                    <a:lnTo>
                      <a:pt x="3688" y="7803"/>
                    </a:lnTo>
                    <a:cubicBezTo>
                      <a:pt x="3732" y="7714"/>
                      <a:pt x="3732" y="7670"/>
                      <a:pt x="3688" y="7581"/>
                    </a:cubicBezTo>
                    <a:cubicBezTo>
                      <a:pt x="3022" y="5718"/>
                      <a:pt x="3067" y="3632"/>
                      <a:pt x="3910" y="1813"/>
                    </a:cubicBezTo>
                    <a:cubicBezTo>
                      <a:pt x="4013" y="1607"/>
                      <a:pt x="3797" y="1401"/>
                      <a:pt x="3611" y="1401"/>
                    </a:cubicBezTo>
                    <a:cubicBezTo>
                      <a:pt x="3557" y="1401"/>
                      <a:pt x="3506" y="1418"/>
                      <a:pt x="3466" y="1458"/>
                    </a:cubicBezTo>
                    <a:cubicBezTo>
                      <a:pt x="3422" y="1458"/>
                      <a:pt x="3377" y="1414"/>
                      <a:pt x="3333" y="1414"/>
                    </a:cubicBezTo>
                    <a:cubicBezTo>
                      <a:pt x="2313" y="1103"/>
                      <a:pt x="1337" y="660"/>
                      <a:pt x="449" y="38"/>
                    </a:cubicBezTo>
                    <a:cubicBezTo>
                      <a:pt x="416" y="12"/>
                      <a:pt x="382"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67"/>
              <p:cNvSpPr/>
              <p:nvPr/>
            </p:nvSpPr>
            <p:spPr>
              <a:xfrm>
                <a:off x="5670852" y="1353281"/>
                <a:ext cx="207173" cy="136576"/>
              </a:xfrm>
              <a:custGeom>
                <a:avLst/>
                <a:gdLst/>
                <a:ahLst/>
                <a:cxnLst/>
                <a:rect l="l" t="t" r="r" b="b"/>
                <a:pathLst>
                  <a:path w="2917" h="1923" extrusionOk="0">
                    <a:moveTo>
                      <a:pt x="420" y="1"/>
                    </a:moveTo>
                    <a:cubicBezTo>
                      <a:pt x="181" y="1"/>
                      <a:pt x="1" y="289"/>
                      <a:pt x="212" y="465"/>
                    </a:cubicBezTo>
                    <a:cubicBezTo>
                      <a:pt x="833" y="1042"/>
                      <a:pt x="1588" y="1530"/>
                      <a:pt x="2342" y="1885"/>
                    </a:cubicBezTo>
                    <a:cubicBezTo>
                      <a:pt x="2395" y="1911"/>
                      <a:pt x="2446" y="1923"/>
                      <a:pt x="2494" y="1923"/>
                    </a:cubicBezTo>
                    <a:cubicBezTo>
                      <a:pt x="2764" y="1923"/>
                      <a:pt x="2917" y="1547"/>
                      <a:pt x="2653" y="1397"/>
                    </a:cubicBezTo>
                    <a:cubicBezTo>
                      <a:pt x="1898" y="1086"/>
                      <a:pt x="1188" y="642"/>
                      <a:pt x="612" y="66"/>
                    </a:cubicBezTo>
                    <a:cubicBezTo>
                      <a:pt x="548" y="20"/>
                      <a:pt x="482" y="1"/>
                      <a:pt x="4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7"/>
              <p:cNvSpPr/>
              <p:nvPr/>
            </p:nvSpPr>
            <p:spPr>
              <a:xfrm>
                <a:off x="5874971" y="1468195"/>
                <a:ext cx="59943" cy="41051"/>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7"/>
              <p:cNvSpPr/>
              <p:nvPr/>
            </p:nvSpPr>
            <p:spPr>
              <a:xfrm>
                <a:off x="5964459" y="1493479"/>
                <a:ext cx="58025" cy="43182"/>
              </a:xfrm>
              <a:custGeom>
                <a:avLst/>
                <a:gdLst/>
                <a:ahLst/>
                <a:cxnLst/>
                <a:rect l="l" t="t" r="r" b="b"/>
                <a:pathLst>
                  <a:path w="817" h="608" extrusionOk="0">
                    <a:moveTo>
                      <a:pt x="387" y="0"/>
                    </a:moveTo>
                    <a:cubicBezTo>
                      <a:pt x="188" y="0"/>
                      <a:pt x="0" y="283"/>
                      <a:pt x="205" y="487"/>
                    </a:cubicBezTo>
                    <a:lnTo>
                      <a:pt x="249" y="532"/>
                    </a:lnTo>
                    <a:cubicBezTo>
                      <a:pt x="313" y="585"/>
                      <a:pt x="381" y="608"/>
                      <a:pt x="446" y="608"/>
                    </a:cubicBezTo>
                    <a:cubicBezTo>
                      <a:pt x="652" y="608"/>
                      <a:pt x="817" y="379"/>
                      <a:pt x="648" y="177"/>
                    </a:cubicBezTo>
                    <a:lnTo>
                      <a:pt x="559" y="88"/>
                    </a:lnTo>
                    <a:cubicBezTo>
                      <a:pt x="508" y="26"/>
                      <a:pt x="447"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67"/>
              <p:cNvSpPr/>
              <p:nvPr/>
            </p:nvSpPr>
            <p:spPr>
              <a:xfrm>
                <a:off x="5620213" y="1559672"/>
                <a:ext cx="149573" cy="254261"/>
              </a:xfrm>
              <a:custGeom>
                <a:avLst/>
                <a:gdLst/>
                <a:ahLst/>
                <a:cxnLst/>
                <a:rect l="l" t="t" r="r" b="b"/>
                <a:pathLst>
                  <a:path w="2106" h="3580" extrusionOk="0">
                    <a:moveTo>
                      <a:pt x="359" y="0"/>
                    </a:moveTo>
                    <a:cubicBezTo>
                      <a:pt x="170" y="0"/>
                      <a:pt x="1" y="283"/>
                      <a:pt x="171" y="487"/>
                    </a:cubicBezTo>
                    <a:cubicBezTo>
                      <a:pt x="837" y="1330"/>
                      <a:pt x="1280" y="2306"/>
                      <a:pt x="1502" y="3371"/>
                    </a:cubicBezTo>
                    <a:cubicBezTo>
                      <a:pt x="1538" y="3516"/>
                      <a:pt x="1649" y="3580"/>
                      <a:pt x="1764" y="3580"/>
                    </a:cubicBezTo>
                    <a:cubicBezTo>
                      <a:pt x="1930" y="3580"/>
                      <a:pt x="2105" y="3448"/>
                      <a:pt x="2079" y="3238"/>
                    </a:cubicBezTo>
                    <a:cubicBezTo>
                      <a:pt x="1813" y="2084"/>
                      <a:pt x="1280" y="1020"/>
                      <a:pt x="526" y="88"/>
                    </a:cubicBezTo>
                    <a:cubicBezTo>
                      <a:pt x="474" y="26"/>
                      <a:pt x="416"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7"/>
              <p:cNvSpPr/>
              <p:nvPr/>
            </p:nvSpPr>
            <p:spPr>
              <a:xfrm>
                <a:off x="5739531" y="1855197"/>
                <a:ext cx="58878" cy="43395"/>
              </a:xfrm>
              <a:custGeom>
                <a:avLst/>
                <a:gdLst/>
                <a:ahLst/>
                <a:cxnLst/>
                <a:rect l="l" t="t" r="r" b="b"/>
                <a:pathLst>
                  <a:path w="829" h="611" extrusionOk="0">
                    <a:moveTo>
                      <a:pt x="385" y="1"/>
                    </a:moveTo>
                    <a:cubicBezTo>
                      <a:pt x="189" y="1"/>
                      <a:pt x="1" y="241"/>
                      <a:pt x="177" y="452"/>
                    </a:cubicBezTo>
                    <a:lnTo>
                      <a:pt x="221" y="541"/>
                    </a:lnTo>
                    <a:cubicBezTo>
                      <a:pt x="280" y="590"/>
                      <a:pt x="345" y="611"/>
                      <a:pt x="408" y="611"/>
                    </a:cubicBezTo>
                    <a:cubicBezTo>
                      <a:pt x="631" y="611"/>
                      <a:pt x="828" y="349"/>
                      <a:pt x="621" y="142"/>
                    </a:cubicBezTo>
                    <a:lnTo>
                      <a:pt x="532" y="53"/>
                    </a:lnTo>
                    <a:cubicBezTo>
                      <a:pt x="487" y="17"/>
                      <a:pt x="436" y="1"/>
                      <a:pt x="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67"/>
              <p:cNvSpPr/>
              <p:nvPr/>
            </p:nvSpPr>
            <p:spPr>
              <a:xfrm>
                <a:off x="5592869" y="1632257"/>
                <a:ext cx="121448" cy="221590"/>
              </a:xfrm>
              <a:custGeom>
                <a:avLst/>
                <a:gdLst/>
                <a:ahLst/>
                <a:cxnLst/>
                <a:rect l="l" t="t" r="r" b="b"/>
                <a:pathLst>
                  <a:path w="1710" h="3120" extrusionOk="0">
                    <a:moveTo>
                      <a:pt x="387" y="1"/>
                    </a:moveTo>
                    <a:cubicBezTo>
                      <a:pt x="195" y="1"/>
                      <a:pt x="1" y="210"/>
                      <a:pt x="157" y="397"/>
                    </a:cubicBezTo>
                    <a:cubicBezTo>
                      <a:pt x="645" y="1151"/>
                      <a:pt x="1000" y="1994"/>
                      <a:pt x="1133" y="2926"/>
                    </a:cubicBezTo>
                    <a:cubicBezTo>
                      <a:pt x="1167" y="3061"/>
                      <a:pt x="1259" y="3119"/>
                      <a:pt x="1360" y="3119"/>
                    </a:cubicBezTo>
                    <a:cubicBezTo>
                      <a:pt x="1523" y="3119"/>
                      <a:pt x="1710" y="2968"/>
                      <a:pt x="1710" y="2748"/>
                    </a:cubicBezTo>
                    <a:cubicBezTo>
                      <a:pt x="1532" y="1817"/>
                      <a:pt x="1177" y="929"/>
                      <a:pt x="600" y="131"/>
                    </a:cubicBezTo>
                    <a:cubicBezTo>
                      <a:pt x="548" y="38"/>
                      <a:pt x="46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67"/>
              <p:cNvSpPr/>
              <p:nvPr/>
            </p:nvSpPr>
            <p:spPr>
              <a:xfrm>
                <a:off x="5490526" y="1022600"/>
                <a:ext cx="104758" cy="319601"/>
              </a:xfrm>
              <a:custGeom>
                <a:avLst/>
                <a:gdLst/>
                <a:ahLst/>
                <a:cxnLst/>
                <a:rect l="l" t="t" r="r" b="b"/>
                <a:pathLst>
                  <a:path w="1475" h="4500" extrusionOk="0">
                    <a:moveTo>
                      <a:pt x="1121" y="0"/>
                    </a:moveTo>
                    <a:cubicBezTo>
                      <a:pt x="1008" y="0"/>
                      <a:pt x="895" y="57"/>
                      <a:pt x="843" y="196"/>
                    </a:cubicBezTo>
                    <a:cubicBezTo>
                      <a:pt x="355" y="1483"/>
                      <a:pt x="45" y="2814"/>
                      <a:pt x="1" y="4234"/>
                    </a:cubicBezTo>
                    <a:cubicBezTo>
                      <a:pt x="1" y="4411"/>
                      <a:pt x="145" y="4500"/>
                      <a:pt x="289" y="4500"/>
                    </a:cubicBezTo>
                    <a:cubicBezTo>
                      <a:pt x="433" y="4500"/>
                      <a:pt x="577" y="4411"/>
                      <a:pt x="577" y="4234"/>
                    </a:cubicBezTo>
                    <a:cubicBezTo>
                      <a:pt x="622" y="2902"/>
                      <a:pt x="932" y="1571"/>
                      <a:pt x="1420" y="329"/>
                    </a:cubicBezTo>
                    <a:cubicBezTo>
                      <a:pt x="1474" y="140"/>
                      <a:pt x="129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7"/>
              <p:cNvSpPr/>
              <p:nvPr/>
            </p:nvSpPr>
            <p:spPr>
              <a:xfrm>
                <a:off x="5455228" y="985668"/>
                <a:ext cx="70667" cy="130113"/>
              </a:xfrm>
              <a:custGeom>
                <a:avLst/>
                <a:gdLst/>
                <a:ahLst/>
                <a:cxnLst/>
                <a:rect l="l" t="t" r="r" b="b"/>
                <a:pathLst>
                  <a:path w="995" h="1832" extrusionOk="0">
                    <a:moveTo>
                      <a:pt x="662" y="0"/>
                    </a:moveTo>
                    <a:cubicBezTo>
                      <a:pt x="552" y="0"/>
                      <a:pt x="444" y="67"/>
                      <a:pt x="409" y="228"/>
                    </a:cubicBezTo>
                    <a:cubicBezTo>
                      <a:pt x="276" y="627"/>
                      <a:pt x="143" y="1071"/>
                      <a:pt x="54" y="1470"/>
                    </a:cubicBezTo>
                    <a:cubicBezTo>
                      <a:pt x="1" y="1682"/>
                      <a:pt x="170" y="1831"/>
                      <a:pt x="333" y="1831"/>
                    </a:cubicBezTo>
                    <a:cubicBezTo>
                      <a:pt x="443" y="1831"/>
                      <a:pt x="551" y="1764"/>
                      <a:pt x="586" y="1603"/>
                    </a:cubicBezTo>
                    <a:cubicBezTo>
                      <a:pt x="719" y="1204"/>
                      <a:pt x="852" y="805"/>
                      <a:pt x="941" y="361"/>
                    </a:cubicBezTo>
                    <a:cubicBezTo>
                      <a:pt x="994" y="149"/>
                      <a:pt x="825"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67"/>
              <p:cNvSpPr/>
              <p:nvPr/>
            </p:nvSpPr>
            <p:spPr>
              <a:xfrm>
                <a:off x="5334419" y="869120"/>
                <a:ext cx="86008" cy="87003"/>
              </a:xfrm>
              <a:custGeom>
                <a:avLst/>
                <a:gdLst/>
                <a:ahLst/>
                <a:cxnLst/>
                <a:rect l="l" t="t" r="r" b="b"/>
                <a:pathLst>
                  <a:path w="1211" h="1225" extrusionOk="0">
                    <a:moveTo>
                      <a:pt x="831" y="0"/>
                    </a:moveTo>
                    <a:cubicBezTo>
                      <a:pt x="744" y="0"/>
                      <a:pt x="657" y="41"/>
                      <a:pt x="601" y="139"/>
                    </a:cubicBezTo>
                    <a:cubicBezTo>
                      <a:pt x="468" y="360"/>
                      <a:pt x="335" y="627"/>
                      <a:pt x="158" y="849"/>
                    </a:cubicBezTo>
                    <a:cubicBezTo>
                      <a:pt x="1" y="1037"/>
                      <a:pt x="199" y="1225"/>
                      <a:pt x="391" y="1225"/>
                    </a:cubicBezTo>
                    <a:cubicBezTo>
                      <a:pt x="471" y="1225"/>
                      <a:pt x="549" y="1193"/>
                      <a:pt x="601" y="1115"/>
                    </a:cubicBezTo>
                    <a:cubicBezTo>
                      <a:pt x="779" y="893"/>
                      <a:pt x="956" y="671"/>
                      <a:pt x="1089" y="405"/>
                    </a:cubicBezTo>
                    <a:cubicBezTo>
                      <a:pt x="1211" y="192"/>
                      <a:pt x="1020" y="0"/>
                      <a:pt x="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67"/>
              <p:cNvSpPr/>
              <p:nvPr/>
            </p:nvSpPr>
            <p:spPr>
              <a:xfrm>
                <a:off x="5345569" y="813510"/>
                <a:ext cx="41051" cy="49716"/>
              </a:xfrm>
              <a:custGeom>
                <a:avLst/>
                <a:gdLst/>
                <a:ahLst/>
                <a:cxnLst/>
                <a:rect l="l" t="t" r="r" b="b"/>
                <a:pathLst>
                  <a:path w="578" h="700" extrusionOk="0">
                    <a:moveTo>
                      <a:pt x="289" y="1"/>
                    </a:moveTo>
                    <a:cubicBezTo>
                      <a:pt x="145" y="1"/>
                      <a:pt x="1" y="101"/>
                      <a:pt x="1" y="300"/>
                    </a:cubicBezTo>
                    <a:lnTo>
                      <a:pt x="1" y="434"/>
                    </a:lnTo>
                    <a:cubicBezTo>
                      <a:pt x="1" y="611"/>
                      <a:pt x="145" y="700"/>
                      <a:pt x="289" y="700"/>
                    </a:cubicBezTo>
                    <a:cubicBezTo>
                      <a:pt x="433" y="700"/>
                      <a:pt x="577" y="611"/>
                      <a:pt x="577" y="434"/>
                    </a:cubicBezTo>
                    <a:lnTo>
                      <a:pt x="577" y="300"/>
                    </a:lnTo>
                    <a:cubicBezTo>
                      <a:pt x="577" y="101"/>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67"/>
              <p:cNvSpPr/>
              <p:nvPr/>
            </p:nvSpPr>
            <p:spPr>
              <a:xfrm>
                <a:off x="5334916" y="2132397"/>
                <a:ext cx="254616" cy="166690"/>
              </a:xfrm>
              <a:custGeom>
                <a:avLst/>
                <a:gdLst/>
                <a:ahLst/>
                <a:cxnLst/>
                <a:rect l="l" t="t" r="r" b="b"/>
                <a:pathLst>
                  <a:path w="3585" h="2347" extrusionOk="0">
                    <a:moveTo>
                      <a:pt x="384" y="0"/>
                    </a:moveTo>
                    <a:cubicBezTo>
                      <a:pt x="89" y="0"/>
                      <a:pt x="0" y="464"/>
                      <a:pt x="328" y="587"/>
                    </a:cubicBezTo>
                    <a:cubicBezTo>
                      <a:pt x="1215" y="853"/>
                      <a:pt x="2058" y="1341"/>
                      <a:pt x="2724" y="2007"/>
                    </a:cubicBezTo>
                    <a:cubicBezTo>
                      <a:pt x="2724" y="2095"/>
                      <a:pt x="2768" y="2184"/>
                      <a:pt x="2901" y="2228"/>
                    </a:cubicBezTo>
                    <a:lnTo>
                      <a:pt x="3079" y="2317"/>
                    </a:lnTo>
                    <a:cubicBezTo>
                      <a:pt x="3119" y="2337"/>
                      <a:pt x="3159" y="2346"/>
                      <a:pt x="3198" y="2346"/>
                    </a:cubicBezTo>
                    <a:cubicBezTo>
                      <a:pt x="3415" y="2346"/>
                      <a:pt x="3585" y="2062"/>
                      <a:pt x="3434" y="1874"/>
                    </a:cubicBezTo>
                    <a:cubicBezTo>
                      <a:pt x="2591" y="1031"/>
                      <a:pt x="1570" y="365"/>
                      <a:pt x="461" y="10"/>
                    </a:cubicBezTo>
                    <a:cubicBezTo>
                      <a:pt x="434" y="3"/>
                      <a:pt x="408"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67"/>
              <p:cNvSpPr/>
              <p:nvPr/>
            </p:nvSpPr>
            <p:spPr>
              <a:xfrm>
                <a:off x="5379518" y="2074869"/>
                <a:ext cx="154829" cy="86363"/>
              </a:xfrm>
              <a:custGeom>
                <a:avLst/>
                <a:gdLst/>
                <a:ahLst/>
                <a:cxnLst/>
                <a:rect l="l" t="t" r="r" b="b"/>
                <a:pathLst>
                  <a:path w="2180" h="1216" extrusionOk="0">
                    <a:moveTo>
                      <a:pt x="346" y="0"/>
                    </a:moveTo>
                    <a:cubicBezTo>
                      <a:pt x="76" y="0"/>
                      <a:pt x="0" y="440"/>
                      <a:pt x="277" y="598"/>
                    </a:cubicBezTo>
                    <a:cubicBezTo>
                      <a:pt x="765" y="731"/>
                      <a:pt x="1209" y="953"/>
                      <a:pt x="1608" y="1175"/>
                    </a:cubicBezTo>
                    <a:cubicBezTo>
                      <a:pt x="1665" y="1203"/>
                      <a:pt x="1719" y="1216"/>
                      <a:pt x="1770" y="1216"/>
                    </a:cubicBezTo>
                    <a:cubicBezTo>
                      <a:pt x="2033" y="1216"/>
                      <a:pt x="2179" y="873"/>
                      <a:pt x="1918" y="687"/>
                    </a:cubicBezTo>
                    <a:cubicBezTo>
                      <a:pt x="1430" y="421"/>
                      <a:pt x="942" y="199"/>
                      <a:pt x="454" y="21"/>
                    </a:cubicBezTo>
                    <a:cubicBezTo>
                      <a:pt x="416" y="7"/>
                      <a:pt x="37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67"/>
              <p:cNvSpPr/>
              <p:nvPr/>
            </p:nvSpPr>
            <p:spPr>
              <a:xfrm>
                <a:off x="5071422" y="2394683"/>
                <a:ext cx="70028" cy="189062"/>
              </a:xfrm>
              <a:custGeom>
                <a:avLst/>
                <a:gdLst/>
                <a:ahLst/>
                <a:cxnLst/>
                <a:rect l="l" t="t" r="r" b="b"/>
                <a:pathLst>
                  <a:path w="986" h="2662" extrusionOk="0">
                    <a:moveTo>
                      <a:pt x="649" y="0"/>
                    </a:moveTo>
                    <a:cubicBezTo>
                      <a:pt x="540" y="0"/>
                      <a:pt x="435" y="54"/>
                      <a:pt x="400" y="177"/>
                    </a:cubicBezTo>
                    <a:cubicBezTo>
                      <a:pt x="134" y="887"/>
                      <a:pt x="1" y="1641"/>
                      <a:pt x="1" y="2396"/>
                    </a:cubicBezTo>
                    <a:cubicBezTo>
                      <a:pt x="1" y="2573"/>
                      <a:pt x="145" y="2662"/>
                      <a:pt x="289" y="2662"/>
                    </a:cubicBezTo>
                    <a:cubicBezTo>
                      <a:pt x="433" y="2662"/>
                      <a:pt x="577" y="2573"/>
                      <a:pt x="577" y="2396"/>
                    </a:cubicBezTo>
                    <a:cubicBezTo>
                      <a:pt x="533" y="1686"/>
                      <a:pt x="666" y="976"/>
                      <a:pt x="932" y="310"/>
                    </a:cubicBezTo>
                    <a:cubicBezTo>
                      <a:pt x="986" y="123"/>
                      <a:pt x="814"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7"/>
              <p:cNvSpPr/>
              <p:nvPr/>
            </p:nvSpPr>
            <p:spPr>
              <a:xfrm>
                <a:off x="5121848" y="2414428"/>
                <a:ext cx="66832" cy="236647"/>
              </a:xfrm>
              <a:custGeom>
                <a:avLst/>
                <a:gdLst/>
                <a:ahLst/>
                <a:cxnLst/>
                <a:rect l="l" t="t" r="r" b="b"/>
                <a:pathLst>
                  <a:path w="941" h="3332" extrusionOk="0">
                    <a:moveTo>
                      <a:pt x="614" y="1"/>
                    </a:moveTo>
                    <a:cubicBezTo>
                      <a:pt x="502" y="1"/>
                      <a:pt x="392" y="64"/>
                      <a:pt x="355" y="210"/>
                    </a:cubicBezTo>
                    <a:cubicBezTo>
                      <a:pt x="45" y="1141"/>
                      <a:pt x="0" y="2162"/>
                      <a:pt x="178" y="3138"/>
                    </a:cubicBezTo>
                    <a:cubicBezTo>
                      <a:pt x="195" y="3274"/>
                      <a:pt x="283" y="3331"/>
                      <a:pt x="383" y="3331"/>
                    </a:cubicBezTo>
                    <a:cubicBezTo>
                      <a:pt x="545" y="3331"/>
                      <a:pt x="738" y="3180"/>
                      <a:pt x="710" y="2960"/>
                    </a:cubicBezTo>
                    <a:cubicBezTo>
                      <a:pt x="577" y="2118"/>
                      <a:pt x="622" y="1230"/>
                      <a:pt x="888" y="343"/>
                    </a:cubicBezTo>
                    <a:cubicBezTo>
                      <a:pt x="940" y="133"/>
                      <a:pt x="776"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67"/>
              <p:cNvSpPr/>
              <p:nvPr/>
            </p:nvSpPr>
            <p:spPr>
              <a:xfrm>
                <a:off x="5409844" y="3217124"/>
                <a:ext cx="160227" cy="229829"/>
              </a:xfrm>
              <a:custGeom>
                <a:avLst/>
                <a:gdLst/>
                <a:ahLst/>
                <a:cxnLst/>
                <a:rect l="l" t="t" r="r" b="b"/>
                <a:pathLst>
                  <a:path w="2256" h="3236" extrusionOk="0">
                    <a:moveTo>
                      <a:pt x="387" y="1"/>
                    </a:moveTo>
                    <a:cubicBezTo>
                      <a:pt x="188" y="1"/>
                      <a:pt x="0" y="283"/>
                      <a:pt x="205" y="488"/>
                    </a:cubicBezTo>
                    <a:cubicBezTo>
                      <a:pt x="826" y="1242"/>
                      <a:pt x="1358" y="2085"/>
                      <a:pt x="1669" y="3061"/>
                    </a:cubicBezTo>
                    <a:cubicBezTo>
                      <a:pt x="1703" y="3181"/>
                      <a:pt x="1804" y="3235"/>
                      <a:pt x="1910" y="3235"/>
                    </a:cubicBezTo>
                    <a:cubicBezTo>
                      <a:pt x="2077" y="3235"/>
                      <a:pt x="2256" y="3101"/>
                      <a:pt x="2201" y="2884"/>
                    </a:cubicBezTo>
                    <a:cubicBezTo>
                      <a:pt x="1846" y="1863"/>
                      <a:pt x="1314" y="887"/>
                      <a:pt x="560" y="88"/>
                    </a:cubicBezTo>
                    <a:cubicBezTo>
                      <a:pt x="508" y="27"/>
                      <a:pt x="44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67"/>
              <p:cNvSpPr/>
              <p:nvPr/>
            </p:nvSpPr>
            <p:spPr>
              <a:xfrm>
                <a:off x="5456151" y="3174297"/>
                <a:ext cx="100142" cy="86861"/>
              </a:xfrm>
              <a:custGeom>
                <a:avLst/>
                <a:gdLst/>
                <a:ahLst/>
                <a:cxnLst/>
                <a:rect l="l" t="t" r="r" b="b"/>
                <a:pathLst>
                  <a:path w="1410" h="1223" extrusionOk="0">
                    <a:moveTo>
                      <a:pt x="409" y="1"/>
                    </a:moveTo>
                    <a:cubicBezTo>
                      <a:pt x="206" y="1"/>
                      <a:pt x="1" y="262"/>
                      <a:pt x="174" y="470"/>
                    </a:cubicBezTo>
                    <a:lnTo>
                      <a:pt x="839" y="1135"/>
                    </a:lnTo>
                    <a:cubicBezTo>
                      <a:pt x="891" y="1197"/>
                      <a:pt x="952" y="1223"/>
                      <a:pt x="1013" y="1223"/>
                    </a:cubicBezTo>
                    <a:cubicBezTo>
                      <a:pt x="1213" y="1223"/>
                      <a:pt x="1409" y="940"/>
                      <a:pt x="1239" y="736"/>
                    </a:cubicBezTo>
                    <a:cubicBezTo>
                      <a:pt x="973" y="470"/>
                      <a:pt x="795" y="292"/>
                      <a:pt x="573" y="70"/>
                    </a:cubicBezTo>
                    <a:cubicBezTo>
                      <a:pt x="524" y="21"/>
                      <a:pt x="467"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7"/>
              <p:cNvSpPr/>
              <p:nvPr/>
            </p:nvSpPr>
            <p:spPr>
              <a:xfrm>
                <a:off x="5588963" y="3321953"/>
                <a:ext cx="59872" cy="61932"/>
              </a:xfrm>
              <a:custGeom>
                <a:avLst/>
                <a:gdLst/>
                <a:ahLst/>
                <a:cxnLst/>
                <a:rect l="l" t="t" r="r" b="b"/>
                <a:pathLst>
                  <a:path w="843" h="872" extrusionOk="0">
                    <a:moveTo>
                      <a:pt x="320" y="1"/>
                    </a:moveTo>
                    <a:cubicBezTo>
                      <a:pt x="154" y="1"/>
                      <a:pt x="0" y="133"/>
                      <a:pt x="79" y="343"/>
                    </a:cubicBezTo>
                    <a:cubicBezTo>
                      <a:pt x="123" y="432"/>
                      <a:pt x="167" y="609"/>
                      <a:pt x="212" y="698"/>
                    </a:cubicBezTo>
                    <a:cubicBezTo>
                      <a:pt x="263" y="818"/>
                      <a:pt x="375" y="872"/>
                      <a:pt x="487" y="872"/>
                    </a:cubicBezTo>
                    <a:cubicBezTo>
                      <a:pt x="664" y="872"/>
                      <a:pt x="843" y="738"/>
                      <a:pt x="789" y="520"/>
                    </a:cubicBezTo>
                    <a:cubicBezTo>
                      <a:pt x="700" y="432"/>
                      <a:pt x="655" y="298"/>
                      <a:pt x="611" y="210"/>
                    </a:cubicBezTo>
                    <a:cubicBezTo>
                      <a:pt x="557" y="64"/>
                      <a:pt x="435" y="1"/>
                      <a:pt x="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7"/>
              <p:cNvSpPr/>
              <p:nvPr/>
            </p:nvSpPr>
            <p:spPr>
              <a:xfrm>
                <a:off x="5672628" y="2994468"/>
                <a:ext cx="104900" cy="194673"/>
              </a:xfrm>
              <a:custGeom>
                <a:avLst/>
                <a:gdLst/>
                <a:ahLst/>
                <a:cxnLst/>
                <a:rect l="l" t="t" r="r" b="b"/>
                <a:pathLst>
                  <a:path w="1477" h="2741" extrusionOk="0">
                    <a:moveTo>
                      <a:pt x="335" y="1"/>
                    </a:moveTo>
                    <a:cubicBezTo>
                      <a:pt x="171" y="1"/>
                      <a:pt x="1" y="144"/>
                      <a:pt x="54" y="384"/>
                    </a:cubicBezTo>
                    <a:cubicBezTo>
                      <a:pt x="232" y="1138"/>
                      <a:pt x="542" y="1892"/>
                      <a:pt x="897" y="2602"/>
                    </a:cubicBezTo>
                    <a:cubicBezTo>
                      <a:pt x="953" y="2700"/>
                      <a:pt x="1035" y="2741"/>
                      <a:pt x="1118" y="2741"/>
                    </a:cubicBezTo>
                    <a:cubicBezTo>
                      <a:pt x="1297" y="2741"/>
                      <a:pt x="1476" y="2549"/>
                      <a:pt x="1385" y="2336"/>
                    </a:cubicBezTo>
                    <a:cubicBezTo>
                      <a:pt x="1030" y="1626"/>
                      <a:pt x="764" y="961"/>
                      <a:pt x="587" y="206"/>
                    </a:cubicBezTo>
                    <a:cubicBezTo>
                      <a:pt x="551" y="64"/>
                      <a:pt x="445"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67"/>
              <p:cNvSpPr/>
              <p:nvPr/>
            </p:nvSpPr>
            <p:spPr>
              <a:xfrm>
                <a:off x="5751392" y="3031400"/>
                <a:ext cx="54900" cy="52486"/>
              </a:xfrm>
              <a:custGeom>
                <a:avLst/>
                <a:gdLst/>
                <a:ahLst/>
                <a:cxnLst/>
                <a:rect l="l" t="t" r="r" b="b"/>
                <a:pathLst>
                  <a:path w="773" h="739" extrusionOk="0">
                    <a:moveTo>
                      <a:pt x="356" y="0"/>
                    </a:moveTo>
                    <a:cubicBezTo>
                      <a:pt x="179" y="0"/>
                      <a:pt x="0" y="135"/>
                      <a:pt x="54" y="352"/>
                    </a:cubicBezTo>
                    <a:lnTo>
                      <a:pt x="143" y="529"/>
                    </a:lnTo>
                    <a:cubicBezTo>
                      <a:pt x="198" y="675"/>
                      <a:pt x="319" y="738"/>
                      <a:pt x="437" y="738"/>
                    </a:cubicBezTo>
                    <a:cubicBezTo>
                      <a:pt x="608" y="738"/>
                      <a:pt x="772" y="606"/>
                      <a:pt x="720" y="396"/>
                    </a:cubicBezTo>
                    <a:cubicBezTo>
                      <a:pt x="720" y="308"/>
                      <a:pt x="631" y="263"/>
                      <a:pt x="631" y="174"/>
                    </a:cubicBezTo>
                    <a:cubicBezTo>
                      <a:pt x="580" y="54"/>
                      <a:pt x="468"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7"/>
              <p:cNvSpPr/>
              <p:nvPr/>
            </p:nvSpPr>
            <p:spPr>
              <a:xfrm>
                <a:off x="5087189" y="3831540"/>
                <a:ext cx="59943" cy="41051"/>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7"/>
              <p:cNvSpPr/>
              <p:nvPr/>
            </p:nvSpPr>
            <p:spPr>
              <a:xfrm>
                <a:off x="5097132" y="3409382"/>
                <a:ext cx="257954" cy="397016"/>
              </a:xfrm>
              <a:custGeom>
                <a:avLst/>
                <a:gdLst/>
                <a:ahLst/>
                <a:cxnLst/>
                <a:rect l="l" t="t" r="r" b="b"/>
                <a:pathLst>
                  <a:path w="3632" h="5590" extrusionOk="0">
                    <a:moveTo>
                      <a:pt x="397" y="0"/>
                    </a:moveTo>
                    <a:cubicBezTo>
                      <a:pt x="196" y="0"/>
                      <a:pt x="1" y="283"/>
                      <a:pt x="171" y="487"/>
                    </a:cubicBezTo>
                    <a:cubicBezTo>
                      <a:pt x="526" y="842"/>
                      <a:pt x="925" y="1197"/>
                      <a:pt x="1280" y="1508"/>
                    </a:cubicBezTo>
                    <a:cubicBezTo>
                      <a:pt x="703" y="2706"/>
                      <a:pt x="304" y="3992"/>
                      <a:pt x="127" y="5323"/>
                    </a:cubicBezTo>
                    <a:cubicBezTo>
                      <a:pt x="104" y="5501"/>
                      <a:pt x="226" y="5589"/>
                      <a:pt x="360" y="5589"/>
                    </a:cubicBezTo>
                    <a:cubicBezTo>
                      <a:pt x="493" y="5589"/>
                      <a:pt x="637" y="5501"/>
                      <a:pt x="659" y="5323"/>
                    </a:cubicBezTo>
                    <a:cubicBezTo>
                      <a:pt x="836" y="4125"/>
                      <a:pt x="1191" y="2927"/>
                      <a:pt x="1768" y="1863"/>
                    </a:cubicBezTo>
                    <a:cubicBezTo>
                      <a:pt x="1857" y="1907"/>
                      <a:pt x="1946" y="1996"/>
                      <a:pt x="2079" y="2040"/>
                    </a:cubicBezTo>
                    <a:cubicBezTo>
                      <a:pt x="1591" y="2927"/>
                      <a:pt x="1280" y="3859"/>
                      <a:pt x="1147" y="4835"/>
                    </a:cubicBezTo>
                    <a:cubicBezTo>
                      <a:pt x="1125" y="5013"/>
                      <a:pt x="1258" y="5101"/>
                      <a:pt x="1402" y="5101"/>
                    </a:cubicBezTo>
                    <a:cubicBezTo>
                      <a:pt x="1546" y="5101"/>
                      <a:pt x="1702" y="5013"/>
                      <a:pt x="1724" y="4835"/>
                    </a:cubicBezTo>
                    <a:cubicBezTo>
                      <a:pt x="1813" y="3948"/>
                      <a:pt x="2079" y="3105"/>
                      <a:pt x="2522" y="2351"/>
                    </a:cubicBezTo>
                    <a:lnTo>
                      <a:pt x="2567" y="2351"/>
                    </a:lnTo>
                    <a:cubicBezTo>
                      <a:pt x="2789" y="2439"/>
                      <a:pt x="3055" y="2661"/>
                      <a:pt x="3277" y="2661"/>
                    </a:cubicBezTo>
                    <a:cubicBezTo>
                      <a:pt x="3619" y="2618"/>
                      <a:pt x="3631" y="2082"/>
                      <a:pt x="3315" y="2082"/>
                    </a:cubicBezTo>
                    <a:cubicBezTo>
                      <a:pt x="3303" y="2082"/>
                      <a:pt x="3290" y="2083"/>
                      <a:pt x="3277" y="2084"/>
                    </a:cubicBezTo>
                    <a:cubicBezTo>
                      <a:pt x="3144" y="2084"/>
                      <a:pt x="2789" y="1818"/>
                      <a:pt x="2700" y="1774"/>
                    </a:cubicBezTo>
                    <a:cubicBezTo>
                      <a:pt x="2434" y="1596"/>
                      <a:pt x="2168" y="1463"/>
                      <a:pt x="1946" y="1286"/>
                    </a:cubicBezTo>
                    <a:cubicBezTo>
                      <a:pt x="1458" y="931"/>
                      <a:pt x="1014" y="532"/>
                      <a:pt x="570" y="88"/>
                    </a:cubicBezTo>
                    <a:cubicBezTo>
                      <a:pt x="519" y="26"/>
                      <a:pt x="458"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67"/>
              <p:cNvSpPr/>
              <p:nvPr/>
            </p:nvSpPr>
            <p:spPr>
              <a:xfrm>
                <a:off x="5141237" y="3365206"/>
                <a:ext cx="115341" cy="92329"/>
              </a:xfrm>
              <a:custGeom>
                <a:avLst/>
                <a:gdLst/>
                <a:ahLst/>
                <a:cxnLst/>
                <a:rect l="l" t="t" r="r" b="b"/>
                <a:pathLst>
                  <a:path w="1624" h="1300" extrusionOk="0">
                    <a:moveTo>
                      <a:pt x="397" y="1"/>
                    </a:moveTo>
                    <a:cubicBezTo>
                      <a:pt x="197" y="1"/>
                      <a:pt x="1" y="284"/>
                      <a:pt x="171" y="488"/>
                    </a:cubicBezTo>
                    <a:cubicBezTo>
                      <a:pt x="437" y="799"/>
                      <a:pt x="748" y="1065"/>
                      <a:pt x="1103" y="1242"/>
                    </a:cubicBezTo>
                    <a:cubicBezTo>
                      <a:pt x="1151" y="1282"/>
                      <a:pt x="1200" y="1299"/>
                      <a:pt x="1247" y="1299"/>
                    </a:cubicBezTo>
                    <a:cubicBezTo>
                      <a:pt x="1460" y="1299"/>
                      <a:pt x="1624" y="944"/>
                      <a:pt x="1369" y="799"/>
                    </a:cubicBezTo>
                    <a:cubicBezTo>
                      <a:pt x="1058" y="577"/>
                      <a:pt x="792" y="355"/>
                      <a:pt x="570" y="89"/>
                    </a:cubicBezTo>
                    <a:cubicBezTo>
                      <a:pt x="519" y="27"/>
                      <a:pt x="458" y="1"/>
                      <a:pt x="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7"/>
              <p:cNvSpPr/>
              <p:nvPr/>
            </p:nvSpPr>
            <p:spPr>
              <a:xfrm>
                <a:off x="5309064" y="3478629"/>
                <a:ext cx="105895" cy="57386"/>
              </a:xfrm>
              <a:custGeom>
                <a:avLst/>
                <a:gdLst/>
                <a:ahLst/>
                <a:cxnLst/>
                <a:rect l="l" t="t" r="r" b="b"/>
                <a:pathLst>
                  <a:path w="1491" h="808" extrusionOk="0">
                    <a:moveTo>
                      <a:pt x="404" y="1"/>
                    </a:moveTo>
                    <a:cubicBezTo>
                      <a:pt x="186" y="1"/>
                      <a:pt x="0" y="274"/>
                      <a:pt x="204" y="444"/>
                    </a:cubicBezTo>
                    <a:cubicBezTo>
                      <a:pt x="436" y="676"/>
                      <a:pt x="703" y="807"/>
                      <a:pt x="1003" y="807"/>
                    </a:cubicBezTo>
                    <a:cubicBezTo>
                      <a:pt x="1046" y="807"/>
                      <a:pt x="1091" y="804"/>
                      <a:pt x="1136" y="799"/>
                    </a:cubicBezTo>
                    <a:cubicBezTo>
                      <a:pt x="1491" y="799"/>
                      <a:pt x="1491" y="266"/>
                      <a:pt x="1136" y="266"/>
                    </a:cubicBezTo>
                    <a:cubicBezTo>
                      <a:pt x="958" y="266"/>
                      <a:pt x="736" y="222"/>
                      <a:pt x="603" y="89"/>
                    </a:cubicBezTo>
                    <a:cubicBezTo>
                      <a:pt x="541" y="26"/>
                      <a:pt x="471" y="1"/>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67"/>
              <p:cNvSpPr/>
              <p:nvPr/>
            </p:nvSpPr>
            <p:spPr>
              <a:xfrm>
                <a:off x="4719790" y="3627634"/>
                <a:ext cx="159517" cy="219886"/>
              </a:xfrm>
              <a:custGeom>
                <a:avLst/>
                <a:gdLst/>
                <a:ahLst/>
                <a:cxnLst/>
                <a:rect l="l" t="t" r="r" b="b"/>
                <a:pathLst>
                  <a:path w="2246" h="3096" extrusionOk="0">
                    <a:moveTo>
                      <a:pt x="341" y="1"/>
                    </a:moveTo>
                    <a:cubicBezTo>
                      <a:pt x="176" y="1"/>
                      <a:pt x="1" y="133"/>
                      <a:pt x="27" y="342"/>
                    </a:cubicBezTo>
                    <a:cubicBezTo>
                      <a:pt x="160" y="964"/>
                      <a:pt x="426" y="1585"/>
                      <a:pt x="825" y="2117"/>
                    </a:cubicBezTo>
                    <a:cubicBezTo>
                      <a:pt x="1040" y="2418"/>
                      <a:pt x="1464" y="3095"/>
                      <a:pt x="1894" y="3095"/>
                    </a:cubicBezTo>
                    <a:cubicBezTo>
                      <a:pt x="1908" y="3095"/>
                      <a:pt x="1921" y="3095"/>
                      <a:pt x="1935" y="3093"/>
                    </a:cubicBezTo>
                    <a:cubicBezTo>
                      <a:pt x="2068" y="3093"/>
                      <a:pt x="2156" y="3005"/>
                      <a:pt x="2201" y="2916"/>
                    </a:cubicBezTo>
                    <a:cubicBezTo>
                      <a:pt x="2245" y="2783"/>
                      <a:pt x="2201" y="2650"/>
                      <a:pt x="2112" y="2561"/>
                    </a:cubicBezTo>
                    <a:cubicBezTo>
                      <a:pt x="2081" y="2529"/>
                      <a:pt x="2027" y="2498"/>
                      <a:pt x="1967" y="2498"/>
                    </a:cubicBezTo>
                    <a:cubicBezTo>
                      <a:pt x="1942" y="2498"/>
                      <a:pt x="1916" y="2503"/>
                      <a:pt x="1890" y="2516"/>
                    </a:cubicBezTo>
                    <a:cubicBezTo>
                      <a:pt x="1757" y="2383"/>
                      <a:pt x="1668" y="2295"/>
                      <a:pt x="1580" y="2162"/>
                    </a:cubicBezTo>
                    <a:cubicBezTo>
                      <a:pt x="1402" y="1984"/>
                      <a:pt x="1225" y="1762"/>
                      <a:pt x="1092" y="1540"/>
                    </a:cubicBezTo>
                    <a:cubicBezTo>
                      <a:pt x="870" y="1097"/>
                      <a:pt x="692" y="653"/>
                      <a:pt x="603" y="209"/>
                    </a:cubicBezTo>
                    <a:cubicBezTo>
                      <a:pt x="567" y="64"/>
                      <a:pt x="457"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67"/>
              <p:cNvSpPr/>
              <p:nvPr/>
            </p:nvSpPr>
            <p:spPr>
              <a:xfrm>
                <a:off x="4872985" y="3837932"/>
                <a:ext cx="58594" cy="41477"/>
              </a:xfrm>
              <a:custGeom>
                <a:avLst/>
                <a:gdLst/>
                <a:ahLst/>
                <a:cxnLst/>
                <a:rect l="l" t="t" r="r" b="b"/>
                <a:pathLst>
                  <a:path w="825" h="584" extrusionOk="0">
                    <a:moveTo>
                      <a:pt x="418" y="0"/>
                    </a:moveTo>
                    <a:cubicBezTo>
                      <a:pt x="352" y="0"/>
                      <a:pt x="283" y="26"/>
                      <a:pt x="221" y="88"/>
                    </a:cubicBezTo>
                    <a:lnTo>
                      <a:pt x="177" y="132"/>
                    </a:lnTo>
                    <a:cubicBezTo>
                      <a:pt x="0" y="344"/>
                      <a:pt x="189" y="584"/>
                      <a:pt x="385" y="584"/>
                    </a:cubicBezTo>
                    <a:cubicBezTo>
                      <a:pt x="435" y="584"/>
                      <a:pt x="486" y="568"/>
                      <a:pt x="532" y="532"/>
                    </a:cubicBezTo>
                    <a:lnTo>
                      <a:pt x="621" y="487"/>
                    </a:lnTo>
                    <a:cubicBezTo>
                      <a:pt x="825" y="283"/>
                      <a:pt x="63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7"/>
              <p:cNvSpPr/>
              <p:nvPr/>
            </p:nvSpPr>
            <p:spPr>
              <a:xfrm>
                <a:off x="4777815" y="3611867"/>
                <a:ext cx="99432" cy="103125"/>
              </a:xfrm>
              <a:custGeom>
                <a:avLst/>
                <a:gdLst/>
                <a:ahLst/>
                <a:cxnLst/>
                <a:rect l="l" t="t" r="r" b="b"/>
                <a:pathLst>
                  <a:path w="1400" h="1452" extrusionOk="0">
                    <a:moveTo>
                      <a:pt x="335" y="1"/>
                    </a:moveTo>
                    <a:cubicBezTo>
                      <a:pt x="165" y="1"/>
                      <a:pt x="0" y="133"/>
                      <a:pt x="53" y="343"/>
                    </a:cubicBezTo>
                    <a:cubicBezTo>
                      <a:pt x="230" y="742"/>
                      <a:pt x="452" y="1097"/>
                      <a:pt x="807" y="1363"/>
                    </a:cubicBezTo>
                    <a:cubicBezTo>
                      <a:pt x="870" y="1426"/>
                      <a:pt x="939" y="1451"/>
                      <a:pt x="1006" y="1451"/>
                    </a:cubicBezTo>
                    <a:cubicBezTo>
                      <a:pt x="1222" y="1451"/>
                      <a:pt x="1400" y="1178"/>
                      <a:pt x="1162" y="1008"/>
                    </a:cubicBezTo>
                    <a:cubicBezTo>
                      <a:pt x="940" y="786"/>
                      <a:pt x="763" y="520"/>
                      <a:pt x="629" y="210"/>
                    </a:cubicBezTo>
                    <a:cubicBezTo>
                      <a:pt x="575" y="64"/>
                      <a:pt x="454"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67"/>
              <p:cNvSpPr/>
              <p:nvPr/>
            </p:nvSpPr>
            <p:spPr>
              <a:xfrm>
                <a:off x="4557503" y="3664992"/>
                <a:ext cx="164204" cy="81747"/>
              </a:xfrm>
              <a:custGeom>
                <a:avLst/>
                <a:gdLst/>
                <a:ahLst/>
                <a:cxnLst/>
                <a:rect l="l" t="t" r="r" b="b"/>
                <a:pathLst>
                  <a:path w="2312" h="1151" extrusionOk="0">
                    <a:moveTo>
                      <a:pt x="402" y="0"/>
                    </a:moveTo>
                    <a:cubicBezTo>
                      <a:pt x="159" y="0"/>
                      <a:pt x="0" y="375"/>
                      <a:pt x="226" y="526"/>
                    </a:cubicBezTo>
                    <a:cubicBezTo>
                      <a:pt x="759" y="881"/>
                      <a:pt x="1336" y="1103"/>
                      <a:pt x="2001" y="1147"/>
                    </a:cubicBezTo>
                    <a:cubicBezTo>
                      <a:pt x="2014" y="1149"/>
                      <a:pt x="2025" y="1150"/>
                      <a:pt x="2037" y="1150"/>
                    </a:cubicBezTo>
                    <a:cubicBezTo>
                      <a:pt x="2311" y="1150"/>
                      <a:pt x="2299" y="658"/>
                      <a:pt x="2001" y="615"/>
                    </a:cubicBezTo>
                    <a:cubicBezTo>
                      <a:pt x="1469" y="526"/>
                      <a:pt x="936" y="349"/>
                      <a:pt x="537" y="38"/>
                    </a:cubicBezTo>
                    <a:cubicBezTo>
                      <a:pt x="490" y="12"/>
                      <a:pt x="44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67"/>
              <p:cNvSpPr/>
              <p:nvPr/>
            </p:nvSpPr>
            <p:spPr>
              <a:xfrm>
                <a:off x="4516737" y="3718330"/>
                <a:ext cx="134730" cy="75710"/>
              </a:xfrm>
              <a:custGeom>
                <a:avLst/>
                <a:gdLst/>
                <a:ahLst/>
                <a:cxnLst/>
                <a:rect l="l" t="t" r="r" b="b"/>
                <a:pathLst>
                  <a:path w="1897" h="1066" extrusionOk="0">
                    <a:moveTo>
                      <a:pt x="390" y="1"/>
                    </a:moveTo>
                    <a:cubicBezTo>
                      <a:pt x="152" y="1"/>
                      <a:pt x="0" y="343"/>
                      <a:pt x="224" y="530"/>
                    </a:cubicBezTo>
                    <a:cubicBezTo>
                      <a:pt x="623" y="796"/>
                      <a:pt x="1067" y="973"/>
                      <a:pt x="1510" y="1062"/>
                    </a:cubicBezTo>
                    <a:cubicBezTo>
                      <a:pt x="1525" y="1064"/>
                      <a:pt x="1539" y="1065"/>
                      <a:pt x="1553" y="1065"/>
                    </a:cubicBezTo>
                    <a:cubicBezTo>
                      <a:pt x="1828" y="1065"/>
                      <a:pt x="1897" y="659"/>
                      <a:pt x="1643" y="574"/>
                    </a:cubicBezTo>
                    <a:cubicBezTo>
                      <a:pt x="1244" y="441"/>
                      <a:pt x="845" y="263"/>
                      <a:pt x="534" y="42"/>
                    </a:cubicBezTo>
                    <a:cubicBezTo>
                      <a:pt x="484" y="13"/>
                      <a:pt x="436"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67"/>
              <p:cNvSpPr/>
              <p:nvPr/>
            </p:nvSpPr>
            <p:spPr>
              <a:xfrm>
                <a:off x="4869576" y="2023236"/>
                <a:ext cx="220667" cy="239488"/>
              </a:xfrm>
              <a:custGeom>
                <a:avLst/>
                <a:gdLst/>
                <a:ahLst/>
                <a:cxnLst/>
                <a:rect l="l" t="t" r="r" b="b"/>
                <a:pathLst>
                  <a:path w="3107" h="3372" extrusionOk="0">
                    <a:moveTo>
                      <a:pt x="2669" y="0"/>
                    </a:moveTo>
                    <a:cubicBezTo>
                      <a:pt x="2625" y="0"/>
                      <a:pt x="2579" y="12"/>
                      <a:pt x="2532" y="39"/>
                    </a:cubicBezTo>
                    <a:cubicBezTo>
                      <a:pt x="1467" y="793"/>
                      <a:pt x="624" y="1769"/>
                      <a:pt x="92" y="2967"/>
                    </a:cubicBezTo>
                    <a:cubicBezTo>
                      <a:pt x="1" y="3180"/>
                      <a:pt x="180" y="3372"/>
                      <a:pt x="359" y="3372"/>
                    </a:cubicBezTo>
                    <a:cubicBezTo>
                      <a:pt x="442" y="3372"/>
                      <a:pt x="524" y="3331"/>
                      <a:pt x="580" y="3233"/>
                    </a:cubicBezTo>
                    <a:cubicBezTo>
                      <a:pt x="1068" y="2124"/>
                      <a:pt x="1822" y="1192"/>
                      <a:pt x="2843" y="527"/>
                    </a:cubicBezTo>
                    <a:cubicBezTo>
                      <a:pt x="3107" y="376"/>
                      <a:pt x="2922" y="0"/>
                      <a:pt x="2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67"/>
              <p:cNvSpPr/>
              <p:nvPr/>
            </p:nvSpPr>
            <p:spPr>
              <a:xfrm>
                <a:off x="5055655" y="1932185"/>
                <a:ext cx="41051" cy="43395"/>
              </a:xfrm>
              <a:custGeom>
                <a:avLst/>
                <a:gdLst/>
                <a:ahLst/>
                <a:cxnLst/>
                <a:rect l="l" t="t" r="r" b="b"/>
                <a:pathLst>
                  <a:path w="578" h="611" extrusionOk="0">
                    <a:moveTo>
                      <a:pt x="289" y="1"/>
                    </a:moveTo>
                    <a:cubicBezTo>
                      <a:pt x="145" y="1"/>
                      <a:pt x="1" y="100"/>
                      <a:pt x="1" y="300"/>
                    </a:cubicBezTo>
                    <a:lnTo>
                      <a:pt x="1" y="344"/>
                    </a:lnTo>
                    <a:cubicBezTo>
                      <a:pt x="1" y="522"/>
                      <a:pt x="145" y="611"/>
                      <a:pt x="289" y="611"/>
                    </a:cubicBezTo>
                    <a:cubicBezTo>
                      <a:pt x="433" y="611"/>
                      <a:pt x="578" y="522"/>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67"/>
              <p:cNvSpPr/>
              <p:nvPr/>
            </p:nvSpPr>
            <p:spPr>
              <a:xfrm>
                <a:off x="4832716" y="1716774"/>
                <a:ext cx="240127" cy="467044"/>
              </a:xfrm>
              <a:custGeom>
                <a:avLst/>
                <a:gdLst/>
                <a:ahLst/>
                <a:cxnLst/>
                <a:rect l="l" t="t" r="r" b="b"/>
                <a:pathLst>
                  <a:path w="3381" h="6576" extrusionOk="0">
                    <a:moveTo>
                      <a:pt x="2999" y="0"/>
                    </a:moveTo>
                    <a:cubicBezTo>
                      <a:pt x="2907" y="0"/>
                      <a:pt x="2810" y="41"/>
                      <a:pt x="2740" y="139"/>
                    </a:cubicBezTo>
                    <a:cubicBezTo>
                      <a:pt x="2031" y="1248"/>
                      <a:pt x="1321" y="2889"/>
                      <a:pt x="1720" y="4265"/>
                    </a:cubicBezTo>
                    <a:cubicBezTo>
                      <a:pt x="1631" y="4354"/>
                      <a:pt x="1542" y="4442"/>
                      <a:pt x="1454" y="4487"/>
                    </a:cubicBezTo>
                    <a:cubicBezTo>
                      <a:pt x="1321" y="4043"/>
                      <a:pt x="1276" y="3555"/>
                      <a:pt x="1321" y="3067"/>
                    </a:cubicBezTo>
                    <a:cubicBezTo>
                      <a:pt x="1365" y="2534"/>
                      <a:pt x="1454" y="2046"/>
                      <a:pt x="1631" y="1603"/>
                    </a:cubicBezTo>
                    <a:cubicBezTo>
                      <a:pt x="1684" y="1363"/>
                      <a:pt x="1498" y="1219"/>
                      <a:pt x="1321" y="1219"/>
                    </a:cubicBezTo>
                    <a:cubicBezTo>
                      <a:pt x="1204" y="1219"/>
                      <a:pt x="1090" y="1283"/>
                      <a:pt x="1054" y="1425"/>
                    </a:cubicBezTo>
                    <a:cubicBezTo>
                      <a:pt x="788" y="2401"/>
                      <a:pt x="433" y="3954"/>
                      <a:pt x="1010" y="4842"/>
                    </a:cubicBezTo>
                    <a:cubicBezTo>
                      <a:pt x="655" y="5241"/>
                      <a:pt x="345" y="5685"/>
                      <a:pt x="123" y="6128"/>
                    </a:cubicBezTo>
                    <a:cubicBezTo>
                      <a:pt x="0" y="6373"/>
                      <a:pt x="195" y="6576"/>
                      <a:pt x="371" y="6576"/>
                    </a:cubicBezTo>
                    <a:cubicBezTo>
                      <a:pt x="450" y="6576"/>
                      <a:pt x="525" y="6535"/>
                      <a:pt x="566" y="6439"/>
                    </a:cubicBezTo>
                    <a:cubicBezTo>
                      <a:pt x="921" y="5729"/>
                      <a:pt x="1409" y="5152"/>
                      <a:pt x="2031" y="4709"/>
                    </a:cubicBezTo>
                    <a:cubicBezTo>
                      <a:pt x="2119" y="4709"/>
                      <a:pt x="2208" y="4664"/>
                      <a:pt x="2252" y="4575"/>
                    </a:cubicBezTo>
                    <a:cubicBezTo>
                      <a:pt x="2430" y="4487"/>
                      <a:pt x="2607" y="4354"/>
                      <a:pt x="2785" y="4265"/>
                    </a:cubicBezTo>
                    <a:cubicBezTo>
                      <a:pt x="3049" y="4152"/>
                      <a:pt x="2864" y="3783"/>
                      <a:pt x="2613" y="3783"/>
                    </a:cubicBezTo>
                    <a:cubicBezTo>
                      <a:pt x="2568" y="3783"/>
                      <a:pt x="2521" y="3794"/>
                      <a:pt x="2474" y="3821"/>
                    </a:cubicBezTo>
                    <a:cubicBezTo>
                      <a:pt x="2385" y="3866"/>
                      <a:pt x="2297" y="3910"/>
                      <a:pt x="2208" y="3954"/>
                    </a:cubicBezTo>
                    <a:cubicBezTo>
                      <a:pt x="1942" y="2801"/>
                      <a:pt x="2652" y="1337"/>
                      <a:pt x="3228" y="405"/>
                    </a:cubicBezTo>
                    <a:cubicBezTo>
                      <a:pt x="3380" y="192"/>
                      <a:pt x="3199" y="0"/>
                      <a:pt x="2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7"/>
              <p:cNvSpPr/>
              <p:nvPr/>
            </p:nvSpPr>
            <p:spPr>
              <a:xfrm>
                <a:off x="5065101" y="1661163"/>
                <a:ext cx="41051" cy="43466"/>
              </a:xfrm>
              <a:custGeom>
                <a:avLst/>
                <a:gdLst/>
                <a:ahLst/>
                <a:cxnLst/>
                <a:rect l="l" t="t" r="r" b="b"/>
                <a:pathLst>
                  <a:path w="578" h="612" extrusionOk="0">
                    <a:moveTo>
                      <a:pt x="289" y="1"/>
                    </a:moveTo>
                    <a:cubicBezTo>
                      <a:pt x="145" y="1"/>
                      <a:pt x="1" y="101"/>
                      <a:pt x="1" y="300"/>
                    </a:cubicBezTo>
                    <a:lnTo>
                      <a:pt x="1" y="345"/>
                    </a:lnTo>
                    <a:cubicBezTo>
                      <a:pt x="1" y="522"/>
                      <a:pt x="145" y="611"/>
                      <a:pt x="289" y="611"/>
                    </a:cubicBezTo>
                    <a:cubicBezTo>
                      <a:pt x="433" y="611"/>
                      <a:pt x="578" y="522"/>
                      <a:pt x="578" y="345"/>
                    </a:cubicBezTo>
                    <a:lnTo>
                      <a:pt x="578" y="300"/>
                    </a:lnTo>
                    <a:cubicBezTo>
                      <a:pt x="578" y="101"/>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67"/>
              <p:cNvSpPr/>
              <p:nvPr/>
            </p:nvSpPr>
            <p:spPr>
              <a:xfrm>
                <a:off x="4976891" y="1650936"/>
                <a:ext cx="41051" cy="44176"/>
              </a:xfrm>
              <a:custGeom>
                <a:avLst/>
                <a:gdLst/>
                <a:ahLst/>
                <a:cxnLst/>
                <a:rect l="l" t="t" r="r" b="b"/>
                <a:pathLst>
                  <a:path w="578" h="622" extrusionOk="0">
                    <a:moveTo>
                      <a:pt x="289" y="1"/>
                    </a:moveTo>
                    <a:cubicBezTo>
                      <a:pt x="145" y="1"/>
                      <a:pt x="1" y="90"/>
                      <a:pt x="1" y="267"/>
                    </a:cubicBezTo>
                    <a:lnTo>
                      <a:pt x="1" y="356"/>
                    </a:lnTo>
                    <a:cubicBezTo>
                      <a:pt x="1" y="533"/>
                      <a:pt x="134" y="622"/>
                      <a:pt x="272" y="622"/>
                    </a:cubicBezTo>
                    <a:cubicBezTo>
                      <a:pt x="411" y="622"/>
                      <a:pt x="555" y="533"/>
                      <a:pt x="577" y="356"/>
                    </a:cubicBezTo>
                    <a:lnTo>
                      <a:pt x="577" y="267"/>
                    </a:lnTo>
                    <a:cubicBezTo>
                      <a:pt x="577"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67"/>
              <p:cNvSpPr/>
              <p:nvPr/>
            </p:nvSpPr>
            <p:spPr>
              <a:xfrm>
                <a:off x="5100044" y="1306619"/>
                <a:ext cx="135440" cy="98366"/>
              </a:xfrm>
              <a:custGeom>
                <a:avLst/>
                <a:gdLst/>
                <a:ahLst/>
                <a:cxnLst/>
                <a:rect l="l" t="t" r="r" b="b"/>
                <a:pathLst>
                  <a:path w="1907" h="1385" extrusionOk="0">
                    <a:moveTo>
                      <a:pt x="329" y="0"/>
                    </a:moveTo>
                    <a:cubicBezTo>
                      <a:pt x="110" y="0"/>
                      <a:pt x="0" y="355"/>
                      <a:pt x="219" y="501"/>
                    </a:cubicBezTo>
                    <a:lnTo>
                      <a:pt x="1417" y="1344"/>
                    </a:lnTo>
                    <a:cubicBezTo>
                      <a:pt x="1459" y="1372"/>
                      <a:pt x="1502" y="1385"/>
                      <a:pt x="1542" y="1385"/>
                    </a:cubicBezTo>
                    <a:cubicBezTo>
                      <a:pt x="1755" y="1385"/>
                      <a:pt x="1906" y="1042"/>
                      <a:pt x="1683" y="856"/>
                    </a:cubicBezTo>
                    <a:lnTo>
                      <a:pt x="485" y="57"/>
                    </a:lnTo>
                    <a:cubicBezTo>
                      <a:pt x="429" y="17"/>
                      <a:pt x="376" y="0"/>
                      <a:pt x="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7"/>
              <p:cNvSpPr/>
              <p:nvPr/>
            </p:nvSpPr>
            <p:spPr>
              <a:xfrm>
                <a:off x="5134632" y="1266988"/>
                <a:ext cx="91406" cy="58238"/>
              </a:xfrm>
              <a:custGeom>
                <a:avLst/>
                <a:gdLst/>
                <a:ahLst/>
                <a:cxnLst/>
                <a:rect l="l" t="t" r="r" b="b"/>
                <a:pathLst>
                  <a:path w="1287" h="820" extrusionOk="0">
                    <a:moveTo>
                      <a:pt x="423" y="0"/>
                    </a:moveTo>
                    <a:cubicBezTo>
                      <a:pt x="153" y="0"/>
                      <a:pt x="0" y="375"/>
                      <a:pt x="264" y="526"/>
                    </a:cubicBezTo>
                    <a:lnTo>
                      <a:pt x="752" y="793"/>
                    </a:lnTo>
                    <a:cubicBezTo>
                      <a:pt x="795" y="811"/>
                      <a:pt x="837" y="819"/>
                      <a:pt x="876" y="819"/>
                    </a:cubicBezTo>
                    <a:cubicBezTo>
                      <a:pt x="1125" y="819"/>
                      <a:pt x="1286" y="496"/>
                      <a:pt x="1018" y="304"/>
                    </a:cubicBezTo>
                    <a:lnTo>
                      <a:pt x="575" y="38"/>
                    </a:lnTo>
                    <a:cubicBezTo>
                      <a:pt x="522" y="12"/>
                      <a:pt x="470"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7"/>
              <p:cNvSpPr/>
              <p:nvPr/>
            </p:nvSpPr>
            <p:spPr>
              <a:xfrm>
                <a:off x="4782787" y="972032"/>
                <a:ext cx="142400" cy="255823"/>
              </a:xfrm>
              <a:custGeom>
                <a:avLst/>
                <a:gdLst/>
                <a:ahLst/>
                <a:cxnLst/>
                <a:rect l="l" t="t" r="r" b="b"/>
                <a:pathLst>
                  <a:path w="2005" h="3602" extrusionOk="0">
                    <a:moveTo>
                      <a:pt x="1593" y="0"/>
                    </a:moveTo>
                    <a:cubicBezTo>
                      <a:pt x="1508" y="0"/>
                      <a:pt x="1422" y="33"/>
                      <a:pt x="1358" y="109"/>
                    </a:cubicBezTo>
                    <a:cubicBezTo>
                      <a:pt x="693" y="1041"/>
                      <a:pt x="249" y="2106"/>
                      <a:pt x="27" y="3260"/>
                    </a:cubicBezTo>
                    <a:cubicBezTo>
                      <a:pt x="1" y="3469"/>
                      <a:pt x="176" y="3601"/>
                      <a:pt x="342" y="3601"/>
                    </a:cubicBezTo>
                    <a:cubicBezTo>
                      <a:pt x="457" y="3601"/>
                      <a:pt x="568" y="3538"/>
                      <a:pt x="604" y="3393"/>
                    </a:cubicBezTo>
                    <a:cubicBezTo>
                      <a:pt x="737" y="2328"/>
                      <a:pt x="1181" y="1307"/>
                      <a:pt x="1846" y="420"/>
                    </a:cubicBezTo>
                    <a:cubicBezTo>
                      <a:pt x="2004" y="199"/>
                      <a:pt x="1802" y="0"/>
                      <a:pt x="1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67"/>
              <p:cNvSpPr/>
              <p:nvPr/>
            </p:nvSpPr>
            <p:spPr>
              <a:xfrm>
                <a:off x="4907573" y="932472"/>
                <a:ext cx="56818" cy="41051"/>
              </a:xfrm>
              <a:custGeom>
                <a:avLst/>
                <a:gdLst/>
                <a:ahLst/>
                <a:cxnLst/>
                <a:rect l="l" t="t" r="r" b="b"/>
                <a:pathLst>
                  <a:path w="800" h="578" extrusionOk="0">
                    <a:moveTo>
                      <a:pt x="400" y="1"/>
                    </a:moveTo>
                    <a:cubicBezTo>
                      <a:pt x="0" y="1"/>
                      <a:pt x="0" y="578"/>
                      <a:pt x="400" y="578"/>
                    </a:cubicBezTo>
                    <a:lnTo>
                      <a:pt x="444" y="578"/>
                    </a:lnTo>
                    <a:cubicBezTo>
                      <a:pt x="799" y="578"/>
                      <a:pt x="79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7"/>
              <p:cNvSpPr/>
              <p:nvPr/>
            </p:nvSpPr>
            <p:spPr>
              <a:xfrm>
                <a:off x="4740528" y="1084105"/>
                <a:ext cx="197158" cy="332030"/>
              </a:xfrm>
              <a:custGeom>
                <a:avLst/>
                <a:gdLst/>
                <a:ahLst/>
                <a:cxnLst/>
                <a:rect l="l" t="t" r="r" b="b"/>
                <a:pathLst>
                  <a:path w="2776" h="4675" extrusionOk="0">
                    <a:moveTo>
                      <a:pt x="2385" y="0"/>
                    </a:moveTo>
                    <a:cubicBezTo>
                      <a:pt x="2306" y="0"/>
                      <a:pt x="2227" y="38"/>
                      <a:pt x="2175" y="129"/>
                    </a:cubicBezTo>
                    <a:cubicBezTo>
                      <a:pt x="1554" y="1149"/>
                      <a:pt x="1154" y="2303"/>
                      <a:pt x="933" y="3456"/>
                    </a:cubicBezTo>
                    <a:cubicBezTo>
                      <a:pt x="711" y="3412"/>
                      <a:pt x="533" y="3412"/>
                      <a:pt x="356" y="3368"/>
                    </a:cubicBezTo>
                    <a:cubicBezTo>
                      <a:pt x="1" y="3368"/>
                      <a:pt x="1" y="3944"/>
                      <a:pt x="356" y="3944"/>
                    </a:cubicBezTo>
                    <a:cubicBezTo>
                      <a:pt x="977" y="3989"/>
                      <a:pt x="1554" y="4211"/>
                      <a:pt x="1997" y="4610"/>
                    </a:cubicBezTo>
                    <a:cubicBezTo>
                      <a:pt x="2061" y="4655"/>
                      <a:pt x="2127" y="4675"/>
                      <a:pt x="2189" y="4675"/>
                    </a:cubicBezTo>
                    <a:cubicBezTo>
                      <a:pt x="2428" y="4675"/>
                      <a:pt x="2608" y="4387"/>
                      <a:pt x="2397" y="4211"/>
                    </a:cubicBezTo>
                    <a:cubicBezTo>
                      <a:pt x="2131" y="3989"/>
                      <a:pt x="1820" y="3811"/>
                      <a:pt x="1465" y="3634"/>
                    </a:cubicBezTo>
                    <a:cubicBezTo>
                      <a:pt x="1643" y="2480"/>
                      <a:pt x="2042" y="1415"/>
                      <a:pt x="2619" y="439"/>
                    </a:cubicBezTo>
                    <a:cubicBezTo>
                      <a:pt x="2775" y="220"/>
                      <a:pt x="2577" y="0"/>
                      <a:pt x="2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67"/>
              <p:cNvSpPr/>
              <p:nvPr/>
            </p:nvSpPr>
            <p:spPr>
              <a:xfrm>
                <a:off x="4935911" y="1420894"/>
                <a:ext cx="37926" cy="44247"/>
              </a:xfrm>
              <a:custGeom>
                <a:avLst/>
                <a:gdLst/>
                <a:ahLst/>
                <a:cxnLst/>
                <a:rect l="l" t="t" r="r" b="b"/>
                <a:pathLst>
                  <a:path w="534" h="623" extrusionOk="0">
                    <a:moveTo>
                      <a:pt x="267" y="1"/>
                    </a:moveTo>
                    <a:cubicBezTo>
                      <a:pt x="134" y="1"/>
                      <a:pt x="1" y="90"/>
                      <a:pt x="1" y="267"/>
                    </a:cubicBezTo>
                    <a:lnTo>
                      <a:pt x="1" y="356"/>
                    </a:lnTo>
                    <a:cubicBezTo>
                      <a:pt x="1" y="533"/>
                      <a:pt x="134" y="622"/>
                      <a:pt x="267" y="622"/>
                    </a:cubicBezTo>
                    <a:cubicBezTo>
                      <a:pt x="400" y="622"/>
                      <a:pt x="533" y="533"/>
                      <a:pt x="533" y="356"/>
                    </a:cubicBezTo>
                    <a:lnTo>
                      <a:pt x="533" y="267"/>
                    </a:lnTo>
                    <a:cubicBezTo>
                      <a:pt x="533" y="90"/>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 name="Google Shape;3021;p59">
            <a:hlinkClick r:id="rId3" action="ppaction://hlinksldjump"/>
          </p:cNvPr>
          <p:cNvSpPr/>
          <p:nvPr/>
        </p:nvSpPr>
        <p:spPr>
          <a:xfrm>
            <a:off x="4283968" y="3289325"/>
            <a:ext cx="601800" cy="60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3523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0" name="Google Shape;1686;p41"/>
          <p:cNvSpPr txBox="1">
            <a:spLocks noGrp="1"/>
          </p:cNvSpPr>
          <p:nvPr>
            <p:ph type="title"/>
          </p:nvPr>
        </p:nvSpPr>
        <p:spPr>
          <a:xfrm>
            <a:off x="107504" y="339502"/>
            <a:ext cx="592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Quick Vocab Quiz</a:t>
            </a:r>
            <a:endParaRPr dirty="0"/>
          </a:p>
        </p:txBody>
      </p:sp>
      <p:sp>
        <p:nvSpPr>
          <p:cNvPr id="6" name="Google Shape;1619;p39"/>
          <p:cNvSpPr txBox="1">
            <a:spLocks noGrp="1"/>
          </p:cNvSpPr>
          <p:nvPr>
            <p:ph type="title"/>
          </p:nvPr>
        </p:nvSpPr>
        <p:spPr>
          <a:xfrm>
            <a:off x="1331640" y="987574"/>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smtClean="0">
                <a:solidFill>
                  <a:schemeClr val="accent2"/>
                </a:solidFill>
              </a:rPr>
              <a:t>Match the vocab to the definition</a:t>
            </a:r>
            <a:endParaRPr sz="2000" dirty="0"/>
          </a:p>
        </p:txBody>
      </p:sp>
      <p:sp>
        <p:nvSpPr>
          <p:cNvPr id="7" name="Google Shape;1693;p42"/>
          <p:cNvSpPr txBox="1">
            <a:spLocks noGrp="1"/>
          </p:cNvSpPr>
          <p:nvPr>
            <p:ph type="title"/>
          </p:nvPr>
        </p:nvSpPr>
        <p:spPr>
          <a:xfrm>
            <a:off x="-828600" y="1707654"/>
            <a:ext cx="4789800" cy="5205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GB" sz="2400" dirty="0" smtClean="0">
                <a:solidFill>
                  <a:schemeClr val="accent2"/>
                </a:solidFill>
              </a:rPr>
              <a:t>beige</a:t>
            </a:r>
            <a:r>
              <a:rPr lang="en" sz="2400" dirty="0" smtClean="0">
                <a:solidFill>
                  <a:schemeClr val="accent2"/>
                </a:solidFill>
              </a:rPr>
              <a:t/>
            </a:r>
            <a:br>
              <a:rPr lang="en" sz="2400" dirty="0" smtClean="0">
                <a:solidFill>
                  <a:schemeClr val="accent2"/>
                </a:solidFill>
              </a:rPr>
            </a:br>
            <a:r>
              <a:rPr lang="en" sz="2400" dirty="0" smtClean="0">
                <a:solidFill>
                  <a:schemeClr val="accent2"/>
                </a:solidFill>
              </a:rPr>
              <a:t>perched</a:t>
            </a:r>
            <a:br>
              <a:rPr lang="en" sz="2400" dirty="0" smtClean="0">
                <a:solidFill>
                  <a:schemeClr val="accent2"/>
                </a:solidFill>
              </a:rPr>
            </a:br>
            <a:r>
              <a:rPr lang="en" sz="2400" dirty="0" smtClean="0">
                <a:solidFill>
                  <a:schemeClr val="accent2"/>
                </a:solidFill>
              </a:rPr>
              <a:t>embark</a:t>
            </a:r>
            <a:br>
              <a:rPr lang="en" sz="2400" dirty="0" smtClean="0">
                <a:solidFill>
                  <a:schemeClr val="accent2"/>
                </a:solidFill>
              </a:rPr>
            </a:br>
            <a:r>
              <a:rPr lang="en" sz="2400" dirty="0" smtClean="0">
                <a:solidFill>
                  <a:schemeClr val="accent2"/>
                </a:solidFill>
              </a:rPr>
              <a:t>wits</a:t>
            </a:r>
            <a:endParaRPr sz="2400" dirty="0"/>
          </a:p>
        </p:txBody>
      </p:sp>
      <p:sp>
        <p:nvSpPr>
          <p:cNvPr id="8" name="Google Shape;1619;p39"/>
          <p:cNvSpPr txBox="1">
            <a:spLocks noGrp="1"/>
          </p:cNvSpPr>
          <p:nvPr>
            <p:ph type="title"/>
          </p:nvPr>
        </p:nvSpPr>
        <p:spPr>
          <a:xfrm>
            <a:off x="3635896" y="1923678"/>
            <a:ext cx="5400600" cy="572700"/>
          </a:xfrm>
          <a:prstGeom prst="rect">
            <a:avLst/>
          </a:prstGeom>
        </p:spPr>
        <p:txBody>
          <a:bodyPr spcFirstLastPara="1" wrap="square" lIns="91425" tIns="91425" rIns="91425" bIns="91425" anchor="t" anchorCtr="0">
            <a:noAutofit/>
          </a:bodyPr>
          <a:lstStyle/>
          <a:p>
            <a:pPr algn="l"/>
            <a:r>
              <a:rPr lang="en-GB" sz="1400" b="0" dirty="0">
                <a:latin typeface="+mn-lt"/>
              </a:rPr>
              <a:t>Refers to a person's mental sharpness, intelligence, or ability to think quickly and react cleverly in different situations. </a:t>
            </a:r>
            <a:r>
              <a:rPr lang="en-GB" sz="1400" b="0" dirty="0" smtClean="0">
                <a:latin typeface="+mn-lt"/>
              </a:rPr>
              <a:t/>
            </a:r>
            <a:br>
              <a:rPr lang="en-GB" sz="1400" b="0" dirty="0" smtClean="0">
                <a:latin typeface="+mn-lt"/>
              </a:rPr>
            </a:br>
            <a:r>
              <a:rPr lang="en-GB" sz="1400" b="0" dirty="0">
                <a:latin typeface="+mn-lt"/>
              </a:rPr>
              <a:t/>
            </a:r>
            <a:br>
              <a:rPr lang="en-GB" sz="1400" b="0" dirty="0">
                <a:latin typeface="+mn-lt"/>
              </a:rPr>
            </a:br>
            <a:r>
              <a:rPr lang="en-GB" sz="1400" b="0" dirty="0" smtClean="0">
                <a:latin typeface="+mn-lt"/>
              </a:rPr>
              <a:t>To </a:t>
            </a:r>
            <a:r>
              <a:rPr lang="en-GB" sz="1400" b="0" dirty="0">
                <a:latin typeface="+mn-lt"/>
              </a:rPr>
              <a:t>be resting or situated on a high point or edge, often in a precarious or unstable way. It can also refer to a bird or other animal sitting on a branch, ledge, or other elevated surface.</a:t>
            </a:r>
            <a:br>
              <a:rPr lang="en-GB" sz="1400" b="0" dirty="0">
                <a:latin typeface="+mn-lt"/>
              </a:rPr>
            </a:br>
            <a:r>
              <a:rPr lang="en-GB" sz="1400" b="0" dirty="0" smtClean="0">
                <a:latin typeface="+mn-lt"/>
              </a:rPr>
              <a:t/>
            </a:r>
            <a:br>
              <a:rPr lang="en-GB" sz="1400" b="0" dirty="0" smtClean="0">
                <a:latin typeface="+mn-lt"/>
              </a:rPr>
            </a:br>
            <a:r>
              <a:rPr lang="en-GB" sz="1400" b="0" dirty="0" smtClean="0">
                <a:latin typeface="+mn-lt"/>
              </a:rPr>
              <a:t>To </a:t>
            </a:r>
            <a:r>
              <a:rPr lang="en-GB" sz="1400" b="0" dirty="0">
                <a:latin typeface="+mn-lt"/>
              </a:rPr>
              <a:t>start or begin a journey or a new project, usually with a sense of excitement or anticipation. It can also mean to board a ship, plane, or other mode of transportation to begin a </a:t>
            </a:r>
            <a:r>
              <a:rPr lang="en-GB" sz="1400" b="0" dirty="0" smtClean="0">
                <a:latin typeface="+mn-lt"/>
              </a:rPr>
              <a:t>trip.</a:t>
            </a:r>
            <a:br>
              <a:rPr lang="en-GB" sz="1400" b="0" dirty="0" smtClean="0">
                <a:latin typeface="+mn-lt"/>
              </a:rPr>
            </a:br>
            <a:r>
              <a:rPr lang="en-GB" sz="1400" b="0" dirty="0">
                <a:latin typeface="+mn-lt"/>
              </a:rPr>
              <a:t/>
            </a:r>
            <a:br>
              <a:rPr lang="en-GB" sz="1400" b="0" dirty="0">
                <a:latin typeface="+mn-lt"/>
              </a:rPr>
            </a:br>
            <a:r>
              <a:rPr lang="en-GB" sz="1400" b="0" dirty="0" smtClean="0">
                <a:latin typeface="+mn-lt"/>
              </a:rPr>
              <a:t>A </a:t>
            </a:r>
            <a:r>
              <a:rPr lang="en-GB" sz="1400" b="0" dirty="0">
                <a:latin typeface="+mn-lt"/>
              </a:rPr>
              <a:t>pale, neutral </a:t>
            </a:r>
            <a:r>
              <a:rPr lang="en-GB" sz="1400" b="0" dirty="0" smtClean="0">
                <a:latin typeface="+mn-lt"/>
              </a:rPr>
              <a:t>colour </a:t>
            </a:r>
            <a:r>
              <a:rPr lang="en-GB" sz="1400" b="0" dirty="0">
                <a:latin typeface="+mn-lt"/>
              </a:rPr>
              <a:t>that is often used to describe a range of light brown, </a:t>
            </a:r>
            <a:r>
              <a:rPr lang="en-GB" sz="1400" b="0" dirty="0" smtClean="0">
                <a:latin typeface="+mn-lt"/>
              </a:rPr>
              <a:t>greyish-yellow</a:t>
            </a:r>
            <a:r>
              <a:rPr lang="en-GB" sz="1400" b="0" dirty="0">
                <a:latin typeface="+mn-lt"/>
              </a:rPr>
              <a:t>, or off-white shades. </a:t>
            </a:r>
          </a:p>
        </p:txBody>
      </p:sp>
    </p:spTree>
    <p:extLst>
      <p:ext uri="{BB962C8B-B14F-4D97-AF65-F5344CB8AC3E}">
        <p14:creationId xmlns:p14="http://schemas.microsoft.com/office/powerpoint/2010/main" val="10922422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3"/>
        <p:cNvGrpSpPr/>
        <p:nvPr/>
      </p:nvGrpSpPr>
      <p:grpSpPr>
        <a:xfrm>
          <a:off x="0" y="0"/>
          <a:ext cx="0" cy="0"/>
          <a:chOff x="0" y="0"/>
          <a:chExt cx="0" cy="0"/>
        </a:xfrm>
      </p:grpSpPr>
      <p:sp>
        <p:nvSpPr>
          <p:cNvPr id="3414" name="Google Shape;3414;p67"/>
          <p:cNvSpPr txBox="1">
            <a:spLocks noGrp="1"/>
          </p:cNvSpPr>
          <p:nvPr>
            <p:ph type="title"/>
          </p:nvPr>
        </p:nvSpPr>
        <p:spPr>
          <a:xfrm>
            <a:off x="713250"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No – Good Try!</a:t>
            </a:r>
            <a:endParaRPr dirty="0"/>
          </a:p>
        </p:txBody>
      </p:sp>
      <p:sp>
        <p:nvSpPr>
          <p:cNvPr id="3415" name="Google Shape;3415;p67"/>
          <p:cNvSpPr/>
          <p:nvPr/>
        </p:nvSpPr>
        <p:spPr>
          <a:xfrm>
            <a:off x="1330703" y="1268403"/>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7"/>
          <p:cNvSpPr/>
          <p:nvPr/>
        </p:nvSpPr>
        <p:spPr>
          <a:xfrm rot="-5400000">
            <a:off x="3743003" y="4097191"/>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7"/>
          <p:cNvSpPr txBox="1">
            <a:spLocks noGrp="1"/>
          </p:cNvSpPr>
          <p:nvPr>
            <p:ph type="subTitle" idx="1"/>
          </p:nvPr>
        </p:nvSpPr>
        <p:spPr>
          <a:xfrm>
            <a:off x="2231250" y="1874150"/>
            <a:ext cx="4681500" cy="174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That description didn’t match the character but good try. Press the button below to go back to the previous page.</a:t>
            </a:r>
            <a:endParaRPr dirty="0"/>
          </a:p>
        </p:txBody>
      </p:sp>
      <p:grpSp>
        <p:nvGrpSpPr>
          <p:cNvPr id="3418" name="Google Shape;3418;p67"/>
          <p:cNvGrpSpPr/>
          <p:nvPr/>
        </p:nvGrpSpPr>
        <p:grpSpPr>
          <a:xfrm>
            <a:off x="559858" y="2624330"/>
            <a:ext cx="1135998" cy="1050583"/>
            <a:chOff x="249044" y="1100462"/>
            <a:chExt cx="3625911" cy="3353281"/>
          </a:xfrm>
        </p:grpSpPr>
        <p:sp>
          <p:nvSpPr>
            <p:cNvPr id="3419" name="Google Shape;3419;p67"/>
            <p:cNvSpPr/>
            <p:nvPr/>
          </p:nvSpPr>
          <p:spPr>
            <a:xfrm>
              <a:off x="249044" y="1150024"/>
              <a:ext cx="3531856" cy="3300011"/>
            </a:xfrm>
            <a:custGeom>
              <a:avLst/>
              <a:gdLst/>
              <a:ahLst/>
              <a:cxnLst/>
              <a:rect l="l" t="t" r="r" b="b"/>
              <a:pathLst>
                <a:path w="46676" h="43612" extrusionOk="0">
                  <a:moveTo>
                    <a:pt x="23368" y="1"/>
                  </a:moveTo>
                  <a:cubicBezTo>
                    <a:pt x="12762" y="1"/>
                    <a:pt x="3427" y="7725"/>
                    <a:pt x="1775" y="18523"/>
                  </a:cubicBezTo>
                  <a:cubicBezTo>
                    <a:pt x="1" y="30458"/>
                    <a:pt x="8164" y="41550"/>
                    <a:pt x="20055" y="43369"/>
                  </a:cubicBezTo>
                  <a:cubicBezTo>
                    <a:pt x="21152" y="43532"/>
                    <a:pt x="22242" y="43611"/>
                    <a:pt x="23318" y="43611"/>
                  </a:cubicBezTo>
                  <a:cubicBezTo>
                    <a:pt x="33951" y="43611"/>
                    <a:pt x="43249" y="35887"/>
                    <a:pt x="44901" y="25089"/>
                  </a:cubicBezTo>
                  <a:cubicBezTo>
                    <a:pt x="46676" y="13154"/>
                    <a:pt x="38512" y="2062"/>
                    <a:pt x="26621" y="243"/>
                  </a:cubicBezTo>
                  <a:cubicBezTo>
                    <a:pt x="25528" y="80"/>
                    <a:pt x="24442" y="1"/>
                    <a:pt x="23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7"/>
            <p:cNvSpPr/>
            <p:nvPr/>
          </p:nvSpPr>
          <p:spPr>
            <a:xfrm>
              <a:off x="661961" y="1671979"/>
              <a:ext cx="2712756" cy="230635"/>
            </a:xfrm>
            <a:custGeom>
              <a:avLst/>
              <a:gdLst/>
              <a:ahLst/>
              <a:cxnLst/>
              <a:rect l="l" t="t" r="r" b="b"/>
              <a:pathLst>
                <a:path w="35851" h="3048" extrusionOk="0">
                  <a:moveTo>
                    <a:pt x="33765" y="0"/>
                  </a:moveTo>
                  <a:cubicBezTo>
                    <a:pt x="30526" y="355"/>
                    <a:pt x="27287" y="710"/>
                    <a:pt x="24048" y="843"/>
                  </a:cubicBezTo>
                  <a:cubicBezTo>
                    <a:pt x="19567" y="1110"/>
                    <a:pt x="15042" y="1243"/>
                    <a:pt x="10560" y="1243"/>
                  </a:cubicBezTo>
                  <a:cubicBezTo>
                    <a:pt x="7987" y="1243"/>
                    <a:pt x="5414" y="1198"/>
                    <a:pt x="2840" y="1154"/>
                  </a:cubicBezTo>
                  <a:cubicBezTo>
                    <a:pt x="2308" y="1154"/>
                    <a:pt x="1642" y="1154"/>
                    <a:pt x="977" y="1198"/>
                  </a:cubicBezTo>
                  <a:cubicBezTo>
                    <a:pt x="622" y="1598"/>
                    <a:pt x="311" y="2041"/>
                    <a:pt x="1" y="2485"/>
                  </a:cubicBezTo>
                  <a:lnTo>
                    <a:pt x="933" y="2529"/>
                  </a:lnTo>
                  <a:cubicBezTo>
                    <a:pt x="5675" y="2910"/>
                    <a:pt x="10444" y="3048"/>
                    <a:pt x="15199" y="3048"/>
                  </a:cubicBezTo>
                  <a:cubicBezTo>
                    <a:pt x="16538" y="3048"/>
                    <a:pt x="17876" y="3037"/>
                    <a:pt x="19212" y="3017"/>
                  </a:cubicBezTo>
                  <a:cubicBezTo>
                    <a:pt x="24536" y="2929"/>
                    <a:pt x="30215" y="2929"/>
                    <a:pt x="35850" y="2574"/>
                  </a:cubicBezTo>
                  <a:cubicBezTo>
                    <a:pt x="35229" y="1686"/>
                    <a:pt x="34519" y="799"/>
                    <a:pt x="33765"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7"/>
            <p:cNvSpPr/>
            <p:nvPr/>
          </p:nvSpPr>
          <p:spPr>
            <a:xfrm>
              <a:off x="369885" y="1910331"/>
              <a:ext cx="3293504" cy="805783"/>
            </a:xfrm>
            <a:custGeom>
              <a:avLst/>
              <a:gdLst/>
              <a:ahLst/>
              <a:cxnLst/>
              <a:rect l="l" t="t" r="r" b="b"/>
              <a:pathLst>
                <a:path w="43526" h="10649" extrusionOk="0">
                  <a:moveTo>
                    <a:pt x="40110" y="1"/>
                  </a:moveTo>
                  <a:lnTo>
                    <a:pt x="35318" y="489"/>
                  </a:lnTo>
                  <a:cubicBezTo>
                    <a:pt x="23605" y="1731"/>
                    <a:pt x="12025" y="3772"/>
                    <a:pt x="578" y="6567"/>
                  </a:cubicBezTo>
                  <a:cubicBezTo>
                    <a:pt x="311" y="7676"/>
                    <a:pt x="134" y="8830"/>
                    <a:pt x="1" y="9983"/>
                  </a:cubicBezTo>
                  <a:cubicBezTo>
                    <a:pt x="4142" y="9616"/>
                    <a:pt x="8311" y="9478"/>
                    <a:pt x="12487" y="9478"/>
                  </a:cubicBezTo>
                  <a:cubicBezTo>
                    <a:pt x="21417" y="9478"/>
                    <a:pt x="30380" y="10109"/>
                    <a:pt x="39178" y="10471"/>
                  </a:cubicBezTo>
                  <a:cubicBezTo>
                    <a:pt x="40598" y="10560"/>
                    <a:pt x="42062" y="10604"/>
                    <a:pt x="43526" y="10649"/>
                  </a:cubicBezTo>
                  <a:cubicBezTo>
                    <a:pt x="43304" y="6878"/>
                    <a:pt x="42150" y="3195"/>
                    <a:pt x="4011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7"/>
            <p:cNvSpPr/>
            <p:nvPr/>
          </p:nvSpPr>
          <p:spPr>
            <a:xfrm>
              <a:off x="366556" y="2803359"/>
              <a:ext cx="3296833" cy="154513"/>
            </a:xfrm>
            <a:custGeom>
              <a:avLst/>
              <a:gdLst/>
              <a:ahLst/>
              <a:cxnLst/>
              <a:rect l="l" t="t" r="r" b="b"/>
              <a:pathLst>
                <a:path w="43570" h="2042" extrusionOk="0">
                  <a:moveTo>
                    <a:pt x="0" y="0"/>
                  </a:moveTo>
                  <a:lnTo>
                    <a:pt x="0" y="533"/>
                  </a:lnTo>
                  <a:cubicBezTo>
                    <a:pt x="11536" y="1287"/>
                    <a:pt x="23072" y="2041"/>
                    <a:pt x="34608" y="2041"/>
                  </a:cubicBezTo>
                  <a:cubicBezTo>
                    <a:pt x="37580" y="2041"/>
                    <a:pt x="40553" y="1997"/>
                    <a:pt x="43481" y="1953"/>
                  </a:cubicBezTo>
                  <a:cubicBezTo>
                    <a:pt x="43525" y="1420"/>
                    <a:pt x="43570" y="932"/>
                    <a:pt x="43570" y="400"/>
                  </a:cubicBezTo>
                  <a:lnTo>
                    <a:pt x="43570" y="400"/>
                  </a:lnTo>
                  <a:cubicBezTo>
                    <a:pt x="38749" y="710"/>
                    <a:pt x="33888" y="829"/>
                    <a:pt x="29020" y="829"/>
                  </a:cubicBezTo>
                  <a:cubicBezTo>
                    <a:pt x="19286" y="829"/>
                    <a:pt x="9525" y="355"/>
                    <a:pt x="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7"/>
            <p:cNvSpPr/>
            <p:nvPr/>
          </p:nvSpPr>
          <p:spPr>
            <a:xfrm>
              <a:off x="933910" y="1514212"/>
              <a:ext cx="2215847" cy="137715"/>
            </a:xfrm>
            <a:custGeom>
              <a:avLst/>
              <a:gdLst/>
              <a:ahLst/>
              <a:cxnLst/>
              <a:rect l="l" t="t" r="r" b="b"/>
              <a:pathLst>
                <a:path w="29284" h="1820" extrusionOk="0">
                  <a:moveTo>
                    <a:pt x="666" y="0"/>
                  </a:moveTo>
                  <a:cubicBezTo>
                    <a:pt x="444" y="178"/>
                    <a:pt x="223" y="355"/>
                    <a:pt x="1" y="577"/>
                  </a:cubicBezTo>
                  <a:cubicBezTo>
                    <a:pt x="5791" y="1351"/>
                    <a:pt x="11709" y="1820"/>
                    <a:pt x="17611" y="1820"/>
                  </a:cubicBezTo>
                  <a:cubicBezTo>
                    <a:pt x="21523" y="1820"/>
                    <a:pt x="25428" y="1614"/>
                    <a:pt x="29284" y="1154"/>
                  </a:cubicBezTo>
                  <a:cubicBezTo>
                    <a:pt x="28840" y="754"/>
                    <a:pt x="28441" y="399"/>
                    <a:pt x="27952" y="44"/>
                  </a:cubicBezTo>
                  <a:cubicBezTo>
                    <a:pt x="23101" y="351"/>
                    <a:pt x="18288" y="557"/>
                    <a:pt x="13472" y="557"/>
                  </a:cubicBezTo>
                  <a:cubicBezTo>
                    <a:pt x="9214" y="557"/>
                    <a:pt x="4955" y="396"/>
                    <a:pt x="66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7"/>
            <p:cNvSpPr/>
            <p:nvPr/>
          </p:nvSpPr>
          <p:spPr>
            <a:xfrm>
              <a:off x="433673" y="3259937"/>
              <a:ext cx="3162599" cy="165939"/>
            </a:xfrm>
            <a:custGeom>
              <a:avLst/>
              <a:gdLst/>
              <a:ahLst/>
              <a:cxnLst/>
              <a:rect l="l" t="t" r="r" b="b"/>
              <a:pathLst>
                <a:path w="41796" h="2193" extrusionOk="0">
                  <a:moveTo>
                    <a:pt x="1" y="0"/>
                  </a:moveTo>
                  <a:cubicBezTo>
                    <a:pt x="1" y="178"/>
                    <a:pt x="45" y="311"/>
                    <a:pt x="90" y="444"/>
                  </a:cubicBezTo>
                  <a:cubicBezTo>
                    <a:pt x="10615" y="1610"/>
                    <a:pt x="21193" y="2193"/>
                    <a:pt x="31783" y="2193"/>
                  </a:cubicBezTo>
                  <a:cubicBezTo>
                    <a:pt x="34898" y="2193"/>
                    <a:pt x="38014" y="2142"/>
                    <a:pt x="41130" y="2041"/>
                  </a:cubicBezTo>
                  <a:cubicBezTo>
                    <a:pt x="41396" y="1420"/>
                    <a:pt x="41618" y="755"/>
                    <a:pt x="41795" y="89"/>
                  </a:cubicBezTo>
                  <a:lnTo>
                    <a:pt x="41795" y="89"/>
                  </a:lnTo>
                  <a:cubicBezTo>
                    <a:pt x="35035" y="434"/>
                    <a:pt x="28264" y="611"/>
                    <a:pt x="21497" y="611"/>
                  </a:cubicBezTo>
                  <a:cubicBezTo>
                    <a:pt x="14320" y="611"/>
                    <a:pt x="7149" y="412"/>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7"/>
            <p:cNvSpPr/>
            <p:nvPr/>
          </p:nvSpPr>
          <p:spPr>
            <a:xfrm>
              <a:off x="625036" y="3575092"/>
              <a:ext cx="2846990" cy="165031"/>
            </a:xfrm>
            <a:custGeom>
              <a:avLst/>
              <a:gdLst/>
              <a:ahLst/>
              <a:cxnLst/>
              <a:rect l="l" t="t" r="r" b="b"/>
              <a:pathLst>
                <a:path w="37625" h="2181" extrusionOk="0">
                  <a:moveTo>
                    <a:pt x="36150" y="0"/>
                  </a:moveTo>
                  <a:cubicBezTo>
                    <a:pt x="31090" y="0"/>
                    <a:pt x="26005" y="195"/>
                    <a:pt x="21031" y="317"/>
                  </a:cubicBezTo>
                  <a:cubicBezTo>
                    <a:pt x="13977" y="494"/>
                    <a:pt x="7011" y="849"/>
                    <a:pt x="1" y="1426"/>
                  </a:cubicBezTo>
                  <a:cubicBezTo>
                    <a:pt x="134" y="1692"/>
                    <a:pt x="311" y="1914"/>
                    <a:pt x="489" y="2180"/>
                  </a:cubicBezTo>
                  <a:cubicBezTo>
                    <a:pt x="7322" y="1825"/>
                    <a:pt x="14199" y="1603"/>
                    <a:pt x="21031" y="1470"/>
                  </a:cubicBezTo>
                  <a:cubicBezTo>
                    <a:pt x="21487" y="1466"/>
                    <a:pt x="21943" y="1464"/>
                    <a:pt x="22400" y="1464"/>
                  </a:cubicBezTo>
                  <a:cubicBezTo>
                    <a:pt x="27097" y="1464"/>
                    <a:pt x="31829" y="1659"/>
                    <a:pt x="36560" y="1781"/>
                  </a:cubicBezTo>
                  <a:cubicBezTo>
                    <a:pt x="36915" y="1204"/>
                    <a:pt x="37270" y="627"/>
                    <a:pt x="37625" y="6"/>
                  </a:cubicBezTo>
                  <a:cubicBezTo>
                    <a:pt x="37134" y="2"/>
                    <a:pt x="36642" y="0"/>
                    <a:pt x="36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7"/>
            <p:cNvSpPr/>
            <p:nvPr/>
          </p:nvSpPr>
          <p:spPr>
            <a:xfrm>
              <a:off x="698887" y="3737474"/>
              <a:ext cx="2635499" cy="711804"/>
            </a:xfrm>
            <a:custGeom>
              <a:avLst/>
              <a:gdLst/>
              <a:ahLst/>
              <a:cxnLst/>
              <a:rect l="l" t="t" r="r" b="b"/>
              <a:pathLst>
                <a:path w="34830" h="9407" extrusionOk="0">
                  <a:moveTo>
                    <a:pt x="10106" y="1"/>
                  </a:moveTo>
                  <a:cubicBezTo>
                    <a:pt x="6712" y="1"/>
                    <a:pt x="3329" y="167"/>
                    <a:pt x="1" y="700"/>
                  </a:cubicBezTo>
                  <a:cubicBezTo>
                    <a:pt x="4357" y="6501"/>
                    <a:pt x="10896" y="9407"/>
                    <a:pt x="17436" y="9407"/>
                  </a:cubicBezTo>
                  <a:cubicBezTo>
                    <a:pt x="23951" y="9407"/>
                    <a:pt x="30468" y="6523"/>
                    <a:pt x="34830" y="744"/>
                  </a:cubicBezTo>
                  <a:cubicBezTo>
                    <a:pt x="29949" y="611"/>
                    <a:pt x="25113" y="522"/>
                    <a:pt x="20277" y="300"/>
                  </a:cubicBezTo>
                  <a:cubicBezTo>
                    <a:pt x="16905" y="167"/>
                    <a:pt x="13500" y="1"/>
                    <a:pt x="1010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7"/>
            <p:cNvSpPr/>
            <p:nvPr/>
          </p:nvSpPr>
          <p:spPr>
            <a:xfrm>
              <a:off x="1967982" y="1148208"/>
              <a:ext cx="1671949" cy="3300238"/>
            </a:xfrm>
            <a:custGeom>
              <a:avLst/>
              <a:gdLst/>
              <a:ahLst/>
              <a:cxnLst/>
              <a:rect l="l" t="t" r="r" b="b"/>
              <a:pathLst>
                <a:path w="22096" h="43615" extrusionOk="0">
                  <a:moveTo>
                    <a:pt x="621" y="1"/>
                  </a:moveTo>
                  <a:lnTo>
                    <a:pt x="621" y="45"/>
                  </a:lnTo>
                  <a:lnTo>
                    <a:pt x="222" y="45"/>
                  </a:lnTo>
                  <a:cubicBezTo>
                    <a:pt x="3549" y="6035"/>
                    <a:pt x="4215" y="13888"/>
                    <a:pt x="4304" y="20499"/>
                  </a:cubicBezTo>
                  <a:cubicBezTo>
                    <a:pt x="4392" y="28396"/>
                    <a:pt x="2928" y="36250"/>
                    <a:pt x="0" y="43615"/>
                  </a:cubicBezTo>
                  <a:lnTo>
                    <a:pt x="621" y="43615"/>
                  </a:lnTo>
                  <a:cubicBezTo>
                    <a:pt x="12512" y="43393"/>
                    <a:pt x="22095" y="33721"/>
                    <a:pt x="22095" y="21786"/>
                  </a:cubicBezTo>
                  <a:cubicBezTo>
                    <a:pt x="22095" y="9895"/>
                    <a:pt x="12512" y="178"/>
                    <a:pt x="62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7"/>
            <p:cNvSpPr/>
            <p:nvPr/>
          </p:nvSpPr>
          <p:spPr>
            <a:xfrm>
              <a:off x="1961248" y="1151613"/>
              <a:ext cx="1913707" cy="3296833"/>
            </a:xfrm>
            <a:custGeom>
              <a:avLst/>
              <a:gdLst/>
              <a:ahLst/>
              <a:cxnLst/>
              <a:rect l="l" t="t" r="r" b="b"/>
              <a:pathLst>
                <a:path w="25291" h="43570" extrusionOk="0">
                  <a:moveTo>
                    <a:pt x="1109" y="0"/>
                  </a:moveTo>
                  <a:lnTo>
                    <a:pt x="1109" y="0"/>
                  </a:lnTo>
                  <a:cubicBezTo>
                    <a:pt x="5768" y="2130"/>
                    <a:pt x="9894" y="4925"/>
                    <a:pt x="11580" y="10161"/>
                  </a:cubicBezTo>
                  <a:cubicBezTo>
                    <a:pt x="13133" y="15130"/>
                    <a:pt x="13399" y="20410"/>
                    <a:pt x="12290" y="25512"/>
                  </a:cubicBezTo>
                  <a:cubicBezTo>
                    <a:pt x="11181" y="30614"/>
                    <a:pt x="8741" y="35362"/>
                    <a:pt x="5236" y="39266"/>
                  </a:cubicBezTo>
                  <a:cubicBezTo>
                    <a:pt x="3727" y="40908"/>
                    <a:pt x="1819" y="42194"/>
                    <a:pt x="0" y="43570"/>
                  </a:cubicBezTo>
                  <a:lnTo>
                    <a:pt x="710" y="43570"/>
                  </a:lnTo>
                  <a:cubicBezTo>
                    <a:pt x="14908" y="43525"/>
                    <a:pt x="25290" y="30215"/>
                    <a:pt x="21874" y="16461"/>
                  </a:cubicBezTo>
                  <a:cubicBezTo>
                    <a:pt x="21164" y="14021"/>
                    <a:pt x="20143" y="11714"/>
                    <a:pt x="18768" y="9584"/>
                  </a:cubicBezTo>
                  <a:cubicBezTo>
                    <a:pt x="14819" y="3683"/>
                    <a:pt x="8208" y="89"/>
                    <a:pt x="1109"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7"/>
            <p:cNvSpPr/>
            <p:nvPr/>
          </p:nvSpPr>
          <p:spPr>
            <a:xfrm>
              <a:off x="319566" y="1100462"/>
              <a:ext cx="3491601" cy="3353281"/>
            </a:xfrm>
            <a:custGeom>
              <a:avLst/>
              <a:gdLst/>
              <a:ahLst/>
              <a:cxnLst/>
              <a:rect l="l" t="t" r="r" b="b"/>
              <a:pathLst>
                <a:path w="46144" h="44316" extrusionOk="0">
                  <a:moveTo>
                    <a:pt x="43925" y="22860"/>
                  </a:moveTo>
                  <a:cubicBezTo>
                    <a:pt x="43925" y="23659"/>
                    <a:pt x="43836" y="24413"/>
                    <a:pt x="43747" y="25212"/>
                  </a:cubicBezTo>
                  <a:cubicBezTo>
                    <a:pt x="43703" y="24413"/>
                    <a:pt x="43747" y="23615"/>
                    <a:pt x="43925" y="22860"/>
                  </a:cubicBezTo>
                  <a:close/>
                  <a:moveTo>
                    <a:pt x="32655" y="33553"/>
                  </a:moveTo>
                  <a:lnTo>
                    <a:pt x="32655" y="33553"/>
                  </a:lnTo>
                  <a:cubicBezTo>
                    <a:pt x="33764" y="33642"/>
                    <a:pt x="34829" y="34085"/>
                    <a:pt x="35672" y="34840"/>
                  </a:cubicBezTo>
                  <a:lnTo>
                    <a:pt x="35273" y="35283"/>
                  </a:lnTo>
                  <a:cubicBezTo>
                    <a:pt x="35273" y="35239"/>
                    <a:pt x="35229" y="35150"/>
                    <a:pt x="35184" y="35106"/>
                  </a:cubicBezTo>
                  <a:cubicBezTo>
                    <a:pt x="34474" y="34662"/>
                    <a:pt x="33676" y="34352"/>
                    <a:pt x="32833" y="34263"/>
                  </a:cubicBezTo>
                  <a:cubicBezTo>
                    <a:pt x="32744" y="34041"/>
                    <a:pt x="32700" y="33775"/>
                    <a:pt x="32655" y="33553"/>
                  </a:cubicBezTo>
                  <a:close/>
                  <a:moveTo>
                    <a:pt x="39310" y="35816"/>
                  </a:moveTo>
                  <a:lnTo>
                    <a:pt x="39310" y="35816"/>
                  </a:lnTo>
                  <a:cubicBezTo>
                    <a:pt x="39000" y="36215"/>
                    <a:pt x="38645" y="36614"/>
                    <a:pt x="38334" y="37014"/>
                  </a:cubicBezTo>
                  <a:cubicBezTo>
                    <a:pt x="37580" y="37812"/>
                    <a:pt x="36781" y="38522"/>
                    <a:pt x="35938" y="39188"/>
                  </a:cubicBezTo>
                  <a:cubicBezTo>
                    <a:pt x="36914" y="37945"/>
                    <a:pt x="38024" y="36792"/>
                    <a:pt x="39310" y="35816"/>
                  </a:cubicBezTo>
                  <a:close/>
                  <a:moveTo>
                    <a:pt x="39577" y="26720"/>
                  </a:moveTo>
                  <a:cubicBezTo>
                    <a:pt x="39621" y="26942"/>
                    <a:pt x="39710" y="27164"/>
                    <a:pt x="39754" y="27386"/>
                  </a:cubicBezTo>
                  <a:cubicBezTo>
                    <a:pt x="39577" y="27563"/>
                    <a:pt x="39488" y="27830"/>
                    <a:pt x="39488" y="28140"/>
                  </a:cubicBezTo>
                  <a:cubicBezTo>
                    <a:pt x="39488" y="28318"/>
                    <a:pt x="39632" y="28406"/>
                    <a:pt x="39776" y="28406"/>
                  </a:cubicBezTo>
                  <a:cubicBezTo>
                    <a:pt x="39920" y="28406"/>
                    <a:pt x="40065" y="28318"/>
                    <a:pt x="40065" y="28140"/>
                  </a:cubicBezTo>
                  <a:cubicBezTo>
                    <a:pt x="40331" y="28850"/>
                    <a:pt x="40641" y="29516"/>
                    <a:pt x="41041" y="30137"/>
                  </a:cubicBezTo>
                  <a:cubicBezTo>
                    <a:pt x="41085" y="30225"/>
                    <a:pt x="41174" y="30270"/>
                    <a:pt x="41218" y="30270"/>
                  </a:cubicBezTo>
                  <a:lnTo>
                    <a:pt x="40242" y="30891"/>
                  </a:lnTo>
                  <a:cubicBezTo>
                    <a:pt x="39978" y="31042"/>
                    <a:pt x="40163" y="31417"/>
                    <a:pt x="40388" y="31417"/>
                  </a:cubicBezTo>
                  <a:cubicBezTo>
                    <a:pt x="40428" y="31417"/>
                    <a:pt x="40468" y="31406"/>
                    <a:pt x="40508" y="31379"/>
                  </a:cubicBezTo>
                  <a:lnTo>
                    <a:pt x="42549" y="30092"/>
                  </a:lnTo>
                  <a:lnTo>
                    <a:pt x="42549" y="30092"/>
                  </a:lnTo>
                  <a:cubicBezTo>
                    <a:pt x="42416" y="30492"/>
                    <a:pt x="42239" y="30891"/>
                    <a:pt x="42106" y="31246"/>
                  </a:cubicBezTo>
                  <a:cubicBezTo>
                    <a:pt x="42061" y="31224"/>
                    <a:pt x="42017" y="31213"/>
                    <a:pt x="41972" y="31213"/>
                  </a:cubicBezTo>
                  <a:cubicBezTo>
                    <a:pt x="41928" y="31213"/>
                    <a:pt x="41884" y="31224"/>
                    <a:pt x="41839" y="31246"/>
                  </a:cubicBezTo>
                  <a:cubicBezTo>
                    <a:pt x="40508" y="32045"/>
                    <a:pt x="39310" y="33021"/>
                    <a:pt x="38201" y="34130"/>
                  </a:cubicBezTo>
                  <a:cubicBezTo>
                    <a:pt x="37990" y="34306"/>
                    <a:pt x="38198" y="34594"/>
                    <a:pt x="38404" y="34594"/>
                  </a:cubicBezTo>
                  <a:cubicBezTo>
                    <a:pt x="38457" y="34594"/>
                    <a:pt x="38510" y="34575"/>
                    <a:pt x="38556" y="34529"/>
                  </a:cubicBezTo>
                  <a:cubicBezTo>
                    <a:pt x="39532" y="33553"/>
                    <a:pt x="40597" y="32710"/>
                    <a:pt x="41751" y="31956"/>
                  </a:cubicBezTo>
                  <a:lnTo>
                    <a:pt x="41751" y="31956"/>
                  </a:lnTo>
                  <a:cubicBezTo>
                    <a:pt x="41351" y="32843"/>
                    <a:pt x="40863" y="33686"/>
                    <a:pt x="40331" y="34485"/>
                  </a:cubicBezTo>
                  <a:cubicBezTo>
                    <a:pt x="40286" y="34485"/>
                    <a:pt x="40286" y="34485"/>
                    <a:pt x="40242" y="34529"/>
                  </a:cubicBezTo>
                  <a:cubicBezTo>
                    <a:pt x="38201" y="35816"/>
                    <a:pt x="36426" y="37502"/>
                    <a:pt x="35051" y="39498"/>
                  </a:cubicBezTo>
                  <a:cubicBezTo>
                    <a:pt x="35007" y="39543"/>
                    <a:pt x="35007" y="39587"/>
                    <a:pt x="35007" y="39587"/>
                  </a:cubicBezTo>
                  <a:lnTo>
                    <a:pt x="34918" y="39454"/>
                  </a:lnTo>
                  <a:cubicBezTo>
                    <a:pt x="34874" y="39410"/>
                    <a:pt x="34829" y="39365"/>
                    <a:pt x="34740" y="39321"/>
                  </a:cubicBezTo>
                  <a:lnTo>
                    <a:pt x="34607" y="39099"/>
                  </a:lnTo>
                  <a:cubicBezTo>
                    <a:pt x="34652" y="39099"/>
                    <a:pt x="34696" y="39055"/>
                    <a:pt x="34740" y="39010"/>
                  </a:cubicBezTo>
                  <a:cubicBezTo>
                    <a:pt x="35317" y="37945"/>
                    <a:pt x="36071" y="36969"/>
                    <a:pt x="36959" y="36126"/>
                  </a:cubicBezTo>
                  <a:cubicBezTo>
                    <a:pt x="37163" y="35922"/>
                    <a:pt x="36975" y="35639"/>
                    <a:pt x="36757" y="35639"/>
                  </a:cubicBezTo>
                  <a:cubicBezTo>
                    <a:pt x="36690" y="35639"/>
                    <a:pt x="36621" y="35665"/>
                    <a:pt x="36560" y="35727"/>
                  </a:cubicBezTo>
                  <a:cubicBezTo>
                    <a:pt x="35628" y="36570"/>
                    <a:pt x="34874" y="37546"/>
                    <a:pt x="34297" y="38655"/>
                  </a:cubicBezTo>
                  <a:cubicBezTo>
                    <a:pt x="34119" y="38434"/>
                    <a:pt x="33986" y="38256"/>
                    <a:pt x="33853" y="38123"/>
                  </a:cubicBezTo>
                  <a:cubicBezTo>
                    <a:pt x="33897" y="38079"/>
                    <a:pt x="33942" y="38034"/>
                    <a:pt x="33986" y="37990"/>
                  </a:cubicBezTo>
                  <a:cubicBezTo>
                    <a:pt x="35184" y="36126"/>
                    <a:pt x="36693" y="34440"/>
                    <a:pt x="38423" y="33021"/>
                  </a:cubicBezTo>
                  <a:cubicBezTo>
                    <a:pt x="38512" y="32932"/>
                    <a:pt x="38512" y="32754"/>
                    <a:pt x="38423" y="32621"/>
                  </a:cubicBezTo>
                  <a:cubicBezTo>
                    <a:pt x="38512" y="32577"/>
                    <a:pt x="38556" y="32399"/>
                    <a:pt x="38467" y="32266"/>
                  </a:cubicBezTo>
                  <a:cubicBezTo>
                    <a:pt x="37314" y="30669"/>
                    <a:pt x="38423" y="28051"/>
                    <a:pt x="39577" y="26720"/>
                  </a:cubicBezTo>
                  <a:close/>
                  <a:moveTo>
                    <a:pt x="35051" y="39809"/>
                  </a:moveTo>
                  <a:cubicBezTo>
                    <a:pt x="35051" y="39809"/>
                    <a:pt x="35051" y="39853"/>
                    <a:pt x="35095" y="39853"/>
                  </a:cubicBezTo>
                  <a:lnTo>
                    <a:pt x="35051" y="39853"/>
                  </a:lnTo>
                  <a:cubicBezTo>
                    <a:pt x="35051" y="39853"/>
                    <a:pt x="35051" y="39809"/>
                    <a:pt x="35051" y="39809"/>
                  </a:cubicBezTo>
                  <a:close/>
                  <a:moveTo>
                    <a:pt x="32211" y="40785"/>
                  </a:moveTo>
                  <a:cubicBezTo>
                    <a:pt x="32300" y="40962"/>
                    <a:pt x="32433" y="41096"/>
                    <a:pt x="32566" y="41273"/>
                  </a:cubicBezTo>
                  <a:cubicBezTo>
                    <a:pt x="32566" y="41317"/>
                    <a:pt x="32611" y="41317"/>
                    <a:pt x="32611" y="41362"/>
                  </a:cubicBezTo>
                  <a:cubicBezTo>
                    <a:pt x="32211" y="41539"/>
                    <a:pt x="31857" y="41761"/>
                    <a:pt x="31457" y="41894"/>
                  </a:cubicBezTo>
                  <a:cubicBezTo>
                    <a:pt x="31590" y="41539"/>
                    <a:pt x="31812" y="41184"/>
                    <a:pt x="32123" y="40918"/>
                  </a:cubicBezTo>
                  <a:cubicBezTo>
                    <a:pt x="32167" y="40874"/>
                    <a:pt x="32211" y="40829"/>
                    <a:pt x="32211" y="40785"/>
                  </a:cubicBezTo>
                  <a:close/>
                  <a:moveTo>
                    <a:pt x="31413" y="39765"/>
                  </a:moveTo>
                  <a:cubicBezTo>
                    <a:pt x="31635" y="39986"/>
                    <a:pt x="31812" y="40253"/>
                    <a:pt x="31990" y="40474"/>
                  </a:cubicBezTo>
                  <a:cubicBezTo>
                    <a:pt x="31964" y="40461"/>
                    <a:pt x="31934" y="40456"/>
                    <a:pt x="31904" y="40456"/>
                  </a:cubicBezTo>
                  <a:cubicBezTo>
                    <a:pt x="31831" y="40456"/>
                    <a:pt x="31755" y="40487"/>
                    <a:pt x="31723" y="40519"/>
                  </a:cubicBezTo>
                  <a:cubicBezTo>
                    <a:pt x="31324" y="40874"/>
                    <a:pt x="31014" y="41317"/>
                    <a:pt x="30880" y="41850"/>
                  </a:cubicBezTo>
                  <a:cubicBezTo>
                    <a:pt x="30836" y="41939"/>
                    <a:pt x="30880" y="42072"/>
                    <a:pt x="30969" y="42116"/>
                  </a:cubicBezTo>
                  <a:cubicBezTo>
                    <a:pt x="30659" y="42249"/>
                    <a:pt x="30348" y="42382"/>
                    <a:pt x="30037" y="42471"/>
                  </a:cubicBezTo>
                  <a:cubicBezTo>
                    <a:pt x="30304" y="41495"/>
                    <a:pt x="30792" y="40563"/>
                    <a:pt x="31413" y="39765"/>
                  </a:cubicBezTo>
                  <a:close/>
                  <a:moveTo>
                    <a:pt x="29505" y="37945"/>
                  </a:moveTo>
                  <a:cubicBezTo>
                    <a:pt x="30037" y="38389"/>
                    <a:pt x="30570" y="38833"/>
                    <a:pt x="31058" y="39365"/>
                  </a:cubicBezTo>
                  <a:cubicBezTo>
                    <a:pt x="30304" y="40253"/>
                    <a:pt x="29771" y="41317"/>
                    <a:pt x="29461" y="42471"/>
                  </a:cubicBezTo>
                  <a:cubicBezTo>
                    <a:pt x="29461" y="42560"/>
                    <a:pt x="29461" y="42604"/>
                    <a:pt x="29461" y="42693"/>
                  </a:cubicBezTo>
                  <a:cubicBezTo>
                    <a:pt x="29283" y="42737"/>
                    <a:pt x="29106" y="42826"/>
                    <a:pt x="28928" y="42870"/>
                  </a:cubicBezTo>
                  <a:cubicBezTo>
                    <a:pt x="29017" y="42027"/>
                    <a:pt x="29239" y="41273"/>
                    <a:pt x="29594" y="40519"/>
                  </a:cubicBezTo>
                  <a:cubicBezTo>
                    <a:pt x="29716" y="40274"/>
                    <a:pt x="29522" y="40071"/>
                    <a:pt x="29331" y="40071"/>
                  </a:cubicBezTo>
                  <a:cubicBezTo>
                    <a:pt x="29246" y="40071"/>
                    <a:pt x="29161" y="40112"/>
                    <a:pt x="29106" y="40208"/>
                  </a:cubicBezTo>
                  <a:cubicBezTo>
                    <a:pt x="28751" y="41007"/>
                    <a:pt x="28529" y="41805"/>
                    <a:pt x="28396" y="42693"/>
                  </a:cubicBezTo>
                  <a:cubicBezTo>
                    <a:pt x="28218" y="42560"/>
                    <a:pt x="28041" y="42471"/>
                    <a:pt x="27863" y="42382"/>
                  </a:cubicBezTo>
                  <a:cubicBezTo>
                    <a:pt x="27908" y="40918"/>
                    <a:pt x="28351" y="39498"/>
                    <a:pt x="29239" y="38300"/>
                  </a:cubicBezTo>
                  <a:cubicBezTo>
                    <a:pt x="29328" y="38256"/>
                    <a:pt x="29372" y="38212"/>
                    <a:pt x="29416" y="38123"/>
                  </a:cubicBezTo>
                  <a:lnTo>
                    <a:pt x="29505" y="37945"/>
                  </a:lnTo>
                  <a:close/>
                  <a:moveTo>
                    <a:pt x="26086" y="43413"/>
                  </a:moveTo>
                  <a:cubicBezTo>
                    <a:pt x="26234" y="43413"/>
                    <a:pt x="26383" y="43424"/>
                    <a:pt x="26532" y="43447"/>
                  </a:cubicBezTo>
                  <a:cubicBezTo>
                    <a:pt x="25956" y="43536"/>
                    <a:pt x="25423" y="43580"/>
                    <a:pt x="24846" y="43669"/>
                  </a:cubicBezTo>
                  <a:cubicBezTo>
                    <a:pt x="25241" y="43504"/>
                    <a:pt x="25661" y="43413"/>
                    <a:pt x="26086" y="43413"/>
                  </a:cubicBezTo>
                  <a:close/>
                  <a:moveTo>
                    <a:pt x="21641" y="583"/>
                  </a:moveTo>
                  <a:cubicBezTo>
                    <a:pt x="27812" y="583"/>
                    <a:pt x="33697" y="3098"/>
                    <a:pt x="37979" y="7553"/>
                  </a:cubicBezTo>
                  <a:cubicBezTo>
                    <a:pt x="37979" y="7598"/>
                    <a:pt x="37935" y="7598"/>
                    <a:pt x="37935" y="7642"/>
                  </a:cubicBezTo>
                  <a:cubicBezTo>
                    <a:pt x="37802" y="8041"/>
                    <a:pt x="37713" y="8485"/>
                    <a:pt x="37757" y="8929"/>
                  </a:cubicBezTo>
                  <a:cubicBezTo>
                    <a:pt x="37757" y="9106"/>
                    <a:pt x="37891" y="9195"/>
                    <a:pt x="38024" y="9195"/>
                  </a:cubicBezTo>
                  <a:cubicBezTo>
                    <a:pt x="38157" y="9195"/>
                    <a:pt x="38290" y="9106"/>
                    <a:pt x="38290" y="8929"/>
                  </a:cubicBezTo>
                  <a:cubicBezTo>
                    <a:pt x="38290" y="8618"/>
                    <a:pt x="38334" y="8308"/>
                    <a:pt x="38423" y="7997"/>
                  </a:cubicBezTo>
                  <a:cubicBezTo>
                    <a:pt x="38734" y="8396"/>
                    <a:pt x="39044" y="8751"/>
                    <a:pt x="39355" y="9106"/>
                  </a:cubicBezTo>
                  <a:cubicBezTo>
                    <a:pt x="39222" y="9106"/>
                    <a:pt x="39089" y="9151"/>
                    <a:pt x="39044" y="9284"/>
                  </a:cubicBezTo>
                  <a:cubicBezTo>
                    <a:pt x="38911" y="9594"/>
                    <a:pt x="38911" y="9949"/>
                    <a:pt x="39089" y="10260"/>
                  </a:cubicBezTo>
                  <a:cubicBezTo>
                    <a:pt x="39130" y="10358"/>
                    <a:pt x="39208" y="10398"/>
                    <a:pt x="39289" y="10398"/>
                  </a:cubicBezTo>
                  <a:cubicBezTo>
                    <a:pt x="39467" y="10398"/>
                    <a:pt x="39668" y="10206"/>
                    <a:pt x="39577" y="9994"/>
                  </a:cubicBezTo>
                  <a:cubicBezTo>
                    <a:pt x="39488" y="9816"/>
                    <a:pt x="39488" y="9639"/>
                    <a:pt x="39577" y="9461"/>
                  </a:cubicBezTo>
                  <a:cubicBezTo>
                    <a:pt x="39577" y="9417"/>
                    <a:pt x="39577" y="9417"/>
                    <a:pt x="39577" y="9417"/>
                  </a:cubicBezTo>
                  <a:cubicBezTo>
                    <a:pt x="39798" y="9727"/>
                    <a:pt x="40065" y="10038"/>
                    <a:pt x="40286" y="10349"/>
                  </a:cubicBezTo>
                  <a:cubicBezTo>
                    <a:pt x="40198" y="10393"/>
                    <a:pt x="40153" y="10482"/>
                    <a:pt x="40153" y="10570"/>
                  </a:cubicBezTo>
                  <a:lnTo>
                    <a:pt x="40153" y="11147"/>
                  </a:lnTo>
                  <a:cubicBezTo>
                    <a:pt x="40153" y="11325"/>
                    <a:pt x="40286" y="11413"/>
                    <a:pt x="40420" y="11413"/>
                  </a:cubicBezTo>
                  <a:cubicBezTo>
                    <a:pt x="40553" y="11413"/>
                    <a:pt x="40686" y="11325"/>
                    <a:pt x="40686" y="11147"/>
                  </a:cubicBezTo>
                  <a:lnTo>
                    <a:pt x="40686" y="11058"/>
                  </a:lnTo>
                  <a:cubicBezTo>
                    <a:pt x="41129" y="11680"/>
                    <a:pt x="41484" y="12345"/>
                    <a:pt x="41795" y="13011"/>
                  </a:cubicBezTo>
                  <a:cubicBezTo>
                    <a:pt x="42106" y="13587"/>
                    <a:pt x="42372" y="14209"/>
                    <a:pt x="42594" y="14830"/>
                  </a:cubicBezTo>
                  <a:cubicBezTo>
                    <a:pt x="42327" y="15140"/>
                    <a:pt x="42061" y="15451"/>
                    <a:pt x="41839" y="15761"/>
                  </a:cubicBezTo>
                  <a:cubicBezTo>
                    <a:pt x="41307" y="15052"/>
                    <a:pt x="40952" y="14209"/>
                    <a:pt x="40819" y="13277"/>
                  </a:cubicBezTo>
                  <a:cubicBezTo>
                    <a:pt x="40784" y="13138"/>
                    <a:pt x="40682" y="13081"/>
                    <a:pt x="40573" y="13081"/>
                  </a:cubicBezTo>
                  <a:cubicBezTo>
                    <a:pt x="40402" y="13081"/>
                    <a:pt x="40215" y="13221"/>
                    <a:pt x="40242" y="13410"/>
                  </a:cubicBezTo>
                  <a:cubicBezTo>
                    <a:pt x="40375" y="14342"/>
                    <a:pt x="40730" y="15229"/>
                    <a:pt x="41263" y="15983"/>
                  </a:cubicBezTo>
                  <a:cubicBezTo>
                    <a:pt x="41129" y="16028"/>
                    <a:pt x="40996" y="16116"/>
                    <a:pt x="40863" y="16205"/>
                  </a:cubicBezTo>
                  <a:cubicBezTo>
                    <a:pt x="40153" y="15362"/>
                    <a:pt x="39710" y="14297"/>
                    <a:pt x="39577" y="13188"/>
                  </a:cubicBezTo>
                  <a:cubicBezTo>
                    <a:pt x="39577" y="13011"/>
                    <a:pt x="39432" y="12922"/>
                    <a:pt x="39294" y="12922"/>
                  </a:cubicBezTo>
                  <a:cubicBezTo>
                    <a:pt x="39155" y="12922"/>
                    <a:pt x="39022" y="13011"/>
                    <a:pt x="39044" y="13188"/>
                  </a:cubicBezTo>
                  <a:cubicBezTo>
                    <a:pt x="39177" y="14430"/>
                    <a:pt x="39665" y="15628"/>
                    <a:pt x="40464" y="16604"/>
                  </a:cubicBezTo>
                  <a:cubicBezTo>
                    <a:pt x="40508" y="16649"/>
                    <a:pt x="40553" y="16649"/>
                    <a:pt x="40597" y="16649"/>
                  </a:cubicBezTo>
                  <a:cubicBezTo>
                    <a:pt x="40597" y="16800"/>
                    <a:pt x="40720" y="16889"/>
                    <a:pt x="40854" y="16889"/>
                  </a:cubicBezTo>
                  <a:cubicBezTo>
                    <a:pt x="40918" y="16889"/>
                    <a:pt x="40984" y="16869"/>
                    <a:pt x="41041" y="16826"/>
                  </a:cubicBezTo>
                  <a:cubicBezTo>
                    <a:pt x="41129" y="16738"/>
                    <a:pt x="41218" y="16649"/>
                    <a:pt x="41351" y="16604"/>
                  </a:cubicBezTo>
                  <a:lnTo>
                    <a:pt x="41351" y="16604"/>
                  </a:lnTo>
                  <a:cubicBezTo>
                    <a:pt x="40775" y="17536"/>
                    <a:pt x="40375" y="18512"/>
                    <a:pt x="40065" y="19577"/>
                  </a:cubicBezTo>
                  <a:lnTo>
                    <a:pt x="40020" y="19577"/>
                  </a:lnTo>
                  <a:cubicBezTo>
                    <a:pt x="39577" y="19710"/>
                    <a:pt x="39222" y="19976"/>
                    <a:pt x="38911" y="20287"/>
                  </a:cubicBezTo>
                  <a:cubicBezTo>
                    <a:pt x="38707" y="20491"/>
                    <a:pt x="38894" y="20774"/>
                    <a:pt x="39113" y="20774"/>
                  </a:cubicBezTo>
                  <a:cubicBezTo>
                    <a:pt x="39179" y="20774"/>
                    <a:pt x="39248" y="20748"/>
                    <a:pt x="39310" y="20686"/>
                  </a:cubicBezTo>
                  <a:cubicBezTo>
                    <a:pt x="39488" y="20509"/>
                    <a:pt x="39710" y="20331"/>
                    <a:pt x="39932" y="20243"/>
                  </a:cubicBezTo>
                  <a:cubicBezTo>
                    <a:pt x="39956" y="20391"/>
                    <a:pt x="40105" y="20484"/>
                    <a:pt x="40247" y="20484"/>
                  </a:cubicBezTo>
                  <a:cubicBezTo>
                    <a:pt x="40360" y="20484"/>
                    <a:pt x="40469" y="20425"/>
                    <a:pt x="40508" y="20287"/>
                  </a:cubicBezTo>
                  <a:cubicBezTo>
                    <a:pt x="40908" y="18512"/>
                    <a:pt x="41706" y="16871"/>
                    <a:pt x="42815" y="15451"/>
                  </a:cubicBezTo>
                  <a:cubicBezTo>
                    <a:pt x="42993" y="15895"/>
                    <a:pt x="43126" y="16338"/>
                    <a:pt x="43259" y="16782"/>
                  </a:cubicBezTo>
                  <a:cubicBezTo>
                    <a:pt x="43170" y="16782"/>
                    <a:pt x="43126" y="16826"/>
                    <a:pt x="43082" y="16871"/>
                  </a:cubicBezTo>
                  <a:cubicBezTo>
                    <a:pt x="41706" y="18778"/>
                    <a:pt x="40952" y="21041"/>
                    <a:pt x="40863" y="23348"/>
                  </a:cubicBezTo>
                  <a:cubicBezTo>
                    <a:pt x="40863" y="23526"/>
                    <a:pt x="41007" y="23615"/>
                    <a:pt x="41152" y="23615"/>
                  </a:cubicBezTo>
                  <a:cubicBezTo>
                    <a:pt x="41296" y="23615"/>
                    <a:pt x="41440" y="23526"/>
                    <a:pt x="41440" y="23348"/>
                  </a:cubicBezTo>
                  <a:cubicBezTo>
                    <a:pt x="41484" y="21219"/>
                    <a:pt x="42194" y="19133"/>
                    <a:pt x="43437" y="17403"/>
                  </a:cubicBezTo>
                  <a:cubicBezTo>
                    <a:pt x="43525" y="17758"/>
                    <a:pt x="43570" y="18157"/>
                    <a:pt x="43658" y="18512"/>
                  </a:cubicBezTo>
                  <a:cubicBezTo>
                    <a:pt x="43614" y="18512"/>
                    <a:pt x="43614" y="18557"/>
                    <a:pt x="43614" y="18557"/>
                  </a:cubicBezTo>
                  <a:cubicBezTo>
                    <a:pt x="43259" y="19000"/>
                    <a:pt x="43037" y="19488"/>
                    <a:pt x="42904" y="20021"/>
                  </a:cubicBezTo>
                  <a:cubicBezTo>
                    <a:pt x="42852" y="20230"/>
                    <a:pt x="43016" y="20363"/>
                    <a:pt x="43187" y="20363"/>
                  </a:cubicBezTo>
                  <a:cubicBezTo>
                    <a:pt x="43305" y="20363"/>
                    <a:pt x="43426" y="20299"/>
                    <a:pt x="43481" y="20154"/>
                  </a:cubicBezTo>
                  <a:cubicBezTo>
                    <a:pt x="43525" y="19843"/>
                    <a:pt x="43658" y="19577"/>
                    <a:pt x="43836" y="19267"/>
                  </a:cubicBezTo>
                  <a:cubicBezTo>
                    <a:pt x="43925" y="20021"/>
                    <a:pt x="43969" y="20775"/>
                    <a:pt x="44013" y="21485"/>
                  </a:cubicBezTo>
                  <a:cubicBezTo>
                    <a:pt x="43880" y="21485"/>
                    <a:pt x="43792" y="21574"/>
                    <a:pt x="43747" y="21707"/>
                  </a:cubicBezTo>
                  <a:cubicBezTo>
                    <a:pt x="43259" y="23260"/>
                    <a:pt x="43170" y="24946"/>
                    <a:pt x="43525" y="26543"/>
                  </a:cubicBezTo>
                  <a:cubicBezTo>
                    <a:pt x="43525" y="26632"/>
                    <a:pt x="43570" y="26720"/>
                    <a:pt x="43614" y="26720"/>
                  </a:cubicBezTo>
                  <a:cubicBezTo>
                    <a:pt x="43525" y="27253"/>
                    <a:pt x="43437" y="27741"/>
                    <a:pt x="43303" y="28229"/>
                  </a:cubicBezTo>
                  <a:cubicBezTo>
                    <a:pt x="42682" y="26365"/>
                    <a:pt x="42505" y="24369"/>
                    <a:pt x="42815" y="22417"/>
                  </a:cubicBezTo>
                  <a:cubicBezTo>
                    <a:pt x="42843" y="22197"/>
                    <a:pt x="42650" y="22046"/>
                    <a:pt x="42478" y="22046"/>
                  </a:cubicBezTo>
                  <a:cubicBezTo>
                    <a:pt x="42371" y="22046"/>
                    <a:pt x="42273" y="22104"/>
                    <a:pt x="42239" y="22239"/>
                  </a:cubicBezTo>
                  <a:cubicBezTo>
                    <a:pt x="41884" y="24546"/>
                    <a:pt x="42150" y="26898"/>
                    <a:pt x="42949" y="29072"/>
                  </a:cubicBezTo>
                  <a:cubicBezTo>
                    <a:pt x="42949" y="29116"/>
                    <a:pt x="42993" y="29116"/>
                    <a:pt x="42993" y="29116"/>
                  </a:cubicBezTo>
                  <a:lnTo>
                    <a:pt x="42949" y="29338"/>
                  </a:lnTo>
                  <a:lnTo>
                    <a:pt x="42860" y="29338"/>
                  </a:lnTo>
                  <a:lnTo>
                    <a:pt x="42594" y="29516"/>
                  </a:lnTo>
                  <a:cubicBezTo>
                    <a:pt x="42017" y="28318"/>
                    <a:pt x="41662" y="26987"/>
                    <a:pt x="41484" y="25656"/>
                  </a:cubicBezTo>
                  <a:cubicBezTo>
                    <a:pt x="41462" y="25478"/>
                    <a:pt x="41318" y="25389"/>
                    <a:pt x="41185" y="25389"/>
                  </a:cubicBezTo>
                  <a:cubicBezTo>
                    <a:pt x="41052" y="25389"/>
                    <a:pt x="40930" y="25478"/>
                    <a:pt x="40952" y="25656"/>
                  </a:cubicBezTo>
                  <a:cubicBezTo>
                    <a:pt x="41085" y="27075"/>
                    <a:pt x="41440" y="28495"/>
                    <a:pt x="42061" y="29782"/>
                  </a:cubicBezTo>
                  <a:lnTo>
                    <a:pt x="41573" y="30048"/>
                  </a:lnTo>
                  <a:cubicBezTo>
                    <a:pt x="41617" y="30004"/>
                    <a:pt x="41573" y="29915"/>
                    <a:pt x="41529" y="29870"/>
                  </a:cubicBezTo>
                  <a:cubicBezTo>
                    <a:pt x="40420" y="28096"/>
                    <a:pt x="39843" y="26010"/>
                    <a:pt x="39843" y="23881"/>
                  </a:cubicBezTo>
                  <a:cubicBezTo>
                    <a:pt x="39843" y="23703"/>
                    <a:pt x="39699" y="23615"/>
                    <a:pt x="39554" y="23615"/>
                  </a:cubicBezTo>
                  <a:cubicBezTo>
                    <a:pt x="39410" y="23615"/>
                    <a:pt x="39266" y="23703"/>
                    <a:pt x="39266" y="23881"/>
                  </a:cubicBezTo>
                  <a:cubicBezTo>
                    <a:pt x="39266" y="24147"/>
                    <a:pt x="39266" y="24413"/>
                    <a:pt x="39310" y="24635"/>
                  </a:cubicBezTo>
                  <a:cubicBezTo>
                    <a:pt x="38778" y="24990"/>
                    <a:pt x="38290" y="25389"/>
                    <a:pt x="37891" y="25833"/>
                  </a:cubicBezTo>
                  <a:cubicBezTo>
                    <a:pt x="37891" y="25789"/>
                    <a:pt x="37846" y="25744"/>
                    <a:pt x="37846" y="25656"/>
                  </a:cubicBezTo>
                  <a:cubicBezTo>
                    <a:pt x="37846" y="25611"/>
                    <a:pt x="37846" y="25567"/>
                    <a:pt x="37846" y="25567"/>
                  </a:cubicBezTo>
                  <a:cubicBezTo>
                    <a:pt x="37891" y="24236"/>
                    <a:pt x="38556" y="23038"/>
                    <a:pt x="39621" y="22239"/>
                  </a:cubicBezTo>
                  <a:cubicBezTo>
                    <a:pt x="39832" y="22063"/>
                    <a:pt x="39624" y="21775"/>
                    <a:pt x="39396" y="21775"/>
                  </a:cubicBezTo>
                  <a:cubicBezTo>
                    <a:pt x="39337" y="21775"/>
                    <a:pt x="39276" y="21794"/>
                    <a:pt x="39222" y="21840"/>
                  </a:cubicBezTo>
                  <a:cubicBezTo>
                    <a:pt x="38201" y="22639"/>
                    <a:pt x="37536" y="23748"/>
                    <a:pt x="37358" y="25034"/>
                  </a:cubicBezTo>
                  <a:cubicBezTo>
                    <a:pt x="37318" y="25014"/>
                    <a:pt x="37277" y="25005"/>
                    <a:pt x="37237" y="25005"/>
                  </a:cubicBezTo>
                  <a:cubicBezTo>
                    <a:pt x="37010" y="25005"/>
                    <a:pt x="36815" y="25290"/>
                    <a:pt x="37003" y="25478"/>
                  </a:cubicBezTo>
                  <a:cubicBezTo>
                    <a:pt x="37225" y="25656"/>
                    <a:pt x="37358" y="25922"/>
                    <a:pt x="37403" y="26188"/>
                  </a:cubicBezTo>
                  <a:cubicBezTo>
                    <a:pt x="37403" y="26277"/>
                    <a:pt x="37403" y="26321"/>
                    <a:pt x="37491" y="26365"/>
                  </a:cubicBezTo>
                  <a:cubicBezTo>
                    <a:pt x="37401" y="26547"/>
                    <a:pt x="37557" y="26707"/>
                    <a:pt x="37736" y="26707"/>
                  </a:cubicBezTo>
                  <a:cubicBezTo>
                    <a:pt x="37820" y="26707"/>
                    <a:pt x="37909" y="26672"/>
                    <a:pt x="37979" y="26587"/>
                  </a:cubicBezTo>
                  <a:cubicBezTo>
                    <a:pt x="38334" y="26055"/>
                    <a:pt x="38822" y="25611"/>
                    <a:pt x="39355" y="25256"/>
                  </a:cubicBezTo>
                  <a:cubicBezTo>
                    <a:pt x="39399" y="25567"/>
                    <a:pt x="39443" y="25922"/>
                    <a:pt x="39488" y="26232"/>
                  </a:cubicBezTo>
                  <a:cubicBezTo>
                    <a:pt x="39464" y="26220"/>
                    <a:pt x="39440" y="26215"/>
                    <a:pt x="39417" y="26215"/>
                  </a:cubicBezTo>
                  <a:cubicBezTo>
                    <a:pt x="39355" y="26215"/>
                    <a:pt x="39298" y="26256"/>
                    <a:pt x="39266" y="26321"/>
                  </a:cubicBezTo>
                  <a:cubicBezTo>
                    <a:pt x="37979" y="27785"/>
                    <a:pt x="36737" y="30758"/>
                    <a:pt x="38068" y="32533"/>
                  </a:cubicBezTo>
                  <a:lnTo>
                    <a:pt x="38112" y="32577"/>
                  </a:lnTo>
                  <a:cubicBezTo>
                    <a:pt x="37891" y="32754"/>
                    <a:pt x="37713" y="32932"/>
                    <a:pt x="37491" y="33109"/>
                  </a:cubicBezTo>
                  <a:cubicBezTo>
                    <a:pt x="36870" y="32133"/>
                    <a:pt x="36604" y="30980"/>
                    <a:pt x="36737" y="29782"/>
                  </a:cubicBezTo>
                  <a:cubicBezTo>
                    <a:pt x="36737" y="29604"/>
                    <a:pt x="36604" y="29516"/>
                    <a:pt x="36465" y="29516"/>
                  </a:cubicBezTo>
                  <a:cubicBezTo>
                    <a:pt x="36327" y="29516"/>
                    <a:pt x="36182" y="29604"/>
                    <a:pt x="36160" y="29782"/>
                  </a:cubicBezTo>
                  <a:cubicBezTo>
                    <a:pt x="36160" y="29870"/>
                    <a:pt x="36160" y="29915"/>
                    <a:pt x="36160" y="30004"/>
                  </a:cubicBezTo>
                  <a:cubicBezTo>
                    <a:pt x="36116" y="29959"/>
                    <a:pt x="36071" y="29915"/>
                    <a:pt x="36027" y="29870"/>
                  </a:cubicBezTo>
                  <a:cubicBezTo>
                    <a:pt x="35140" y="29516"/>
                    <a:pt x="34208" y="29338"/>
                    <a:pt x="33276" y="29338"/>
                  </a:cubicBezTo>
                  <a:cubicBezTo>
                    <a:pt x="32877" y="29338"/>
                    <a:pt x="32877" y="29870"/>
                    <a:pt x="33276" y="29870"/>
                  </a:cubicBezTo>
                  <a:cubicBezTo>
                    <a:pt x="34164" y="29870"/>
                    <a:pt x="35051" y="30092"/>
                    <a:pt x="35894" y="30403"/>
                  </a:cubicBezTo>
                  <a:cubicBezTo>
                    <a:pt x="35931" y="30421"/>
                    <a:pt x="35968" y="30432"/>
                    <a:pt x="36004" y="30432"/>
                  </a:cubicBezTo>
                  <a:cubicBezTo>
                    <a:pt x="36056" y="30432"/>
                    <a:pt x="36108" y="30411"/>
                    <a:pt x="36160" y="30359"/>
                  </a:cubicBezTo>
                  <a:lnTo>
                    <a:pt x="36160" y="30359"/>
                  </a:lnTo>
                  <a:cubicBezTo>
                    <a:pt x="36116" y="30580"/>
                    <a:pt x="36160" y="30802"/>
                    <a:pt x="36160" y="31024"/>
                  </a:cubicBezTo>
                  <a:cubicBezTo>
                    <a:pt x="36146" y="31022"/>
                    <a:pt x="36133" y="31021"/>
                    <a:pt x="36119" y="31021"/>
                  </a:cubicBezTo>
                  <a:cubicBezTo>
                    <a:pt x="35877" y="31021"/>
                    <a:pt x="35730" y="31386"/>
                    <a:pt x="35983" y="31512"/>
                  </a:cubicBezTo>
                  <a:lnTo>
                    <a:pt x="36160" y="31601"/>
                  </a:lnTo>
                  <a:cubicBezTo>
                    <a:pt x="36205" y="31601"/>
                    <a:pt x="36249" y="31645"/>
                    <a:pt x="36293" y="31645"/>
                  </a:cubicBezTo>
                  <a:cubicBezTo>
                    <a:pt x="36426" y="32266"/>
                    <a:pt x="36693" y="32888"/>
                    <a:pt x="37003" y="33420"/>
                  </a:cubicBezTo>
                  <a:lnTo>
                    <a:pt x="36560" y="33242"/>
                  </a:lnTo>
                  <a:cubicBezTo>
                    <a:pt x="36525" y="33228"/>
                    <a:pt x="36493" y="33221"/>
                    <a:pt x="36463" y="33221"/>
                  </a:cubicBezTo>
                  <a:cubicBezTo>
                    <a:pt x="36216" y="33221"/>
                    <a:pt x="36110" y="33656"/>
                    <a:pt x="36426" y="33775"/>
                  </a:cubicBezTo>
                  <a:lnTo>
                    <a:pt x="36693" y="33908"/>
                  </a:lnTo>
                  <a:cubicBezTo>
                    <a:pt x="36471" y="34085"/>
                    <a:pt x="36293" y="34263"/>
                    <a:pt x="36116" y="34440"/>
                  </a:cubicBezTo>
                  <a:cubicBezTo>
                    <a:pt x="35140" y="33597"/>
                    <a:pt x="33897" y="33109"/>
                    <a:pt x="32611" y="32976"/>
                  </a:cubicBezTo>
                  <a:cubicBezTo>
                    <a:pt x="32566" y="32710"/>
                    <a:pt x="32566" y="32444"/>
                    <a:pt x="32522" y="32133"/>
                  </a:cubicBezTo>
                  <a:lnTo>
                    <a:pt x="32522" y="32133"/>
                  </a:lnTo>
                  <a:cubicBezTo>
                    <a:pt x="33143" y="32178"/>
                    <a:pt x="33764" y="32311"/>
                    <a:pt x="34341" y="32621"/>
                  </a:cubicBezTo>
                  <a:cubicBezTo>
                    <a:pt x="34388" y="32648"/>
                    <a:pt x="34433" y="32660"/>
                    <a:pt x="34476" y="32660"/>
                  </a:cubicBezTo>
                  <a:cubicBezTo>
                    <a:pt x="34719" y="32660"/>
                    <a:pt x="34871" y="32284"/>
                    <a:pt x="34607" y="32133"/>
                  </a:cubicBezTo>
                  <a:cubicBezTo>
                    <a:pt x="33942" y="31778"/>
                    <a:pt x="33232" y="31601"/>
                    <a:pt x="32478" y="31601"/>
                  </a:cubicBezTo>
                  <a:cubicBezTo>
                    <a:pt x="32458" y="31423"/>
                    <a:pt x="32333" y="31342"/>
                    <a:pt x="32208" y="31342"/>
                  </a:cubicBezTo>
                  <a:cubicBezTo>
                    <a:pt x="32052" y="31342"/>
                    <a:pt x="31896" y="31468"/>
                    <a:pt x="31945" y="31690"/>
                  </a:cubicBezTo>
                  <a:cubicBezTo>
                    <a:pt x="31945" y="33109"/>
                    <a:pt x="32256" y="34529"/>
                    <a:pt x="32833" y="35905"/>
                  </a:cubicBezTo>
                  <a:cubicBezTo>
                    <a:pt x="32886" y="36028"/>
                    <a:pt x="33001" y="36081"/>
                    <a:pt x="33114" y="36081"/>
                  </a:cubicBezTo>
                  <a:cubicBezTo>
                    <a:pt x="33284" y="36081"/>
                    <a:pt x="33445" y="35959"/>
                    <a:pt x="33365" y="35771"/>
                  </a:cubicBezTo>
                  <a:cubicBezTo>
                    <a:pt x="33276" y="35416"/>
                    <a:pt x="33143" y="35150"/>
                    <a:pt x="33054" y="34840"/>
                  </a:cubicBezTo>
                  <a:lnTo>
                    <a:pt x="33054" y="34840"/>
                  </a:lnTo>
                  <a:cubicBezTo>
                    <a:pt x="33720" y="34973"/>
                    <a:pt x="34341" y="35239"/>
                    <a:pt x="34918" y="35594"/>
                  </a:cubicBezTo>
                  <a:cubicBezTo>
                    <a:pt x="34962" y="35638"/>
                    <a:pt x="35007" y="35638"/>
                    <a:pt x="35051" y="35638"/>
                  </a:cubicBezTo>
                  <a:cubicBezTo>
                    <a:pt x="34474" y="36304"/>
                    <a:pt x="33986" y="36969"/>
                    <a:pt x="33498" y="37679"/>
                  </a:cubicBezTo>
                  <a:cubicBezTo>
                    <a:pt x="33188" y="37280"/>
                    <a:pt x="32788" y="36925"/>
                    <a:pt x="32389" y="36614"/>
                  </a:cubicBezTo>
                  <a:cubicBezTo>
                    <a:pt x="32478" y="36526"/>
                    <a:pt x="32478" y="36437"/>
                    <a:pt x="32389" y="36348"/>
                  </a:cubicBezTo>
                  <a:cubicBezTo>
                    <a:pt x="31945" y="35594"/>
                    <a:pt x="31679" y="34751"/>
                    <a:pt x="31546" y="33864"/>
                  </a:cubicBezTo>
                  <a:cubicBezTo>
                    <a:pt x="31524" y="33686"/>
                    <a:pt x="31380" y="33597"/>
                    <a:pt x="31246" y="33597"/>
                  </a:cubicBezTo>
                  <a:cubicBezTo>
                    <a:pt x="31113" y="33597"/>
                    <a:pt x="30991" y="33686"/>
                    <a:pt x="31014" y="33864"/>
                  </a:cubicBezTo>
                  <a:cubicBezTo>
                    <a:pt x="31102" y="34618"/>
                    <a:pt x="31324" y="35372"/>
                    <a:pt x="31635" y="36038"/>
                  </a:cubicBezTo>
                  <a:cubicBezTo>
                    <a:pt x="31235" y="35771"/>
                    <a:pt x="30792" y="35505"/>
                    <a:pt x="30348" y="35283"/>
                  </a:cubicBezTo>
                  <a:cubicBezTo>
                    <a:pt x="30311" y="35268"/>
                    <a:pt x="30275" y="35261"/>
                    <a:pt x="30241" y="35261"/>
                  </a:cubicBezTo>
                  <a:cubicBezTo>
                    <a:pt x="29983" y="35261"/>
                    <a:pt x="29808" y="35654"/>
                    <a:pt x="30082" y="35771"/>
                  </a:cubicBezTo>
                  <a:cubicBezTo>
                    <a:pt x="31990" y="36703"/>
                    <a:pt x="33587" y="38212"/>
                    <a:pt x="34563" y="40075"/>
                  </a:cubicBezTo>
                  <a:cubicBezTo>
                    <a:pt x="34563" y="40119"/>
                    <a:pt x="34607" y="40164"/>
                    <a:pt x="34652" y="40164"/>
                  </a:cubicBezTo>
                  <a:cubicBezTo>
                    <a:pt x="34119" y="40519"/>
                    <a:pt x="33631" y="40829"/>
                    <a:pt x="33099" y="41096"/>
                  </a:cubicBezTo>
                  <a:cubicBezTo>
                    <a:pt x="33099" y="41096"/>
                    <a:pt x="33099" y="41051"/>
                    <a:pt x="33054" y="41007"/>
                  </a:cubicBezTo>
                  <a:cubicBezTo>
                    <a:pt x="32123" y="39454"/>
                    <a:pt x="30836" y="38123"/>
                    <a:pt x="29328" y="37102"/>
                  </a:cubicBezTo>
                  <a:cubicBezTo>
                    <a:pt x="29281" y="37076"/>
                    <a:pt x="29236" y="37064"/>
                    <a:pt x="29193" y="37064"/>
                  </a:cubicBezTo>
                  <a:cubicBezTo>
                    <a:pt x="28950" y="37064"/>
                    <a:pt x="28797" y="37440"/>
                    <a:pt x="29061" y="37591"/>
                  </a:cubicBezTo>
                  <a:cubicBezTo>
                    <a:pt x="27997" y="38877"/>
                    <a:pt x="27420" y="40430"/>
                    <a:pt x="27331" y="42072"/>
                  </a:cubicBezTo>
                  <a:cubicBezTo>
                    <a:pt x="27065" y="41939"/>
                    <a:pt x="26799" y="41805"/>
                    <a:pt x="26532" y="41717"/>
                  </a:cubicBezTo>
                  <a:cubicBezTo>
                    <a:pt x="26514" y="41709"/>
                    <a:pt x="26496" y="41706"/>
                    <a:pt x="26478" y="41706"/>
                  </a:cubicBezTo>
                  <a:cubicBezTo>
                    <a:pt x="26278" y="41706"/>
                    <a:pt x="26114" y="42131"/>
                    <a:pt x="26399" y="42294"/>
                  </a:cubicBezTo>
                  <a:cubicBezTo>
                    <a:pt x="26710" y="42427"/>
                    <a:pt x="27065" y="42560"/>
                    <a:pt x="27375" y="42693"/>
                  </a:cubicBezTo>
                  <a:cubicBezTo>
                    <a:pt x="27420" y="42782"/>
                    <a:pt x="27508" y="42870"/>
                    <a:pt x="27597" y="42870"/>
                  </a:cubicBezTo>
                  <a:cubicBezTo>
                    <a:pt x="27730" y="42915"/>
                    <a:pt x="27908" y="43003"/>
                    <a:pt x="28041" y="43092"/>
                  </a:cubicBezTo>
                  <a:lnTo>
                    <a:pt x="27287" y="43314"/>
                  </a:lnTo>
                  <a:cubicBezTo>
                    <a:pt x="27331" y="43137"/>
                    <a:pt x="27287" y="42959"/>
                    <a:pt x="27109" y="42959"/>
                  </a:cubicBezTo>
                  <a:cubicBezTo>
                    <a:pt x="26816" y="42895"/>
                    <a:pt x="26520" y="42865"/>
                    <a:pt x="26224" y="42865"/>
                  </a:cubicBezTo>
                  <a:cubicBezTo>
                    <a:pt x="25489" y="42865"/>
                    <a:pt x="24757" y="43055"/>
                    <a:pt x="24092" y="43403"/>
                  </a:cubicBezTo>
                  <a:cubicBezTo>
                    <a:pt x="23959" y="43491"/>
                    <a:pt x="23915" y="43625"/>
                    <a:pt x="23959" y="43758"/>
                  </a:cubicBezTo>
                  <a:cubicBezTo>
                    <a:pt x="23471" y="43758"/>
                    <a:pt x="22983" y="43802"/>
                    <a:pt x="22451" y="43802"/>
                  </a:cubicBezTo>
                  <a:cubicBezTo>
                    <a:pt x="22894" y="43314"/>
                    <a:pt x="23427" y="42959"/>
                    <a:pt x="24048" y="42737"/>
                  </a:cubicBezTo>
                  <a:cubicBezTo>
                    <a:pt x="24376" y="42655"/>
                    <a:pt x="24287" y="42195"/>
                    <a:pt x="23992" y="42195"/>
                  </a:cubicBezTo>
                  <a:cubicBezTo>
                    <a:pt x="23968" y="42195"/>
                    <a:pt x="23942" y="42198"/>
                    <a:pt x="23915" y="42205"/>
                  </a:cubicBezTo>
                  <a:cubicBezTo>
                    <a:pt x="23116" y="42427"/>
                    <a:pt x="22406" y="42915"/>
                    <a:pt x="21918" y="43536"/>
                  </a:cubicBezTo>
                  <a:cubicBezTo>
                    <a:pt x="21874" y="43625"/>
                    <a:pt x="21829" y="43669"/>
                    <a:pt x="21874" y="43713"/>
                  </a:cubicBezTo>
                  <a:cubicBezTo>
                    <a:pt x="19300" y="43669"/>
                    <a:pt x="16771" y="43181"/>
                    <a:pt x="14376" y="42249"/>
                  </a:cubicBezTo>
                  <a:cubicBezTo>
                    <a:pt x="10072" y="40652"/>
                    <a:pt x="6345" y="37724"/>
                    <a:pt x="3816" y="33908"/>
                  </a:cubicBezTo>
                  <a:cubicBezTo>
                    <a:pt x="1287" y="29870"/>
                    <a:pt x="666" y="25034"/>
                    <a:pt x="1198" y="20420"/>
                  </a:cubicBezTo>
                  <a:cubicBezTo>
                    <a:pt x="2396" y="10038"/>
                    <a:pt x="10382" y="987"/>
                    <a:pt x="21164" y="588"/>
                  </a:cubicBezTo>
                  <a:cubicBezTo>
                    <a:pt x="21323" y="584"/>
                    <a:pt x="21482" y="583"/>
                    <a:pt x="21641" y="583"/>
                  </a:cubicBezTo>
                  <a:close/>
                  <a:moveTo>
                    <a:pt x="21546" y="0"/>
                  </a:moveTo>
                  <a:cubicBezTo>
                    <a:pt x="21316" y="0"/>
                    <a:pt x="21085" y="4"/>
                    <a:pt x="20853" y="11"/>
                  </a:cubicBezTo>
                  <a:lnTo>
                    <a:pt x="20765" y="11"/>
                  </a:lnTo>
                  <a:cubicBezTo>
                    <a:pt x="11492" y="588"/>
                    <a:pt x="3905" y="7465"/>
                    <a:pt x="1464" y="16250"/>
                  </a:cubicBezTo>
                  <a:cubicBezTo>
                    <a:pt x="133" y="20953"/>
                    <a:pt x="0" y="26277"/>
                    <a:pt x="1731" y="30891"/>
                  </a:cubicBezTo>
                  <a:cubicBezTo>
                    <a:pt x="3328" y="35062"/>
                    <a:pt x="6478" y="38478"/>
                    <a:pt x="10249" y="40785"/>
                  </a:cubicBezTo>
                  <a:cubicBezTo>
                    <a:pt x="14030" y="43109"/>
                    <a:pt x="18375" y="44316"/>
                    <a:pt x="22688" y="44316"/>
                  </a:cubicBezTo>
                  <a:cubicBezTo>
                    <a:pt x="27435" y="44316"/>
                    <a:pt x="32145" y="42854"/>
                    <a:pt x="36027" y="39809"/>
                  </a:cubicBezTo>
                  <a:cubicBezTo>
                    <a:pt x="43170" y="34263"/>
                    <a:pt x="46143" y="24901"/>
                    <a:pt x="43614" y="16250"/>
                  </a:cubicBezTo>
                  <a:cubicBezTo>
                    <a:pt x="40795" y="6535"/>
                    <a:pt x="31533" y="0"/>
                    <a:pt x="21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7"/>
            <p:cNvSpPr/>
            <p:nvPr/>
          </p:nvSpPr>
          <p:spPr>
            <a:xfrm>
              <a:off x="2216399" y="4260413"/>
              <a:ext cx="63863" cy="40331"/>
            </a:xfrm>
            <a:custGeom>
              <a:avLst/>
              <a:gdLst/>
              <a:ahLst/>
              <a:cxnLst/>
              <a:rect l="l" t="t" r="r" b="b"/>
              <a:pathLst>
                <a:path w="844" h="533" extrusionOk="0">
                  <a:moveTo>
                    <a:pt x="400" y="0"/>
                  </a:moveTo>
                  <a:cubicBezTo>
                    <a:pt x="0" y="0"/>
                    <a:pt x="0" y="533"/>
                    <a:pt x="400" y="533"/>
                  </a:cubicBezTo>
                  <a:lnTo>
                    <a:pt x="488" y="533"/>
                  </a:lnTo>
                  <a:cubicBezTo>
                    <a:pt x="843" y="533"/>
                    <a:pt x="843"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7"/>
            <p:cNvSpPr/>
            <p:nvPr/>
          </p:nvSpPr>
          <p:spPr>
            <a:xfrm>
              <a:off x="2552136" y="4055581"/>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7"/>
            <p:cNvSpPr/>
            <p:nvPr/>
          </p:nvSpPr>
          <p:spPr>
            <a:xfrm>
              <a:off x="2549185" y="3854456"/>
              <a:ext cx="233283" cy="170933"/>
            </a:xfrm>
            <a:custGeom>
              <a:avLst/>
              <a:gdLst/>
              <a:ahLst/>
              <a:cxnLst/>
              <a:rect l="l" t="t" r="r" b="b"/>
              <a:pathLst>
                <a:path w="3083" h="2259" extrusionOk="0">
                  <a:moveTo>
                    <a:pt x="425" y="0"/>
                  </a:moveTo>
                  <a:cubicBezTo>
                    <a:pt x="177" y="0"/>
                    <a:pt x="0" y="343"/>
                    <a:pt x="261" y="529"/>
                  </a:cubicBezTo>
                  <a:cubicBezTo>
                    <a:pt x="1059" y="1017"/>
                    <a:pt x="1769" y="1594"/>
                    <a:pt x="2479" y="2171"/>
                  </a:cubicBezTo>
                  <a:cubicBezTo>
                    <a:pt x="2542" y="2233"/>
                    <a:pt x="2612" y="2259"/>
                    <a:pt x="2679" y="2259"/>
                  </a:cubicBezTo>
                  <a:cubicBezTo>
                    <a:pt x="2896" y="2259"/>
                    <a:pt x="3082" y="1985"/>
                    <a:pt x="2879" y="1816"/>
                  </a:cubicBezTo>
                  <a:cubicBezTo>
                    <a:pt x="2124" y="1150"/>
                    <a:pt x="1370" y="573"/>
                    <a:pt x="571" y="41"/>
                  </a:cubicBezTo>
                  <a:cubicBezTo>
                    <a:pt x="522" y="13"/>
                    <a:pt x="472"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7"/>
            <p:cNvSpPr/>
            <p:nvPr/>
          </p:nvSpPr>
          <p:spPr>
            <a:xfrm>
              <a:off x="2783754" y="4048846"/>
              <a:ext cx="63863" cy="43736"/>
            </a:xfrm>
            <a:custGeom>
              <a:avLst/>
              <a:gdLst/>
              <a:ahLst/>
              <a:cxnLst/>
              <a:rect l="l" t="t" r="r" b="b"/>
              <a:pathLst>
                <a:path w="844" h="578" extrusionOk="0">
                  <a:moveTo>
                    <a:pt x="355" y="1"/>
                  </a:moveTo>
                  <a:cubicBezTo>
                    <a:pt x="0" y="1"/>
                    <a:pt x="0" y="578"/>
                    <a:pt x="355" y="578"/>
                  </a:cubicBezTo>
                  <a:lnTo>
                    <a:pt x="444" y="578"/>
                  </a:lnTo>
                  <a:cubicBezTo>
                    <a:pt x="843" y="578"/>
                    <a:pt x="84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7"/>
            <p:cNvSpPr/>
            <p:nvPr/>
          </p:nvSpPr>
          <p:spPr>
            <a:xfrm>
              <a:off x="2838083" y="4112710"/>
              <a:ext cx="65301" cy="50319"/>
            </a:xfrm>
            <a:custGeom>
              <a:avLst/>
              <a:gdLst/>
              <a:ahLst/>
              <a:cxnLst/>
              <a:rect l="l" t="t" r="r" b="b"/>
              <a:pathLst>
                <a:path w="863" h="665" extrusionOk="0">
                  <a:moveTo>
                    <a:pt x="394" y="0"/>
                  </a:moveTo>
                  <a:cubicBezTo>
                    <a:pt x="194" y="0"/>
                    <a:pt x="0" y="274"/>
                    <a:pt x="170" y="444"/>
                  </a:cubicBezTo>
                  <a:lnTo>
                    <a:pt x="259" y="577"/>
                  </a:lnTo>
                  <a:cubicBezTo>
                    <a:pt x="320" y="639"/>
                    <a:pt x="389" y="664"/>
                    <a:pt x="456" y="664"/>
                  </a:cubicBezTo>
                  <a:cubicBezTo>
                    <a:pt x="674" y="664"/>
                    <a:pt x="862" y="382"/>
                    <a:pt x="658" y="177"/>
                  </a:cubicBezTo>
                  <a:cubicBezTo>
                    <a:pt x="658" y="133"/>
                    <a:pt x="613" y="89"/>
                    <a:pt x="569" y="89"/>
                  </a:cubicBezTo>
                  <a:cubicBezTo>
                    <a:pt x="517" y="26"/>
                    <a:pt x="45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7"/>
            <p:cNvSpPr/>
            <p:nvPr/>
          </p:nvSpPr>
          <p:spPr>
            <a:xfrm>
              <a:off x="3153011" y="3719844"/>
              <a:ext cx="43736" cy="49638"/>
            </a:xfrm>
            <a:custGeom>
              <a:avLst/>
              <a:gdLst/>
              <a:ahLst/>
              <a:cxnLst/>
              <a:rect l="l" t="t" r="r" b="b"/>
              <a:pathLst>
                <a:path w="578" h="656" extrusionOk="0">
                  <a:moveTo>
                    <a:pt x="289" y="1"/>
                  </a:moveTo>
                  <a:cubicBezTo>
                    <a:pt x="145" y="1"/>
                    <a:pt x="1" y="90"/>
                    <a:pt x="1" y="267"/>
                  </a:cubicBezTo>
                  <a:lnTo>
                    <a:pt x="1" y="356"/>
                  </a:lnTo>
                  <a:cubicBezTo>
                    <a:pt x="1" y="555"/>
                    <a:pt x="145" y="655"/>
                    <a:pt x="289" y="655"/>
                  </a:cubicBezTo>
                  <a:cubicBezTo>
                    <a:pt x="433" y="655"/>
                    <a:pt x="578" y="555"/>
                    <a:pt x="578" y="356"/>
                  </a:cubicBezTo>
                  <a:lnTo>
                    <a:pt x="578" y="267"/>
                  </a:lnTo>
                  <a:cubicBezTo>
                    <a:pt x="578"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7"/>
            <p:cNvSpPr/>
            <p:nvPr/>
          </p:nvSpPr>
          <p:spPr>
            <a:xfrm>
              <a:off x="3300790" y="2796625"/>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7"/>
            <p:cNvSpPr/>
            <p:nvPr/>
          </p:nvSpPr>
          <p:spPr>
            <a:xfrm>
              <a:off x="3262199" y="3378659"/>
              <a:ext cx="57129" cy="159961"/>
            </a:xfrm>
            <a:custGeom>
              <a:avLst/>
              <a:gdLst/>
              <a:ahLst/>
              <a:cxnLst/>
              <a:rect l="l" t="t" r="r" b="b"/>
              <a:pathLst>
                <a:path w="755" h="2114" extrusionOk="0">
                  <a:moveTo>
                    <a:pt x="263" y="1"/>
                  </a:moveTo>
                  <a:cubicBezTo>
                    <a:pt x="124" y="1"/>
                    <a:pt x="1" y="79"/>
                    <a:pt x="22" y="251"/>
                  </a:cubicBezTo>
                  <a:cubicBezTo>
                    <a:pt x="66" y="783"/>
                    <a:pt x="155" y="1315"/>
                    <a:pt x="200" y="1848"/>
                  </a:cubicBezTo>
                  <a:cubicBezTo>
                    <a:pt x="222" y="2025"/>
                    <a:pt x="366" y="2114"/>
                    <a:pt x="499" y="2114"/>
                  </a:cubicBezTo>
                  <a:cubicBezTo>
                    <a:pt x="632" y="2114"/>
                    <a:pt x="754" y="2025"/>
                    <a:pt x="732" y="1848"/>
                  </a:cubicBezTo>
                  <a:cubicBezTo>
                    <a:pt x="688" y="1315"/>
                    <a:pt x="643" y="783"/>
                    <a:pt x="599" y="251"/>
                  </a:cubicBezTo>
                  <a:cubicBezTo>
                    <a:pt x="576" y="90"/>
                    <a:pt x="411"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67"/>
            <p:cNvSpPr/>
            <p:nvPr/>
          </p:nvSpPr>
          <p:spPr>
            <a:xfrm>
              <a:off x="3062740" y="3244576"/>
              <a:ext cx="65528" cy="48957"/>
            </a:xfrm>
            <a:custGeom>
              <a:avLst/>
              <a:gdLst/>
              <a:ahLst/>
              <a:cxnLst/>
              <a:rect l="l" t="t" r="r" b="b"/>
              <a:pathLst>
                <a:path w="866" h="647" extrusionOk="0">
                  <a:moveTo>
                    <a:pt x="391" y="1"/>
                  </a:moveTo>
                  <a:cubicBezTo>
                    <a:pt x="178" y="1"/>
                    <a:pt x="0" y="262"/>
                    <a:pt x="173" y="470"/>
                  </a:cubicBezTo>
                  <a:lnTo>
                    <a:pt x="262" y="558"/>
                  </a:lnTo>
                  <a:cubicBezTo>
                    <a:pt x="324" y="620"/>
                    <a:pt x="393" y="646"/>
                    <a:pt x="459" y="646"/>
                  </a:cubicBezTo>
                  <a:cubicBezTo>
                    <a:pt x="678" y="646"/>
                    <a:pt x="866" y="363"/>
                    <a:pt x="661" y="159"/>
                  </a:cubicBezTo>
                  <a:lnTo>
                    <a:pt x="573" y="70"/>
                  </a:lnTo>
                  <a:cubicBezTo>
                    <a:pt x="514" y="21"/>
                    <a:pt x="451"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7"/>
            <p:cNvSpPr/>
            <p:nvPr/>
          </p:nvSpPr>
          <p:spPr>
            <a:xfrm>
              <a:off x="2770285" y="3404310"/>
              <a:ext cx="175095" cy="62123"/>
            </a:xfrm>
            <a:custGeom>
              <a:avLst/>
              <a:gdLst/>
              <a:ahLst/>
              <a:cxnLst/>
              <a:rect l="l" t="t" r="r" b="b"/>
              <a:pathLst>
                <a:path w="2314" h="821" extrusionOk="0">
                  <a:moveTo>
                    <a:pt x="356" y="0"/>
                  </a:moveTo>
                  <a:cubicBezTo>
                    <a:pt x="1" y="45"/>
                    <a:pt x="1" y="577"/>
                    <a:pt x="356" y="577"/>
                  </a:cubicBezTo>
                  <a:cubicBezTo>
                    <a:pt x="888" y="577"/>
                    <a:pt x="1376" y="621"/>
                    <a:pt x="1864" y="799"/>
                  </a:cubicBezTo>
                  <a:cubicBezTo>
                    <a:pt x="1903" y="813"/>
                    <a:pt x="1940" y="820"/>
                    <a:pt x="1973" y="820"/>
                  </a:cubicBezTo>
                  <a:cubicBezTo>
                    <a:pt x="2243" y="820"/>
                    <a:pt x="2314" y="385"/>
                    <a:pt x="1998" y="266"/>
                  </a:cubicBezTo>
                  <a:cubicBezTo>
                    <a:pt x="1465" y="45"/>
                    <a:pt x="933"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67"/>
            <p:cNvSpPr/>
            <p:nvPr/>
          </p:nvSpPr>
          <p:spPr>
            <a:xfrm>
              <a:off x="2951584" y="3434502"/>
              <a:ext cx="63863" cy="40331"/>
            </a:xfrm>
            <a:custGeom>
              <a:avLst/>
              <a:gdLst/>
              <a:ahLst/>
              <a:cxnLst/>
              <a:rect l="l" t="t" r="r" b="b"/>
              <a:pathLst>
                <a:path w="844" h="533" extrusionOk="0">
                  <a:moveTo>
                    <a:pt x="356" y="1"/>
                  </a:moveTo>
                  <a:cubicBezTo>
                    <a:pt x="1" y="1"/>
                    <a:pt x="1" y="533"/>
                    <a:pt x="356" y="533"/>
                  </a:cubicBezTo>
                  <a:lnTo>
                    <a:pt x="445" y="533"/>
                  </a:lnTo>
                  <a:cubicBezTo>
                    <a:pt x="844" y="533"/>
                    <a:pt x="844"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67"/>
            <p:cNvSpPr/>
            <p:nvPr/>
          </p:nvSpPr>
          <p:spPr>
            <a:xfrm>
              <a:off x="2847541" y="3246468"/>
              <a:ext cx="239563" cy="74759"/>
            </a:xfrm>
            <a:custGeom>
              <a:avLst/>
              <a:gdLst/>
              <a:ahLst/>
              <a:cxnLst/>
              <a:rect l="l" t="t" r="r" b="b"/>
              <a:pathLst>
                <a:path w="3166" h="988" extrusionOk="0">
                  <a:moveTo>
                    <a:pt x="355" y="1"/>
                  </a:moveTo>
                  <a:cubicBezTo>
                    <a:pt x="0" y="1"/>
                    <a:pt x="0" y="533"/>
                    <a:pt x="355" y="533"/>
                  </a:cubicBezTo>
                  <a:cubicBezTo>
                    <a:pt x="1154" y="578"/>
                    <a:pt x="1953" y="711"/>
                    <a:pt x="2707" y="977"/>
                  </a:cubicBezTo>
                  <a:cubicBezTo>
                    <a:pt x="2732" y="984"/>
                    <a:pt x="2757" y="988"/>
                    <a:pt x="2781" y="988"/>
                  </a:cubicBezTo>
                  <a:cubicBezTo>
                    <a:pt x="3043" y="988"/>
                    <a:pt x="3166" y="567"/>
                    <a:pt x="2840" y="445"/>
                  </a:cubicBezTo>
                  <a:cubicBezTo>
                    <a:pt x="2041" y="178"/>
                    <a:pt x="1198" y="45"/>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7"/>
            <p:cNvSpPr/>
            <p:nvPr/>
          </p:nvSpPr>
          <p:spPr>
            <a:xfrm>
              <a:off x="2847541" y="3169060"/>
              <a:ext cx="110777" cy="47519"/>
            </a:xfrm>
            <a:custGeom>
              <a:avLst/>
              <a:gdLst/>
              <a:ahLst/>
              <a:cxnLst/>
              <a:rect l="l" t="t" r="r" b="b"/>
              <a:pathLst>
                <a:path w="1464" h="628" extrusionOk="0">
                  <a:moveTo>
                    <a:pt x="315" y="1"/>
                  </a:moveTo>
                  <a:cubicBezTo>
                    <a:pt x="1" y="1"/>
                    <a:pt x="15" y="493"/>
                    <a:pt x="355" y="536"/>
                  </a:cubicBezTo>
                  <a:lnTo>
                    <a:pt x="1110" y="625"/>
                  </a:lnTo>
                  <a:cubicBezTo>
                    <a:pt x="1124" y="626"/>
                    <a:pt x="1137" y="627"/>
                    <a:pt x="1150" y="627"/>
                  </a:cubicBezTo>
                  <a:cubicBezTo>
                    <a:pt x="1464" y="627"/>
                    <a:pt x="1450" y="135"/>
                    <a:pt x="1110" y="92"/>
                  </a:cubicBezTo>
                  <a:lnTo>
                    <a:pt x="355" y="4"/>
                  </a:lnTo>
                  <a:cubicBezTo>
                    <a:pt x="341" y="2"/>
                    <a:pt x="328"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7"/>
            <p:cNvSpPr/>
            <p:nvPr/>
          </p:nvSpPr>
          <p:spPr>
            <a:xfrm>
              <a:off x="3028008" y="3174433"/>
              <a:ext cx="78543" cy="50243"/>
            </a:xfrm>
            <a:custGeom>
              <a:avLst/>
              <a:gdLst/>
              <a:ahLst/>
              <a:cxnLst/>
              <a:rect l="l" t="t" r="r" b="b"/>
              <a:pathLst>
                <a:path w="1038" h="664" extrusionOk="0">
                  <a:moveTo>
                    <a:pt x="347" y="0"/>
                  </a:moveTo>
                  <a:cubicBezTo>
                    <a:pt x="76" y="0"/>
                    <a:pt x="1" y="435"/>
                    <a:pt x="277" y="554"/>
                  </a:cubicBezTo>
                  <a:lnTo>
                    <a:pt x="588" y="642"/>
                  </a:lnTo>
                  <a:cubicBezTo>
                    <a:pt x="622" y="657"/>
                    <a:pt x="655" y="664"/>
                    <a:pt x="685" y="664"/>
                  </a:cubicBezTo>
                  <a:cubicBezTo>
                    <a:pt x="931" y="664"/>
                    <a:pt x="1037" y="228"/>
                    <a:pt x="721" y="110"/>
                  </a:cubicBezTo>
                  <a:lnTo>
                    <a:pt x="455" y="21"/>
                  </a:lnTo>
                  <a:cubicBezTo>
                    <a:pt x="416" y="7"/>
                    <a:pt x="380"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7"/>
            <p:cNvSpPr/>
            <p:nvPr/>
          </p:nvSpPr>
          <p:spPr>
            <a:xfrm>
              <a:off x="2881970" y="3040804"/>
              <a:ext cx="159583" cy="162458"/>
            </a:xfrm>
            <a:custGeom>
              <a:avLst/>
              <a:gdLst/>
              <a:ahLst/>
              <a:cxnLst/>
              <a:rect l="l" t="t" r="r" b="b"/>
              <a:pathLst>
                <a:path w="2109" h="2147" extrusionOk="0">
                  <a:moveTo>
                    <a:pt x="363" y="0"/>
                  </a:moveTo>
                  <a:cubicBezTo>
                    <a:pt x="134" y="0"/>
                    <a:pt x="0" y="363"/>
                    <a:pt x="255" y="545"/>
                  </a:cubicBezTo>
                  <a:cubicBezTo>
                    <a:pt x="788" y="856"/>
                    <a:pt x="1231" y="1388"/>
                    <a:pt x="1542" y="2009"/>
                  </a:cubicBezTo>
                  <a:cubicBezTo>
                    <a:pt x="1583" y="2105"/>
                    <a:pt x="1659" y="2146"/>
                    <a:pt x="1738" y="2146"/>
                  </a:cubicBezTo>
                  <a:cubicBezTo>
                    <a:pt x="1914" y="2146"/>
                    <a:pt x="2108" y="1943"/>
                    <a:pt x="1986" y="1699"/>
                  </a:cubicBezTo>
                  <a:cubicBezTo>
                    <a:pt x="1675" y="1033"/>
                    <a:pt x="1187" y="456"/>
                    <a:pt x="522" y="57"/>
                  </a:cubicBezTo>
                  <a:cubicBezTo>
                    <a:pt x="466" y="17"/>
                    <a:pt x="412"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7"/>
            <p:cNvSpPr/>
            <p:nvPr/>
          </p:nvSpPr>
          <p:spPr>
            <a:xfrm>
              <a:off x="2912767" y="2929346"/>
              <a:ext cx="206951" cy="230332"/>
            </a:xfrm>
            <a:custGeom>
              <a:avLst/>
              <a:gdLst/>
              <a:ahLst/>
              <a:cxnLst/>
              <a:rect l="l" t="t" r="r" b="b"/>
              <a:pathLst>
                <a:path w="2735" h="3044" extrusionOk="0">
                  <a:moveTo>
                    <a:pt x="429" y="1"/>
                  </a:moveTo>
                  <a:cubicBezTo>
                    <a:pt x="202" y="1"/>
                    <a:pt x="1" y="289"/>
                    <a:pt x="248" y="465"/>
                  </a:cubicBezTo>
                  <a:cubicBezTo>
                    <a:pt x="1002" y="1131"/>
                    <a:pt x="1667" y="1974"/>
                    <a:pt x="2155" y="2905"/>
                  </a:cubicBezTo>
                  <a:cubicBezTo>
                    <a:pt x="2211" y="3003"/>
                    <a:pt x="2294" y="3044"/>
                    <a:pt x="2376" y="3044"/>
                  </a:cubicBezTo>
                  <a:cubicBezTo>
                    <a:pt x="2555" y="3044"/>
                    <a:pt x="2735" y="2852"/>
                    <a:pt x="2643" y="2639"/>
                  </a:cubicBezTo>
                  <a:cubicBezTo>
                    <a:pt x="2155" y="1663"/>
                    <a:pt x="1446" y="776"/>
                    <a:pt x="603" y="66"/>
                  </a:cubicBezTo>
                  <a:cubicBezTo>
                    <a:pt x="548" y="20"/>
                    <a:pt x="48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7"/>
            <p:cNvSpPr/>
            <p:nvPr/>
          </p:nvSpPr>
          <p:spPr>
            <a:xfrm>
              <a:off x="3063799" y="2717552"/>
              <a:ext cx="138699" cy="246071"/>
            </a:xfrm>
            <a:custGeom>
              <a:avLst/>
              <a:gdLst/>
              <a:ahLst/>
              <a:cxnLst/>
              <a:rect l="l" t="t" r="r" b="b"/>
              <a:pathLst>
                <a:path w="1833" h="3252" extrusionOk="0">
                  <a:moveTo>
                    <a:pt x="1462" y="1"/>
                  </a:moveTo>
                  <a:cubicBezTo>
                    <a:pt x="1395" y="1"/>
                    <a:pt x="1326" y="34"/>
                    <a:pt x="1269" y="114"/>
                  </a:cubicBezTo>
                  <a:cubicBezTo>
                    <a:pt x="603" y="913"/>
                    <a:pt x="159" y="1889"/>
                    <a:pt x="26" y="2909"/>
                  </a:cubicBezTo>
                  <a:cubicBezTo>
                    <a:pt x="0" y="3119"/>
                    <a:pt x="175" y="3251"/>
                    <a:pt x="332" y="3251"/>
                  </a:cubicBezTo>
                  <a:cubicBezTo>
                    <a:pt x="441" y="3251"/>
                    <a:pt x="541" y="3188"/>
                    <a:pt x="559" y="3042"/>
                  </a:cubicBezTo>
                  <a:cubicBezTo>
                    <a:pt x="692" y="2110"/>
                    <a:pt x="1091" y="1223"/>
                    <a:pt x="1668" y="469"/>
                  </a:cubicBezTo>
                  <a:cubicBezTo>
                    <a:pt x="1832" y="271"/>
                    <a:pt x="1655" y="1"/>
                    <a:pt x="1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7"/>
            <p:cNvSpPr/>
            <p:nvPr/>
          </p:nvSpPr>
          <p:spPr>
            <a:xfrm>
              <a:off x="2923436" y="2453473"/>
              <a:ext cx="302216" cy="468987"/>
            </a:xfrm>
            <a:custGeom>
              <a:avLst/>
              <a:gdLst/>
              <a:ahLst/>
              <a:cxnLst/>
              <a:rect l="l" t="t" r="r" b="b"/>
              <a:pathLst>
                <a:path w="3994" h="6198" extrusionOk="0">
                  <a:moveTo>
                    <a:pt x="393" y="0"/>
                  </a:moveTo>
                  <a:cubicBezTo>
                    <a:pt x="127" y="0"/>
                    <a:pt x="1" y="464"/>
                    <a:pt x="328" y="587"/>
                  </a:cubicBezTo>
                  <a:cubicBezTo>
                    <a:pt x="994" y="809"/>
                    <a:pt x="1659" y="1119"/>
                    <a:pt x="2281" y="1474"/>
                  </a:cubicBezTo>
                  <a:cubicBezTo>
                    <a:pt x="2340" y="1474"/>
                    <a:pt x="2379" y="1494"/>
                    <a:pt x="2412" y="1494"/>
                  </a:cubicBezTo>
                  <a:cubicBezTo>
                    <a:pt x="2429" y="1494"/>
                    <a:pt x="2443" y="1489"/>
                    <a:pt x="2458" y="1474"/>
                  </a:cubicBezTo>
                  <a:lnTo>
                    <a:pt x="2458" y="1474"/>
                  </a:lnTo>
                  <a:cubicBezTo>
                    <a:pt x="1659" y="2495"/>
                    <a:pt x="1083" y="3648"/>
                    <a:pt x="772" y="4891"/>
                  </a:cubicBezTo>
                  <a:cubicBezTo>
                    <a:pt x="683" y="4846"/>
                    <a:pt x="595" y="4758"/>
                    <a:pt x="506" y="4713"/>
                  </a:cubicBezTo>
                  <a:cubicBezTo>
                    <a:pt x="463" y="4695"/>
                    <a:pt x="422" y="4687"/>
                    <a:pt x="384" y="4687"/>
                  </a:cubicBezTo>
                  <a:cubicBezTo>
                    <a:pt x="144" y="4687"/>
                    <a:pt x="10" y="5010"/>
                    <a:pt x="240" y="5201"/>
                  </a:cubicBezTo>
                  <a:cubicBezTo>
                    <a:pt x="639" y="5423"/>
                    <a:pt x="994" y="5689"/>
                    <a:pt x="1260" y="6089"/>
                  </a:cubicBezTo>
                  <a:cubicBezTo>
                    <a:pt x="1324" y="6165"/>
                    <a:pt x="1410" y="6198"/>
                    <a:pt x="1495" y="6198"/>
                  </a:cubicBezTo>
                  <a:cubicBezTo>
                    <a:pt x="1704" y="6198"/>
                    <a:pt x="1906" y="5999"/>
                    <a:pt x="1748" y="5778"/>
                  </a:cubicBezTo>
                  <a:cubicBezTo>
                    <a:pt x="1571" y="5600"/>
                    <a:pt x="1438" y="5423"/>
                    <a:pt x="1260" y="5246"/>
                  </a:cubicBezTo>
                  <a:cubicBezTo>
                    <a:pt x="1260" y="5201"/>
                    <a:pt x="1260" y="5201"/>
                    <a:pt x="1260" y="5157"/>
                  </a:cubicBezTo>
                  <a:cubicBezTo>
                    <a:pt x="1659" y="3515"/>
                    <a:pt x="2547" y="2007"/>
                    <a:pt x="3789" y="853"/>
                  </a:cubicBezTo>
                  <a:cubicBezTo>
                    <a:pt x="3993" y="649"/>
                    <a:pt x="3806" y="366"/>
                    <a:pt x="3587" y="366"/>
                  </a:cubicBezTo>
                  <a:cubicBezTo>
                    <a:pt x="3521" y="366"/>
                    <a:pt x="3452" y="392"/>
                    <a:pt x="3390" y="454"/>
                  </a:cubicBezTo>
                  <a:cubicBezTo>
                    <a:pt x="3168" y="676"/>
                    <a:pt x="2946" y="897"/>
                    <a:pt x="2724" y="1164"/>
                  </a:cubicBezTo>
                  <a:cubicBezTo>
                    <a:pt x="2724" y="1075"/>
                    <a:pt x="2680" y="986"/>
                    <a:pt x="2591" y="942"/>
                  </a:cubicBezTo>
                  <a:cubicBezTo>
                    <a:pt x="2547" y="942"/>
                    <a:pt x="2502" y="897"/>
                    <a:pt x="2458" y="897"/>
                  </a:cubicBezTo>
                  <a:lnTo>
                    <a:pt x="2414" y="897"/>
                  </a:lnTo>
                  <a:cubicBezTo>
                    <a:pt x="1793" y="543"/>
                    <a:pt x="1127" y="276"/>
                    <a:pt x="462" y="10"/>
                  </a:cubicBezTo>
                  <a:cubicBezTo>
                    <a:pt x="438" y="3"/>
                    <a:pt x="41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7"/>
            <p:cNvSpPr/>
            <p:nvPr/>
          </p:nvSpPr>
          <p:spPr>
            <a:xfrm>
              <a:off x="3214832" y="2428351"/>
              <a:ext cx="62653" cy="46006"/>
            </a:xfrm>
            <a:custGeom>
              <a:avLst/>
              <a:gdLst/>
              <a:ahLst/>
              <a:cxnLst/>
              <a:rect l="l" t="t" r="r" b="b"/>
              <a:pathLst>
                <a:path w="828" h="608" extrusionOk="0">
                  <a:moveTo>
                    <a:pt x="485" y="0"/>
                  </a:moveTo>
                  <a:cubicBezTo>
                    <a:pt x="423" y="0"/>
                    <a:pt x="357" y="23"/>
                    <a:pt x="293" y="76"/>
                  </a:cubicBezTo>
                  <a:lnTo>
                    <a:pt x="204" y="165"/>
                  </a:lnTo>
                  <a:cubicBezTo>
                    <a:pt x="1" y="334"/>
                    <a:pt x="187" y="608"/>
                    <a:pt x="404" y="608"/>
                  </a:cubicBezTo>
                  <a:cubicBezTo>
                    <a:pt x="471" y="608"/>
                    <a:pt x="541" y="582"/>
                    <a:pt x="604" y="520"/>
                  </a:cubicBezTo>
                  <a:lnTo>
                    <a:pt x="692" y="431"/>
                  </a:lnTo>
                  <a:cubicBezTo>
                    <a:pt x="827" y="228"/>
                    <a:pt x="680"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7"/>
            <p:cNvSpPr/>
            <p:nvPr/>
          </p:nvSpPr>
          <p:spPr>
            <a:xfrm>
              <a:off x="3260459" y="1978281"/>
              <a:ext cx="40406" cy="49638"/>
            </a:xfrm>
            <a:custGeom>
              <a:avLst/>
              <a:gdLst/>
              <a:ahLst/>
              <a:cxnLst/>
              <a:rect l="l" t="t" r="r" b="b"/>
              <a:pathLst>
                <a:path w="534" h="656" extrusionOk="0">
                  <a:moveTo>
                    <a:pt x="267" y="1"/>
                  </a:moveTo>
                  <a:cubicBezTo>
                    <a:pt x="134" y="1"/>
                    <a:pt x="1" y="101"/>
                    <a:pt x="1" y="300"/>
                  </a:cubicBezTo>
                  <a:lnTo>
                    <a:pt x="1" y="389"/>
                  </a:lnTo>
                  <a:cubicBezTo>
                    <a:pt x="1"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7"/>
            <p:cNvSpPr/>
            <p:nvPr/>
          </p:nvSpPr>
          <p:spPr>
            <a:xfrm>
              <a:off x="3163151" y="2027843"/>
              <a:ext cx="194995" cy="398238"/>
            </a:xfrm>
            <a:custGeom>
              <a:avLst/>
              <a:gdLst/>
              <a:ahLst/>
              <a:cxnLst/>
              <a:rect l="l" t="t" r="r" b="b"/>
              <a:pathLst>
                <a:path w="2577" h="5263" extrusionOk="0">
                  <a:moveTo>
                    <a:pt x="266" y="0"/>
                  </a:moveTo>
                  <a:cubicBezTo>
                    <a:pt x="133" y="0"/>
                    <a:pt x="0" y="89"/>
                    <a:pt x="0" y="267"/>
                  </a:cubicBezTo>
                  <a:cubicBezTo>
                    <a:pt x="44" y="1908"/>
                    <a:pt x="577" y="3505"/>
                    <a:pt x="1509" y="4837"/>
                  </a:cubicBezTo>
                  <a:cubicBezTo>
                    <a:pt x="1573" y="4901"/>
                    <a:pt x="1662" y="4943"/>
                    <a:pt x="1740" y="4943"/>
                  </a:cubicBezTo>
                  <a:cubicBezTo>
                    <a:pt x="1768" y="4943"/>
                    <a:pt x="1795" y="4937"/>
                    <a:pt x="1819" y="4925"/>
                  </a:cubicBezTo>
                  <a:cubicBezTo>
                    <a:pt x="1819" y="5117"/>
                    <a:pt x="1980" y="5263"/>
                    <a:pt x="2137" y="5263"/>
                  </a:cubicBezTo>
                  <a:cubicBezTo>
                    <a:pt x="2198" y="5263"/>
                    <a:pt x="2258" y="5241"/>
                    <a:pt x="2307" y="5191"/>
                  </a:cubicBezTo>
                  <a:lnTo>
                    <a:pt x="2396" y="5103"/>
                  </a:lnTo>
                  <a:cubicBezTo>
                    <a:pt x="2576" y="4886"/>
                    <a:pt x="2375" y="4611"/>
                    <a:pt x="2175" y="4611"/>
                  </a:cubicBezTo>
                  <a:cubicBezTo>
                    <a:pt x="2129" y="4611"/>
                    <a:pt x="2082" y="4626"/>
                    <a:pt x="2041" y="4659"/>
                  </a:cubicBezTo>
                  <a:cubicBezTo>
                    <a:pt x="2041" y="4615"/>
                    <a:pt x="1997" y="4615"/>
                    <a:pt x="1997" y="4570"/>
                  </a:cubicBezTo>
                  <a:cubicBezTo>
                    <a:pt x="1109" y="3284"/>
                    <a:pt x="621" y="1819"/>
                    <a:pt x="532" y="267"/>
                  </a:cubicBezTo>
                  <a:cubicBezTo>
                    <a:pt x="532" y="89"/>
                    <a:pt x="399"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7"/>
            <p:cNvSpPr/>
            <p:nvPr/>
          </p:nvSpPr>
          <p:spPr>
            <a:xfrm>
              <a:off x="3176544" y="1914493"/>
              <a:ext cx="40331" cy="49638"/>
            </a:xfrm>
            <a:custGeom>
              <a:avLst/>
              <a:gdLst/>
              <a:ahLst/>
              <a:cxnLst/>
              <a:rect l="l" t="t" r="r" b="b"/>
              <a:pathLst>
                <a:path w="533" h="656" extrusionOk="0">
                  <a:moveTo>
                    <a:pt x="267" y="1"/>
                  </a:moveTo>
                  <a:cubicBezTo>
                    <a:pt x="134" y="1"/>
                    <a:pt x="0" y="101"/>
                    <a:pt x="0" y="300"/>
                  </a:cubicBezTo>
                  <a:lnTo>
                    <a:pt x="0" y="389"/>
                  </a:lnTo>
                  <a:cubicBezTo>
                    <a:pt x="0"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7"/>
            <p:cNvSpPr/>
            <p:nvPr/>
          </p:nvSpPr>
          <p:spPr>
            <a:xfrm>
              <a:off x="2907546" y="2321660"/>
              <a:ext cx="262339" cy="178802"/>
            </a:xfrm>
            <a:custGeom>
              <a:avLst/>
              <a:gdLst/>
              <a:ahLst/>
              <a:cxnLst/>
              <a:rect l="l" t="t" r="r" b="b"/>
              <a:pathLst>
                <a:path w="3467" h="2363" extrusionOk="0">
                  <a:moveTo>
                    <a:pt x="341" y="1"/>
                  </a:moveTo>
                  <a:cubicBezTo>
                    <a:pt x="71" y="1"/>
                    <a:pt x="1" y="436"/>
                    <a:pt x="317" y="554"/>
                  </a:cubicBezTo>
                  <a:cubicBezTo>
                    <a:pt x="805" y="732"/>
                    <a:pt x="1293" y="998"/>
                    <a:pt x="1736" y="1308"/>
                  </a:cubicBezTo>
                  <a:cubicBezTo>
                    <a:pt x="2003" y="1442"/>
                    <a:pt x="2224" y="1619"/>
                    <a:pt x="2491" y="1796"/>
                  </a:cubicBezTo>
                  <a:lnTo>
                    <a:pt x="2757" y="2063"/>
                  </a:lnTo>
                  <a:lnTo>
                    <a:pt x="2801" y="2107"/>
                  </a:lnTo>
                  <a:cubicBezTo>
                    <a:pt x="2801" y="2196"/>
                    <a:pt x="2890" y="2285"/>
                    <a:pt x="2979" y="2329"/>
                  </a:cubicBezTo>
                  <a:cubicBezTo>
                    <a:pt x="3023" y="2351"/>
                    <a:pt x="3079" y="2362"/>
                    <a:pt x="3140" y="2362"/>
                  </a:cubicBezTo>
                  <a:cubicBezTo>
                    <a:pt x="3201" y="2362"/>
                    <a:pt x="3267" y="2351"/>
                    <a:pt x="3334" y="2329"/>
                  </a:cubicBezTo>
                  <a:cubicBezTo>
                    <a:pt x="3422" y="2285"/>
                    <a:pt x="3467" y="2196"/>
                    <a:pt x="3467" y="2063"/>
                  </a:cubicBezTo>
                  <a:cubicBezTo>
                    <a:pt x="3422" y="1619"/>
                    <a:pt x="2757" y="1264"/>
                    <a:pt x="2358" y="998"/>
                  </a:cubicBezTo>
                  <a:cubicBezTo>
                    <a:pt x="1736" y="599"/>
                    <a:pt x="1115" y="244"/>
                    <a:pt x="450" y="22"/>
                  </a:cubicBezTo>
                  <a:cubicBezTo>
                    <a:pt x="411" y="7"/>
                    <a:pt x="375"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67"/>
            <p:cNvSpPr/>
            <p:nvPr/>
          </p:nvSpPr>
          <p:spPr>
            <a:xfrm>
              <a:off x="2887797" y="2076346"/>
              <a:ext cx="352535" cy="356016"/>
            </a:xfrm>
            <a:custGeom>
              <a:avLst/>
              <a:gdLst/>
              <a:ahLst/>
              <a:cxnLst/>
              <a:rect l="l" t="t" r="r" b="b"/>
              <a:pathLst>
                <a:path w="4659" h="4705" extrusionOk="0">
                  <a:moveTo>
                    <a:pt x="3256" y="1"/>
                  </a:moveTo>
                  <a:cubicBezTo>
                    <a:pt x="3189" y="1"/>
                    <a:pt x="3120" y="33"/>
                    <a:pt x="3062" y="114"/>
                  </a:cubicBezTo>
                  <a:cubicBezTo>
                    <a:pt x="2574" y="735"/>
                    <a:pt x="2175" y="1400"/>
                    <a:pt x="1864" y="2155"/>
                  </a:cubicBezTo>
                  <a:cubicBezTo>
                    <a:pt x="1820" y="2199"/>
                    <a:pt x="1820" y="2288"/>
                    <a:pt x="1864" y="2376"/>
                  </a:cubicBezTo>
                  <a:cubicBezTo>
                    <a:pt x="1376" y="2155"/>
                    <a:pt x="888" y="1933"/>
                    <a:pt x="356" y="1800"/>
                  </a:cubicBezTo>
                  <a:cubicBezTo>
                    <a:pt x="90" y="1844"/>
                    <a:pt x="1" y="2199"/>
                    <a:pt x="223" y="2332"/>
                  </a:cubicBezTo>
                  <a:cubicBezTo>
                    <a:pt x="1687" y="2731"/>
                    <a:pt x="3018" y="3530"/>
                    <a:pt x="4083" y="4639"/>
                  </a:cubicBezTo>
                  <a:cubicBezTo>
                    <a:pt x="4137" y="4685"/>
                    <a:pt x="4196" y="4704"/>
                    <a:pt x="4253" y="4704"/>
                  </a:cubicBezTo>
                  <a:cubicBezTo>
                    <a:pt x="4471" y="4704"/>
                    <a:pt x="4658" y="4416"/>
                    <a:pt x="4482" y="4240"/>
                  </a:cubicBezTo>
                  <a:cubicBezTo>
                    <a:pt x="3772" y="3530"/>
                    <a:pt x="2973" y="2909"/>
                    <a:pt x="2086" y="2465"/>
                  </a:cubicBezTo>
                  <a:cubicBezTo>
                    <a:pt x="2219" y="2465"/>
                    <a:pt x="2352" y="2421"/>
                    <a:pt x="2397" y="2288"/>
                  </a:cubicBezTo>
                  <a:cubicBezTo>
                    <a:pt x="2663" y="1622"/>
                    <a:pt x="3018" y="1045"/>
                    <a:pt x="3462" y="469"/>
                  </a:cubicBezTo>
                  <a:cubicBezTo>
                    <a:pt x="3626" y="271"/>
                    <a:pt x="3449" y="1"/>
                    <a:pt x="3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67"/>
            <p:cNvSpPr/>
            <p:nvPr/>
          </p:nvSpPr>
          <p:spPr>
            <a:xfrm>
              <a:off x="2984575" y="2046381"/>
              <a:ext cx="110702" cy="128256"/>
            </a:xfrm>
            <a:custGeom>
              <a:avLst/>
              <a:gdLst/>
              <a:ahLst/>
              <a:cxnLst/>
              <a:rect l="l" t="t" r="r" b="b"/>
              <a:pathLst>
                <a:path w="1463" h="1695" extrusionOk="0">
                  <a:moveTo>
                    <a:pt x="1026" y="1"/>
                  </a:moveTo>
                  <a:cubicBezTo>
                    <a:pt x="967" y="1"/>
                    <a:pt x="906" y="20"/>
                    <a:pt x="851" y="66"/>
                  </a:cubicBezTo>
                  <a:cubicBezTo>
                    <a:pt x="452" y="377"/>
                    <a:pt x="142" y="820"/>
                    <a:pt x="53" y="1353"/>
                  </a:cubicBezTo>
                  <a:cubicBezTo>
                    <a:pt x="0" y="1562"/>
                    <a:pt x="165" y="1695"/>
                    <a:pt x="326" y="1695"/>
                  </a:cubicBezTo>
                  <a:cubicBezTo>
                    <a:pt x="438" y="1695"/>
                    <a:pt x="549" y="1631"/>
                    <a:pt x="585" y="1486"/>
                  </a:cubicBezTo>
                  <a:cubicBezTo>
                    <a:pt x="674" y="1086"/>
                    <a:pt x="896" y="731"/>
                    <a:pt x="1251" y="465"/>
                  </a:cubicBezTo>
                  <a:cubicBezTo>
                    <a:pt x="1462" y="289"/>
                    <a:pt x="1254"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7"/>
            <p:cNvSpPr/>
            <p:nvPr/>
          </p:nvSpPr>
          <p:spPr>
            <a:xfrm>
              <a:off x="2958924" y="1967006"/>
              <a:ext cx="71430" cy="60685"/>
            </a:xfrm>
            <a:custGeom>
              <a:avLst/>
              <a:gdLst/>
              <a:ahLst/>
              <a:cxnLst/>
              <a:rect l="l" t="t" r="r" b="b"/>
              <a:pathLst>
                <a:path w="944" h="802" extrusionOk="0">
                  <a:moveTo>
                    <a:pt x="576" y="0"/>
                  </a:moveTo>
                  <a:cubicBezTo>
                    <a:pt x="490" y="0"/>
                    <a:pt x="403" y="41"/>
                    <a:pt x="348" y="139"/>
                  </a:cubicBezTo>
                  <a:lnTo>
                    <a:pt x="126" y="405"/>
                  </a:lnTo>
                  <a:cubicBezTo>
                    <a:pt x="1" y="592"/>
                    <a:pt x="205" y="801"/>
                    <a:pt x="399" y="801"/>
                  </a:cubicBezTo>
                  <a:cubicBezTo>
                    <a:pt x="481" y="801"/>
                    <a:pt x="561" y="764"/>
                    <a:pt x="614" y="671"/>
                  </a:cubicBezTo>
                  <a:lnTo>
                    <a:pt x="791" y="405"/>
                  </a:lnTo>
                  <a:cubicBezTo>
                    <a:pt x="943" y="192"/>
                    <a:pt x="762"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7"/>
            <p:cNvSpPr/>
            <p:nvPr/>
          </p:nvSpPr>
          <p:spPr>
            <a:xfrm>
              <a:off x="2918064" y="1758013"/>
              <a:ext cx="117966" cy="53270"/>
            </a:xfrm>
            <a:custGeom>
              <a:avLst/>
              <a:gdLst/>
              <a:ahLst/>
              <a:cxnLst/>
              <a:rect l="l" t="t" r="r" b="b"/>
              <a:pathLst>
                <a:path w="1559" h="704" extrusionOk="0">
                  <a:moveTo>
                    <a:pt x="587" y="0"/>
                  </a:moveTo>
                  <a:cubicBezTo>
                    <a:pt x="510" y="0"/>
                    <a:pt x="433" y="6"/>
                    <a:pt x="355" y="17"/>
                  </a:cubicBezTo>
                  <a:cubicBezTo>
                    <a:pt x="14" y="102"/>
                    <a:pt x="1" y="596"/>
                    <a:pt x="314" y="596"/>
                  </a:cubicBezTo>
                  <a:cubicBezTo>
                    <a:pt x="327" y="596"/>
                    <a:pt x="341" y="596"/>
                    <a:pt x="355" y="594"/>
                  </a:cubicBezTo>
                  <a:cubicBezTo>
                    <a:pt x="426" y="582"/>
                    <a:pt x="498" y="576"/>
                    <a:pt x="568" y="576"/>
                  </a:cubicBezTo>
                  <a:cubicBezTo>
                    <a:pt x="761" y="576"/>
                    <a:pt x="947" y="618"/>
                    <a:pt x="1109" y="682"/>
                  </a:cubicBezTo>
                  <a:cubicBezTo>
                    <a:pt x="1148" y="697"/>
                    <a:pt x="1184" y="704"/>
                    <a:pt x="1218" y="704"/>
                  </a:cubicBezTo>
                  <a:cubicBezTo>
                    <a:pt x="1488" y="704"/>
                    <a:pt x="1558" y="269"/>
                    <a:pt x="1242" y="150"/>
                  </a:cubicBezTo>
                  <a:cubicBezTo>
                    <a:pt x="1043" y="50"/>
                    <a:pt x="81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7"/>
            <p:cNvSpPr/>
            <p:nvPr/>
          </p:nvSpPr>
          <p:spPr>
            <a:xfrm>
              <a:off x="2955141" y="1628773"/>
              <a:ext cx="90347" cy="56221"/>
            </a:xfrm>
            <a:custGeom>
              <a:avLst/>
              <a:gdLst/>
              <a:ahLst/>
              <a:cxnLst/>
              <a:rect l="l" t="t" r="r" b="b"/>
              <a:pathLst>
                <a:path w="1194" h="743" extrusionOk="0">
                  <a:moveTo>
                    <a:pt x="396" y="1"/>
                  </a:moveTo>
                  <a:cubicBezTo>
                    <a:pt x="153" y="1"/>
                    <a:pt x="0" y="376"/>
                    <a:pt x="264" y="527"/>
                  </a:cubicBezTo>
                  <a:lnTo>
                    <a:pt x="664" y="704"/>
                  </a:lnTo>
                  <a:cubicBezTo>
                    <a:pt x="710" y="731"/>
                    <a:pt x="756" y="743"/>
                    <a:pt x="798" y="743"/>
                  </a:cubicBezTo>
                  <a:cubicBezTo>
                    <a:pt x="1041" y="743"/>
                    <a:pt x="1194" y="367"/>
                    <a:pt x="930" y="216"/>
                  </a:cubicBezTo>
                  <a:lnTo>
                    <a:pt x="531" y="39"/>
                  </a:lnTo>
                  <a:cubicBezTo>
                    <a:pt x="484" y="12"/>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67"/>
            <p:cNvSpPr/>
            <p:nvPr/>
          </p:nvSpPr>
          <p:spPr>
            <a:xfrm>
              <a:off x="2714896" y="2427594"/>
              <a:ext cx="90725" cy="150881"/>
            </a:xfrm>
            <a:custGeom>
              <a:avLst/>
              <a:gdLst/>
              <a:ahLst/>
              <a:cxnLst/>
              <a:rect l="l" t="t" r="r" b="b"/>
              <a:pathLst>
                <a:path w="1199" h="1994" extrusionOk="0">
                  <a:moveTo>
                    <a:pt x="386" y="1"/>
                  </a:moveTo>
                  <a:cubicBezTo>
                    <a:pt x="195" y="1"/>
                    <a:pt x="0" y="209"/>
                    <a:pt x="156" y="396"/>
                  </a:cubicBezTo>
                  <a:cubicBezTo>
                    <a:pt x="422" y="796"/>
                    <a:pt x="555" y="1239"/>
                    <a:pt x="600" y="1728"/>
                  </a:cubicBezTo>
                  <a:cubicBezTo>
                    <a:pt x="622" y="1905"/>
                    <a:pt x="777" y="1994"/>
                    <a:pt x="922" y="1994"/>
                  </a:cubicBezTo>
                  <a:cubicBezTo>
                    <a:pt x="1066" y="1994"/>
                    <a:pt x="1199" y="1905"/>
                    <a:pt x="1177" y="1728"/>
                  </a:cubicBezTo>
                  <a:cubicBezTo>
                    <a:pt x="1132" y="1151"/>
                    <a:pt x="955" y="618"/>
                    <a:pt x="600" y="130"/>
                  </a:cubicBezTo>
                  <a:cubicBezTo>
                    <a:pt x="547" y="38"/>
                    <a:pt x="46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67"/>
            <p:cNvSpPr/>
            <p:nvPr/>
          </p:nvSpPr>
          <p:spPr>
            <a:xfrm>
              <a:off x="2796542" y="2354727"/>
              <a:ext cx="65074" cy="91860"/>
            </a:xfrm>
            <a:custGeom>
              <a:avLst/>
              <a:gdLst/>
              <a:ahLst/>
              <a:cxnLst/>
              <a:rect l="l" t="t" r="r" b="b"/>
              <a:pathLst>
                <a:path w="860" h="1214" extrusionOk="0">
                  <a:moveTo>
                    <a:pt x="334" y="0"/>
                  </a:moveTo>
                  <a:cubicBezTo>
                    <a:pt x="170" y="0"/>
                    <a:pt x="0" y="144"/>
                    <a:pt x="53" y="383"/>
                  </a:cubicBezTo>
                  <a:cubicBezTo>
                    <a:pt x="98" y="561"/>
                    <a:pt x="186" y="783"/>
                    <a:pt x="231" y="1005"/>
                  </a:cubicBezTo>
                  <a:cubicBezTo>
                    <a:pt x="267" y="1150"/>
                    <a:pt x="385" y="1213"/>
                    <a:pt x="506" y="1213"/>
                  </a:cubicBezTo>
                  <a:cubicBezTo>
                    <a:pt x="680" y="1213"/>
                    <a:pt x="860" y="1081"/>
                    <a:pt x="808" y="871"/>
                  </a:cubicBezTo>
                  <a:lnTo>
                    <a:pt x="586" y="206"/>
                  </a:lnTo>
                  <a:cubicBezTo>
                    <a:pt x="550" y="64"/>
                    <a:pt x="44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7"/>
            <p:cNvSpPr/>
            <p:nvPr/>
          </p:nvSpPr>
          <p:spPr>
            <a:xfrm>
              <a:off x="2743045" y="2868887"/>
              <a:ext cx="74381" cy="138472"/>
            </a:xfrm>
            <a:custGeom>
              <a:avLst/>
              <a:gdLst/>
              <a:ahLst/>
              <a:cxnLst/>
              <a:rect l="l" t="t" r="r" b="b"/>
              <a:pathLst>
                <a:path w="983" h="1830" extrusionOk="0">
                  <a:moveTo>
                    <a:pt x="360" y="0"/>
                  </a:moveTo>
                  <a:cubicBezTo>
                    <a:pt x="173" y="0"/>
                    <a:pt x="1" y="188"/>
                    <a:pt x="95" y="377"/>
                  </a:cubicBezTo>
                  <a:cubicBezTo>
                    <a:pt x="317" y="732"/>
                    <a:pt x="405" y="1131"/>
                    <a:pt x="405" y="1530"/>
                  </a:cubicBezTo>
                  <a:cubicBezTo>
                    <a:pt x="405" y="1730"/>
                    <a:pt x="538" y="1830"/>
                    <a:pt x="672" y="1830"/>
                  </a:cubicBezTo>
                  <a:cubicBezTo>
                    <a:pt x="805" y="1830"/>
                    <a:pt x="938" y="1730"/>
                    <a:pt x="938" y="1530"/>
                  </a:cubicBezTo>
                  <a:cubicBezTo>
                    <a:pt x="982" y="1042"/>
                    <a:pt x="849" y="554"/>
                    <a:pt x="583" y="110"/>
                  </a:cubicBezTo>
                  <a:cubicBezTo>
                    <a:pt x="518" y="33"/>
                    <a:pt x="438"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7"/>
            <p:cNvSpPr/>
            <p:nvPr/>
          </p:nvSpPr>
          <p:spPr>
            <a:xfrm>
              <a:off x="2663745" y="2930027"/>
              <a:ext cx="63031" cy="70673"/>
            </a:xfrm>
            <a:custGeom>
              <a:avLst/>
              <a:gdLst/>
              <a:ahLst/>
              <a:cxnLst/>
              <a:rect l="l" t="t" r="r" b="b"/>
              <a:pathLst>
                <a:path w="833" h="934" extrusionOk="0">
                  <a:moveTo>
                    <a:pt x="362" y="0"/>
                  </a:moveTo>
                  <a:cubicBezTo>
                    <a:pt x="134" y="0"/>
                    <a:pt x="1" y="355"/>
                    <a:pt x="255" y="500"/>
                  </a:cubicBezTo>
                  <a:cubicBezTo>
                    <a:pt x="300" y="545"/>
                    <a:pt x="300" y="589"/>
                    <a:pt x="300" y="634"/>
                  </a:cubicBezTo>
                  <a:cubicBezTo>
                    <a:pt x="300" y="833"/>
                    <a:pt x="433" y="933"/>
                    <a:pt x="566" y="933"/>
                  </a:cubicBezTo>
                  <a:cubicBezTo>
                    <a:pt x="699" y="933"/>
                    <a:pt x="832" y="833"/>
                    <a:pt x="832" y="634"/>
                  </a:cubicBezTo>
                  <a:cubicBezTo>
                    <a:pt x="832" y="412"/>
                    <a:pt x="743" y="145"/>
                    <a:pt x="522" y="57"/>
                  </a:cubicBezTo>
                  <a:cubicBezTo>
                    <a:pt x="466" y="17"/>
                    <a:pt x="412"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7"/>
            <p:cNvSpPr/>
            <p:nvPr/>
          </p:nvSpPr>
          <p:spPr>
            <a:xfrm>
              <a:off x="2622582" y="3223011"/>
              <a:ext cx="43736" cy="50395"/>
            </a:xfrm>
            <a:custGeom>
              <a:avLst/>
              <a:gdLst/>
              <a:ahLst/>
              <a:cxnLst/>
              <a:rect l="l" t="t" r="r" b="b"/>
              <a:pathLst>
                <a:path w="578" h="666" extrusionOk="0">
                  <a:moveTo>
                    <a:pt x="289" y="0"/>
                  </a:moveTo>
                  <a:cubicBezTo>
                    <a:pt x="145" y="0"/>
                    <a:pt x="1" y="89"/>
                    <a:pt x="1" y="267"/>
                  </a:cubicBezTo>
                  <a:lnTo>
                    <a:pt x="1" y="400"/>
                  </a:lnTo>
                  <a:cubicBezTo>
                    <a:pt x="1" y="577"/>
                    <a:pt x="145" y="666"/>
                    <a:pt x="289" y="666"/>
                  </a:cubicBezTo>
                  <a:cubicBezTo>
                    <a:pt x="433" y="666"/>
                    <a:pt x="578" y="577"/>
                    <a:pt x="578" y="400"/>
                  </a:cubicBezTo>
                  <a:lnTo>
                    <a:pt x="578" y="267"/>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7"/>
            <p:cNvSpPr/>
            <p:nvPr/>
          </p:nvSpPr>
          <p:spPr>
            <a:xfrm>
              <a:off x="2579300" y="3384259"/>
              <a:ext cx="65528" cy="48881"/>
            </a:xfrm>
            <a:custGeom>
              <a:avLst/>
              <a:gdLst/>
              <a:ahLst/>
              <a:cxnLst/>
              <a:rect l="l" t="t" r="r" b="b"/>
              <a:pathLst>
                <a:path w="866" h="646" extrusionOk="0">
                  <a:moveTo>
                    <a:pt x="479" y="0"/>
                  </a:moveTo>
                  <a:cubicBezTo>
                    <a:pt x="419" y="0"/>
                    <a:pt x="358" y="26"/>
                    <a:pt x="307" y="88"/>
                  </a:cubicBezTo>
                  <a:lnTo>
                    <a:pt x="173" y="177"/>
                  </a:lnTo>
                  <a:cubicBezTo>
                    <a:pt x="0" y="384"/>
                    <a:pt x="178" y="646"/>
                    <a:pt x="391" y="646"/>
                  </a:cubicBezTo>
                  <a:cubicBezTo>
                    <a:pt x="451" y="646"/>
                    <a:pt x="514" y="625"/>
                    <a:pt x="573" y="576"/>
                  </a:cubicBezTo>
                  <a:lnTo>
                    <a:pt x="661" y="487"/>
                  </a:lnTo>
                  <a:cubicBezTo>
                    <a:pt x="866" y="283"/>
                    <a:pt x="678"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7"/>
            <p:cNvSpPr/>
            <p:nvPr/>
          </p:nvSpPr>
          <p:spPr>
            <a:xfrm>
              <a:off x="2062113" y="3683372"/>
              <a:ext cx="217922" cy="123035"/>
            </a:xfrm>
            <a:custGeom>
              <a:avLst/>
              <a:gdLst/>
              <a:ahLst/>
              <a:cxnLst/>
              <a:rect l="l" t="t" r="r" b="b"/>
              <a:pathLst>
                <a:path w="2880" h="1626" extrusionOk="0">
                  <a:moveTo>
                    <a:pt x="396" y="1"/>
                  </a:moveTo>
                  <a:cubicBezTo>
                    <a:pt x="153" y="1"/>
                    <a:pt x="0" y="376"/>
                    <a:pt x="265" y="527"/>
                  </a:cubicBezTo>
                  <a:cubicBezTo>
                    <a:pt x="930" y="971"/>
                    <a:pt x="1684" y="1326"/>
                    <a:pt x="2439" y="1592"/>
                  </a:cubicBezTo>
                  <a:cubicBezTo>
                    <a:pt x="2480" y="1615"/>
                    <a:pt x="2518" y="1626"/>
                    <a:pt x="2554" y="1626"/>
                  </a:cubicBezTo>
                  <a:cubicBezTo>
                    <a:pt x="2787" y="1626"/>
                    <a:pt x="2880" y="1181"/>
                    <a:pt x="2572" y="1104"/>
                  </a:cubicBezTo>
                  <a:cubicBezTo>
                    <a:pt x="1862" y="793"/>
                    <a:pt x="1196" y="438"/>
                    <a:pt x="531" y="39"/>
                  </a:cubicBezTo>
                  <a:cubicBezTo>
                    <a:pt x="484" y="13"/>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67"/>
            <p:cNvSpPr/>
            <p:nvPr/>
          </p:nvSpPr>
          <p:spPr>
            <a:xfrm>
              <a:off x="2136494" y="3629724"/>
              <a:ext cx="154210" cy="92087"/>
            </a:xfrm>
            <a:custGeom>
              <a:avLst/>
              <a:gdLst/>
              <a:ahLst/>
              <a:cxnLst/>
              <a:rect l="l" t="t" r="r" b="b"/>
              <a:pathLst>
                <a:path w="2038" h="1217" extrusionOk="0">
                  <a:moveTo>
                    <a:pt x="431" y="0"/>
                  </a:moveTo>
                  <a:cubicBezTo>
                    <a:pt x="180" y="0"/>
                    <a:pt x="0" y="375"/>
                    <a:pt x="302" y="526"/>
                  </a:cubicBezTo>
                  <a:lnTo>
                    <a:pt x="1456" y="1192"/>
                  </a:lnTo>
                  <a:cubicBezTo>
                    <a:pt x="1495" y="1209"/>
                    <a:pt x="1535" y="1216"/>
                    <a:pt x="1573" y="1216"/>
                  </a:cubicBezTo>
                  <a:cubicBezTo>
                    <a:pt x="1835" y="1216"/>
                    <a:pt x="2037" y="859"/>
                    <a:pt x="1766" y="704"/>
                  </a:cubicBezTo>
                  <a:lnTo>
                    <a:pt x="568" y="38"/>
                  </a:lnTo>
                  <a:cubicBezTo>
                    <a:pt x="522" y="12"/>
                    <a:pt x="475"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67"/>
            <p:cNvSpPr/>
            <p:nvPr/>
          </p:nvSpPr>
          <p:spPr>
            <a:xfrm>
              <a:off x="2186359" y="3565936"/>
              <a:ext cx="100335" cy="71052"/>
            </a:xfrm>
            <a:custGeom>
              <a:avLst/>
              <a:gdLst/>
              <a:ahLst/>
              <a:cxnLst/>
              <a:rect l="l" t="t" r="r" b="b"/>
              <a:pathLst>
                <a:path w="1326" h="939" extrusionOk="0">
                  <a:moveTo>
                    <a:pt x="396" y="0"/>
                  </a:moveTo>
                  <a:cubicBezTo>
                    <a:pt x="153" y="0"/>
                    <a:pt x="0" y="375"/>
                    <a:pt x="264" y="526"/>
                  </a:cubicBezTo>
                  <a:lnTo>
                    <a:pt x="797" y="881"/>
                  </a:lnTo>
                  <a:cubicBezTo>
                    <a:pt x="852" y="921"/>
                    <a:pt x="907" y="938"/>
                    <a:pt x="957" y="938"/>
                  </a:cubicBezTo>
                  <a:cubicBezTo>
                    <a:pt x="1185" y="938"/>
                    <a:pt x="1326" y="583"/>
                    <a:pt x="1107" y="438"/>
                  </a:cubicBezTo>
                  <a:lnTo>
                    <a:pt x="530" y="38"/>
                  </a:lnTo>
                  <a:cubicBezTo>
                    <a:pt x="484" y="12"/>
                    <a:pt x="438"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67"/>
            <p:cNvSpPr/>
            <p:nvPr/>
          </p:nvSpPr>
          <p:spPr>
            <a:xfrm>
              <a:off x="2276782" y="3545279"/>
              <a:ext cx="99957" cy="252275"/>
            </a:xfrm>
            <a:custGeom>
              <a:avLst/>
              <a:gdLst/>
              <a:ahLst/>
              <a:cxnLst/>
              <a:rect l="l" t="t" r="r" b="b"/>
              <a:pathLst>
                <a:path w="1321" h="3334" extrusionOk="0">
                  <a:moveTo>
                    <a:pt x="378" y="1"/>
                  </a:moveTo>
                  <a:cubicBezTo>
                    <a:pt x="234" y="1"/>
                    <a:pt x="90" y="89"/>
                    <a:pt x="90" y="267"/>
                  </a:cubicBezTo>
                  <a:cubicBezTo>
                    <a:pt x="1" y="1287"/>
                    <a:pt x="223" y="2308"/>
                    <a:pt x="711" y="3195"/>
                  </a:cubicBezTo>
                  <a:cubicBezTo>
                    <a:pt x="767" y="3293"/>
                    <a:pt x="853" y="3334"/>
                    <a:pt x="940" y="3334"/>
                  </a:cubicBezTo>
                  <a:cubicBezTo>
                    <a:pt x="1130" y="3334"/>
                    <a:pt x="1320" y="3142"/>
                    <a:pt x="1199" y="2929"/>
                  </a:cubicBezTo>
                  <a:cubicBezTo>
                    <a:pt x="755" y="2086"/>
                    <a:pt x="578" y="1199"/>
                    <a:pt x="666" y="267"/>
                  </a:cubicBezTo>
                  <a:cubicBezTo>
                    <a:pt x="666" y="89"/>
                    <a:pt x="522"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67"/>
            <p:cNvSpPr/>
            <p:nvPr/>
          </p:nvSpPr>
          <p:spPr>
            <a:xfrm>
              <a:off x="2360772" y="3568812"/>
              <a:ext cx="83461" cy="154437"/>
            </a:xfrm>
            <a:custGeom>
              <a:avLst/>
              <a:gdLst/>
              <a:ahLst/>
              <a:cxnLst/>
              <a:rect l="l" t="t" r="r" b="b"/>
              <a:pathLst>
                <a:path w="1103" h="2041" extrusionOk="0">
                  <a:moveTo>
                    <a:pt x="344" y="0"/>
                  </a:moveTo>
                  <a:cubicBezTo>
                    <a:pt x="211" y="0"/>
                    <a:pt x="67" y="89"/>
                    <a:pt x="44" y="267"/>
                  </a:cubicBezTo>
                  <a:cubicBezTo>
                    <a:pt x="0" y="843"/>
                    <a:pt x="178" y="1464"/>
                    <a:pt x="577" y="1952"/>
                  </a:cubicBezTo>
                  <a:cubicBezTo>
                    <a:pt x="628" y="2014"/>
                    <a:pt x="687" y="2040"/>
                    <a:pt x="744" y="2040"/>
                  </a:cubicBezTo>
                  <a:cubicBezTo>
                    <a:pt x="933" y="2040"/>
                    <a:pt x="1102" y="1758"/>
                    <a:pt x="932" y="1553"/>
                  </a:cubicBezTo>
                  <a:cubicBezTo>
                    <a:pt x="666" y="1198"/>
                    <a:pt x="532" y="710"/>
                    <a:pt x="577" y="267"/>
                  </a:cubicBezTo>
                  <a:cubicBezTo>
                    <a:pt x="599" y="89"/>
                    <a:pt x="477"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67"/>
            <p:cNvSpPr/>
            <p:nvPr/>
          </p:nvSpPr>
          <p:spPr>
            <a:xfrm>
              <a:off x="2442115" y="3546263"/>
              <a:ext cx="67117" cy="74381"/>
            </a:xfrm>
            <a:custGeom>
              <a:avLst/>
              <a:gdLst/>
              <a:ahLst/>
              <a:cxnLst/>
              <a:rect l="l" t="t" r="r" b="b"/>
              <a:pathLst>
                <a:path w="887" h="983" extrusionOk="0">
                  <a:moveTo>
                    <a:pt x="329" y="1"/>
                  </a:moveTo>
                  <a:cubicBezTo>
                    <a:pt x="154" y="1"/>
                    <a:pt x="0" y="133"/>
                    <a:pt x="79" y="343"/>
                  </a:cubicBezTo>
                  <a:lnTo>
                    <a:pt x="256" y="786"/>
                  </a:lnTo>
                  <a:cubicBezTo>
                    <a:pt x="308" y="925"/>
                    <a:pt x="421" y="982"/>
                    <a:pt x="534" y="982"/>
                  </a:cubicBezTo>
                  <a:cubicBezTo>
                    <a:pt x="710" y="982"/>
                    <a:pt x="887" y="843"/>
                    <a:pt x="833" y="653"/>
                  </a:cubicBezTo>
                  <a:cubicBezTo>
                    <a:pt x="744" y="520"/>
                    <a:pt x="700" y="343"/>
                    <a:pt x="655" y="210"/>
                  </a:cubicBezTo>
                  <a:cubicBezTo>
                    <a:pt x="583" y="64"/>
                    <a:pt x="451"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67"/>
            <p:cNvSpPr/>
            <p:nvPr/>
          </p:nvSpPr>
          <p:spPr>
            <a:xfrm>
              <a:off x="2368264" y="1811434"/>
              <a:ext cx="123489" cy="186293"/>
            </a:xfrm>
            <a:custGeom>
              <a:avLst/>
              <a:gdLst/>
              <a:ahLst/>
              <a:cxnLst/>
              <a:rect l="l" t="t" r="r" b="b"/>
              <a:pathLst>
                <a:path w="1632" h="2462" extrusionOk="0">
                  <a:moveTo>
                    <a:pt x="437" y="0"/>
                  </a:moveTo>
                  <a:cubicBezTo>
                    <a:pt x="209" y="0"/>
                    <a:pt x="0" y="288"/>
                    <a:pt x="212" y="465"/>
                  </a:cubicBezTo>
                  <a:cubicBezTo>
                    <a:pt x="744" y="908"/>
                    <a:pt x="1010" y="1529"/>
                    <a:pt x="1055" y="2195"/>
                  </a:cubicBezTo>
                  <a:cubicBezTo>
                    <a:pt x="1055" y="2372"/>
                    <a:pt x="1199" y="2461"/>
                    <a:pt x="1343" y="2461"/>
                  </a:cubicBezTo>
                  <a:cubicBezTo>
                    <a:pt x="1487" y="2461"/>
                    <a:pt x="1631" y="2372"/>
                    <a:pt x="1631" y="2195"/>
                  </a:cubicBezTo>
                  <a:cubicBezTo>
                    <a:pt x="1587" y="1396"/>
                    <a:pt x="1232" y="598"/>
                    <a:pt x="611" y="65"/>
                  </a:cubicBezTo>
                  <a:cubicBezTo>
                    <a:pt x="556" y="20"/>
                    <a:pt x="496"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7"/>
            <p:cNvSpPr/>
            <p:nvPr/>
          </p:nvSpPr>
          <p:spPr>
            <a:xfrm>
              <a:off x="2498941" y="1809921"/>
              <a:ext cx="75062" cy="140742"/>
            </a:xfrm>
            <a:custGeom>
              <a:avLst/>
              <a:gdLst/>
              <a:ahLst/>
              <a:cxnLst/>
              <a:rect l="l" t="t" r="r" b="b"/>
              <a:pathLst>
                <a:path w="992" h="1860" extrusionOk="0">
                  <a:moveTo>
                    <a:pt x="387" y="1"/>
                  </a:moveTo>
                  <a:cubicBezTo>
                    <a:pt x="208" y="1"/>
                    <a:pt x="1" y="221"/>
                    <a:pt x="126" y="440"/>
                  </a:cubicBezTo>
                  <a:cubicBezTo>
                    <a:pt x="304" y="795"/>
                    <a:pt x="392" y="1194"/>
                    <a:pt x="437" y="1594"/>
                  </a:cubicBezTo>
                  <a:cubicBezTo>
                    <a:pt x="459" y="1771"/>
                    <a:pt x="603" y="1860"/>
                    <a:pt x="736" y="1860"/>
                  </a:cubicBezTo>
                  <a:cubicBezTo>
                    <a:pt x="869" y="1860"/>
                    <a:pt x="991" y="1771"/>
                    <a:pt x="969" y="1594"/>
                  </a:cubicBezTo>
                  <a:cubicBezTo>
                    <a:pt x="925" y="1061"/>
                    <a:pt x="792" y="573"/>
                    <a:pt x="570" y="130"/>
                  </a:cubicBezTo>
                  <a:cubicBezTo>
                    <a:pt x="531" y="39"/>
                    <a:pt x="462"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67"/>
            <p:cNvSpPr/>
            <p:nvPr/>
          </p:nvSpPr>
          <p:spPr>
            <a:xfrm>
              <a:off x="2600411" y="1831940"/>
              <a:ext cx="51076" cy="90877"/>
            </a:xfrm>
            <a:custGeom>
              <a:avLst/>
              <a:gdLst/>
              <a:ahLst/>
              <a:cxnLst/>
              <a:rect l="l" t="t" r="r" b="b"/>
              <a:pathLst>
                <a:path w="675" h="1201" extrusionOk="0">
                  <a:moveTo>
                    <a:pt x="355" y="0"/>
                  </a:moveTo>
                  <a:cubicBezTo>
                    <a:pt x="193" y="0"/>
                    <a:pt x="0" y="152"/>
                    <a:pt x="28" y="371"/>
                  </a:cubicBezTo>
                  <a:cubicBezTo>
                    <a:pt x="28" y="548"/>
                    <a:pt x="72" y="770"/>
                    <a:pt x="116" y="992"/>
                  </a:cubicBezTo>
                  <a:cubicBezTo>
                    <a:pt x="134" y="1137"/>
                    <a:pt x="234" y="1201"/>
                    <a:pt x="343" y="1201"/>
                  </a:cubicBezTo>
                  <a:cubicBezTo>
                    <a:pt x="500" y="1201"/>
                    <a:pt x="675" y="1069"/>
                    <a:pt x="649" y="859"/>
                  </a:cubicBezTo>
                  <a:cubicBezTo>
                    <a:pt x="649" y="637"/>
                    <a:pt x="604" y="415"/>
                    <a:pt x="560" y="194"/>
                  </a:cubicBezTo>
                  <a:cubicBezTo>
                    <a:pt x="543" y="58"/>
                    <a:pt x="455"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67"/>
            <p:cNvSpPr/>
            <p:nvPr/>
          </p:nvSpPr>
          <p:spPr>
            <a:xfrm>
              <a:off x="2535489" y="1679167"/>
              <a:ext cx="140212" cy="83083"/>
            </a:xfrm>
            <a:custGeom>
              <a:avLst/>
              <a:gdLst/>
              <a:ahLst/>
              <a:cxnLst/>
              <a:rect l="l" t="t" r="r" b="b"/>
              <a:pathLst>
                <a:path w="1853" h="1098" extrusionOk="0">
                  <a:moveTo>
                    <a:pt x="396" y="0"/>
                  </a:moveTo>
                  <a:cubicBezTo>
                    <a:pt x="153" y="0"/>
                    <a:pt x="0" y="376"/>
                    <a:pt x="264" y="527"/>
                  </a:cubicBezTo>
                  <a:lnTo>
                    <a:pt x="1285" y="1059"/>
                  </a:lnTo>
                  <a:cubicBezTo>
                    <a:pt x="1331" y="1086"/>
                    <a:pt x="1378" y="1097"/>
                    <a:pt x="1422" y="1097"/>
                  </a:cubicBezTo>
                  <a:cubicBezTo>
                    <a:pt x="1674" y="1097"/>
                    <a:pt x="1853" y="722"/>
                    <a:pt x="1551" y="571"/>
                  </a:cubicBezTo>
                  <a:lnTo>
                    <a:pt x="531" y="38"/>
                  </a:lnTo>
                  <a:cubicBezTo>
                    <a:pt x="484" y="12"/>
                    <a:pt x="439"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7"/>
            <p:cNvSpPr/>
            <p:nvPr/>
          </p:nvSpPr>
          <p:spPr>
            <a:xfrm>
              <a:off x="2600790" y="1594344"/>
              <a:ext cx="80964" cy="64166"/>
            </a:xfrm>
            <a:custGeom>
              <a:avLst/>
              <a:gdLst/>
              <a:ahLst/>
              <a:cxnLst/>
              <a:rect l="l" t="t" r="r" b="b"/>
              <a:pathLst>
                <a:path w="1070" h="848" extrusionOk="0">
                  <a:moveTo>
                    <a:pt x="387" y="0"/>
                  </a:moveTo>
                  <a:cubicBezTo>
                    <a:pt x="175" y="0"/>
                    <a:pt x="0" y="250"/>
                    <a:pt x="200" y="450"/>
                  </a:cubicBezTo>
                  <a:cubicBezTo>
                    <a:pt x="289" y="583"/>
                    <a:pt x="377" y="671"/>
                    <a:pt x="466" y="760"/>
                  </a:cubicBezTo>
                  <a:cubicBezTo>
                    <a:pt x="528" y="822"/>
                    <a:pt x="597" y="848"/>
                    <a:pt x="663" y="848"/>
                  </a:cubicBezTo>
                  <a:cubicBezTo>
                    <a:pt x="882" y="848"/>
                    <a:pt x="1070" y="565"/>
                    <a:pt x="866" y="361"/>
                  </a:cubicBezTo>
                  <a:lnTo>
                    <a:pt x="599" y="95"/>
                  </a:lnTo>
                  <a:cubicBezTo>
                    <a:pt x="533" y="28"/>
                    <a:pt x="458"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5" name="Google Shape;3475;p67"/>
          <p:cNvGrpSpPr/>
          <p:nvPr/>
        </p:nvGrpSpPr>
        <p:grpSpPr>
          <a:xfrm>
            <a:off x="7386812" y="999036"/>
            <a:ext cx="912832" cy="854448"/>
            <a:chOff x="4231052" y="1337496"/>
            <a:chExt cx="3948235" cy="3695710"/>
          </a:xfrm>
        </p:grpSpPr>
        <p:sp>
          <p:nvSpPr>
            <p:cNvPr id="3476" name="Google Shape;3476;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7"/>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7"/>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7"/>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67"/>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67"/>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7"/>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7"/>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67"/>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67"/>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67"/>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7"/>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67"/>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67"/>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7"/>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67"/>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67"/>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7"/>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7"/>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67"/>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67"/>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7"/>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7"/>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7"/>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7"/>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7"/>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7"/>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67"/>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7"/>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7"/>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7"/>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67"/>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7"/>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67"/>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67"/>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67"/>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67"/>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67"/>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67"/>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67"/>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67"/>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8" name="Google Shape;3518;p67"/>
          <p:cNvGrpSpPr/>
          <p:nvPr/>
        </p:nvGrpSpPr>
        <p:grpSpPr>
          <a:xfrm flipH="1">
            <a:off x="6317845" y="3615659"/>
            <a:ext cx="2024784" cy="1210776"/>
            <a:chOff x="1186065" y="489079"/>
            <a:chExt cx="6771853" cy="4049419"/>
          </a:xfrm>
        </p:grpSpPr>
        <p:sp>
          <p:nvSpPr>
            <p:cNvPr id="3519" name="Google Shape;3519;p67"/>
            <p:cNvSpPr/>
            <p:nvPr/>
          </p:nvSpPr>
          <p:spPr>
            <a:xfrm>
              <a:off x="2263761" y="505698"/>
              <a:ext cx="4572358" cy="4011138"/>
            </a:xfrm>
            <a:custGeom>
              <a:avLst/>
              <a:gdLst/>
              <a:ahLst/>
              <a:cxnLst/>
              <a:rect l="l" t="t" r="r" b="b"/>
              <a:pathLst>
                <a:path w="64379" h="56477" extrusionOk="0">
                  <a:moveTo>
                    <a:pt x="32163" y="0"/>
                  </a:moveTo>
                  <a:cubicBezTo>
                    <a:pt x="27096" y="0"/>
                    <a:pt x="21968" y="1368"/>
                    <a:pt x="17349" y="4235"/>
                  </a:cubicBezTo>
                  <a:cubicBezTo>
                    <a:pt x="4083" y="12443"/>
                    <a:pt x="1" y="29880"/>
                    <a:pt x="8209" y="43102"/>
                  </a:cubicBezTo>
                  <a:cubicBezTo>
                    <a:pt x="13549" y="51733"/>
                    <a:pt x="22778" y="56476"/>
                    <a:pt x="32228" y="56476"/>
                  </a:cubicBezTo>
                  <a:cubicBezTo>
                    <a:pt x="37302" y="56476"/>
                    <a:pt x="42441" y="55109"/>
                    <a:pt x="47075" y="52241"/>
                  </a:cubicBezTo>
                  <a:cubicBezTo>
                    <a:pt x="60297" y="44033"/>
                    <a:pt x="64379" y="26641"/>
                    <a:pt x="56171" y="13375"/>
                  </a:cubicBezTo>
                  <a:cubicBezTo>
                    <a:pt x="50830" y="4744"/>
                    <a:pt x="41601" y="0"/>
                    <a:pt x="32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67"/>
            <p:cNvSpPr/>
            <p:nvPr/>
          </p:nvSpPr>
          <p:spPr>
            <a:xfrm>
              <a:off x="3435987" y="636308"/>
              <a:ext cx="2101911" cy="211505"/>
            </a:xfrm>
            <a:custGeom>
              <a:avLst/>
              <a:gdLst/>
              <a:ahLst/>
              <a:cxnLst/>
              <a:rect l="l" t="t" r="r" b="b"/>
              <a:pathLst>
                <a:path w="29595" h="2978" extrusionOk="0">
                  <a:moveTo>
                    <a:pt x="25601" y="0"/>
                  </a:moveTo>
                  <a:cubicBezTo>
                    <a:pt x="21963" y="400"/>
                    <a:pt x="18280" y="710"/>
                    <a:pt x="14509" y="799"/>
                  </a:cubicBezTo>
                  <a:cubicBezTo>
                    <a:pt x="10782" y="932"/>
                    <a:pt x="6878" y="1154"/>
                    <a:pt x="2929" y="1243"/>
                  </a:cubicBezTo>
                  <a:cubicBezTo>
                    <a:pt x="2840" y="1287"/>
                    <a:pt x="2751" y="1331"/>
                    <a:pt x="2663" y="1376"/>
                  </a:cubicBezTo>
                  <a:cubicBezTo>
                    <a:pt x="1775" y="1864"/>
                    <a:pt x="844" y="2396"/>
                    <a:pt x="1" y="2973"/>
                  </a:cubicBezTo>
                  <a:cubicBezTo>
                    <a:pt x="372" y="2976"/>
                    <a:pt x="744" y="2978"/>
                    <a:pt x="1116" y="2978"/>
                  </a:cubicBezTo>
                  <a:cubicBezTo>
                    <a:pt x="5668" y="2978"/>
                    <a:pt x="10202" y="2741"/>
                    <a:pt x="14509" y="2618"/>
                  </a:cubicBezTo>
                  <a:cubicBezTo>
                    <a:pt x="19434" y="2529"/>
                    <a:pt x="24536" y="2352"/>
                    <a:pt x="29594" y="1864"/>
                  </a:cubicBezTo>
                  <a:cubicBezTo>
                    <a:pt x="28307" y="1154"/>
                    <a:pt x="26976" y="533"/>
                    <a:pt x="2560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67"/>
            <p:cNvSpPr/>
            <p:nvPr/>
          </p:nvSpPr>
          <p:spPr>
            <a:xfrm>
              <a:off x="2604101" y="2700293"/>
              <a:ext cx="3938979" cy="934869"/>
            </a:xfrm>
            <a:custGeom>
              <a:avLst/>
              <a:gdLst/>
              <a:ahLst/>
              <a:cxnLst/>
              <a:rect l="l" t="t" r="r" b="b"/>
              <a:pathLst>
                <a:path w="55461" h="13163" extrusionOk="0">
                  <a:moveTo>
                    <a:pt x="55460" y="0"/>
                  </a:moveTo>
                  <a:lnTo>
                    <a:pt x="55460" y="0"/>
                  </a:lnTo>
                  <a:cubicBezTo>
                    <a:pt x="52088" y="400"/>
                    <a:pt x="48716" y="755"/>
                    <a:pt x="45300" y="1110"/>
                  </a:cubicBezTo>
                  <a:cubicBezTo>
                    <a:pt x="35495" y="2086"/>
                    <a:pt x="25689" y="2840"/>
                    <a:pt x="15840" y="3195"/>
                  </a:cubicBezTo>
                  <a:cubicBezTo>
                    <a:pt x="10560" y="3372"/>
                    <a:pt x="5280" y="3772"/>
                    <a:pt x="0" y="4215"/>
                  </a:cubicBezTo>
                  <a:cubicBezTo>
                    <a:pt x="533" y="6256"/>
                    <a:pt x="1287" y="8297"/>
                    <a:pt x="2219" y="10205"/>
                  </a:cubicBezTo>
                  <a:cubicBezTo>
                    <a:pt x="5990" y="10826"/>
                    <a:pt x="9761" y="11314"/>
                    <a:pt x="13577" y="11669"/>
                  </a:cubicBezTo>
                  <a:cubicBezTo>
                    <a:pt x="23338" y="12512"/>
                    <a:pt x="33188" y="13000"/>
                    <a:pt x="42993" y="13133"/>
                  </a:cubicBezTo>
                  <a:cubicBezTo>
                    <a:pt x="44077" y="13152"/>
                    <a:pt x="45162" y="13162"/>
                    <a:pt x="46243" y="13162"/>
                  </a:cubicBezTo>
                  <a:cubicBezTo>
                    <a:pt x="47772" y="13162"/>
                    <a:pt x="49294" y="13141"/>
                    <a:pt x="50802" y="13089"/>
                  </a:cubicBezTo>
                  <a:cubicBezTo>
                    <a:pt x="53419" y="9185"/>
                    <a:pt x="55017" y="4659"/>
                    <a:pt x="5546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67"/>
            <p:cNvSpPr/>
            <p:nvPr/>
          </p:nvSpPr>
          <p:spPr>
            <a:xfrm>
              <a:off x="2607226" y="1367343"/>
              <a:ext cx="3901195" cy="764486"/>
            </a:xfrm>
            <a:custGeom>
              <a:avLst/>
              <a:gdLst/>
              <a:ahLst/>
              <a:cxnLst/>
              <a:rect l="l" t="t" r="r" b="b"/>
              <a:pathLst>
                <a:path w="54929" h="10764" extrusionOk="0">
                  <a:moveTo>
                    <a:pt x="50492" y="1"/>
                  </a:moveTo>
                  <a:cubicBezTo>
                    <a:pt x="44236" y="755"/>
                    <a:pt x="37980" y="1465"/>
                    <a:pt x="31724" y="2308"/>
                  </a:cubicBezTo>
                  <a:cubicBezTo>
                    <a:pt x="21741" y="3639"/>
                    <a:pt x="11625" y="4437"/>
                    <a:pt x="1554" y="4659"/>
                  </a:cubicBezTo>
                  <a:cubicBezTo>
                    <a:pt x="888" y="6123"/>
                    <a:pt x="400" y="7588"/>
                    <a:pt x="1" y="9096"/>
                  </a:cubicBezTo>
                  <a:cubicBezTo>
                    <a:pt x="10072" y="10338"/>
                    <a:pt x="20366" y="10294"/>
                    <a:pt x="30570" y="10649"/>
                  </a:cubicBezTo>
                  <a:cubicBezTo>
                    <a:pt x="32848" y="10728"/>
                    <a:pt x="35118" y="10764"/>
                    <a:pt x="37383" y="10764"/>
                  </a:cubicBezTo>
                  <a:cubicBezTo>
                    <a:pt x="42753" y="10764"/>
                    <a:pt x="48097" y="10562"/>
                    <a:pt x="53464" y="10250"/>
                  </a:cubicBezTo>
                  <a:lnTo>
                    <a:pt x="54928" y="10161"/>
                  </a:lnTo>
                  <a:cubicBezTo>
                    <a:pt x="54174" y="6523"/>
                    <a:pt x="52666" y="3062"/>
                    <a:pt x="50492"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67"/>
            <p:cNvSpPr/>
            <p:nvPr/>
          </p:nvSpPr>
          <p:spPr>
            <a:xfrm>
              <a:off x="2547354" y="2467126"/>
              <a:ext cx="4008297" cy="245241"/>
            </a:xfrm>
            <a:custGeom>
              <a:avLst/>
              <a:gdLst/>
              <a:ahLst/>
              <a:cxnLst/>
              <a:rect l="l" t="t" r="r" b="b"/>
              <a:pathLst>
                <a:path w="56437" h="3453" extrusionOk="0">
                  <a:moveTo>
                    <a:pt x="1" y="0"/>
                  </a:moveTo>
                  <a:lnTo>
                    <a:pt x="1" y="1553"/>
                  </a:lnTo>
                  <a:cubicBezTo>
                    <a:pt x="9229" y="2529"/>
                    <a:pt x="18591" y="3017"/>
                    <a:pt x="27864" y="3328"/>
                  </a:cubicBezTo>
                  <a:cubicBezTo>
                    <a:pt x="30636" y="3405"/>
                    <a:pt x="33407" y="3452"/>
                    <a:pt x="36177" y="3452"/>
                  </a:cubicBezTo>
                  <a:cubicBezTo>
                    <a:pt x="42939" y="3452"/>
                    <a:pt x="49688" y="3170"/>
                    <a:pt x="56393" y="2352"/>
                  </a:cubicBezTo>
                  <a:cubicBezTo>
                    <a:pt x="56437" y="1642"/>
                    <a:pt x="56437" y="887"/>
                    <a:pt x="56437" y="178"/>
                  </a:cubicBezTo>
                  <a:lnTo>
                    <a:pt x="56437" y="178"/>
                  </a:lnTo>
                  <a:cubicBezTo>
                    <a:pt x="49326" y="911"/>
                    <a:pt x="42214" y="1278"/>
                    <a:pt x="35103" y="1278"/>
                  </a:cubicBezTo>
                  <a:cubicBezTo>
                    <a:pt x="32320" y="1278"/>
                    <a:pt x="29537" y="1222"/>
                    <a:pt x="26755" y="1109"/>
                  </a:cubicBezTo>
                  <a:cubicBezTo>
                    <a:pt x="17881" y="799"/>
                    <a:pt x="8919" y="533"/>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67"/>
            <p:cNvSpPr/>
            <p:nvPr/>
          </p:nvSpPr>
          <p:spPr>
            <a:xfrm>
              <a:off x="2881372" y="1074304"/>
              <a:ext cx="3289833" cy="366334"/>
            </a:xfrm>
            <a:custGeom>
              <a:avLst/>
              <a:gdLst/>
              <a:ahLst/>
              <a:cxnLst/>
              <a:rect l="l" t="t" r="r" b="b"/>
              <a:pathLst>
                <a:path w="46321" h="5158" extrusionOk="0">
                  <a:moveTo>
                    <a:pt x="43126" y="0"/>
                  </a:moveTo>
                  <a:cubicBezTo>
                    <a:pt x="37270" y="710"/>
                    <a:pt x="31413" y="1420"/>
                    <a:pt x="25512" y="1864"/>
                  </a:cubicBezTo>
                  <a:cubicBezTo>
                    <a:pt x="19130" y="2358"/>
                    <a:pt x="12776" y="2571"/>
                    <a:pt x="6450" y="2571"/>
                  </a:cubicBezTo>
                  <a:cubicBezTo>
                    <a:pt x="4816" y="2571"/>
                    <a:pt x="3184" y="2557"/>
                    <a:pt x="1554" y="2529"/>
                  </a:cubicBezTo>
                  <a:cubicBezTo>
                    <a:pt x="977" y="3195"/>
                    <a:pt x="444" y="3905"/>
                    <a:pt x="1" y="4659"/>
                  </a:cubicBezTo>
                  <a:cubicBezTo>
                    <a:pt x="5132" y="4981"/>
                    <a:pt x="10280" y="5157"/>
                    <a:pt x="15435" y="5157"/>
                  </a:cubicBezTo>
                  <a:cubicBezTo>
                    <a:pt x="18792" y="5157"/>
                    <a:pt x="22152" y="5083"/>
                    <a:pt x="25512" y="4925"/>
                  </a:cubicBezTo>
                  <a:cubicBezTo>
                    <a:pt x="32389" y="4703"/>
                    <a:pt x="39355" y="4260"/>
                    <a:pt x="46321" y="3683"/>
                  </a:cubicBezTo>
                  <a:cubicBezTo>
                    <a:pt x="45389" y="2352"/>
                    <a:pt x="44324" y="1110"/>
                    <a:pt x="4312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67"/>
            <p:cNvSpPr/>
            <p:nvPr/>
          </p:nvSpPr>
          <p:spPr>
            <a:xfrm>
              <a:off x="3086201" y="3806327"/>
              <a:ext cx="2993669" cy="646021"/>
            </a:xfrm>
            <a:custGeom>
              <a:avLst/>
              <a:gdLst/>
              <a:ahLst/>
              <a:cxnLst/>
              <a:rect l="l" t="t" r="r" b="b"/>
              <a:pathLst>
                <a:path w="42151" h="9096" extrusionOk="0">
                  <a:moveTo>
                    <a:pt x="42150" y="0"/>
                  </a:moveTo>
                  <a:lnTo>
                    <a:pt x="42150" y="0"/>
                  </a:lnTo>
                  <a:cubicBezTo>
                    <a:pt x="32186" y="744"/>
                    <a:pt x="22253" y="1207"/>
                    <a:pt x="12220" y="1207"/>
                  </a:cubicBezTo>
                  <a:cubicBezTo>
                    <a:pt x="10281" y="1207"/>
                    <a:pt x="8337" y="1190"/>
                    <a:pt x="6390" y="1154"/>
                  </a:cubicBezTo>
                  <a:cubicBezTo>
                    <a:pt x="4260" y="1110"/>
                    <a:pt x="2130" y="1065"/>
                    <a:pt x="1" y="1065"/>
                  </a:cubicBezTo>
                  <a:cubicBezTo>
                    <a:pt x="3639" y="4970"/>
                    <a:pt x="8342" y="7765"/>
                    <a:pt x="13533" y="9096"/>
                  </a:cubicBezTo>
                  <a:cubicBezTo>
                    <a:pt x="21342" y="7898"/>
                    <a:pt x="29150" y="6478"/>
                    <a:pt x="36915" y="4837"/>
                  </a:cubicBezTo>
                  <a:cubicBezTo>
                    <a:pt x="38867" y="3461"/>
                    <a:pt x="40642" y="1820"/>
                    <a:pt x="42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67"/>
            <p:cNvSpPr/>
            <p:nvPr/>
          </p:nvSpPr>
          <p:spPr>
            <a:xfrm>
              <a:off x="4595572" y="510243"/>
              <a:ext cx="1960079" cy="4008297"/>
            </a:xfrm>
            <a:custGeom>
              <a:avLst/>
              <a:gdLst/>
              <a:ahLst/>
              <a:cxnLst/>
              <a:rect l="l" t="t" r="r" b="b"/>
              <a:pathLst>
                <a:path w="27598" h="56437" extrusionOk="0">
                  <a:moveTo>
                    <a:pt x="312" y="1"/>
                  </a:moveTo>
                  <a:cubicBezTo>
                    <a:pt x="5458" y="7410"/>
                    <a:pt x="6079" y="19389"/>
                    <a:pt x="5991" y="27376"/>
                  </a:cubicBezTo>
                  <a:cubicBezTo>
                    <a:pt x="5858" y="37358"/>
                    <a:pt x="3817" y="47208"/>
                    <a:pt x="1" y="56437"/>
                  </a:cubicBezTo>
                  <a:cubicBezTo>
                    <a:pt x="15264" y="56037"/>
                    <a:pt x="27420" y="43614"/>
                    <a:pt x="27509" y="28352"/>
                  </a:cubicBezTo>
                  <a:cubicBezTo>
                    <a:pt x="27598" y="13089"/>
                    <a:pt x="15530" y="533"/>
                    <a:pt x="312"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67"/>
            <p:cNvSpPr/>
            <p:nvPr/>
          </p:nvSpPr>
          <p:spPr>
            <a:xfrm>
              <a:off x="4623981" y="541777"/>
              <a:ext cx="2000988" cy="3973638"/>
            </a:xfrm>
            <a:custGeom>
              <a:avLst/>
              <a:gdLst/>
              <a:ahLst/>
              <a:cxnLst/>
              <a:rect l="l" t="t" r="r" b="b"/>
              <a:pathLst>
                <a:path w="28174" h="55949" extrusionOk="0">
                  <a:moveTo>
                    <a:pt x="4127" y="0"/>
                  </a:moveTo>
                  <a:cubicBezTo>
                    <a:pt x="8031" y="2662"/>
                    <a:pt x="11713" y="5546"/>
                    <a:pt x="14154" y="9850"/>
                  </a:cubicBezTo>
                  <a:cubicBezTo>
                    <a:pt x="17304" y="15618"/>
                    <a:pt x="18857" y="22140"/>
                    <a:pt x="18679" y="28751"/>
                  </a:cubicBezTo>
                  <a:cubicBezTo>
                    <a:pt x="18546" y="34918"/>
                    <a:pt x="17038" y="40863"/>
                    <a:pt x="13266" y="45877"/>
                  </a:cubicBezTo>
                  <a:cubicBezTo>
                    <a:pt x="9761" y="50535"/>
                    <a:pt x="4881" y="53064"/>
                    <a:pt x="0" y="55948"/>
                  </a:cubicBezTo>
                  <a:cubicBezTo>
                    <a:pt x="14420" y="55416"/>
                    <a:pt x="26089" y="44146"/>
                    <a:pt x="27154" y="29816"/>
                  </a:cubicBezTo>
                  <a:cubicBezTo>
                    <a:pt x="28174" y="15485"/>
                    <a:pt x="18280" y="2618"/>
                    <a:pt x="4127"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67"/>
            <p:cNvSpPr/>
            <p:nvPr/>
          </p:nvSpPr>
          <p:spPr>
            <a:xfrm>
              <a:off x="1220724" y="671536"/>
              <a:ext cx="6737194" cy="3681877"/>
            </a:xfrm>
            <a:custGeom>
              <a:avLst/>
              <a:gdLst/>
              <a:ahLst/>
              <a:cxnLst/>
              <a:rect l="l" t="t" r="r" b="b"/>
              <a:pathLst>
                <a:path w="94860" h="51841" extrusionOk="0">
                  <a:moveTo>
                    <a:pt x="84175" y="1"/>
                  </a:moveTo>
                  <a:cubicBezTo>
                    <a:pt x="79341" y="1"/>
                    <a:pt x="72571" y="1420"/>
                    <a:pt x="64734" y="4074"/>
                  </a:cubicBezTo>
                  <a:cubicBezTo>
                    <a:pt x="65311" y="4562"/>
                    <a:pt x="65932" y="5095"/>
                    <a:pt x="66464" y="5627"/>
                  </a:cubicBezTo>
                  <a:cubicBezTo>
                    <a:pt x="69838" y="4798"/>
                    <a:pt x="72782" y="4365"/>
                    <a:pt x="75128" y="4365"/>
                  </a:cubicBezTo>
                  <a:cubicBezTo>
                    <a:pt x="78058" y="4365"/>
                    <a:pt x="80056" y="5041"/>
                    <a:pt x="80795" y="6470"/>
                  </a:cubicBezTo>
                  <a:cubicBezTo>
                    <a:pt x="83368" y="11395"/>
                    <a:pt x="69925" y="23463"/>
                    <a:pt x="50758" y="33446"/>
                  </a:cubicBezTo>
                  <a:cubicBezTo>
                    <a:pt x="37157" y="40498"/>
                    <a:pt x="24360" y="44579"/>
                    <a:pt x="17156" y="44579"/>
                  </a:cubicBezTo>
                  <a:cubicBezTo>
                    <a:pt x="14207" y="44579"/>
                    <a:pt x="12195" y="43896"/>
                    <a:pt x="11448" y="42453"/>
                  </a:cubicBezTo>
                  <a:cubicBezTo>
                    <a:pt x="10117" y="39879"/>
                    <a:pt x="13089" y="35398"/>
                    <a:pt x="19035" y="30251"/>
                  </a:cubicBezTo>
                  <a:cubicBezTo>
                    <a:pt x="18902" y="29497"/>
                    <a:pt x="18813" y="28743"/>
                    <a:pt x="18769" y="27944"/>
                  </a:cubicBezTo>
                  <a:cubicBezTo>
                    <a:pt x="6834" y="36729"/>
                    <a:pt x="1" y="44893"/>
                    <a:pt x="2219" y="49108"/>
                  </a:cubicBezTo>
                  <a:cubicBezTo>
                    <a:pt x="3185" y="50962"/>
                    <a:pt x="5780" y="51841"/>
                    <a:pt x="9581" y="51841"/>
                  </a:cubicBezTo>
                  <a:cubicBezTo>
                    <a:pt x="18875" y="51841"/>
                    <a:pt x="35378" y="46584"/>
                    <a:pt x="52888" y="37483"/>
                  </a:cubicBezTo>
                  <a:cubicBezTo>
                    <a:pt x="77556" y="24661"/>
                    <a:pt x="94860" y="9088"/>
                    <a:pt x="91576" y="2743"/>
                  </a:cubicBezTo>
                  <a:cubicBezTo>
                    <a:pt x="90598" y="884"/>
                    <a:pt x="87989" y="1"/>
                    <a:pt x="8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67"/>
            <p:cNvSpPr/>
            <p:nvPr/>
          </p:nvSpPr>
          <p:spPr>
            <a:xfrm>
              <a:off x="3454879" y="2640421"/>
              <a:ext cx="3094521" cy="1780463"/>
            </a:xfrm>
            <a:custGeom>
              <a:avLst/>
              <a:gdLst/>
              <a:ahLst/>
              <a:cxnLst/>
              <a:rect l="l" t="t" r="r" b="b"/>
              <a:pathLst>
                <a:path w="43571" h="25069" extrusionOk="0">
                  <a:moveTo>
                    <a:pt x="43570" y="0"/>
                  </a:moveTo>
                  <a:lnTo>
                    <a:pt x="43570" y="0"/>
                  </a:lnTo>
                  <a:cubicBezTo>
                    <a:pt x="37492" y="4615"/>
                    <a:pt x="31014" y="8696"/>
                    <a:pt x="24226" y="12157"/>
                  </a:cubicBezTo>
                  <a:cubicBezTo>
                    <a:pt x="15396" y="16771"/>
                    <a:pt x="6878" y="20099"/>
                    <a:pt x="1" y="21874"/>
                  </a:cubicBezTo>
                  <a:cubicBezTo>
                    <a:pt x="2086" y="23205"/>
                    <a:pt x="4304" y="24314"/>
                    <a:pt x="6656" y="25068"/>
                  </a:cubicBezTo>
                  <a:cubicBezTo>
                    <a:pt x="13400" y="22495"/>
                    <a:pt x="20011" y="19567"/>
                    <a:pt x="26400" y="16239"/>
                  </a:cubicBezTo>
                  <a:cubicBezTo>
                    <a:pt x="31813" y="13399"/>
                    <a:pt x="37092" y="10338"/>
                    <a:pt x="42239" y="6966"/>
                  </a:cubicBezTo>
                  <a:cubicBezTo>
                    <a:pt x="42993" y="4703"/>
                    <a:pt x="43437" y="2352"/>
                    <a:pt x="4357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67"/>
            <p:cNvSpPr/>
            <p:nvPr/>
          </p:nvSpPr>
          <p:spPr>
            <a:xfrm>
              <a:off x="4850968" y="4348725"/>
              <a:ext cx="64844" cy="64915"/>
            </a:xfrm>
            <a:custGeom>
              <a:avLst/>
              <a:gdLst/>
              <a:ahLst/>
              <a:cxnLst/>
              <a:rect l="l" t="t" r="r" b="b"/>
              <a:pathLst>
                <a:path w="913" h="914" extrusionOk="0">
                  <a:moveTo>
                    <a:pt x="396" y="1"/>
                  </a:moveTo>
                  <a:cubicBezTo>
                    <a:pt x="154" y="1"/>
                    <a:pt x="1" y="376"/>
                    <a:pt x="265" y="527"/>
                  </a:cubicBezTo>
                  <a:cubicBezTo>
                    <a:pt x="309" y="572"/>
                    <a:pt x="309" y="616"/>
                    <a:pt x="354" y="705"/>
                  </a:cubicBezTo>
                  <a:cubicBezTo>
                    <a:pt x="372" y="850"/>
                    <a:pt x="472" y="913"/>
                    <a:pt x="581" y="913"/>
                  </a:cubicBezTo>
                  <a:cubicBezTo>
                    <a:pt x="737" y="913"/>
                    <a:pt x="912" y="781"/>
                    <a:pt x="886" y="572"/>
                  </a:cubicBezTo>
                  <a:cubicBezTo>
                    <a:pt x="842" y="350"/>
                    <a:pt x="709" y="172"/>
                    <a:pt x="531" y="39"/>
                  </a:cubicBezTo>
                  <a:cubicBezTo>
                    <a:pt x="485" y="13"/>
                    <a:pt x="439" y="1"/>
                    <a:pt x="396" y="1"/>
                  </a:cubicBezTo>
                  <a:close/>
                </a:path>
              </a:pathLst>
            </a:custGeom>
            <a:solidFill>
              <a:srgbClr val="111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1" name="Google Shape;3531;p67"/>
            <p:cNvGrpSpPr/>
            <p:nvPr/>
          </p:nvGrpSpPr>
          <p:grpSpPr>
            <a:xfrm>
              <a:off x="1186065" y="489079"/>
              <a:ext cx="6623771" cy="4049419"/>
              <a:chOff x="1186065" y="489079"/>
              <a:chExt cx="6623771" cy="4049419"/>
            </a:xfrm>
          </p:grpSpPr>
          <p:sp>
            <p:nvSpPr>
              <p:cNvPr id="3532" name="Google Shape;3532;p67"/>
              <p:cNvSpPr/>
              <p:nvPr/>
            </p:nvSpPr>
            <p:spPr>
              <a:xfrm>
                <a:off x="6168010" y="1402002"/>
                <a:ext cx="129261" cy="126136"/>
              </a:xfrm>
              <a:custGeom>
                <a:avLst/>
                <a:gdLst/>
                <a:ahLst/>
                <a:cxnLst/>
                <a:rect l="l" t="t" r="r" b="b"/>
                <a:pathLst>
                  <a:path w="1820" h="1776" extrusionOk="0">
                    <a:moveTo>
                      <a:pt x="711" y="1"/>
                    </a:moveTo>
                    <a:cubicBezTo>
                      <a:pt x="489" y="89"/>
                      <a:pt x="267" y="178"/>
                      <a:pt x="1" y="223"/>
                    </a:cubicBezTo>
                    <a:cubicBezTo>
                      <a:pt x="622" y="755"/>
                      <a:pt x="1199" y="1243"/>
                      <a:pt x="1775" y="1775"/>
                    </a:cubicBezTo>
                    <a:lnTo>
                      <a:pt x="1820" y="1775"/>
                    </a:lnTo>
                    <a:cubicBezTo>
                      <a:pt x="1465" y="1154"/>
                      <a:pt x="1110" y="578"/>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67"/>
              <p:cNvSpPr/>
              <p:nvPr/>
            </p:nvSpPr>
            <p:spPr>
              <a:xfrm>
                <a:off x="1186065" y="489079"/>
                <a:ext cx="6623771" cy="4049419"/>
              </a:xfrm>
              <a:custGeom>
                <a:avLst/>
                <a:gdLst/>
                <a:ahLst/>
                <a:cxnLst/>
                <a:rect l="l" t="t" r="r" b="b"/>
                <a:pathLst>
                  <a:path w="93263" h="57016" extrusionOk="0">
                    <a:moveTo>
                      <a:pt x="69126" y="11169"/>
                    </a:moveTo>
                    <a:cubicBezTo>
                      <a:pt x="69392" y="11524"/>
                      <a:pt x="69659" y="11834"/>
                      <a:pt x="69880" y="12145"/>
                    </a:cubicBezTo>
                    <a:cubicBezTo>
                      <a:pt x="69747" y="12278"/>
                      <a:pt x="69614" y="12367"/>
                      <a:pt x="69525" y="12544"/>
                    </a:cubicBezTo>
                    <a:cubicBezTo>
                      <a:pt x="69259" y="12100"/>
                      <a:pt x="69126" y="11657"/>
                      <a:pt x="69126" y="11169"/>
                    </a:cubicBezTo>
                    <a:close/>
                    <a:moveTo>
                      <a:pt x="71034" y="13786"/>
                    </a:moveTo>
                    <a:cubicBezTo>
                      <a:pt x="71256" y="14141"/>
                      <a:pt x="71478" y="14496"/>
                      <a:pt x="71655" y="14851"/>
                    </a:cubicBezTo>
                    <a:cubicBezTo>
                      <a:pt x="71300" y="14629"/>
                      <a:pt x="70901" y="14452"/>
                      <a:pt x="70502" y="14363"/>
                    </a:cubicBezTo>
                    <a:cubicBezTo>
                      <a:pt x="70635" y="14230"/>
                      <a:pt x="70812" y="14053"/>
                      <a:pt x="70945" y="13920"/>
                    </a:cubicBezTo>
                    <a:cubicBezTo>
                      <a:pt x="70990" y="13875"/>
                      <a:pt x="70990" y="13831"/>
                      <a:pt x="71034" y="13786"/>
                    </a:cubicBezTo>
                    <a:close/>
                    <a:moveTo>
                      <a:pt x="75792" y="6910"/>
                    </a:moveTo>
                    <a:cubicBezTo>
                      <a:pt x="76615" y="6910"/>
                      <a:pt x="77424" y="6992"/>
                      <a:pt x="78177" y="7220"/>
                    </a:cubicBezTo>
                    <a:cubicBezTo>
                      <a:pt x="80396" y="7930"/>
                      <a:pt x="81638" y="9793"/>
                      <a:pt x="80884" y="12056"/>
                    </a:cubicBezTo>
                    <a:cubicBezTo>
                      <a:pt x="80307" y="13831"/>
                      <a:pt x="78931" y="15472"/>
                      <a:pt x="77689" y="16803"/>
                    </a:cubicBezTo>
                    <a:cubicBezTo>
                      <a:pt x="76713" y="17913"/>
                      <a:pt x="75648" y="18977"/>
                      <a:pt x="74539" y="19998"/>
                    </a:cubicBezTo>
                    <a:cubicBezTo>
                      <a:pt x="73075" y="15561"/>
                      <a:pt x="70590" y="11568"/>
                      <a:pt x="67218" y="8329"/>
                    </a:cubicBezTo>
                    <a:cubicBezTo>
                      <a:pt x="68816" y="7841"/>
                      <a:pt x="70413" y="7531"/>
                      <a:pt x="72054" y="7264"/>
                    </a:cubicBezTo>
                    <a:cubicBezTo>
                      <a:pt x="73236" y="7103"/>
                      <a:pt x="74531" y="6910"/>
                      <a:pt x="75792" y="6910"/>
                    </a:cubicBezTo>
                    <a:close/>
                    <a:moveTo>
                      <a:pt x="73652" y="19066"/>
                    </a:moveTo>
                    <a:cubicBezTo>
                      <a:pt x="73785" y="19510"/>
                      <a:pt x="73962" y="19954"/>
                      <a:pt x="74095" y="20397"/>
                    </a:cubicBezTo>
                    <a:cubicBezTo>
                      <a:pt x="73252" y="21196"/>
                      <a:pt x="72321" y="21950"/>
                      <a:pt x="71389" y="22704"/>
                    </a:cubicBezTo>
                    <a:cubicBezTo>
                      <a:pt x="71522" y="22039"/>
                      <a:pt x="71744" y="21373"/>
                      <a:pt x="72054" y="20797"/>
                    </a:cubicBezTo>
                    <a:cubicBezTo>
                      <a:pt x="72321" y="20309"/>
                      <a:pt x="72986" y="19332"/>
                      <a:pt x="73563" y="19066"/>
                    </a:cubicBezTo>
                    <a:close/>
                    <a:moveTo>
                      <a:pt x="69254" y="20486"/>
                    </a:moveTo>
                    <a:cubicBezTo>
                      <a:pt x="69437" y="20486"/>
                      <a:pt x="69614" y="20530"/>
                      <a:pt x="69747" y="20663"/>
                    </a:cubicBezTo>
                    <a:cubicBezTo>
                      <a:pt x="69799" y="20715"/>
                      <a:pt x="69851" y="20737"/>
                      <a:pt x="69903" y="20737"/>
                    </a:cubicBezTo>
                    <a:cubicBezTo>
                      <a:pt x="69940" y="20737"/>
                      <a:pt x="69977" y="20726"/>
                      <a:pt x="70014" y="20708"/>
                    </a:cubicBezTo>
                    <a:lnTo>
                      <a:pt x="70014" y="20708"/>
                    </a:lnTo>
                    <a:cubicBezTo>
                      <a:pt x="69880" y="21018"/>
                      <a:pt x="69792" y="21373"/>
                      <a:pt x="69747" y="21684"/>
                    </a:cubicBezTo>
                    <a:cubicBezTo>
                      <a:pt x="69614" y="22128"/>
                      <a:pt x="69570" y="22616"/>
                      <a:pt x="69525" y="23059"/>
                    </a:cubicBezTo>
                    <a:cubicBezTo>
                      <a:pt x="69126" y="22261"/>
                      <a:pt x="68860" y="21418"/>
                      <a:pt x="68727" y="20575"/>
                    </a:cubicBezTo>
                    <a:cubicBezTo>
                      <a:pt x="68882" y="20530"/>
                      <a:pt x="69071" y="20486"/>
                      <a:pt x="69254" y="20486"/>
                    </a:cubicBezTo>
                    <a:close/>
                    <a:moveTo>
                      <a:pt x="71433" y="29581"/>
                    </a:moveTo>
                    <a:lnTo>
                      <a:pt x="71433" y="29581"/>
                    </a:lnTo>
                    <a:cubicBezTo>
                      <a:pt x="71300" y="29803"/>
                      <a:pt x="71211" y="30025"/>
                      <a:pt x="71123" y="30247"/>
                    </a:cubicBezTo>
                    <a:cubicBezTo>
                      <a:pt x="70990" y="30158"/>
                      <a:pt x="70945" y="30025"/>
                      <a:pt x="70901" y="29892"/>
                    </a:cubicBezTo>
                    <a:lnTo>
                      <a:pt x="71433" y="29581"/>
                    </a:lnTo>
                    <a:close/>
                    <a:moveTo>
                      <a:pt x="70457" y="30247"/>
                    </a:moveTo>
                    <a:cubicBezTo>
                      <a:pt x="70457" y="30291"/>
                      <a:pt x="70457" y="30291"/>
                      <a:pt x="70502" y="30336"/>
                    </a:cubicBezTo>
                    <a:lnTo>
                      <a:pt x="70413" y="30336"/>
                    </a:lnTo>
                    <a:cubicBezTo>
                      <a:pt x="69659" y="31001"/>
                      <a:pt x="68949" y="31711"/>
                      <a:pt x="68328" y="32465"/>
                    </a:cubicBezTo>
                    <a:cubicBezTo>
                      <a:pt x="68150" y="32288"/>
                      <a:pt x="68017" y="32110"/>
                      <a:pt x="67884" y="31933"/>
                    </a:cubicBezTo>
                    <a:cubicBezTo>
                      <a:pt x="68727" y="31356"/>
                      <a:pt x="69614" y="30824"/>
                      <a:pt x="70457" y="30247"/>
                    </a:cubicBezTo>
                    <a:close/>
                    <a:moveTo>
                      <a:pt x="74938" y="27052"/>
                    </a:moveTo>
                    <a:lnTo>
                      <a:pt x="74938" y="27052"/>
                    </a:lnTo>
                    <a:cubicBezTo>
                      <a:pt x="74450" y="27762"/>
                      <a:pt x="74007" y="28561"/>
                      <a:pt x="73696" y="29404"/>
                    </a:cubicBezTo>
                    <a:cubicBezTo>
                      <a:pt x="73574" y="29617"/>
                      <a:pt x="73765" y="29809"/>
                      <a:pt x="73954" y="29809"/>
                    </a:cubicBezTo>
                    <a:cubicBezTo>
                      <a:pt x="74041" y="29809"/>
                      <a:pt x="74128" y="29768"/>
                      <a:pt x="74184" y="29670"/>
                    </a:cubicBezTo>
                    <a:cubicBezTo>
                      <a:pt x="74450" y="28960"/>
                      <a:pt x="74850" y="28295"/>
                      <a:pt x="75249" y="27674"/>
                    </a:cubicBezTo>
                    <a:lnTo>
                      <a:pt x="75249" y="27674"/>
                    </a:lnTo>
                    <a:cubicBezTo>
                      <a:pt x="75338" y="30513"/>
                      <a:pt x="74983" y="33308"/>
                      <a:pt x="74273" y="36059"/>
                    </a:cubicBezTo>
                    <a:cubicBezTo>
                      <a:pt x="74051" y="34728"/>
                      <a:pt x="74184" y="33353"/>
                      <a:pt x="74539" y="32110"/>
                    </a:cubicBezTo>
                    <a:cubicBezTo>
                      <a:pt x="74621" y="31893"/>
                      <a:pt x="74452" y="31759"/>
                      <a:pt x="74279" y="31759"/>
                    </a:cubicBezTo>
                    <a:cubicBezTo>
                      <a:pt x="74170" y="31759"/>
                      <a:pt x="74058" y="31813"/>
                      <a:pt x="74007" y="31933"/>
                    </a:cubicBezTo>
                    <a:cubicBezTo>
                      <a:pt x="73430" y="33708"/>
                      <a:pt x="73607" y="35438"/>
                      <a:pt x="73829" y="37213"/>
                    </a:cubicBezTo>
                    <a:cubicBezTo>
                      <a:pt x="73829" y="37257"/>
                      <a:pt x="73829" y="37301"/>
                      <a:pt x="73874" y="37301"/>
                    </a:cubicBezTo>
                    <a:lnTo>
                      <a:pt x="73652" y="37923"/>
                    </a:lnTo>
                    <a:lnTo>
                      <a:pt x="73519" y="37923"/>
                    </a:lnTo>
                    <a:cubicBezTo>
                      <a:pt x="73563" y="37878"/>
                      <a:pt x="73563" y="37834"/>
                      <a:pt x="73519" y="37790"/>
                    </a:cubicBezTo>
                    <a:cubicBezTo>
                      <a:pt x="73075" y="36769"/>
                      <a:pt x="72853" y="35660"/>
                      <a:pt x="72942" y="34551"/>
                    </a:cubicBezTo>
                    <a:cubicBezTo>
                      <a:pt x="72942" y="34357"/>
                      <a:pt x="72806" y="34268"/>
                      <a:pt x="72666" y="34268"/>
                    </a:cubicBezTo>
                    <a:cubicBezTo>
                      <a:pt x="72518" y="34268"/>
                      <a:pt x="72365" y="34368"/>
                      <a:pt x="72365" y="34551"/>
                    </a:cubicBezTo>
                    <a:cubicBezTo>
                      <a:pt x="72321" y="35749"/>
                      <a:pt x="72542" y="36991"/>
                      <a:pt x="73075" y="38100"/>
                    </a:cubicBezTo>
                    <a:lnTo>
                      <a:pt x="72454" y="38366"/>
                    </a:lnTo>
                    <a:cubicBezTo>
                      <a:pt x="70812" y="34861"/>
                      <a:pt x="72099" y="31046"/>
                      <a:pt x="73874" y="27807"/>
                    </a:cubicBezTo>
                    <a:cubicBezTo>
                      <a:pt x="74228" y="27541"/>
                      <a:pt x="74583" y="27274"/>
                      <a:pt x="74938" y="27052"/>
                    </a:cubicBezTo>
                    <a:close/>
                    <a:moveTo>
                      <a:pt x="70368" y="37479"/>
                    </a:moveTo>
                    <a:cubicBezTo>
                      <a:pt x="70546" y="38056"/>
                      <a:pt x="70768" y="38588"/>
                      <a:pt x="71034" y="39121"/>
                    </a:cubicBezTo>
                    <a:cubicBezTo>
                      <a:pt x="70546" y="39431"/>
                      <a:pt x="70058" y="39742"/>
                      <a:pt x="69525" y="40052"/>
                    </a:cubicBezTo>
                    <a:cubicBezTo>
                      <a:pt x="69481" y="39121"/>
                      <a:pt x="69792" y="38189"/>
                      <a:pt x="70368" y="37479"/>
                    </a:cubicBezTo>
                    <a:close/>
                    <a:moveTo>
                      <a:pt x="47491" y="640"/>
                    </a:moveTo>
                    <a:cubicBezTo>
                      <a:pt x="52129" y="640"/>
                      <a:pt x="56786" y="1802"/>
                      <a:pt x="61007" y="4247"/>
                    </a:cubicBezTo>
                    <a:cubicBezTo>
                      <a:pt x="62338" y="5002"/>
                      <a:pt x="63580" y="5889"/>
                      <a:pt x="64778" y="6821"/>
                    </a:cubicBezTo>
                    <a:cubicBezTo>
                      <a:pt x="64822" y="6865"/>
                      <a:pt x="64822" y="6909"/>
                      <a:pt x="64867" y="6909"/>
                    </a:cubicBezTo>
                    <a:cubicBezTo>
                      <a:pt x="65044" y="7087"/>
                      <a:pt x="65266" y="7220"/>
                      <a:pt x="65444" y="7353"/>
                    </a:cubicBezTo>
                    <a:cubicBezTo>
                      <a:pt x="65177" y="7841"/>
                      <a:pt x="65044" y="8418"/>
                      <a:pt x="65044" y="8950"/>
                    </a:cubicBezTo>
                    <a:cubicBezTo>
                      <a:pt x="65044" y="9128"/>
                      <a:pt x="65177" y="9217"/>
                      <a:pt x="65311" y="9217"/>
                    </a:cubicBezTo>
                    <a:cubicBezTo>
                      <a:pt x="65444" y="9217"/>
                      <a:pt x="65577" y="9128"/>
                      <a:pt x="65577" y="8950"/>
                    </a:cubicBezTo>
                    <a:cubicBezTo>
                      <a:pt x="65621" y="8551"/>
                      <a:pt x="65710" y="8107"/>
                      <a:pt x="65887" y="7752"/>
                    </a:cubicBezTo>
                    <a:cubicBezTo>
                      <a:pt x="66109" y="7974"/>
                      <a:pt x="66375" y="8196"/>
                      <a:pt x="66597" y="8418"/>
                    </a:cubicBezTo>
                    <a:cubicBezTo>
                      <a:pt x="66597" y="8462"/>
                      <a:pt x="66597" y="8462"/>
                      <a:pt x="66597" y="8462"/>
                    </a:cubicBezTo>
                    <a:cubicBezTo>
                      <a:pt x="66153" y="9838"/>
                      <a:pt x="66153" y="11302"/>
                      <a:pt x="66597" y="12633"/>
                    </a:cubicBezTo>
                    <a:cubicBezTo>
                      <a:pt x="66331" y="12500"/>
                      <a:pt x="66065" y="12367"/>
                      <a:pt x="65843" y="12234"/>
                    </a:cubicBezTo>
                    <a:cubicBezTo>
                      <a:pt x="65976" y="12145"/>
                      <a:pt x="66020" y="11923"/>
                      <a:pt x="65887" y="11790"/>
                    </a:cubicBezTo>
                    <a:cubicBezTo>
                      <a:pt x="65754" y="11657"/>
                      <a:pt x="65665" y="11391"/>
                      <a:pt x="65710" y="11169"/>
                    </a:cubicBezTo>
                    <a:cubicBezTo>
                      <a:pt x="65736" y="10959"/>
                      <a:pt x="65561" y="10827"/>
                      <a:pt x="65395" y="10827"/>
                    </a:cubicBezTo>
                    <a:cubicBezTo>
                      <a:pt x="65280" y="10827"/>
                      <a:pt x="65169" y="10890"/>
                      <a:pt x="65133" y="11036"/>
                    </a:cubicBezTo>
                    <a:cubicBezTo>
                      <a:pt x="65089" y="11302"/>
                      <a:pt x="65133" y="11612"/>
                      <a:pt x="65266" y="11923"/>
                    </a:cubicBezTo>
                    <a:cubicBezTo>
                      <a:pt x="65089" y="11790"/>
                      <a:pt x="64911" y="11657"/>
                      <a:pt x="64734" y="11524"/>
                    </a:cubicBezTo>
                    <a:cubicBezTo>
                      <a:pt x="64674" y="11474"/>
                      <a:pt x="64608" y="11453"/>
                      <a:pt x="64545" y="11453"/>
                    </a:cubicBezTo>
                    <a:cubicBezTo>
                      <a:pt x="64323" y="11453"/>
                      <a:pt x="64128" y="11706"/>
                      <a:pt x="64334" y="11879"/>
                    </a:cubicBezTo>
                    <a:cubicBezTo>
                      <a:pt x="65488" y="12810"/>
                      <a:pt x="66863" y="13476"/>
                      <a:pt x="68328" y="13786"/>
                    </a:cubicBezTo>
                    <a:cubicBezTo>
                      <a:pt x="68351" y="13793"/>
                      <a:pt x="68374" y="13796"/>
                      <a:pt x="68396" y="13796"/>
                    </a:cubicBezTo>
                    <a:cubicBezTo>
                      <a:pt x="68662" y="13796"/>
                      <a:pt x="68788" y="13336"/>
                      <a:pt x="68461" y="13254"/>
                    </a:cubicBezTo>
                    <a:cubicBezTo>
                      <a:pt x="67973" y="13121"/>
                      <a:pt x="67529" y="12988"/>
                      <a:pt x="67085" y="12810"/>
                    </a:cubicBezTo>
                    <a:cubicBezTo>
                      <a:pt x="67130" y="12766"/>
                      <a:pt x="67174" y="12633"/>
                      <a:pt x="67130" y="12544"/>
                    </a:cubicBezTo>
                    <a:cubicBezTo>
                      <a:pt x="66686" y="11346"/>
                      <a:pt x="66686" y="10060"/>
                      <a:pt x="67085" y="8817"/>
                    </a:cubicBezTo>
                    <a:lnTo>
                      <a:pt x="67085" y="8817"/>
                    </a:lnTo>
                    <a:cubicBezTo>
                      <a:pt x="67263" y="9039"/>
                      <a:pt x="67440" y="9217"/>
                      <a:pt x="67618" y="9394"/>
                    </a:cubicBezTo>
                    <a:lnTo>
                      <a:pt x="67573" y="9438"/>
                    </a:lnTo>
                    <a:cubicBezTo>
                      <a:pt x="67440" y="9882"/>
                      <a:pt x="67396" y="10326"/>
                      <a:pt x="67529" y="10769"/>
                    </a:cubicBezTo>
                    <a:cubicBezTo>
                      <a:pt x="67547" y="10915"/>
                      <a:pt x="67654" y="10978"/>
                      <a:pt x="67769" y="10978"/>
                    </a:cubicBezTo>
                    <a:cubicBezTo>
                      <a:pt x="67934" y="10978"/>
                      <a:pt x="68114" y="10846"/>
                      <a:pt x="68061" y="10636"/>
                    </a:cubicBezTo>
                    <a:cubicBezTo>
                      <a:pt x="68017" y="10370"/>
                      <a:pt x="68017" y="10104"/>
                      <a:pt x="68061" y="9838"/>
                    </a:cubicBezTo>
                    <a:cubicBezTo>
                      <a:pt x="68283" y="10104"/>
                      <a:pt x="68461" y="10326"/>
                      <a:pt x="68682" y="10548"/>
                    </a:cubicBezTo>
                    <a:cubicBezTo>
                      <a:pt x="68505" y="11346"/>
                      <a:pt x="68682" y="12145"/>
                      <a:pt x="69126" y="12855"/>
                    </a:cubicBezTo>
                    <a:cubicBezTo>
                      <a:pt x="69171" y="12855"/>
                      <a:pt x="69171" y="12899"/>
                      <a:pt x="69215" y="12899"/>
                    </a:cubicBezTo>
                    <a:cubicBezTo>
                      <a:pt x="68949" y="13210"/>
                      <a:pt x="68727" y="13520"/>
                      <a:pt x="68505" y="13875"/>
                    </a:cubicBezTo>
                    <a:cubicBezTo>
                      <a:pt x="68380" y="14062"/>
                      <a:pt x="68584" y="14271"/>
                      <a:pt x="68778" y="14271"/>
                    </a:cubicBezTo>
                    <a:cubicBezTo>
                      <a:pt x="68860" y="14271"/>
                      <a:pt x="68940" y="14234"/>
                      <a:pt x="68993" y="14141"/>
                    </a:cubicBezTo>
                    <a:cubicBezTo>
                      <a:pt x="69171" y="13831"/>
                      <a:pt x="69392" y="13565"/>
                      <a:pt x="69614" y="13298"/>
                    </a:cubicBezTo>
                    <a:cubicBezTo>
                      <a:pt x="69703" y="13165"/>
                      <a:pt x="69792" y="13077"/>
                      <a:pt x="69925" y="12943"/>
                    </a:cubicBezTo>
                    <a:cubicBezTo>
                      <a:pt x="70014" y="12855"/>
                      <a:pt x="70102" y="12766"/>
                      <a:pt x="70147" y="12677"/>
                    </a:cubicBezTo>
                    <a:lnTo>
                      <a:pt x="70235" y="12677"/>
                    </a:lnTo>
                    <a:cubicBezTo>
                      <a:pt x="70413" y="12943"/>
                      <a:pt x="70635" y="13210"/>
                      <a:pt x="70812" y="13476"/>
                    </a:cubicBezTo>
                    <a:cubicBezTo>
                      <a:pt x="70786" y="13463"/>
                      <a:pt x="70760" y="13457"/>
                      <a:pt x="70735" y="13457"/>
                    </a:cubicBezTo>
                    <a:cubicBezTo>
                      <a:pt x="70675" y="13457"/>
                      <a:pt x="70622" y="13489"/>
                      <a:pt x="70590" y="13520"/>
                    </a:cubicBezTo>
                    <a:cubicBezTo>
                      <a:pt x="69836" y="14230"/>
                      <a:pt x="69259" y="15073"/>
                      <a:pt x="68904" y="16005"/>
                    </a:cubicBezTo>
                    <a:cubicBezTo>
                      <a:pt x="68823" y="16222"/>
                      <a:pt x="68991" y="16356"/>
                      <a:pt x="69174" y="16356"/>
                    </a:cubicBezTo>
                    <a:cubicBezTo>
                      <a:pt x="69290" y="16356"/>
                      <a:pt x="69412" y="16303"/>
                      <a:pt x="69481" y="16182"/>
                    </a:cubicBezTo>
                    <a:cubicBezTo>
                      <a:pt x="69481" y="16094"/>
                      <a:pt x="69570" y="15960"/>
                      <a:pt x="69614" y="15872"/>
                    </a:cubicBezTo>
                    <a:cubicBezTo>
                      <a:pt x="69636" y="15894"/>
                      <a:pt x="69659" y="15905"/>
                      <a:pt x="69686" y="15905"/>
                    </a:cubicBezTo>
                    <a:cubicBezTo>
                      <a:pt x="69714" y="15905"/>
                      <a:pt x="69747" y="15894"/>
                      <a:pt x="69792" y="15872"/>
                    </a:cubicBezTo>
                    <a:cubicBezTo>
                      <a:pt x="69822" y="15864"/>
                      <a:pt x="69854" y="15860"/>
                      <a:pt x="69886" y="15860"/>
                    </a:cubicBezTo>
                    <a:cubicBezTo>
                      <a:pt x="70043" y="15860"/>
                      <a:pt x="70214" y="15947"/>
                      <a:pt x="70324" y="16094"/>
                    </a:cubicBezTo>
                    <a:cubicBezTo>
                      <a:pt x="70376" y="16155"/>
                      <a:pt x="70437" y="16181"/>
                      <a:pt x="70497" y="16181"/>
                    </a:cubicBezTo>
                    <a:cubicBezTo>
                      <a:pt x="70698" y="16181"/>
                      <a:pt x="70894" y="15899"/>
                      <a:pt x="70723" y="15694"/>
                    </a:cubicBezTo>
                    <a:cubicBezTo>
                      <a:pt x="70530" y="15462"/>
                      <a:pt x="70268" y="15331"/>
                      <a:pt x="69999" y="15331"/>
                    </a:cubicBezTo>
                    <a:cubicBezTo>
                      <a:pt x="69959" y="15331"/>
                      <a:pt x="69920" y="15334"/>
                      <a:pt x="69880" y="15339"/>
                    </a:cubicBezTo>
                    <a:cubicBezTo>
                      <a:pt x="69969" y="15162"/>
                      <a:pt x="70058" y="15029"/>
                      <a:pt x="70147" y="14851"/>
                    </a:cubicBezTo>
                    <a:cubicBezTo>
                      <a:pt x="70945" y="14940"/>
                      <a:pt x="71611" y="15384"/>
                      <a:pt x="72054" y="16005"/>
                    </a:cubicBezTo>
                    <a:cubicBezTo>
                      <a:pt x="72143" y="16094"/>
                      <a:pt x="72232" y="16138"/>
                      <a:pt x="72365" y="16138"/>
                    </a:cubicBezTo>
                    <a:cubicBezTo>
                      <a:pt x="72542" y="16493"/>
                      <a:pt x="72720" y="16848"/>
                      <a:pt x="72897" y="17247"/>
                    </a:cubicBezTo>
                    <a:lnTo>
                      <a:pt x="72853" y="17247"/>
                    </a:lnTo>
                    <a:cubicBezTo>
                      <a:pt x="72853" y="17247"/>
                      <a:pt x="72853" y="17203"/>
                      <a:pt x="72853" y="17158"/>
                    </a:cubicBezTo>
                    <a:lnTo>
                      <a:pt x="72542" y="16759"/>
                    </a:lnTo>
                    <a:cubicBezTo>
                      <a:pt x="72491" y="16681"/>
                      <a:pt x="72412" y="16649"/>
                      <a:pt x="72331" y="16649"/>
                    </a:cubicBezTo>
                    <a:cubicBezTo>
                      <a:pt x="72136" y="16649"/>
                      <a:pt x="71929" y="16837"/>
                      <a:pt x="72054" y="17025"/>
                    </a:cubicBezTo>
                    <a:lnTo>
                      <a:pt x="72365" y="17469"/>
                    </a:lnTo>
                    <a:cubicBezTo>
                      <a:pt x="72409" y="17513"/>
                      <a:pt x="72498" y="17558"/>
                      <a:pt x="72587" y="17558"/>
                    </a:cubicBezTo>
                    <a:cubicBezTo>
                      <a:pt x="72498" y="17646"/>
                      <a:pt x="72409" y="17735"/>
                      <a:pt x="72321" y="17824"/>
                    </a:cubicBezTo>
                    <a:cubicBezTo>
                      <a:pt x="72116" y="18028"/>
                      <a:pt x="72304" y="18311"/>
                      <a:pt x="72523" y="18311"/>
                    </a:cubicBezTo>
                    <a:cubicBezTo>
                      <a:pt x="72589" y="18311"/>
                      <a:pt x="72658" y="18285"/>
                      <a:pt x="72720" y="18223"/>
                    </a:cubicBezTo>
                    <a:lnTo>
                      <a:pt x="73164" y="17780"/>
                    </a:lnTo>
                    <a:lnTo>
                      <a:pt x="73430" y="18489"/>
                    </a:lnTo>
                    <a:cubicBezTo>
                      <a:pt x="72764" y="18756"/>
                      <a:pt x="72099" y="19687"/>
                      <a:pt x="71744" y="20264"/>
                    </a:cubicBezTo>
                    <a:cubicBezTo>
                      <a:pt x="71211" y="21107"/>
                      <a:pt x="70901" y="22039"/>
                      <a:pt x="70812" y="23059"/>
                    </a:cubicBezTo>
                    <a:cubicBezTo>
                      <a:pt x="70812" y="23059"/>
                      <a:pt x="70812" y="23104"/>
                      <a:pt x="70812" y="23148"/>
                    </a:cubicBezTo>
                    <a:lnTo>
                      <a:pt x="70147" y="23681"/>
                    </a:lnTo>
                    <a:cubicBezTo>
                      <a:pt x="70058" y="23059"/>
                      <a:pt x="70102" y="22394"/>
                      <a:pt x="70280" y="21773"/>
                    </a:cubicBezTo>
                    <a:cubicBezTo>
                      <a:pt x="70413" y="21063"/>
                      <a:pt x="70723" y="20353"/>
                      <a:pt x="71167" y="19776"/>
                    </a:cubicBezTo>
                    <a:cubicBezTo>
                      <a:pt x="71371" y="19572"/>
                      <a:pt x="71184" y="19289"/>
                      <a:pt x="70965" y="19289"/>
                    </a:cubicBezTo>
                    <a:cubicBezTo>
                      <a:pt x="70899" y="19289"/>
                      <a:pt x="70830" y="19315"/>
                      <a:pt x="70768" y="19377"/>
                    </a:cubicBezTo>
                    <a:cubicBezTo>
                      <a:pt x="70546" y="19643"/>
                      <a:pt x="70368" y="19954"/>
                      <a:pt x="70191" y="20309"/>
                    </a:cubicBezTo>
                    <a:cubicBezTo>
                      <a:pt x="70191" y="20264"/>
                      <a:pt x="70147" y="20264"/>
                      <a:pt x="70147" y="20220"/>
                    </a:cubicBezTo>
                    <a:cubicBezTo>
                      <a:pt x="69869" y="20004"/>
                      <a:pt x="69507" y="19874"/>
                      <a:pt x="69147" y="19874"/>
                    </a:cubicBezTo>
                    <a:cubicBezTo>
                      <a:pt x="68989" y="19874"/>
                      <a:pt x="68832" y="19899"/>
                      <a:pt x="68682" y="19954"/>
                    </a:cubicBezTo>
                    <a:lnTo>
                      <a:pt x="68682" y="19244"/>
                    </a:lnTo>
                    <a:cubicBezTo>
                      <a:pt x="68747" y="19231"/>
                      <a:pt x="68812" y="19225"/>
                      <a:pt x="68877" y="19225"/>
                    </a:cubicBezTo>
                    <a:cubicBezTo>
                      <a:pt x="69034" y="19225"/>
                      <a:pt x="69191" y="19257"/>
                      <a:pt x="69348" y="19288"/>
                    </a:cubicBezTo>
                    <a:cubicBezTo>
                      <a:pt x="69375" y="19295"/>
                      <a:pt x="69401" y="19298"/>
                      <a:pt x="69425" y="19298"/>
                    </a:cubicBezTo>
                    <a:cubicBezTo>
                      <a:pt x="69720" y="19298"/>
                      <a:pt x="69809" y="18834"/>
                      <a:pt x="69481" y="18711"/>
                    </a:cubicBezTo>
                    <a:cubicBezTo>
                      <a:pt x="69293" y="18680"/>
                      <a:pt x="69082" y="18649"/>
                      <a:pt x="68866" y="18649"/>
                    </a:cubicBezTo>
                    <a:cubicBezTo>
                      <a:pt x="68776" y="18649"/>
                      <a:pt x="68685" y="18654"/>
                      <a:pt x="68594" y="18667"/>
                    </a:cubicBezTo>
                    <a:cubicBezTo>
                      <a:pt x="68539" y="18626"/>
                      <a:pt x="68475" y="18606"/>
                      <a:pt x="68413" y="18606"/>
                    </a:cubicBezTo>
                    <a:cubicBezTo>
                      <a:pt x="68273" y="18606"/>
                      <a:pt x="68136" y="18705"/>
                      <a:pt x="68106" y="18889"/>
                    </a:cubicBezTo>
                    <a:cubicBezTo>
                      <a:pt x="68017" y="20309"/>
                      <a:pt x="68328" y="21728"/>
                      <a:pt x="68949" y="23015"/>
                    </a:cubicBezTo>
                    <a:cubicBezTo>
                      <a:pt x="68771" y="23104"/>
                      <a:pt x="68682" y="23326"/>
                      <a:pt x="68860" y="23459"/>
                    </a:cubicBezTo>
                    <a:cubicBezTo>
                      <a:pt x="69082" y="23636"/>
                      <a:pt x="69304" y="23858"/>
                      <a:pt x="69481" y="24124"/>
                    </a:cubicBezTo>
                    <a:cubicBezTo>
                      <a:pt x="69481" y="24124"/>
                      <a:pt x="69481" y="24169"/>
                      <a:pt x="69525" y="24169"/>
                    </a:cubicBezTo>
                    <a:lnTo>
                      <a:pt x="68416" y="25012"/>
                    </a:lnTo>
                    <a:cubicBezTo>
                      <a:pt x="68372" y="24967"/>
                      <a:pt x="68328" y="24923"/>
                      <a:pt x="68283" y="24923"/>
                    </a:cubicBezTo>
                    <a:lnTo>
                      <a:pt x="67085" y="24124"/>
                    </a:lnTo>
                    <a:cubicBezTo>
                      <a:pt x="67039" y="24098"/>
                      <a:pt x="66993" y="24086"/>
                      <a:pt x="66950" y="24086"/>
                    </a:cubicBezTo>
                    <a:cubicBezTo>
                      <a:pt x="66708" y="24086"/>
                      <a:pt x="66555" y="24461"/>
                      <a:pt x="66819" y="24612"/>
                    </a:cubicBezTo>
                    <a:lnTo>
                      <a:pt x="67973" y="25322"/>
                    </a:lnTo>
                    <a:cubicBezTo>
                      <a:pt x="65799" y="26919"/>
                      <a:pt x="63536" y="28384"/>
                      <a:pt x="61317" y="29759"/>
                    </a:cubicBezTo>
                    <a:cubicBezTo>
                      <a:pt x="55461" y="33353"/>
                      <a:pt x="49427" y="36592"/>
                      <a:pt x="43171" y="39431"/>
                    </a:cubicBezTo>
                    <a:cubicBezTo>
                      <a:pt x="37492" y="42093"/>
                      <a:pt x="31591" y="44578"/>
                      <a:pt x="25379" y="45820"/>
                    </a:cubicBezTo>
                    <a:cubicBezTo>
                      <a:pt x="17127" y="35349"/>
                      <a:pt x="17482" y="19421"/>
                      <a:pt x="26755" y="9571"/>
                    </a:cubicBezTo>
                    <a:cubicBezTo>
                      <a:pt x="32251" y="3799"/>
                      <a:pt x="39844" y="640"/>
                      <a:pt x="47491" y="640"/>
                    </a:cubicBezTo>
                    <a:close/>
                    <a:moveTo>
                      <a:pt x="19390" y="33663"/>
                    </a:moveTo>
                    <a:cubicBezTo>
                      <a:pt x="20188" y="38144"/>
                      <a:pt x="22007" y="42404"/>
                      <a:pt x="24758" y="46042"/>
                    </a:cubicBezTo>
                    <a:cubicBezTo>
                      <a:pt x="24137" y="46131"/>
                      <a:pt x="23471" y="46264"/>
                      <a:pt x="22806" y="46353"/>
                    </a:cubicBezTo>
                    <a:cubicBezTo>
                      <a:pt x="21551" y="46544"/>
                      <a:pt x="19563" y="46866"/>
                      <a:pt x="17637" y="46866"/>
                    </a:cubicBezTo>
                    <a:cubicBezTo>
                      <a:pt x="14659" y="46866"/>
                      <a:pt x="11826" y="46097"/>
                      <a:pt x="12069" y="42892"/>
                    </a:cubicBezTo>
                    <a:cubicBezTo>
                      <a:pt x="12202" y="40762"/>
                      <a:pt x="13799" y="38987"/>
                      <a:pt x="15175" y="37523"/>
                    </a:cubicBezTo>
                    <a:cubicBezTo>
                      <a:pt x="16461" y="36104"/>
                      <a:pt x="17881" y="34817"/>
                      <a:pt x="19390" y="33663"/>
                    </a:cubicBezTo>
                    <a:close/>
                    <a:moveTo>
                      <a:pt x="71211" y="43247"/>
                    </a:moveTo>
                    <a:lnTo>
                      <a:pt x="71211" y="43247"/>
                    </a:lnTo>
                    <a:cubicBezTo>
                      <a:pt x="69836" y="45510"/>
                      <a:pt x="68150" y="47550"/>
                      <a:pt x="66198" y="49281"/>
                    </a:cubicBezTo>
                    <a:cubicBezTo>
                      <a:pt x="65799" y="49680"/>
                      <a:pt x="65399" y="49991"/>
                      <a:pt x="64956" y="50346"/>
                    </a:cubicBezTo>
                    <a:cubicBezTo>
                      <a:pt x="65444" y="48748"/>
                      <a:pt x="66730" y="47284"/>
                      <a:pt x="67839" y="46086"/>
                    </a:cubicBezTo>
                    <a:cubicBezTo>
                      <a:pt x="68860" y="45022"/>
                      <a:pt x="69969" y="44090"/>
                      <a:pt x="71211" y="43247"/>
                    </a:cubicBezTo>
                    <a:close/>
                    <a:moveTo>
                      <a:pt x="84923" y="2878"/>
                    </a:moveTo>
                    <a:cubicBezTo>
                      <a:pt x="86673" y="2878"/>
                      <a:pt x="88456" y="3045"/>
                      <a:pt x="89979" y="3626"/>
                    </a:cubicBezTo>
                    <a:cubicBezTo>
                      <a:pt x="93218" y="5002"/>
                      <a:pt x="92020" y="9128"/>
                      <a:pt x="90689" y="11435"/>
                    </a:cubicBezTo>
                    <a:cubicBezTo>
                      <a:pt x="89402" y="13653"/>
                      <a:pt x="87494" y="15517"/>
                      <a:pt x="85675" y="17336"/>
                    </a:cubicBezTo>
                    <a:cubicBezTo>
                      <a:pt x="83901" y="19022"/>
                      <a:pt x="82126" y="20663"/>
                      <a:pt x="80218" y="22261"/>
                    </a:cubicBezTo>
                    <a:cubicBezTo>
                      <a:pt x="76269" y="25544"/>
                      <a:pt x="72054" y="28605"/>
                      <a:pt x="67706" y="31356"/>
                    </a:cubicBezTo>
                    <a:cubicBezTo>
                      <a:pt x="59232" y="36725"/>
                      <a:pt x="50270" y="41161"/>
                      <a:pt x="41130" y="45199"/>
                    </a:cubicBezTo>
                    <a:cubicBezTo>
                      <a:pt x="31280" y="49503"/>
                      <a:pt x="20632" y="54117"/>
                      <a:pt x="9673" y="54516"/>
                    </a:cubicBezTo>
                    <a:cubicBezTo>
                      <a:pt x="9489" y="54522"/>
                      <a:pt x="9302" y="54526"/>
                      <a:pt x="9112" y="54526"/>
                    </a:cubicBezTo>
                    <a:cubicBezTo>
                      <a:pt x="6551" y="54526"/>
                      <a:pt x="3533" y="53912"/>
                      <a:pt x="2707" y="51144"/>
                    </a:cubicBezTo>
                    <a:cubicBezTo>
                      <a:pt x="1864" y="48172"/>
                      <a:pt x="3772" y="45022"/>
                      <a:pt x="5636" y="42803"/>
                    </a:cubicBezTo>
                    <a:cubicBezTo>
                      <a:pt x="9496" y="38233"/>
                      <a:pt x="14287" y="34284"/>
                      <a:pt x="18990" y="30602"/>
                    </a:cubicBezTo>
                    <a:cubicBezTo>
                      <a:pt x="18990" y="30868"/>
                      <a:pt x="19035" y="31090"/>
                      <a:pt x="19035" y="31312"/>
                    </a:cubicBezTo>
                    <a:cubicBezTo>
                      <a:pt x="16018" y="33575"/>
                      <a:pt x="13222" y="36104"/>
                      <a:pt x="10738" y="38899"/>
                    </a:cubicBezTo>
                    <a:cubicBezTo>
                      <a:pt x="10534" y="39103"/>
                      <a:pt x="10721" y="39386"/>
                      <a:pt x="10940" y="39386"/>
                    </a:cubicBezTo>
                    <a:cubicBezTo>
                      <a:pt x="11006" y="39386"/>
                      <a:pt x="11075" y="39360"/>
                      <a:pt x="11137" y="39298"/>
                    </a:cubicBezTo>
                    <a:cubicBezTo>
                      <a:pt x="13533" y="36592"/>
                      <a:pt x="16240" y="34151"/>
                      <a:pt x="19123" y="31977"/>
                    </a:cubicBezTo>
                    <a:cubicBezTo>
                      <a:pt x="19168" y="32332"/>
                      <a:pt x="19212" y="32732"/>
                      <a:pt x="19301" y="33087"/>
                    </a:cubicBezTo>
                    <a:cubicBezTo>
                      <a:pt x="16550" y="35127"/>
                      <a:pt x="13444" y="37790"/>
                      <a:pt x="12025" y="40940"/>
                    </a:cubicBezTo>
                    <a:cubicBezTo>
                      <a:pt x="10827" y="43646"/>
                      <a:pt x="11847" y="46663"/>
                      <a:pt x="14953" y="47151"/>
                    </a:cubicBezTo>
                    <a:cubicBezTo>
                      <a:pt x="15946" y="47331"/>
                      <a:pt x="16974" y="47407"/>
                      <a:pt x="18017" y="47407"/>
                    </a:cubicBezTo>
                    <a:cubicBezTo>
                      <a:pt x="20842" y="47407"/>
                      <a:pt x="23775" y="46847"/>
                      <a:pt x="26400" y="46264"/>
                    </a:cubicBezTo>
                    <a:cubicBezTo>
                      <a:pt x="30482" y="45288"/>
                      <a:pt x="34519" y="43957"/>
                      <a:pt x="38379" y="42271"/>
                    </a:cubicBezTo>
                    <a:cubicBezTo>
                      <a:pt x="46099" y="39032"/>
                      <a:pt x="53597" y="35216"/>
                      <a:pt x="60741" y="30868"/>
                    </a:cubicBezTo>
                    <a:cubicBezTo>
                      <a:pt x="64157" y="28783"/>
                      <a:pt x="67440" y="26476"/>
                      <a:pt x="70590" y="24035"/>
                    </a:cubicBezTo>
                    <a:cubicBezTo>
                      <a:pt x="73785" y="21506"/>
                      <a:pt x="77024" y="18800"/>
                      <a:pt x="79508" y="15561"/>
                    </a:cubicBezTo>
                    <a:cubicBezTo>
                      <a:pt x="81505" y="12899"/>
                      <a:pt x="83102" y="9039"/>
                      <a:pt x="79375" y="7087"/>
                    </a:cubicBezTo>
                    <a:cubicBezTo>
                      <a:pt x="78300" y="6536"/>
                      <a:pt x="77123" y="6361"/>
                      <a:pt x="75928" y="6361"/>
                    </a:cubicBezTo>
                    <a:cubicBezTo>
                      <a:pt x="75199" y="6361"/>
                      <a:pt x="74463" y="6426"/>
                      <a:pt x="73740" y="6510"/>
                    </a:cubicBezTo>
                    <a:cubicBezTo>
                      <a:pt x="71389" y="6732"/>
                      <a:pt x="69082" y="7176"/>
                      <a:pt x="66775" y="7841"/>
                    </a:cubicBezTo>
                    <a:cubicBezTo>
                      <a:pt x="66642" y="7708"/>
                      <a:pt x="66508" y="7575"/>
                      <a:pt x="66331" y="7442"/>
                    </a:cubicBezTo>
                    <a:cubicBezTo>
                      <a:pt x="68993" y="6554"/>
                      <a:pt x="71699" y="5845"/>
                      <a:pt x="74450" y="5401"/>
                    </a:cubicBezTo>
                    <a:cubicBezTo>
                      <a:pt x="74791" y="5316"/>
                      <a:pt x="74682" y="4821"/>
                      <a:pt x="74359" y="4821"/>
                    </a:cubicBezTo>
                    <a:cubicBezTo>
                      <a:pt x="74345" y="4821"/>
                      <a:pt x="74331" y="4822"/>
                      <a:pt x="74317" y="4824"/>
                    </a:cubicBezTo>
                    <a:cubicBezTo>
                      <a:pt x="71522" y="5312"/>
                      <a:pt x="68771" y="6022"/>
                      <a:pt x="66065" y="6909"/>
                    </a:cubicBezTo>
                    <a:cubicBezTo>
                      <a:pt x="66020" y="6954"/>
                      <a:pt x="65932" y="6998"/>
                      <a:pt x="65932" y="7043"/>
                    </a:cubicBezTo>
                    <a:lnTo>
                      <a:pt x="65577" y="6732"/>
                    </a:lnTo>
                    <a:cubicBezTo>
                      <a:pt x="70857" y="4957"/>
                      <a:pt x="76269" y="3360"/>
                      <a:pt x="81860" y="3005"/>
                    </a:cubicBezTo>
                    <a:cubicBezTo>
                      <a:pt x="82827" y="2938"/>
                      <a:pt x="83869" y="2878"/>
                      <a:pt x="84923" y="2878"/>
                    </a:cubicBezTo>
                    <a:close/>
                    <a:moveTo>
                      <a:pt x="56570" y="53806"/>
                    </a:moveTo>
                    <a:lnTo>
                      <a:pt x="57812" y="54472"/>
                    </a:lnTo>
                    <a:cubicBezTo>
                      <a:pt x="57413" y="54649"/>
                      <a:pt x="57058" y="54782"/>
                      <a:pt x="56659" y="54916"/>
                    </a:cubicBezTo>
                    <a:cubicBezTo>
                      <a:pt x="56614" y="54561"/>
                      <a:pt x="56570" y="54161"/>
                      <a:pt x="56570" y="53806"/>
                    </a:cubicBezTo>
                    <a:close/>
                    <a:moveTo>
                      <a:pt x="72942" y="28561"/>
                    </a:moveTo>
                    <a:lnTo>
                      <a:pt x="72942" y="28561"/>
                    </a:lnTo>
                    <a:cubicBezTo>
                      <a:pt x="71345" y="31711"/>
                      <a:pt x="70413" y="35261"/>
                      <a:pt x="72010" y="38633"/>
                    </a:cubicBezTo>
                    <a:lnTo>
                      <a:pt x="71566" y="38899"/>
                    </a:lnTo>
                    <a:cubicBezTo>
                      <a:pt x="70901" y="37656"/>
                      <a:pt x="70590" y="36281"/>
                      <a:pt x="70679" y="34861"/>
                    </a:cubicBezTo>
                    <a:cubicBezTo>
                      <a:pt x="70679" y="34684"/>
                      <a:pt x="70535" y="34595"/>
                      <a:pt x="70391" y="34595"/>
                    </a:cubicBezTo>
                    <a:cubicBezTo>
                      <a:pt x="70246" y="34595"/>
                      <a:pt x="70102" y="34684"/>
                      <a:pt x="70102" y="34861"/>
                    </a:cubicBezTo>
                    <a:lnTo>
                      <a:pt x="70102" y="35127"/>
                    </a:lnTo>
                    <a:cubicBezTo>
                      <a:pt x="70014" y="35039"/>
                      <a:pt x="69925" y="35039"/>
                      <a:pt x="69836" y="35039"/>
                    </a:cubicBezTo>
                    <a:cubicBezTo>
                      <a:pt x="69703" y="35083"/>
                      <a:pt x="69570" y="35216"/>
                      <a:pt x="69525" y="35349"/>
                    </a:cubicBezTo>
                    <a:lnTo>
                      <a:pt x="69082" y="35882"/>
                    </a:lnTo>
                    <a:cubicBezTo>
                      <a:pt x="68960" y="36094"/>
                      <a:pt x="69130" y="36286"/>
                      <a:pt x="69320" y="36286"/>
                    </a:cubicBezTo>
                    <a:cubicBezTo>
                      <a:pt x="69408" y="36286"/>
                      <a:pt x="69500" y="36246"/>
                      <a:pt x="69570" y="36148"/>
                    </a:cubicBezTo>
                    <a:lnTo>
                      <a:pt x="69836" y="35837"/>
                    </a:lnTo>
                    <a:lnTo>
                      <a:pt x="69925" y="35660"/>
                    </a:lnTo>
                    <a:cubicBezTo>
                      <a:pt x="70014" y="35660"/>
                      <a:pt x="70058" y="35660"/>
                      <a:pt x="70102" y="35615"/>
                    </a:cubicBezTo>
                    <a:cubicBezTo>
                      <a:pt x="70147" y="36059"/>
                      <a:pt x="70191" y="36547"/>
                      <a:pt x="70280" y="36991"/>
                    </a:cubicBezTo>
                    <a:cubicBezTo>
                      <a:pt x="70243" y="36973"/>
                      <a:pt x="70199" y="36962"/>
                      <a:pt x="70156" y="36962"/>
                    </a:cubicBezTo>
                    <a:cubicBezTo>
                      <a:pt x="70096" y="36962"/>
                      <a:pt x="70040" y="36983"/>
                      <a:pt x="70014" y="37035"/>
                    </a:cubicBezTo>
                    <a:cubicBezTo>
                      <a:pt x="69259" y="37967"/>
                      <a:pt x="68904" y="39165"/>
                      <a:pt x="69037" y="40363"/>
                    </a:cubicBezTo>
                    <a:cubicBezTo>
                      <a:pt x="68904" y="40452"/>
                      <a:pt x="68816" y="40540"/>
                      <a:pt x="68682" y="40629"/>
                    </a:cubicBezTo>
                    <a:cubicBezTo>
                      <a:pt x="68464" y="40775"/>
                      <a:pt x="68604" y="41130"/>
                      <a:pt x="68833" y="41130"/>
                    </a:cubicBezTo>
                    <a:cubicBezTo>
                      <a:pt x="68883" y="41130"/>
                      <a:pt x="68937" y="41113"/>
                      <a:pt x="68993" y="41073"/>
                    </a:cubicBezTo>
                    <a:cubicBezTo>
                      <a:pt x="70368" y="40097"/>
                      <a:pt x="71877" y="39209"/>
                      <a:pt x="73474" y="38544"/>
                    </a:cubicBezTo>
                    <a:lnTo>
                      <a:pt x="73474" y="38544"/>
                    </a:lnTo>
                    <a:cubicBezTo>
                      <a:pt x="73297" y="38987"/>
                      <a:pt x="73119" y="39431"/>
                      <a:pt x="72897" y="39875"/>
                    </a:cubicBezTo>
                    <a:lnTo>
                      <a:pt x="72720" y="39875"/>
                    </a:lnTo>
                    <a:cubicBezTo>
                      <a:pt x="70590" y="40895"/>
                      <a:pt x="68638" y="42271"/>
                      <a:pt x="66952" y="43957"/>
                    </a:cubicBezTo>
                    <a:cubicBezTo>
                      <a:pt x="66779" y="44164"/>
                      <a:pt x="66984" y="44426"/>
                      <a:pt x="67188" y="44426"/>
                    </a:cubicBezTo>
                    <a:cubicBezTo>
                      <a:pt x="67245" y="44426"/>
                      <a:pt x="67303" y="44405"/>
                      <a:pt x="67351" y="44356"/>
                    </a:cubicBezTo>
                    <a:cubicBezTo>
                      <a:pt x="68904" y="42847"/>
                      <a:pt x="70679" y="41561"/>
                      <a:pt x="72587" y="40585"/>
                    </a:cubicBezTo>
                    <a:lnTo>
                      <a:pt x="72587" y="40585"/>
                    </a:lnTo>
                    <a:cubicBezTo>
                      <a:pt x="72365" y="41117"/>
                      <a:pt x="72099" y="41605"/>
                      <a:pt x="71833" y="42093"/>
                    </a:cubicBezTo>
                    <a:cubicBezTo>
                      <a:pt x="70102" y="43158"/>
                      <a:pt x="68505" y="44445"/>
                      <a:pt x="67174" y="45998"/>
                    </a:cubicBezTo>
                    <a:cubicBezTo>
                      <a:pt x="65932" y="47329"/>
                      <a:pt x="64601" y="48926"/>
                      <a:pt x="64290" y="50789"/>
                    </a:cubicBezTo>
                    <a:lnTo>
                      <a:pt x="64290" y="50834"/>
                    </a:lnTo>
                    <a:cubicBezTo>
                      <a:pt x="64024" y="51011"/>
                      <a:pt x="63758" y="51233"/>
                      <a:pt x="63447" y="51410"/>
                    </a:cubicBezTo>
                    <a:cubicBezTo>
                      <a:pt x="63758" y="49636"/>
                      <a:pt x="64468" y="47994"/>
                      <a:pt x="65577" y="46574"/>
                    </a:cubicBezTo>
                    <a:cubicBezTo>
                      <a:pt x="65734" y="46386"/>
                      <a:pt x="65536" y="46198"/>
                      <a:pt x="65328" y="46198"/>
                    </a:cubicBezTo>
                    <a:cubicBezTo>
                      <a:pt x="65241" y="46198"/>
                      <a:pt x="65154" y="46230"/>
                      <a:pt x="65089" y="46308"/>
                    </a:cubicBezTo>
                    <a:cubicBezTo>
                      <a:pt x="63846" y="47950"/>
                      <a:pt x="63092" y="49858"/>
                      <a:pt x="62826" y="51899"/>
                    </a:cubicBezTo>
                    <a:cubicBezTo>
                      <a:pt x="62648" y="52032"/>
                      <a:pt x="62427" y="52165"/>
                      <a:pt x="62249" y="52298"/>
                    </a:cubicBezTo>
                    <a:cubicBezTo>
                      <a:pt x="62648" y="48527"/>
                      <a:pt x="64468" y="45110"/>
                      <a:pt x="67307" y="42626"/>
                    </a:cubicBezTo>
                    <a:cubicBezTo>
                      <a:pt x="67485" y="42448"/>
                      <a:pt x="67396" y="42182"/>
                      <a:pt x="67130" y="42138"/>
                    </a:cubicBezTo>
                    <a:cubicBezTo>
                      <a:pt x="67174" y="42093"/>
                      <a:pt x="67174" y="42093"/>
                      <a:pt x="67130" y="42049"/>
                    </a:cubicBezTo>
                    <a:cubicBezTo>
                      <a:pt x="66775" y="39964"/>
                      <a:pt x="67174" y="37790"/>
                      <a:pt x="68194" y="35926"/>
                    </a:cubicBezTo>
                    <a:cubicBezTo>
                      <a:pt x="68316" y="35713"/>
                      <a:pt x="68125" y="35521"/>
                      <a:pt x="67936" y="35521"/>
                    </a:cubicBezTo>
                    <a:cubicBezTo>
                      <a:pt x="67849" y="35521"/>
                      <a:pt x="67762" y="35562"/>
                      <a:pt x="67706" y="35660"/>
                    </a:cubicBezTo>
                    <a:cubicBezTo>
                      <a:pt x="66642" y="37656"/>
                      <a:pt x="66242" y="39919"/>
                      <a:pt x="66597" y="42182"/>
                    </a:cubicBezTo>
                    <a:cubicBezTo>
                      <a:pt x="66642" y="42271"/>
                      <a:pt x="66686" y="42315"/>
                      <a:pt x="66775" y="42359"/>
                    </a:cubicBezTo>
                    <a:cubicBezTo>
                      <a:pt x="66420" y="42670"/>
                      <a:pt x="66109" y="42981"/>
                      <a:pt x="65799" y="43291"/>
                    </a:cubicBezTo>
                    <a:cubicBezTo>
                      <a:pt x="65577" y="40984"/>
                      <a:pt x="65887" y="38677"/>
                      <a:pt x="66642" y="36503"/>
                    </a:cubicBezTo>
                    <a:cubicBezTo>
                      <a:pt x="66723" y="36285"/>
                      <a:pt x="66555" y="36151"/>
                      <a:pt x="66382" y="36151"/>
                    </a:cubicBezTo>
                    <a:cubicBezTo>
                      <a:pt x="66272" y="36151"/>
                      <a:pt x="66161" y="36205"/>
                      <a:pt x="66109" y="36325"/>
                    </a:cubicBezTo>
                    <a:cubicBezTo>
                      <a:pt x="65266" y="38633"/>
                      <a:pt x="65000" y="41073"/>
                      <a:pt x="65266" y="43469"/>
                    </a:cubicBezTo>
                    <a:cubicBezTo>
                      <a:pt x="65266" y="43557"/>
                      <a:pt x="65355" y="43646"/>
                      <a:pt x="65444" y="43690"/>
                    </a:cubicBezTo>
                    <a:cubicBezTo>
                      <a:pt x="65222" y="43912"/>
                      <a:pt x="65044" y="44134"/>
                      <a:pt x="64867" y="44356"/>
                    </a:cubicBezTo>
                    <a:cubicBezTo>
                      <a:pt x="64601" y="43602"/>
                      <a:pt x="64512" y="42803"/>
                      <a:pt x="64645" y="42004"/>
                    </a:cubicBezTo>
                    <a:cubicBezTo>
                      <a:pt x="64672" y="41815"/>
                      <a:pt x="64485" y="41675"/>
                      <a:pt x="64314" y="41675"/>
                    </a:cubicBezTo>
                    <a:cubicBezTo>
                      <a:pt x="64205" y="41675"/>
                      <a:pt x="64103" y="41733"/>
                      <a:pt x="64068" y="41871"/>
                    </a:cubicBezTo>
                    <a:cubicBezTo>
                      <a:pt x="63935" y="42803"/>
                      <a:pt x="64024" y="43779"/>
                      <a:pt x="64379" y="44667"/>
                    </a:cubicBezTo>
                    <a:cubicBezTo>
                      <a:pt x="64379" y="44711"/>
                      <a:pt x="64423" y="44755"/>
                      <a:pt x="64512" y="44800"/>
                    </a:cubicBezTo>
                    <a:cubicBezTo>
                      <a:pt x="64113" y="45332"/>
                      <a:pt x="63802" y="45864"/>
                      <a:pt x="63491" y="46397"/>
                    </a:cubicBezTo>
                    <a:cubicBezTo>
                      <a:pt x="63536" y="46264"/>
                      <a:pt x="63491" y="46131"/>
                      <a:pt x="63403" y="46042"/>
                    </a:cubicBezTo>
                    <a:lnTo>
                      <a:pt x="62338" y="45288"/>
                    </a:lnTo>
                    <a:cubicBezTo>
                      <a:pt x="62295" y="45259"/>
                      <a:pt x="62253" y="45247"/>
                      <a:pt x="62212" y="45247"/>
                    </a:cubicBezTo>
                    <a:cubicBezTo>
                      <a:pt x="62000" y="45247"/>
                      <a:pt x="61848" y="45589"/>
                      <a:pt x="62072" y="45776"/>
                    </a:cubicBezTo>
                    <a:lnTo>
                      <a:pt x="63136" y="46574"/>
                    </a:lnTo>
                    <a:cubicBezTo>
                      <a:pt x="63187" y="46608"/>
                      <a:pt x="63238" y="46623"/>
                      <a:pt x="63287" y="46623"/>
                    </a:cubicBezTo>
                    <a:cubicBezTo>
                      <a:pt x="63365" y="46623"/>
                      <a:pt x="63437" y="46585"/>
                      <a:pt x="63491" y="46530"/>
                    </a:cubicBezTo>
                    <a:lnTo>
                      <a:pt x="63491" y="46530"/>
                    </a:lnTo>
                    <a:cubicBezTo>
                      <a:pt x="63403" y="46707"/>
                      <a:pt x="63314" y="46885"/>
                      <a:pt x="63225" y="47062"/>
                    </a:cubicBezTo>
                    <a:lnTo>
                      <a:pt x="63181" y="47062"/>
                    </a:lnTo>
                    <a:lnTo>
                      <a:pt x="61761" y="46264"/>
                    </a:lnTo>
                    <a:cubicBezTo>
                      <a:pt x="61718" y="46245"/>
                      <a:pt x="61677" y="46237"/>
                      <a:pt x="61639" y="46237"/>
                    </a:cubicBezTo>
                    <a:cubicBezTo>
                      <a:pt x="61399" y="46237"/>
                      <a:pt x="61265" y="46561"/>
                      <a:pt x="61495" y="46752"/>
                    </a:cubicBezTo>
                    <a:lnTo>
                      <a:pt x="62870" y="47550"/>
                    </a:lnTo>
                    <a:lnTo>
                      <a:pt x="62959" y="47550"/>
                    </a:lnTo>
                    <a:cubicBezTo>
                      <a:pt x="62826" y="47861"/>
                      <a:pt x="62737" y="48172"/>
                      <a:pt x="62604" y="48482"/>
                    </a:cubicBezTo>
                    <a:cubicBezTo>
                      <a:pt x="62604" y="48393"/>
                      <a:pt x="62604" y="48349"/>
                      <a:pt x="62560" y="48305"/>
                    </a:cubicBezTo>
                    <a:cubicBezTo>
                      <a:pt x="62205" y="47817"/>
                      <a:pt x="61805" y="47417"/>
                      <a:pt x="61273" y="47151"/>
                    </a:cubicBezTo>
                    <a:cubicBezTo>
                      <a:pt x="61227" y="47125"/>
                      <a:pt x="61181" y="47113"/>
                      <a:pt x="61138" y="47113"/>
                    </a:cubicBezTo>
                    <a:cubicBezTo>
                      <a:pt x="60896" y="47113"/>
                      <a:pt x="60743" y="47488"/>
                      <a:pt x="61007" y="47639"/>
                    </a:cubicBezTo>
                    <a:cubicBezTo>
                      <a:pt x="61406" y="47861"/>
                      <a:pt x="61805" y="48172"/>
                      <a:pt x="62072" y="48571"/>
                    </a:cubicBezTo>
                    <a:cubicBezTo>
                      <a:pt x="62130" y="48649"/>
                      <a:pt x="62222" y="48684"/>
                      <a:pt x="62315" y="48684"/>
                    </a:cubicBezTo>
                    <a:cubicBezTo>
                      <a:pt x="62434" y="48684"/>
                      <a:pt x="62554" y="48626"/>
                      <a:pt x="62604" y="48527"/>
                    </a:cubicBezTo>
                    <a:lnTo>
                      <a:pt x="62604" y="48527"/>
                    </a:lnTo>
                    <a:cubicBezTo>
                      <a:pt x="62205" y="49503"/>
                      <a:pt x="61939" y="50523"/>
                      <a:pt x="61805" y="51544"/>
                    </a:cubicBezTo>
                    <a:cubicBezTo>
                      <a:pt x="61761" y="51322"/>
                      <a:pt x="61717" y="51100"/>
                      <a:pt x="61672" y="50834"/>
                    </a:cubicBezTo>
                    <a:cubicBezTo>
                      <a:pt x="61655" y="50698"/>
                      <a:pt x="61567" y="50640"/>
                      <a:pt x="61467" y="50640"/>
                    </a:cubicBezTo>
                    <a:cubicBezTo>
                      <a:pt x="61305" y="50640"/>
                      <a:pt x="61112" y="50792"/>
                      <a:pt x="61140" y="51011"/>
                    </a:cubicBezTo>
                    <a:cubicBezTo>
                      <a:pt x="61140" y="51322"/>
                      <a:pt x="61229" y="51544"/>
                      <a:pt x="61273" y="51854"/>
                    </a:cubicBezTo>
                    <a:cubicBezTo>
                      <a:pt x="61051" y="51721"/>
                      <a:pt x="60829" y="51632"/>
                      <a:pt x="60652" y="51544"/>
                    </a:cubicBezTo>
                    <a:cubicBezTo>
                      <a:pt x="60696" y="51499"/>
                      <a:pt x="60696" y="51410"/>
                      <a:pt x="60696" y="51322"/>
                    </a:cubicBezTo>
                    <a:cubicBezTo>
                      <a:pt x="60563" y="50434"/>
                      <a:pt x="60297" y="49591"/>
                      <a:pt x="59898" y="48748"/>
                    </a:cubicBezTo>
                    <a:cubicBezTo>
                      <a:pt x="59856" y="48652"/>
                      <a:pt x="59781" y="48611"/>
                      <a:pt x="59701" y="48611"/>
                    </a:cubicBezTo>
                    <a:cubicBezTo>
                      <a:pt x="59522" y="48611"/>
                      <a:pt x="59318" y="48814"/>
                      <a:pt x="59410" y="49059"/>
                    </a:cubicBezTo>
                    <a:cubicBezTo>
                      <a:pt x="59765" y="49769"/>
                      <a:pt x="59986" y="50523"/>
                      <a:pt x="60119" y="51322"/>
                    </a:cubicBezTo>
                    <a:lnTo>
                      <a:pt x="59809" y="51189"/>
                    </a:lnTo>
                    <a:cubicBezTo>
                      <a:pt x="59676" y="50612"/>
                      <a:pt x="59498" y="50035"/>
                      <a:pt x="59276" y="49503"/>
                    </a:cubicBezTo>
                    <a:cubicBezTo>
                      <a:pt x="59224" y="49412"/>
                      <a:pt x="59146" y="49374"/>
                      <a:pt x="59065" y="49374"/>
                    </a:cubicBezTo>
                    <a:cubicBezTo>
                      <a:pt x="58870" y="49374"/>
                      <a:pt x="58663" y="49594"/>
                      <a:pt x="58788" y="49813"/>
                    </a:cubicBezTo>
                    <a:cubicBezTo>
                      <a:pt x="58966" y="50168"/>
                      <a:pt x="59099" y="50568"/>
                      <a:pt x="59188" y="50967"/>
                    </a:cubicBezTo>
                    <a:cubicBezTo>
                      <a:pt x="58744" y="50789"/>
                      <a:pt x="58300" y="50656"/>
                      <a:pt x="57857" y="50523"/>
                    </a:cubicBezTo>
                    <a:cubicBezTo>
                      <a:pt x="57830" y="50516"/>
                      <a:pt x="57804" y="50513"/>
                      <a:pt x="57780" y="50513"/>
                    </a:cubicBezTo>
                    <a:cubicBezTo>
                      <a:pt x="57484" y="50513"/>
                      <a:pt x="57396" y="50977"/>
                      <a:pt x="57724" y="51100"/>
                    </a:cubicBezTo>
                    <a:cubicBezTo>
                      <a:pt x="58300" y="51233"/>
                      <a:pt x="58833" y="51410"/>
                      <a:pt x="59410" y="51632"/>
                    </a:cubicBezTo>
                    <a:cubicBezTo>
                      <a:pt x="59443" y="51732"/>
                      <a:pt x="59526" y="51782"/>
                      <a:pt x="59622" y="51782"/>
                    </a:cubicBezTo>
                    <a:cubicBezTo>
                      <a:pt x="59654" y="51782"/>
                      <a:pt x="59687" y="51777"/>
                      <a:pt x="59720" y="51765"/>
                    </a:cubicBezTo>
                    <a:cubicBezTo>
                      <a:pt x="60341" y="52032"/>
                      <a:pt x="60962" y="52298"/>
                      <a:pt x="61584" y="52653"/>
                    </a:cubicBezTo>
                    <a:lnTo>
                      <a:pt x="61672" y="52653"/>
                    </a:lnTo>
                    <a:cubicBezTo>
                      <a:pt x="61450" y="52742"/>
                      <a:pt x="61273" y="52875"/>
                      <a:pt x="61051" y="53008"/>
                    </a:cubicBezTo>
                    <a:cubicBezTo>
                      <a:pt x="61096" y="52875"/>
                      <a:pt x="61051" y="52742"/>
                      <a:pt x="60918" y="52697"/>
                    </a:cubicBezTo>
                    <a:lnTo>
                      <a:pt x="60430" y="52475"/>
                    </a:lnTo>
                    <a:cubicBezTo>
                      <a:pt x="60393" y="52460"/>
                      <a:pt x="60357" y="52453"/>
                      <a:pt x="60323" y="52453"/>
                    </a:cubicBezTo>
                    <a:cubicBezTo>
                      <a:pt x="60065" y="52453"/>
                      <a:pt x="59890" y="52846"/>
                      <a:pt x="60164" y="52963"/>
                    </a:cubicBezTo>
                    <a:lnTo>
                      <a:pt x="60652" y="53185"/>
                    </a:lnTo>
                    <a:cubicBezTo>
                      <a:pt x="59898" y="53585"/>
                      <a:pt x="59099" y="53984"/>
                      <a:pt x="58256" y="54339"/>
                    </a:cubicBezTo>
                    <a:cubicBezTo>
                      <a:pt x="58300" y="54206"/>
                      <a:pt x="58212" y="54117"/>
                      <a:pt x="58123" y="54073"/>
                    </a:cubicBezTo>
                    <a:lnTo>
                      <a:pt x="56570" y="53185"/>
                    </a:lnTo>
                    <a:cubicBezTo>
                      <a:pt x="56570" y="53008"/>
                      <a:pt x="56570" y="52875"/>
                      <a:pt x="56614" y="52697"/>
                    </a:cubicBezTo>
                    <a:cubicBezTo>
                      <a:pt x="57324" y="53052"/>
                      <a:pt x="57990" y="53451"/>
                      <a:pt x="58655" y="53939"/>
                    </a:cubicBezTo>
                    <a:cubicBezTo>
                      <a:pt x="58710" y="53985"/>
                      <a:pt x="58771" y="54004"/>
                      <a:pt x="58830" y="54004"/>
                    </a:cubicBezTo>
                    <a:cubicBezTo>
                      <a:pt x="59058" y="54004"/>
                      <a:pt x="59266" y="53716"/>
                      <a:pt x="59055" y="53540"/>
                    </a:cubicBezTo>
                    <a:cubicBezTo>
                      <a:pt x="58300" y="53008"/>
                      <a:pt x="57546" y="52520"/>
                      <a:pt x="56703" y="52120"/>
                    </a:cubicBezTo>
                    <a:cubicBezTo>
                      <a:pt x="56703" y="52032"/>
                      <a:pt x="56747" y="51899"/>
                      <a:pt x="56792" y="51810"/>
                    </a:cubicBezTo>
                    <a:cubicBezTo>
                      <a:pt x="56792" y="51765"/>
                      <a:pt x="56792" y="51677"/>
                      <a:pt x="56792" y="51632"/>
                    </a:cubicBezTo>
                    <a:lnTo>
                      <a:pt x="58744" y="52298"/>
                    </a:lnTo>
                    <a:cubicBezTo>
                      <a:pt x="58783" y="52312"/>
                      <a:pt x="58819" y="52319"/>
                      <a:pt x="58852" y="52319"/>
                    </a:cubicBezTo>
                    <a:cubicBezTo>
                      <a:pt x="59122" y="52319"/>
                      <a:pt x="59193" y="51884"/>
                      <a:pt x="58877" y="51765"/>
                    </a:cubicBezTo>
                    <a:lnTo>
                      <a:pt x="56792" y="51056"/>
                    </a:lnTo>
                    <a:cubicBezTo>
                      <a:pt x="56756" y="51044"/>
                      <a:pt x="56722" y="51038"/>
                      <a:pt x="56691" y="51038"/>
                    </a:cubicBezTo>
                    <a:cubicBezTo>
                      <a:pt x="56494" y="51038"/>
                      <a:pt x="56405" y="51263"/>
                      <a:pt x="56481" y="51455"/>
                    </a:cubicBezTo>
                    <a:cubicBezTo>
                      <a:pt x="56393" y="51455"/>
                      <a:pt x="56259" y="51544"/>
                      <a:pt x="56259" y="51632"/>
                    </a:cubicBezTo>
                    <a:cubicBezTo>
                      <a:pt x="55993" y="52742"/>
                      <a:pt x="55949" y="53939"/>
                      <a:pt x="56126" y="55049"/>
                    </a:cubicBezTo>
                    <a:cubicBezTo>
                      <a:pt x="56082" y="55093"/>
                      <a:pt x="56082" y="55093"/>
                      <a:pt x="56126" y="55093"/>
                    </a:cubicBezTo>
                    <a:cubicBezTo>
                      <a:pt x="55550" y="55271"/>
                      <a:pt x="54973" y="55448"/>
                      <a:pt x="54352" y="55625"/>
                    </a:cubicBezTo>
                    <a:cubicBezTo>
                      <a:pt x="54263" y="54827"/>
                      <a:pt x="54263" y="54073"/>
                      <a:pt x="54440" y="53318"/>
                    </a:cubicBezTo>
                    <a:cubicBezTo>
                      <a:pt x="54493" y="53109"/>
                      <a:pt x="54328" y="52976"/>
                      <a:pt x="54167" y="52976"/>
                    </a:cubicBezTo>
                    <a:cubicBezTo>
                      <a:pt x="54055" y="52976"/>
                      <a:pt x="53944" y="53040"/>
                      <a:pt x="53908" y="53185"/>
                    </a:cubicBezTo>
                    <a:cubicBezTo>
                      <a:pt x="53775" y="53806"/>
                      <a:pt x="53686" y="54472"/>
                      <a:pt x="53730" y="55137"/>
                    </a:cubicBezTo>
                    <a:cubicBezTo>
                      <a:pt x="53553" y="54694"/>
                      <a:pt x="53287" y="54294"/>
                      <a:pt x="52976" y="53984"/>
                    </a:cubicBezTo>
                    <a:cubicBezTo>
                      <a:pt x="52914" y="53921"/>
                      <a:pt x="52844" y="53895"/>
                      <a:pt x="52777" y="53895"/>
                    </a:cubicBezTo>
                    <a:cubicBezTo>
                      <a:pt x="52559" y="53895"/>
                      <a:pt x="52373" y="54169"/>
                      <a:pt x="52577" y="54339"/>
                    </a:cubicBezTo>
                    <a:cubicBezTo>
                      <a:pt x="52932" y="54738"/>
                      <a:pt x="53242" y="55226"/>
                      <a:pt x="53376" y="55759"/>
                    </a:cubicBezTo>
                    <a:cubicBezTo>
                      <a:pt x="53420" y="55759"/>
                      <a:pt x="53420" y="55803"/>
                      <a:pt x="53420" y="55847"/>
                    </a:cubicBezTo>
                    <a:cubicBezTo>
                      <a:pt x="52887" y="55936"/>
                      <a:pt x="52355" y="56069"/>
                      <a:pt x="51823" y="56158"/>
                    </a:cubicBezTo>
                    <a:cubicBezTo>
                      <a:pt x="51823" y="56069"/>
                      <a:pt x="51823" y="55980"/>
                      <a:pt x="51778" y="55936"/>
                    </a:cubicBezTo>
                    <a:lnTo>
                      <a:pt x="51290" y="55004"/>
                    </a:lnTo>
                    <a:cubicBezTo>
                      <a:pt x="51234" y="54906"/>
                      <a:pt x="51148" y="54866"/>
                      <a:pt x="51061" y="54866"/>
                    </a:cubicBezTo>
                    <a:cubicBezTo>
                      <a:pt x="50871" y="54866"/>
                      <a:pt x="50681" y="55058"/>
                      <a:pt x="50802" y="55271"/>
                    </a:cubicBezTo>
                    <a:lnTo>
                      <a:pt x="51290" y="56202"/>
                    </a:lnTo>
                    <a:lnTo>
                      <a:pt x="50935" y="56247"/>
                    </a:lnTo>
                    <a:lnTo>
                      <a:pt x="50580" y="55448"/>
                    </a:lnTo>
                    <a:cubicBezTo>
                      <a:pt x="50524" y="55350"/>
                      <a:pt x="50438" y="55310"/>
                      <a:pt x="50351" y="55310"/>
                    </a:cubicBezTo>
                    <a:cubicBezTo>
                      <a:pt x="50161" y="55310"/>
                      <a:pt x="49971" y="55501"/>
                      <a:pt x="50092" y="55714"/>
                    </a:cubicBezTo>
                    <a:lnTo>
                      <a:pt x="50403" y="56335"/>
                    </a:lnTo>
                    <a:cubicBezTo>
                      <a:pt x="49440" y="56440"/>
                      <a:pt x="48485" y="56490"/>
                      <a:pt x="47533" y="56490"/>
                    </a:cubicBezTo>
                    <a:cubicBezTo>
                      <a:pt x="46073" y="56490"/>
                      <a:pt x="44622" y="56373"/>
                      <a:pt x="43171" y="56158"/>
                    </a:cubicBezTo>
                    <a:lnTo>
                      <a:pt x="43171" y="56114"/>
                    </a:lnTo>
                    <a:cubicBezTo>
                      <a:pt x="38379" y="55359"/>
                      <a:pt x="33854" y="53318"/>
                      <a:pt x="30082" y="50301"/>
                    </a:cubicBezTo>
                    <a:cubicBezTo>
                      <a:pt x="31990" y="49591"/>
                      <a:pt x="33898" y="48837"/>
                      <a:pt x="35806" y="48039"/>
                    </a:cubicBezTo>
                    <a:cubicBezTo>
                      <a:pt x="46321" y="43690"/>
                      <a:pt x="56659" y="38810"/>
                      <a:pt x="66375" y="32865"/>
                    </a:cubicBezTo>
                    <a:lnTo>
                      <a:pt x="67396" y="32199"/>
                    </a:lnTo>
                    <a:lnTo>
                      <a:pt x="67928" y="32865"/>
                    </a:lnTo>
                    <a:lnTo>
                      <a:pt x="67973" y="32865"/>
                    </a:lnTo>
                    <a:cubicBezTo>
                      <a:pt x="68017" y="32865"/>
                      <a:pt x="67884" y="32953"/>
                      <a:pt x="67884" y="32998"/>
                    </a:cubicBezTo>
                    <a:cubicBezTo>
                      <a:pt x="67714" y="33202"/>
                      <a:pt x="67909" y="33485"/>
                      <a:pt x="68090" y="33485"/>
                    </a:cubicBezTo>
                    <a:cubicBezTo>
                      <a:pt x="68144" y="33485"/>
                      <a:pt x="68198" y="33459"/>
                      <a:pt x="68239" y="33397"/>
                    </a:cubicBezTo>
                    <a:cubicBezTo>
                      <a:pt x="69037" y="32421"/>
                      <a:pt x="69880" y="31534"/>
                      <a:pt x="70812" y="30735"/>
                    </a:cubicBezTo>
                    <a:lnTo>
                      <a:pt x="70901" y="30735"/>
                    </a:lnTo>
                    <a:cubicBezTo>
                      <a:pt x="70679" y="31312"/>
                      <a:pt x="70546" y="31933"/>
                      <a:pt x="70413" y="32554"/>
                    </a:cubicBezTo>
                    <a:cubicBezTo>
                      <a:pt x="70387" y="32764"/>
                      <a:pt x="70562" y="32896"/>
                      <a:pt x="70728" y="32896"/>
                    </a:cubicBezTo>
                    <a:cubicBezTo>
                      <a:pt x="70843" y="32896"/>
                      <a:pt x="70953" y="32832"/>
                      <a:pt x="70990" y="32687"/>
                    </a:cubicBezTo>
                    <a:cubicBezTo>
                      <a:pt x="71211" y="31489"/>
                      <a:pt x="71611" y="30380"/>
                      <a:pt x="72188" y="29315"/>
                    </a:cubicBezTo>
                    <a:cubicBezTo>
                      <a:pt x="72232" y="29227"/>
                      <a:pt x="72232" y="29138"/>
                      <a:pt x="72188" y="29093"/>
                    </a:cubicBezTo>
                    <a:lnTo>
                      <a:pt x="72942" y="28561"/>
                    </a:lnTo>
                    <a:close/>
                    <a:moveTo>
                      <a:pt x="47278" y="0"/>
                    </a:moveTo>
                    <a:cubicBezTo>
                      <a:pt x="46591" y="0"/>
                      <a:pt x="45902" y="26"/>
                      <a:pt x="45212" y="77"/>
                    </a:cubicBezTo>
                    <a:cubicBezTo>
                      <a:pt x="31946" y="1186"/>
                      <a:pt x="20721" y="11524"/>
                      <a:pt x="19079" y="24834"/>
                    </a:cubicBezTo>
                    <a:cubicBezTo>
                      <a:pt x="18902" y="26520"/>
                      <a:pt x="18857" y="28250"/>
                      <a:pt x="18946" y="29936"/>
                    </a:cubicBezTo>
                    <a:lnTo>
                      <a:pt x="18857" y="29981"/>
                    </a:lnTo>
                    <a:cubicBezTo>
                      <a:pt x="14065" y="33752"/>
                      <a:pt x="9185" y="37745"/>
                      <a:pt x="5236" y="42404"/>
                    </a:cubicBezTo>
                    <a:cubicBezTo>
                      <a:pt x="2840" y="45288"/>
                      <a:pt x="1" y="50612"/>
                      <a:pt x="3816" y="53673"/>
                    </a:cubicBezTo>
                    <a:cubicBezTo>
                      <a:pt x="5272" y="54784"/>
                      <a:pt x="7189" y="55068"/>
                      <a:pt x="9028" y="55068"/>
                    </a:cubicBezTo>
                    <a:cubicBezTo>
                      <a:pt x="9320" y="55068"/>
                      <a:pt x="9609" y="55061"/>
                      <a:pt x="9895" y="55049"/>
                    </a:cubicBezTo>
                    <a:cubicBezTo>
                      <a:pt x="12734" y="54871"/>
                      <a:pt x="15530" y="54472"/>
                      <a:pt x="18325" y="53806"/>
                    </a:cubicBezTo>
                    <a:cubicBezTo>
                      <a:pt x="22096" y="52963"/>
                      <a:pt x="25867" y="51854"/>
                      <a:pt x="29506" y="50479"/>
                    </a:cubicBezTo>
                    <a:cubicBezTo>
                      <a:pt x="29550" y="50523"/>
                      <a:pt x="29550" y="50568"/>
                      <a:pt x="29594" y="50612"/>
                    </a:cubicBezTo>
                    <a:cubicBezTo>
                      <a:pt x="34742" y="54845"/>
                      <a:pt x="41105" y="57016"/>
                      <a:pt x="47515" y="57016"/>
                    </a:cubicBezTo>
                    <a:cubicBezTo>
                      <a:pt x="51989" y="57016"/>
                      <a:pt x="56486" y="55958"/>
                      <a:pt x="60608" y="53806"/>
                    </a:cubicBezTo>
                    <a:cubicBezTo>
                      <a:pt x="70679" y="48571"/>
                      <a:pt x="76624" y="37834"/>
                      <a:pt x="75781" y="26520"/>
                    </a:cubicBezTo>
                    <a:lnTo>
                      <a:pt x="75781" y="26476"/>
                    </a:lnTo>
                    <a:cubicBezTo>
                      <a:pt x="77157" y="25455"/>
                      <a:pt x="78532" y="24390"/>
                      <a:pt x="79908" y="23281"/>
                    </a:cubicBezTo>
                    <a:cubicBezTo>
                      <a:pt x="82082" y="21462"/>
                      <a:pt x="84211" y="19599"/>
                      <a:pt x="86252" y="17602"/>
                    </a:cubicBezTo>
                    <a:cubicBezTo>
                      <a:pt x="88116" y="15783"/>
                      <a:pt x="90023" y="13875"/>
                      <a:pt x="91266" y="11524"/>
                    </a:cubicBezTo>
                    <a:cubicBezTo>
                      <a:pt x="92331" y="9571"/>
                      <a:pt x="93262" y="6865"/>
                      <a:pt x="92064" y="4780"/>
                    </a:cubicBezTo>
                    <a:cubicBezTo>
                      <a:pt x="90866" y="2561"/>
                      <a:pt x="87672" y="2517"/>
                      <a:pt x="85498" y="2428"/>
                    </a:cubicBezTo>
                    <a:cubicBezTo>
                      <a:pt x="84969" y="2401"/>
                      <a:pt x="84441" y="2389"/>
                      <a:pt x="83914" y="2389"/>
                    </a:cubicBezTo>
                    <a:cubicBezTo>
                      <a:pt x="77452" y="2389"/>
                      <a:pt x="71116" y="4326"/>
                      <a:pt x="65044" y="6377"/>
                    </a:cubicBezTo>
                    <a:cubicBezTo>
                      <a:pt x="59991" y="2246"/>
                      <a:pt x="53741" y="0"/>
                      <a:pt x="47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67"/>
              <p:cNvSpPr/>
              <p:nvPr/>
            </p:nvSpPr>
            <p:spPr>
              <a:xfrm>
                <a:off x="1891958" y="3308459"/>
                <a:ext cx="37855" cy="44176"/>
              </a:xfrm>
              <a:custGeom>
                <a:avLst/>
                <a:gdLst/>
                <a:ahLst/>
                <a:cxnLst/>
                <a:rect l="l" t="t" r="r" b="b"/>
                <a:pathLst>
                  <a:path w="533" h="622" extrusionOk="0">
                    <a:moveTo>
                      <a:pt x="266" y="0"/>
                    </a:moveTo>
                    <a:cubicBezTo>
                      <a:pt x="133" y="0"/>
                      <a:pt x="0" y="89"/>
                      <a:pt x="0" y="267"/>
                    </a:cubicBezTo>
                    <a:lnTo>
                      <a:pt x="0" y="355"/>
                    </a:lnTo>
                    <a:cubicBezTo>
                      <a:pt x="0" y="533"/>
                      <a:pt x="133" y="622"/>
                      <a:pt x="266" y="622"/>
                    </a:cubicBezTo>
                    <a:cubicBezTo>
                      <a:pt x="400" y="622"/>
                      <a:pt x="533" y="533"/>
                      <a:pt x="533" y="355"/>
                    </a:cubicBezTo>
                    <a:lnTo>
                      <a:pt x="533" y="267"/>
                    </a:lnTo>
                    <a:cubicBezTo>
                      <a:pt x="533" y="89"/>
                      <a:pt x="40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67"/>
              <p:cNvSpPr/>
              <p:nvPr/>
            </p:nvSpPr>
            <p:spPr>
              <a:xfrm>
                <a:off x="1677683" y="3475078"/>
                <a:ext cx="262854" cy="584089"/>
              </a:xfrm>
              <a:custGeom>
                <a:avLst/>
                <a:gdLst/>
                <a:ahLst/>
                <a:cxnLst/>
                <a:rect l="l" t="t" r="r" b="b"/>
                <a:pathLst>
                  <a:path w="3701" h="8224" extrusionOk="0">
                    <a:moveTo>
                      <a:pt x="1960" y="1"/>
                    </a:moveTo>
                    <a:cubicBezTo>
                      <a:pt x="1873" y="1"/>
                      <a:pt x="1787" y="41"/>
                      <a:pt x="1731" y="139"/>
                    </a:cubicBezTo>
                    <a:cubicBezTo>
                      <a:pt x="888" y="1692"/>
                      <a:pt x="0" y="3821"/>
                      <a:pt x="311" y="5641"/>
                    </a:cubicBezTo>
                    <a:cubicBezTo>
                      <a:pt x="621" y="7105"/>
                      <a:pt x="1908" y="7815"/>
                      <a:pt x="3195" y="8214"/>
                    </a:cubicBezTo>
                    <a:cubicBezTo>
                      <a:pt x="3222" y="8221"/>
                      <a:pt x="3248" y="8224"/>
                      <a:pt x="3273" y="8224"/>
                    </a:cubicBezTo>
                    <a:cubicBezTo>
                      <a:pt x="3574" y="8224"/>
                      <a:pt x="3700" y="7760"/>
                      <a:pt x="3372" y="7637"/>
                    </a:cubicBezTo>
                    <a:cubicBezTo>
                      <a:pt x="1642" y="7149"/>
                      <a:pt x="666" y="6173"/>
                      <a:pt x="888" y="4310"/>
                    </a:cubicBezTo>
                    <a:cubicBezTo>
                      <a:pt x="1109" y="2934"/>
                      <a:pt x="1553" y="1603"/>
                      <a:pt x="2219" y="405"/>
                    </a:cubicBezTo>
                    <a:cubicBezTo>
                      <a:pt x="2340" y="192"/>
                      <a:pt x="2150" y="1"/>
                      <a:pt x="1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67"/>
              <p:cNvSpPr/>
              <p:nvPr/>
            </p:nvSpPr>
            <p:spPr>
              <a:xfrm>
                <a:off x="1977043" y="4017477"/>
                <a:ext cx="59943" cy="37855"/>
              </a:xfrm>
              <a:custGeom>
                <a:avLst/>
                <a:gdLst/>
                <a:ahLst/>
                <a:cxnLst/>
                <a:rect l="l" t="t" r="r" b="b"/>
                <a:pathLst>
                  <a:path w="844" h="533" extrusionOk="0">
                    <a:moveTo>
                      <a:pt x="355" y="0"/>
                    </a:moveTo>
                    <a:cubicBezTo>
                      <a:pt x="0" y="0"/>
                      <a:pt x="0" y="533"/>
                      <a:pt x="355" y="533"/>
                    </a:cubicBezTo>
                    <a:lnTo>
                      <a:pt x="444" y="533"/>
                    </a:lnTo>
                    <a:cubicBezTo>
                      <a:pt x="843" y="533"/>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67"/>
              <p:cNvSpPr/>
              <p:nvPr/>
            </p:nvSpPr>
            <p:spPr>
              <a:xfrm>
                <a:off x="4056582" y="2423234"/>
                <a:ext cx="2023360" cy="1126417"/>
              </a:xfrm>
              <a:custGeom>
                <a:avLst/>
                <a:gdLst/>
                <a:ahLst/>
                <a:cxnLst/>
                <a:rect l="l" t="t" r="r" b="b"/>
                <a:pathLst>
                  <a:path w="28489" h="15860" extrusionOk="0">
                    <a:moveTo>
                      <a:pt x="28099" y="0"/>
                    </a:moveTo>
                    <a:cubicBezTo>
                      <a:pt x="28053" y="0"/>
                      <a:pt x="28005" y="13"/>
                      <a:pt x="27955" y="41"/>
                    </a:cubicBezTo>
                    <a:cubicBezTo>
                      <a:pt x="23651" y="3014"/>
                      <a:pt x="19436" y="6164"/>
                      <a:pt x="14733" y="8471"/>
                    </a:cubicBezTo>
                    <a:cubicBezTo>
                      <a:pt x="10030" y="10778"/>
                      <a:pt x="5105" y="13041"/>
                      <a:pt x="314" y="15348"/>
                    </a:cubicBezTo>
                    <a:cubicBezTo>
                      <a:pt x="1" y="15466"/>
                      <a:pt x="205" y="15859"/>
                      <a:pt x="471" y="15859"/>
                    </a:cubicBezTo>
                    <a:cubicBezTo>
                      <a:pt x="506" y="15859"/>
                      <a:pt x="543" y="15852"/>
                      <a:pt x="580" y="15836"/>
                    </a:cubicBezTo>
                    <a:cubicBezTo>
                      <a:pt x="5372" y="13529"/>
                      <a:pt x="10208" y="11266"/>
                      <a:pt x="14999" y="8915"/>
                    </a:cubicBezTo>
                    <a:cubicBezTo>
                      <a:pt x="19791" y="6608"/>
                      <a:pt x="23962" y="3458"/>
                      <a:pt x="28265" y="529"/>
                    </a:cubicBezTo>
                    <a:cubicBezTo>
                      <a:pt x="28489" y="343"/>
                      <a:pt x="28337" y="0"/>
                      <a:pt x="28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67"/>
              <p:cNvSpPr/>
              <p:nvPr/>
            </p:nvSpPr>
            <p:spPr>
              <a:xfrm>
                <a:off x="6212115" y="2296956"/>
                <a:ext cx="56818" cy="37855"/>
              </a:xfrm>
              <a:custGeom>
                <a:avLst/>
                <a:gdLst/>
                <a:ahLst/>
                <a:cxnLst/>
                <a:rect l="l" t="t" r="r" b="b"/>
                <a:pathLst>
                  <a:path w="800" h="533" extrusionOk="0">
                    <a:moveTo>
                      <a:pt x="356" y="0"/>
                    </a:moveTo>
                    <a:cubicBezTo>
                      <a:pt x="1" y="0"/>
                      <a:pt x="1" y="533"/>
                      <a:pt x="356"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67"/>
              <p:cNvSpPr/>
              <p:nvPr/>
            </p:nvSpPr>
            <p:spPr>
              <a:xfrm>
                <a:off x="6392512" y="1222102"/>
                <a:ext cx="897582" cy="975565"/>
              </a:xfrm>
              <a:custGeom>
                <a:avLst/>
                <a:gdLst/>
                <a:ahLst/>
                <a:cxnLst/>
                <a:rect l="l" t="t" r="r" b="b"/>
                <a:pathLst>
                  <a:path w="12638" h="13736" extrusionOk="0">
                    <a:moveTo>
                      <a:pt x="12274" y="1"/>
                    </a:moveTo>
                    <a:cubicBezTo>
                      <a:pt x="12193" y="1"/>
                      <a:pt x="12113" y="42"/>
                      <a:pt x="12058" y="138"/>
                    </a:cubicBezTo>
                    <a:cubicBezTo>
                      <a:pt x="9396" y="5551"/>
                      <a:pt x="4737" y="9499"/>
                      <a:pt x="212" y="13271"/>
                    </a:cubicBezTo>
                    <a:cubicBezTo>
                      <a:pt x="0" y="13447"/>
                      <a:pt x="181" y="13735"/>
                      <a:pt x="419" y="13735"/>
                    </a:cubicBezTo>
                    <a:cubicBezTo>
                      <a:pt x="481" y="13735"/>
                      <a:pt x="547" y="13716"/>
                      <a:pt x="611" y="13670"/>
                    </a:cubicBezTo>
                    <a:cubicBezTo>
                      <a:pt x="5181" y="9854"/>
                      <a:pt x="9839" y="5861"/>
                      <a:pt x="12546" y="448"/>
                    </a:cubicBezTo>
                    <a:cubicBezTo>
                      <a:pt x="12638" y="203"/>
                      <a:pt x="12455" y="1"/>
                      <a:pt x="12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67"/>
              <p:cNvSpPr/>
              <p:nvPr/>
            </p:nvSpPr>
            <p:spPr>
              <a:xfrm>
                <a:off x="7248830" y="1036520"/>
                <a:ext cx="37926" cy="46520"/>
              </a:xfrm>
              <a:custGeom>
                <a:avLst/>
                <a:gdLst/>
                <a:ahLst/>
                <a:cxnLst/>
                <a:rect l="l" t="t" r="r" b="b"/>
                <a:pathLst>
                  <a:path w="534" h="655" extrusionOk="0">
                    <a:moveTo>
                      <a:pt x="267" y="0"/>
                    </a:moveTo>
                    <a:cubicBezTo>
                      <a:pt x="134" y="0"/>
                      <a:pt x="1" y="89"/>
                      <a:pt x="1" y="266"/>
                    </a:cubicBezTo>
                    <a:lnTo>
                      <a:pt x="1" y="355"/>
                    </a:lnTo>
                    <a:cubicBezTo>
                      <a:pt x="1" y="555"/>
                      <a:pt x="134" y="654"/>
                      <a:pt x="267" y="654"/>
                    </a:cubicBezTo>
                    <a:cubicBezTo>
                      <a:pt x="400" y="654"/>
                      <a:pt x="533" y="555"/>
                      <a:pt x="533" y="355"/>
                    </a:cubicBezTo>
                    <a:lnTo>
                      <a:pt x="533" y="266"/>
                    </a:lnTo>
                    <a:cubicBezTo>
                      <a:pt x="533" y="89"/>
                      <a:pt x="400"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67"/>
              <p:cNvSpPr/>
              <p:nvPr/>
            </p:nvSpPr>
            <p:spPr>
              <a:xfrm>
                <a:off x="6527241" y="812728"/>
                <a:ext cx="56818" cy="41051"/>
              </a:xfrm>
              <a:custGeom>
                <a:avLst/>
                <a:gdLst/>
                <a:ahLst/>
                <a:cxnLst/>
                <a:rect l="l" t="t" r="r" b="b"/>
                <a:pathLst>
                  <a:path w="800" h="578" extrusionOk="0">
                    <a:moveTo>
                      <a:pt x="356" y="1"/>
                    </a:moveTo>
                    <a:cubicBezTo>
                      <a:pt x="1" y="1"/>
                      <a:pt x="1" y="578"/>
                      <a:pt x="356" y="578"/>
                    </a:cubicBezTo>
                    <a:lnTo>
                      <a:pt x="444" y="578"/>
                    </a:lnTo>
                    <a:cubicBezTo>
                      <a:pt x="799" y="578"/>
                      <a:pt x="79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67"/>
              <p:cNvSpPr/>
              <p:nvPr/>
            </p:nvSpPr>
            <p:spPr>
              <a:xfrm>
                <a:off x="6599755" y="806478"/>
                <a:ext cx="56747" cy="40980"/>
              </a:xfrm>
              <a:custGeom>
                <a:avLst/>
                <a:gdLst/>
                <a:ahLst/>
                <a:cxnLst/>
                <a:rect l="l" t="t" r="r" b="b"/>
                <a:pathLst>
                  <a:path w="799" h="577" extrusionOk="0">
                    <a:moveTo>
                      <a:pt x="355" y="0"/>
                    </a:moveTo>
                    <a:cubicBezTo>
                      <a:pt x="0" y="0"/>
                      <a:pt x="0" y="577"/>
                      <a:pt x="355" y="577"/>
                    </a:cubicBezTo>
                    <a:lnTo>
                      <a:pt x="444" y="577"/>
                    </a:lnTo>
                    <a:cubicBezTo>
                      <a:pt x="799" y="577"/>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67"/>
              <p:cNvSpPr/>
              <p:nvPr/>
            </p:nvSpPr>
            <p:spPr>
              <a:xfrm>
                <a:off x="6777170" y="785172"/>
                <a:ext cx="284019" cy="53551"/>
              </a:xfrm>
              <a:custGeom>
                <a:avLst/>
                <a:gdLst/>
                <a:ahLst/>
                <a:cxnLst/>
                <a:rect l="l" t="t" r="r" b="b"/>
                <a:pathLst>
                  <a:path w="3999" h="754" extrusionOk="0">
                    <a:moveTo>
                      <a:pt x="2005" y="1"/>
                    </a:moveTo>
                    <a:cubicBezTo>
                      <a:pt x="1451" y="1"/>
                      <a:pt x="896" y="56"/>
                      <a:pt x="342" y="167"/>
                    </a:cubicBezTo>
                    <a:cubicBezTo>
                      <a:pt x="1" y="252"/>
                      <a:pt x="110" y="746"/>
                      <a:pt x="433" y="746"/>
                    </a:cubicBezTo>
                    <a:cubicBezTo>
                      <a:pt x="447" y="746"/>
                      <a:pt x="461" y="746"/>
                      <a:pt x="475" y="744"/>
                    </a:cubicBezTo>
                    <a:cubicBezTo>
                      <a:pt x="985" y="633"/>
                      <a:pt x="1495" y="577"/>
                      <a:pt x="2000" y="577"/>
                    </a:cubicBezTo>
                    <a:cubicBezTo>
                      <a:pt x="2505" y="577"/>
                      <a:pt x="3004" y="633"/>
                      <a:pt x="3492" y="744"/>
                    </a:cubicBezTo>
                    <a:cubicBezTo>
                      <a:pt x="3520" y="750"/>
                      <a:pt x="3547" y="753"/>
                      <a:pt x="3573" y="753"/>
                    </a:cubicBezTo>
                    <a:cubicBezTo>
                      <a:pt x="3907" y="753"/>
                      <a:pt x="3999" y="249"/>
                      <a:pt x="3669" y="167"/>
                    </a:cubicBezTo>
                    <a:cubicBezTo>
                      <a:pt x="3115" y="56"/>
                      <a:pt x="2560" y="1"/>
                      <a:pt x="2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67"/>
              <p:cNvSpPr/>
              <p:nvPr/>
            </p:nvSpPr>
            <p:spPr>
              <a:xfrm>
                <a:off x="5084064" y="4208385"/>
                <a:ext cx="56250" cy="92755"/>
              </a:xfrm>
              <a:custGeom>
                <a:avLst/>
                <a:gdLst/>
                <a:ahLst/>
                <a:cxnLst/>
                <a:rect l="l" t="t" r="r" b="b"/>
                <a:pathLst>
                  <a:path w="792" h="1306" extrusionOk="0">
                    <a:moveTo>
                      <a:pt x="443" y="0"/>
                    </a:moveTo>
                    <a:cubicBezTo>
                      <a:pt x="326" y="0"/>
                      <a:pt x="202" y="57"/>
                      <a:pt x="133" y="196"/>
                    </a:cubicBezTo>
                    <a:cubicBezTo>
                      <a:pt x="44" y="462"/>
                      <a:pt x="0" y="728"/>
                      <a:pt x="0" y="1039"/>
                    </a:cubicBezTo>
                    <a:cubicBezTo>
                      <a:pt x="0" y="1217"/>
                      <a:pt x="144" y="1305"/>
                      <a:pt x="288" y="1305"/>
                    </a:cubicBezTo>
                    <a:cubicBezTo>
                      <a:pt x="433" y="1305"/>
                      <a:pt x="577" y="1217"/>
                      <a:pt x="577" y="1039"/>
                    </a:cubicBezTo>
                    <a:cubicBezTo>
                      <a:pt x="577" y="773"/>
                      <a:pt x="621" y="551"/>
                      <a:pt x="710" y="329"/>
                    </a:cubicBezTo>
                    <a:cubicBezTo>
                      <a:pt x="791" y="140"/>
                      <a:pt x="625"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67"/>
              <p:cNvSpPr/>
              <p:nvPr/>
            </p:nvSpPr>
            <p:spPr>
              <a:xfrm>
                <a:off x="5389674" y="4187646"/>
                <a:ext cx="41051" cy="44176"/>
              </a:xfrm>
              <a:custGeom>
                <a:avLst/>
                <a:gdLst/>
                <a:ahLst/>
                <a:cxnLst/>
                <a:rect l="l" t="t" r="r" b="b"/>
                <a:pathLst>
                  <a:path w="578" h="622" extrusionOk="0">
                    <a:moveTo>
                      <a:pt x="289" y="0"/>
                    </a:moveTo>
                    <a:cubicBezTo>
                      <a:pt x="145" y="0"/>
                      <a:pt x="1" y="89"/>
                      <a:pt x="1" y="266"/>
                    </a:cubicBezTo>
                    <a:lnTo>
                      <a:pt x="1" y="355"/>
                    </a:lnTo>
                    <a:cubicBezTo>
                      <a:pt x="1" y="532"/>
                      <a:pt x="145" y="621"/>
                      <a:pt x="289" y="621"/>
                    </a:cubicBezTo>
                    <a:cubicBezTo>
                      <a:pt x="433" y="621"/>
                      <a:pt x="578" y="532"/>
                      <a:pt x="578" y="355"/>
                    </a:cubicBezTo>
                    <a:lnTo>
                      <a:pt x="578" y="266"/>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67"/>
              <p:cNvSpPr/>
              <p:nvPr/>
            </p:nvSpPr>
            <p:spPr>
              <a:xfrm>
                <a:off x="5843437" y="3705475"/>
                <a:ext cx="41051" cy="44176"/>
              </a:xfrm>
              <a:custGeom>
                <a:avLst/>
                <a:gdLst/>
                <a:ahLst/>
                <a:cxnLst/>
                <a:rect l="l" t="t" r="r" b="b"/>
                <a:pathLst>
                  <a:path w="578" h="622" extrusionOk="0">
                    <a:moveTo>
                      <a:pt x="289" y="1"/>
                    </a:moveTo>
                    <a:cubicBezTo>
                      <a:pt x="145" y="1"/>
                      <a:pt x="1" y="89"/>
                      <a:pt x="1" y="267"/>
                    </a:cubicBezTo>
                    <a:lnTo>
                      <a:pt x="1" y="356"/>
                    </a:lnTo>
                    <a:cubicBezTo>
                      <a:pt x="1" y="533"/>
                      <a:pt x="145" y="622"/>
                      <a:pt x="289" y="622"/>
                    </a:cubicBezTo>
                    <a:cubicBezTo>
                      <a:pt x="433" y="622"/>
                      <a:pt x="577" y="533"/>
                      <a:pt x="577" y="356"/>
                    </a:cubicBezTo>
                    <a:lnTo>
                      <a:pt x="577" y="267"/>
                    </a:lnTo>
                    <a:cubicBezTo>
                      <a:pt x="577" y="89"/>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67"/>
              <p:cNvSpPr/>
              <p:nvPr/>
            </p:nvSpPr>
            <p:spPr>
              <a:xfrm>
                <a:off x="5488679" y="3882889"/>
                <a:ext cx="54261" cy="82386"/>
              </a:xfrm>
              <a:custGeom>
                <a:avLst/>
                <a:gdLst/>
                <a:ahLst/>
                <a:cxnLst/>
                <a:rect l="l" t="t" r="r" b="b"/>
                <a:pathLst>
                  <a:path w="764" h="1160" extrusionOk="0">
                    <a:moveTo>
                      <a:pt x="313" y="0"/>
                    </a:moveTo>
                    <a:cubicBezTo>
                      <a:pt x="160" y="0"/>
                      <a:pt x="0" y="133"/>
                      <a:pt x="27" y="342"/>
                    </a:cubicBezTo>
                    <a:cubicBezTo>
                      <a:pt x="71" y="564"/>
                      <a:pt x="115" y="742"/>
                      <a:pt x="160" y="963"/>
                    </a:cubicBezTo>
                    <a:cubicBezTo>
                      <a:pt x="194" y="1102"/>
                      <a:pt x="297" y="1159"/>
                      <a:pt x="406" y="1159"/>
                    </a:cubicBezTo>
                    <a:cubicBezTo>
                      <a:pt x="576" y="1159"/>
                      <a:pt x="763" y="1020"/>
                      <a:pt x="736" y="830"/>
                    </a:cubicBezTo>
                    <a:cubicBezTo>
                      <a:pt x="692" y="608"/>
                      <a:pt x="648" y="387"/>
                      <a:pt x="559" y="209"/>
                    </a:cubicBezTo>
                    <a:cubicBezTo>
                      <a:pt x="523" y="64"/>
                      <a:pt x="419" y="0"/>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67"/>
              <p:cNvSpPr/>
              <p:nvPr/>
            </p:nvSpPr>
            <p:spPr>
              <a:xfrm>
                <a:off x="6168791" y="2862651"/>
                <a:ext cx="59517" cy="44318"/>
              </a:xfrm>
              <a:custGeom>
                <a:avLst/>
                <a:gdLst/>
                <a:ahLst/>
                <a:cxnLst/>
                <a:rect l="l" t="t" r="r" b="b"/>
                <a:pathLst>
                  <a:path w="838" h="624" extrusionOk="0">
                    <a:moveTo>
                      <a:pt x="454" y="1"/>
                    </a:moveTo>
                    <a:cubicBezTo>
                      <a:pt x="236" y="1"/>
                      <a:pt x="0" y="289"/>
                      <a:pt x="211" y="465"/>
                    </a:cubicBezTo>
                    <a:lnTo>
                      <a:pt x="300" y="554"/>
                    </a:lnTo>
                    <a:cubicBezTo>
                      <a:pt x="349" y="603"/>
                      <a:pt x="404" y="624"/>
                      <a:pt x="459" y="624"/>
                    </a:cubicBezTo>
                    <a:cubicBezTo>
                      <a:pt x="653" y="624"/>
                      <a:pt x="838" y="362"/>
                      <a:pt x="700" y="155"/>
                    </a:cubicBezTo>
                    <a:lnTo>
                      <a:pt x="611" y="66"/>
                    </a:lnTo>
                    <a:cubicBezTo>
                      <a:pt x="565" y="20"/>
                      <a:pt x="510"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67"/>
              <p:cNvSpPr/>
              <p:nvPr/>
            </p:nvSpPr>
            <p:spPr>
              <a:xfrm>
                <a:off x="6335055" y="2852352"/>
                <a:ext cx="40980" cy="45738"/>
              </a:xfrm>
              <a:custGeom>
                <a:avLst/>
                <a:gdLst/>
                <a:ahLst/>
                <a:cxnLst/>
                <a:rect l="l" t="t" r="r" b="b"/>
                <a:pathLst>
                  <a:path w="577" h="644" extrusionOk="0">
                    <a:moveTo>
                      <a:pt x="289" y="0"/>
                    </a:moveTo>
                    <a:cubicBezTo>
                      <a:pt x="144" y="0"/>
                      <a:pt x="0" y="100"/>
                      <a:pt x="0" y="300"/>
                    </a:cubicBezTo>
                    <a:lnTo>
                      <a:pt x="0" y="344"/>
                    </a:lnTo>
                    <a:cubicBezTo>
                      <a:pt x="0" y="544"/>
                      <a:pt x="144" y="643"/>
                      <a:pt x="289" y="643"/>
                    </a:cubicBezTo>
                    <a:cubicBezTo>
                      <a:pt x="433" y="643"/>
                      <a:pt x="577" y="544"/>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67"/>
              <p:cNvSpPr/>
              <p:nvPr/>
            </p:nvSpPr>
            <p:spPr>
              <a:xfrm>
                <a:off x="6352100" y="2646955"/>
                <a:ext cx="84162" cy="140696"/>
              </a:xfrm>
              <a:custGeom>
                <a:avLst/>
                <a:gdLst/>
                <a:ahLst/>
                <a:cxnLst/>
                <a:rect l="l" t="t" r="r" b="b"/>
                <a:pathLst>
                  <a:path w="1185" h="1981" extrusionOk="0">
                    <a:moveTo>
                      <a:pt x="810" y="0"/>
                    </a:moveTo>
                    <a:cubicBezTo>
                      <a:pt x="732" y="0"/>
                      <a:pt x="656" y="38"/>
                      <a:pt x="603" y="130"/>
                    </a:cubicBezTo>
                    <a:cubicBezTo>
                      <a:pt x="337" y="618"/>
                      <a:pt x="159" y="1106"/>
                      <a:pt x="26" y="1639"/>
                    </a:cubicBezTo>
                    <a:cubicBezTo>
                      <a:pt x="0" y="1848"/>
                      <a:pt x="175" y="1981"/>
                      <a:pt x="341" y="1981"/>
                    </a:cubicBezTo>
                    <a:cubicBezTo>
                      <a:pt x="456" y="1981"/>
                      <a:pt x="567" y="1917"/>
                      <a:pt x="603" y="1772"/>
                    </a:cubicBezTo>
                    <a:cubicBezTo>
                      <a:pt x="692" y="1328"/>
                      <a:pt x="869" y="840"/>
                      <a:pt x="1091" y="396"/>
                    </a:cubicBezTo>
                    <a:cubicBezTo>
                      <a:pt x="1185" y="209"/>
                      <a:pt x="993"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67"/>
              <p:cNvSpPr/>
              <p:nvPr/>
            </p:nvSpPr>
            <p:spPr>
              <a:xfrm>
                <a:off x="6470494" y="2656188"/>
                <a:ext cx="41051" cy="44176"/>
              </a:xfrm>
              <a:custGeom>
                <a:avLst/>
                <a:gdLst/>
                <a:ahLst/>
                <a:cxnLst/>
                <a:rect l="l" t="t" r="r" b="b"/>
                <a:pathLst>
                  <a:path w="578" h="622" extrusionOk="0">
                    <a:moveTo>
                      <a:pt x="289" y="0"/>
                    </a:moveTo>
                    <a:cubicBezTo>
                      <a:pt x="145" y="0"/>
                      <a:pt x="1" y="89"/>
                      <a:pt x="1" y="266"/>
                    </a:cubicBezTo>
                    <a:lnTo>
                      <a:pt x="1" y="355"/>
                    </a:lnTo>
                    <a:cubicBezTo>
                      <a:pt x="1" y="533"/>
                      <a:pt x="145" y="621"/>
                      <a:pt x="289" y="621"/>
                    </a:cubicBezTo>
                    <a:cubicBezTo>
                      <a:pt x="434" y="621"/>
                      <a:pt x="578" y="533"/>
                      <a:pt x="578" y="355"/>
                    </a:cubicBezTo>
                    <a:lnTo>
                      <a:pt x="578" y="266"/>
                    </a:lnTo>
                    <a:cubicBezTo>
                      <a:pt x="578" y="89"/>
                      <a:pt x="434"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67"/>
              <p:cNvSpPr/>
              <p:nvPr/>
            </p:nvSpPr>
            <p:spPr>
              <a:xfrm>
                <a:off x="5982073" y="3181968"/>
                <a:ext cx="79474" cy="277840"/>
              </a:xfrm>
              <a:custGeom>
                <a:avLst/>
                <a:gdLst/>
                <a:ahLst/>
                <a:cxnLst/>
                <a:rect l="l" t="t" r="r" b="b"/>
                <a:pathLst>
                  <a:path w="1119" h="3912" extrusionOk="0">
                    <a:moveTo>
                      <a:pt x="758" y="1"/>
                    </a:moveTo>
                    <a:cubicBezTo>
                      <a:pt x="639" y="1"/>
                      <a:pt x="525" y="68"/>
                      <a:pt x="489" y="228"/>
                    </a:cubicBezTo>
                    <a:cubicBezTo>
                      <a:pt x="178" y="1249"/>
                      <a:pt x="178" y="2314"/>
                      <a:pt x="489" y="3334"/>
                    </a:cubicBezTo>
                    <a:lnTo>
                      <a:pt x="356" y="3334"/>
                    </a:lnTo>
                    <a:cubicBezTo>
                      <a:pt x="1" y="3334"/>
                      <a:pt x="1" y="3911"/>
                      <a:pt x="356" y="3911"/>
                    </a:cubicBezTo>
                    <a:lnTo>
                      <a:pt x="445" y="3911"/>
                    </a:lnTo>
                    <a:cubicBezTo>
                      <a:pt x="622" y="3911"/>
                      <a:pt x="755" y="3734"/>
                      <a:pt x="666" y="3556"/>
                    </a:cubicBezTo>
                    <a:lnTo>
                      <a:pt x="666" y="3556"/>
                    </a:lnTo>
                    <a:cubicBezTo>
                      <a:pt x="690" y="3561"/>
                      <a:pt x="712" y="3563"/>
                      <a:pt x="734" y="3563"/>
                    </a:cubicBezTo>
                    <a:cubicBezTo>
                      <a:pt x="923" y="3563"/>
                      <a:pt x="1061" y="3400"/>
                      <a:pt x="1021" y="3201"/>
                    </a:cubicBezTo>
                    <a:cubicBezTo>
                      <a:pt x="755" y="2269"/>
                      <a:pt x="755" y="1293"/>
                      <a:pt x="1066" y="362"/>
                    </a:cubicBezTo>
                    <a:cubicBezTo>
                      <a:pt x="1119" y="149"/>
                      <a:pt x="934"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67"/>
              <p:cNvSpPr/>
              <p:nvPr/>
            </p:nvSpPr>
            <p:spPr>
              <a:xfrm>
                <a:off x="6025681" y="2939852"/>
                <a:ext cx="59233" cy="44673"/>
              </a:xfrm>
              <a:custGeom>
                <a:avLst/>
                <a:gdLst/>
                <a:ahLst/>
                <a:cxnLst/>
                <a:rect l="l" t="t" r="r" b="b"/>
                <a:pathLst>
                  <a:path w="834" h="629" extrusionOk="0">
                    <a:moveTo>
                      <a:pt x="427" y="0"/>
                    </a:moveTo>
                    <a:cubicBezTo>
                      <a:pt x="361" y="0"/>
                      <a:pt x="292" y="26"/>
                      <a:pt x="230" y="88"/>
                    </a:cubicBezTo>
                    <a:lnTo>
                      <a:pt x="141" y="177"/>
                    </a:lnTo>
                    <a:cubicBezTo>
                      <a:pt x="0" y="388"/>
                      <a:pt x="168" y="628"/>
                      <a:pt x="376" y="628"/>
                    </a:cubicBezTo>
                    <a:cubicBezTo>
                      <a:pt x="430" y="628"/>
                      <a:pt x="486" y="612"/>
                      <a:pt x="540" y="576"/>
                    </a:cubicBezTo>
                    <a:lnTo>
                      <a:pt x="629" y="487"/>
                    </a:lnTo>
                    <a:cubicBezTo>
                      <a:pt x="834" y="283"/>
                      <a:pt x="646" y="0"/>
                      <a:pt x="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67"/>
              <p:cNvSpPr/>
              <p:nvPr/>
            </p:nvSpPr>
            <p:spPr>
              <a:xfrm>
                <a:off x="6083422" y="2812438"/>
                <a:ext cx="94105" cy="95809"/>
              </a:xfrm>
              <a:custGeom>
                <a:avLst/>
                <a:gdLst/>
                <a:ahLst/>
                <a:cxnLst/>
                <a:rect l="l" t="t" r="r" b="b"/>
                <a:pathLst>
                  <a:path w="1325" h="1349" extrusionOk="0">
                    <a:moveTo>
                      <a:pt x="1083" y="0"/>
                    </a:moveTo>
                    <a:cubicBezTo>
                      <a:pt x="1062" y="0"/>
                      <a:pt x="1040" y="6"/>
                      <a:pt x="1014" y="19"/>
                    </a:cubicBezTo>
                    <a:cubicBezTo>
                      <a:pt x="837" y="19"/>
                      <a:pt x="748" y="196"/>
                      <a:pt x="659" y="329"/>
                    </a:cubicBezTo>
                    <a:lnTo>
                      <a:pt x="171" y="862"/>
                    </a:lnTo>
                    <a:cubicBezTo>
                      <a:pt x="1" y="1066"/>
                      <a:pt x="197" y="1349"/>
                      <a:pt x="397" y="1349"/>
                    </a:cubicBezTo>
                    <a:cubicBezTo>
                      <a:pt x="458" y="1349"/>
                      <a:pt x="519" y="1323"/>
                      <a:pt x="570" y="1261"/>
                    </a:cubicBezTo>
                    <a:lnTo>
                      <a:pt x="925" y="862"/>
                    </a:lnTo>
                    <a:lnTo>
                      <a:pt x="1059" y="684"/>
                    </a:lnTo>
                    <a:lnTo>
                      <a:pt x="1103" y="595"/>
                    </a:lnTo>
                    <a:cubicBezTo>
                      <a:pt x="1192" y="551"/>
                      <a:pt x="1280" y="507"/>
                      <a:pt x="1325" y="418"/>
                    </a:cubicBezTo>
                    <a:cubicBezTo>
                      <a:pt x="1325" y="285"/>
                      <a:pt x="1325" y="152"/>
                      <a:pt x="1236" y="63"/>
                    </a:cubicBezTo>
                    <a:cubicBezTo>
                      <a:pt x="1173" y="32"/>
                      <a:pt x="1133" y="0"/>
                      <a:pt x="1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67"/>
              <p:cNvSpPr/>
              <p:nvPr/>
            </p:nvSpPr>
            <p:spPr>
              <a:xfrm>
                <a:off x="5887045" y="2115707"/>
                <a:ext cx="192045" cy="126065"/>
              </a:xfrm>
              <a:custGeom>
                <a:avLst/>
                <a:gdLst/>
                <a:ahLst/>
                <a:cxnLst/>
                <a:rect l="l" t="t" r="r" b="b"/>
                <a:pathLst>
                  <a:path w="2704" h="1775" extrusionOk="0">
                    <a:moveTo>
                      <a:pt x="463" y="0"/>
                    </a:moveTo>
                    <a:cubicBezTo>
                      <a:pt x="175" y="0"/>
                      <a:pt x="0" y="394"/>
                      <a:pt x="274" y="511"/>
                    </a:cubicBezTo>
                    <a:cubicBezTo>
                      <a:pt x="940" y="778"/>
                      <a:pt x="1561" y="1177"/>
                      <a:pt x="2138" y="1709"/>
                    </a:cubicBezTo>
                    <a:cubicBezTo>
                      <a:pt x="2183" y="1755"/>
                      <a:pt x="2236" y="1774"/>
                      <a:pt x="2290" y="1774"/>
                    </a:cubicBezTo>
                    <a:cubicBezTo>
                      <a:pt x="2496" y="1774"/>
                      <a:pt x="2704" y="1486"/>
                      <a:pt x="2492" y="1310"/>
                    </a:cubicBezTo>
                    <a:cubicBezTo>
                      <a:pt x="1960" y="778"/>
                      <a:pt x="1295" y="334"/>
                      <a:pt x="585" y="23"/>
                    </a:cubicBezTo>
                    <a:cubicBezTo>
                      <a:pt x="543" y="8"/>
                      <a:pt x="502"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67"/>
              <p:cNvSpPr/>
              <p:nvPr/>
            </p:nvSpPr>
            <p:spPr>
              <a:xfrm>
                <a:off x="6246774" y="1804131"/>
                <a:ext cx="41051" cy="42258"/>
              </a:xfrm>
              <a:custGeom>
                <a:avLst/>
                <a:gdLst/>
                <a:ahLst/>
                <a:cxnLst/>
                <a:rect l="l" t="t" r="r" b="b"/>
                <a:pathLst>
                  <a:path w="578" h="595" extrusionOk="0">
                    <a:moveTo>
                      <a:pt x="285" y="1"/>
                    </a:moveTo>
                    <a:cubicBezTo>
                      <a:pt x="142" y="1"/>
                      <a:pt x="1" y="101"/>
                      <a:pt x="1" y="284"/>
                    </a:cubicBezTo>
                    <a:lnTo>
                      <a:pt x="1" y="328"/>
                    </a:lnTo>
                    <a:cubicBezTo>
                      <a:pt x="1" y="506"/>
                      <a:pt x="145" y="595"/>
                      <a:pt x="289" y="595"/>
                    </a:cubicBezTo>
                    <a:cubicBezTo>
                      <a:pt x="433" y="595"/>
                      <a:pt x="578" y="506"/>
                      <a:pt x="578" y="328"/>
                    </a:cubicBezTo>
                    <a:lnTo>
                      <a:pt x="578" y="284"/>
                    </a:lnTo>
                    <a:cubicBezTo>
                      <a:pt x="556" y="90"/>
                      <a:pt x="420"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67"/>
              <p:cNvSpPr/>
              <p:nvPr/>
            </p:nvSpPr>
            <p:spPr>
              <a:xfrm>
                <a:off x="6001036" y="1538294"/>
                <a:ext cx="40980" cy="43395"/>
              </a:xfrm>
              <a:custGeom>
                <a:avLst/>
                <a:gdLst/>
                <a:ahLst/>
                <a:cxnLst/>
                <a:rect l="l" t="t" r="r" b="b"/>
                <a:pathLst>
                  <a:path w="577" h="611" extrusionOk="0">
                    <a:moveTo>
                      <a:pt x="289" y="1"/>
                    </a:moveTo>
                    <a:cubicBezTo>
                      <a:pt x="144" y="1"/>
                      <a:pt x="0" y="100"/>
                      <a:pt x="0" y="300"/>
                    </a:cubicBezTo>
                    <a:lnTo>
                      <a:pt x="0" y="344"/>
                    </a:lnTo>
                    <a:cubicBezTo>
                      <a:pt x="0" y="522"/>
                      <a:pt x="144" y="611"/>
                      <a:pt x="289" y="611"/>
                    </a:cubicBezTo>
                    <a:cubicBezTo>
                      <a:pt x="433" y="611"/>
                      <a:pt x="577" y="522"/>
                      <a:pt x="577" y="344"/>
                    </a:cubicBezTo>
                    <a:lnTo>
                      <a:pt x="577" y="300"/>
                    </a:lnTo>
                    <a:cubicBezTo>
                      <a:pt x="577"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67"/>
              <p:cNvSpPr/>
              <p:nvPr/>
            </p:nvSpPr>
            <p:spPr>
              <a:xfrm>
                <a:off x="6038820" y="1729700"/>
                <a:ext cx="37855" cy="44247"/>
              </a:xfrm>
              <a:custGeom>
                <a:avLst/>
                <a:gdLst/>
                <a:ahLst/>
                <a:cxnLst/>
                <a:rect l="l" t="t" r="r" b="b"/>
                <a:pathLst>
                  <a:path w="533" h="623" extrusionOk="0">
                    <a:moveTo>
                      <a:pt x="267" y="1"/>
                    </a:moveTo>
                    <a:cubicBezTo>
                      <a:pt x="134" y="1"/>
                      <a:pt x="1" y="90"/>
                      <a:pt x="1" y="267"/>
                    </a:cubicBezTo>
                    <a:lnTo>
                      <a:pt x="1" y="356"/>
                    </a:lnTo>
                    <a:cubicBezTo>
                      <a:pt x="1" y="533"/>
                      <a:pt x="134" y="622"/>
                      <a:pt x="267" y="622"/>
                    </a:cubicBezTo>
                    <a:cubicBezTo>
                      <a:pt x="400" y="622"/>
                      <a:pt x="533" y="533"/>
                      <a:pt x="533" y="356"/>
                    </a:cubicBezTo>
                    <a:lnTo>
                      <a:pt x="533" y="267"/>
                    </a:lnTo>
                    <a:cubicBezTo>
                      <a:pt x="533" y="90"/>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67"/>
              <p:cNvSpPr/>
              <p:nvPr/>
            </p:nvSpPr>
            <p:spPr>
              <a:xfrm>
                <a:off x="6049757" y="1668976"/>
                <a:ext cx="237854" cy="124716"/>
              </a:xfrm>
              <a:custGeom>
                <a:avLst/>
                <a:gdLst/>
                <a:ahLst/>
                <a:cxnLst/>
                <a:rect l="l" t="t" r="r" b="b"/>
                <a:pathLst>
                  <a:path w="3349" h="1756" extrusionOk="0">
                    <a:moveTo>
                      <a:pt x="279" y="1"/>
                    </a:moveTo>
                    <a:cubicBezTo>
                      <a:pt x="138" y="1"/>
                      <a:pt x="1" y="113"/>
                      <a:pt x="24" y="324"/>
                    </a:cubicBezTo>
                    <a:lnTo>
                      <a:pt x="24" y="368"/>
                    </a:lnTo>
                    <a:cubicBezTo>
                      <a:pt x="24" y="522"/>
                      <a:pt x="124" y="643"/>
                      <a:pt x="267" y="643"/>
                    </a:cubicBezTo>
                    <a:cubicBezTo>
                      <a:pt x="289" y="643"/>
                      <a:pt x="311" y="640"/>
                      <a:pt x="335" y="634"/>
                    </a:cubicBezTo>
                    <a:cubicBezTo>
                      <a:pt x="379" y="767"/>
                      <a:pt x="512" y="812"/>
                      <a:pt x="645" y="812"/>
                    </a:cubicBezTo>
                    <a:cubicBezTo>
                      <a:pt x="735" y="798"/>
                      <a:pt x="822" y="791"/>
                      <a:pt x="909" y="791"/>
                    </a:cubicBezTo>
                    <a:cubicBezTo>
                      <a:pt x="1638" y="791"/>
                      <a:pt x="2269" y="1263"/>
                      <a:pt x="2864" y="1699"/>
                    </a:cubicBezTo>
                    <a:cubicBezTo>
                      <a:pt x="2911" y="1738"/>
                      <a:pt x="2958" y="1755"/>
                      <a:pt x="3003" y="1755"/>
                    </a:cubicBezTo>
                    <a:cubicBezTo>
                      <a:pt x="3208" y="1755"/>
                      <a:pt x="3349" y="1393"/>
                      <a:pt x="3130" y="1211"/>
                    </a:cubicBezTo>
                    <a:cubicBezTo>
                      <a:pt x="2455" y="735"/>
                      <a:pt x="1710" y="259"/>
                      <a:pt x="861" y="259"/>
                    </a:cubicBezTo>
                    <a:cubicBezTo>
                      <a:pt x="761" y="259"/>
                      <a:pt x="659" y="265"/>
                      <a:pt x="556" y="279"/>
                    </a:cubicBezTo>
                    <a:cubicBezTo>
                      <a:pt x="535" y="91"/>
                      <a:pt x="406"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67"/>
              <p:cNvSpPr/>
              <p:nvPr/>
            </p:nvSpPr>
            <p:spPr>
              <a:xfrm>
                <a:off x="5729659" y="1500155"/>
                <a:ext cx="290695" cy="596660"/>
              </a:xfrm>
              <a:custGeom>
                <a:avLst/>
                <a:gdLst/>
                <a:ahLst/>
                <a:cxnLst/>
                <a:rect l="l" t="t" r="r" b="b"/>
                <a:pathLst>
                  <a:path w="4093" h="8401" extrusionOk="0">
                    <a:moveTo>
                      <a:pt x="348" y="0"/>
                    </a:moveTo>
                    <a:cubicBezTo>
                      <a:pt x="160" y="0"/>
                      <a:pt x="1" y="376"/>
                      <a:pt x="227" y="527"/>
                    </a:cubicBezTo>
                    <a:cubicBezTo>
                      <a:pt x="1159" y="1192"/>
                      <a:pt x="2135" y="1680"/>
                      <a:pt x="3244" y="1991"/>
                    </a:cubicBezTo>
                    <a:lnTo>
                      <a:pt x="3289" y="1991"/>
                    </a:lnTo>
                    <a:cubicBezTo>
                      <a:pt x="3200" y="2168"/>
                      <a:pt x="3156" y="2390"/>
                      <a:pt x="3067" y="2612"/>
                    </a:cubicBezTo>
                    <a:cubicBezTo>
                      <a:pt x="2446" y="2523"/>
                      <a:pt x="1825" y="2257"/>
                      <a:pt x="1292" y="1858"/>
                    </a:cubicBezTo>
                    <a:cubicBezTo>
                      <a:pt x="1237" y="1812"/>
                      <a:pt x="1177" y="1793"/>
                      <a:pt x="1118" y="1793"/>
                    </a:cubicBezTo>
                    <a:cubicBezTo>
                      <a:pt x="890" y="1793"/>
                      <a:pt x="681" y="2081"/>
                      <a:pt x="893" y="2257"/>
                    </a:cubicBezTo>
                    <a:cubicBezTo>
                      <a:pt x="1470" y="2701"/>
                      <a:pt x="2179" y="3011"/>
                      <a:pt x="2934" y="3144"/>
                    </a:cubicBezTo>
                    <a:cubicBezTo>
                      <a:pt x="2579" y="4608"/>
                      <a:pt x="2668" y="6161"/>
                      <a:pt x="3156" y="7581"/>
                    </a:cubicBezTo>
                    <a:cubicBezTo>
                      <a:pt x="2978" y="7492"/>
                      <a:pt x="2801" y="7404"/>
                      <a:pt x="2579" y="7315"/>
                    </a:cubicBezTo>
                    <a:cubicBezTo>
                      <a:pt x="2532" y="7288"/>
                      <a:pt x="2487" y="7277"/>
                      <a:pt x="2444" y="7277"/>
                    </a:cubicBezTo>
                    <a:cubicBezTo>
                      <a:pt x="2201" y="7277"/>
                      <a:pt x="2049" y="7652"/>
                      <a:pt x="2313" y="7803"/>
                    </a:cubicBezTo>
                    <a:cubicBezTo>
                      <a:pt x="2756" y="8025"/>
                      <a:pt x="3200" y="8202"/>
                      <a:pt x="3644" y="8380"/>
                    </a:cubicBezTo>
                    <a:cubicBezTo>
                      <a:pt x="3683" y="8394"/>
                      <a:pt x="3719" y="8401"/>
                      <a:pt x="3752" y="8401"/>
                    </a:cubicBezTo>
                    <a:cubicBezTo>
                      <a:pt x="4022" y="8401"/>
                      <a:pt x="4093" y="7966"/>
                      <a:pt x="3777" y="7847"/>
                    </a:cubicBezTo>
                    <a:lnTo>
                      <a:pt x="3688" y="7803"/>
                    </a:lnTo>
                    <a:cubicBezTo>
                      <a:pt x="3732" y="7714"/>
                      <a:pt x="3732" y="7670"/>
                      <a:pt x="3688" y="7581"/>
                    </a:cubicBezTo>
                    <a:cubicBezTo>
                      <a:pt x="3022" y="5718"/>
                      <a:pt x="3067" y="3632"/>
                      <a:pt x="3910" y="1813"/>
                    </a:cubicBezTo>
                    <a:cubicBezTo>
                      <a:pt x="4013" y="1607"/>
                      <a:pt x="3797" y="1401"/>
                      <a:pt x="3611" y="1401"/>
                    </a:cubicBezTo>
                    <a:cubicBezTo>
                      <a:pt x="3557" y="1401"/>
                      <a:pt x="3506" y="1418"/>
                      <a:pt x="3466" y="1458"/>
                    </a:cubicBezTo>
                    <a:cubicBezTo>
                      <a:pt x="3422" y="1458"/>
                      <a:pt x="3377" y="1414"/>
                      <a:pt x="3333" y="1414"/>
                    </a:cubicBezTo>
                    <a:cubicBezTo>
                      <a:pt x="2313" y="1103"/>
                      <a:pt x="1337" y="660"/>
                      <a:pt x="449" y="38"/>
                    </a:cubicBezTo>
                    <a:cubicBezTo>
                      <a:pt x="416" y="12"/>
                      <a:pt x="382"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67"/>
              <p:cNvSpPr/>
              <p:nvPr/>
            </p:nvSpPr>
            <p:spPr>
              <a:xfrm>
                <a:off x="5670852" y="1353281"/>
                <a:ext cx="207173" cy="136576"/>
              </a:xfrm>
              <a:custGeom>
                <a:avLst/>
                <a:gdLst/>
                <a:ahLst/>
                <a:cxnLst/>
                <a:rect l="l" t="t" r="r" b="b"/>
                <a:pathLst>
                  <a:path w="2917" h="1923" extrusionOk="0">
                    <a:moveTo>
                      <a:pt x="420" y="1"/>
                    </a:moveTo>
                    <a:cubicBezTo>
                      <a:pt x="181" y="1"/>
                      <a:pt x="1" y="289"/>
                      <a:pt x="212" y="465"/>
                    </a:cubicBezTo>
                    <a:cubicBezTo>
                      <a:pt x="833" y="1042"/>
                      <a:pt x="1588" y="1530"/>
                      <a:pt x="2342" y="1885"/>
                    </a:cubicBezTo>
                    <a:cubicBezTo>
                      <a:pt x="2395" y="1911"/>
                      <a:pt x="2446" y="1923"/>
                      <a:pt x="2494" y="1923"/>
                    </a:cubicBezTo>
                    <a:cubicBezTo>
                      <a:pt x="2764" y="1923"/>
                      <a:pt x="2917" y="1547"/>
                      <a:pt x="2653" y="1397"/>
                    </a:cubicBezTo>
                    <a:cubicBezTo>
                      <a:pt x="1898" y="1086"/>
                      <a:pt x="1188" y="642"/>
                      <a:pt x="612" y="66"/>
                    </a:cubicBezTo>
                    <a:cubicBezTo>
                      <a:pt x="548" y="20"/>
                      <a:pt x="482" y="1"/>
                      <a:pt x="4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7"/>
              <p:cNvSpPr/>
              <p:nvPr/>
            </p:nvSpPr>
            <p:spPr>
              <a:xfrm>
                <a:off x="5874971" y="1468195"/>
                <a:ext cx="59943" cy="41051"/>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7"/>
              <p:cNvSpPr/>
              <p:nvPr/>
            </p:nvSpPr>
            <p:spPr>
              <a:xfrm>
                <a:off x="5964459" y="1493479"/>
                <a:ext cx="58025" cy="43182"/>
              </a:xfrm>
              <a:custGeom>
                <a:avLst/>
                <a:gdLst/>
                <a:ahLst/>
                <a:cxnLst/>
                <a:rect l="l" t="t" r="r" b="b"/>
                <a:pathLst>
                  <a:path w="817" h="608" extrusionOk="0">
                    <a:moveTo>
                      <a:pt x="387" y="0"/>
                    </a:moveTo>
                    <a:cubicBezTo>
                      <a:pt x="188" y="0"/>
                      <a:pt x="0" y="283"/>
                      <a:pt x="205" y="487"/>
                    </a:cubicBezTo>
                    <a:lnTo>
                      <a:pt x="249" y="532"/>
                    </a:lnTo>
                    <a:cubicBezTo>
                      <a:pt x="313" y="585"/>
                      <a:pt x="381" y="608"/>
                      <a:pt x="446" y="608"/>
                    </a:cubicBezTo>
                    <a:cubicBezTo>
                      <a:pt x="652" y="608"/>
                      <a:pt x="817" y="379"/>
                      <a:pt x="648" y="177"/>
                    </a:cubicBezTo>
                    <a:lnTo>
                      <a:pt x="559" y="88"/>
                    </a:lnTo>
                    <a:cubicBezTo>
                      <a:pt x="508" y="26"/>
                      <a:pt x="447"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67"/>
              <p:cNvSpPr/>
              <p:nvPr/>
            </p:nvSpPr>
            <p:spPr>
              <a:xfrm>
                <a:off x="5620213" y="1559672"/>
                <a:ext cx="149573" cy="254261"/>
              </a:xfrm>
              <a:custGeom>
                <a:avLst/>
                <a:gdLst/>
                <a:ahLst/>
                <a:cxnLst/>
                <a:rect l="l" t="t" r="r" b="b"/>
                <a:pathLst>
                  <a:path w="2106" h="3580" extrusionOk="0">
                    <a:moveTo>
                      <a:pt x="359" y="0"/>
                    </a:moveTo>
                    <a:cubicBezTo>
                      <a:pt x="170" y="0"/>
                      <a:pt x="1" y="283"/>
                      <a:pt x="171" y="487"/>
                    </a:cubicBezTo>
                    <a:cubicBezTo>
                      <a:pt x="837" y="1330"/>
                      <a:pt x="1280" y="2306"/>
                      <a:pt x="1502" y="3371"/>
                    </a:cubicBezTo>
                    <a:cubicBezTo>
                      <a:pt x="1538" y="3516"/>
                      <a:pt x="1649" y="3580"/>
                      <a:pt x="1764" y="3580"/>
                    </a:cubicBezTo>
                    <a:cubicBezTo>
                      <a:pt x="1930" y="3580"/>
                      <a:pt x="2105" y="3448"/>
                      <a:pt x="2079" y="3238"/>
                    </a:cubicBezTo>
                    <a:cubicBezTo>
                      <a:pt x="1813" y="2084"/>
                      <a:pt x="1280" y="1020"/>
                      <a:pt x="526" y="88"/>
                    </a:cubicBezTo>
                    <a:cubicBezTo>
                      <a:pt x="474" y="26"/>
                      <a:pt x="416"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7"/>
              <p:cNvSpPr/>
              <p:nvPr/>
            </p:nvSpPr>
            <p:spPr>
              <a:xfrm>
                <a:off x="5739531" y="1855197"/>
                <a:ext cx="58878" cy="43395"/>
              </a:xfrm>
              <a:custGeom>
                <a:avLst/>
                <a:gdLst/>
                <a:ahLst/>
                <a:cxnLst/>
                <a:rect l="l" t="t" r="r" b="b"/>
                <a:pathLst>
                  <a:path w="829" h="611" extrusionOk="0">
                    <a:moveTo>
                      <a:pt x="385" y="1"/>
                    </a:moveTo>
                    <a:cubicBezTo>
                      <a:pt x="189" y="1"/>
                      <a:pt x="1" y="241"/>
                      <a:pt x="177" y="452"/>
                    </a:cubicBezTo>
                    <a:lnTo>
                      <a:pt x="221" y="541"/>
                    </a:lnTo>
                    <a:cubicBezTo>
                      <a:pt x="280" y="590"/>
                      <a:pt x="345" y="611"/>
                      <a:pt x="408" y="611"/>
                    </a:cubicBezTo>
                    <a:cubicBezTo>
                      <a:pt x="631" y="611"/>
                      <a:pt x="828" y="349"/>
                      <a:pt x="621" y="142"/>
                    </a:cubicBezTo>
                    <a:lnTo>
                      <a:pt x="532" y="53"/>
                    </a:lnTo>
                    <a:cubicBezTo>
                      <a:pt x="487" y="17"/>
                      <a:pt x="436" y="1"/>
                      <a:pt x="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67"/>
              <p:cNvSpPr/>
              <p:nvPr/>
            </p:nvSpPr>
            <p:spPr>
              <a:xfrm>
                <a:off x="5592869" y="1632257"/>
                <a:ext cx="121448" cy="221590"/>
              </a:xfrm>
              <a:custGeom>
                <a:avLst/>
                <a:gdLst/>
                <a:ahLst/>
                <a:cxnLst/>
                <a:rect l="l" t="t" r="r" b="b"/>
                <a:pathLst>
                  <a:path w="1710" h="3120" extrusionOk="0">
                    <a:moveTo>
                      <a:pt x="387" y="1"/>
                    </a:moveTo>
                    <a:cubicBezTo>
                      <a:pt x="195" y="1"/>
                      <a:pt x="1" y="210"/>
                      <a:pt x="157" y="397"/>
                    </a:cubicBezTo>
                    <a:cubicBezTo>
                      <a:pt x="645" y="1151"/>
                      <a:pt x="1000" y="1994"/>
                      <a:pt x="1133" y="2926"/>
                    </a:cubicBezTo>
                    <a:cubicBezTo>
                      <a:pt x="1167" y="3061"/>
                      <a:pt x="1259" y="3119"/>
                      <a:pt x="1360" y="3119"/>
                    </a:cubicBezTo>
                    <a:cubicBezTo>
                      <a:pt x="1523" y="3119"/>
                      <a:pt x="1710" y="2968"/>
                      <a:pt x="1710" y="2748"/>
                    </a:cubicBezTo>
                    <a:cubicBezTo>
                      <a:pt x="1532" y="1817"/>
                      <a:pt x="1177" y="929"/>
                      <a:pt x="600" y="131"/>
                    </a:cubicBezTo>
                    <a:cubicBezTo>
                      <a:pt x="548" y="38"/>
                      <a:pt x="46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67"/>
              <p:cNvSpPr/>
              <p:nvPr/>
            </p:nvSpPr>
            <p:spPr>
              <a:xfrm>
                <a:off x="5490526" y="1022600"/>
                <a:ext cx="104758" cy="319601"/>
              </a:xfrm>
              <a:custGeom>
                <a:avLst/>
                <a:gdLst/>
                <a:ahLst/>
                <a:cxnLst/>
                <a:rect l="l" t="t" r="r" b="b"/>
                <a:pathLst>
                  <a:path w="1475" h="4500" extrusionOk="0">
                    <a:moveTo>
                      <a:pt x="1121" y="0"/>
                    </a:moveTo>
                    <a:cubicBezTo>
                      <a:pt x="1008" y="0"/>
                      <a:pt x="895" y="57"/>
                      <a:pt x="843" y="196"/>
                    </a:cubicBezTo>
                    <a:cubicBezTo>
                      <a:pt x="355" y="1483"/>
                      <a:pt x="45" y="2814"/>
                      <a:pt x="1" y="4234"/>
                    </a:cubicBezTo>
                    <a:cubicBezTo>
                      <a:pt x="1" y="4411"/>
                      <a:pt x="145" y="4500"/>
                      <a:pt x="289" y="4500"/>
                    </a:cubicBezTo>
                    <a:cubicBezTo>
                      <a:pt x="433" y="4500"/>
                      <a:pt x="577" y="4411"/>
                      <a:pt x="577" y="4234"/>
                    </a:cubicBezTo>
                    <a:cubicBezTo>
                      <a:pt x="622" y="2902"/>
                      <a:pt x="932" y="1571"/>
                      <a:pt x="1420" y="329"/>
                    </a:cubicBezTo>
                    <a:cubicBezTo>
                      <a:pt x="1474" y="140"/>
                      <a:pt x="129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7"/>
              <p:cNvSpPr/>
              <p:nvPr/>
            </p:nvSpPr>
            <p:spPr>
              <a:xfrm>
                <a:off x="5455228" y="985668"/>
                <a:ext cx="70667" cy="130113"/>
              </a:xfrm>
              <a:custGeom>
                <a:avLst/>
                <a:gdLst/>
                <a:ahLst/>
                <a:cxnLst/>
                <a:rect l="l" t="t" r="r" b="b"/>
                <a:pathLst>
                  <a:path w="995" h="1832" extrusionOk="0">
                    <a:moveTo>
                      <a:pt x="662" y="0"/>
                    </a:moveTo>
                    <a:cubicBezTo>
                      <a:pt x="552" y="0"/>
                      <a:pt x="444" y="67"/>
                      <a:pt x="409" y="228"/>
                    </a:cubicBezTo>
                    <a:cubicBezTo>
                      <a:pt x="276" y="627"/>
                      <a:pt x="143" y="1071"/>
                      <a:pt x="54" y="1470"/>
                    </a:cubicBezTo>
                    <a:cubicBezTo>
                      <a:pt x="1" y="1682"/>
                      <a:pt x="170" y="1831"/>
                      <a:pt x="333" y="1831"/>
                    </a:cubicBezTo>
                    <a:cubicBezTo>
                      <a:pt x="443" y="1831"/>
                      <a:pt x="551" y="1764"/>
                      <a:pt x="586" y="1603"/>
                    </a:cubicBezTo>
                    <a:cubicBezTo>
                      <a:pt x="719" y="1204"/>
                      <a:pt x="852" y="805"/>
                      <a:pt x="941" y="361"/>
                    </a:cubicBezTo>
                    <a:cubicBezTo>
                      <a:pt x="994" y="149"/>
                      <a:pt x="825"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67"/>
              <p:cNvSpPr/>
              <p:nvPr/>
            </p:nvSpPr>
            <p:spPr>
              <a:xfrm>
                <a:off x="5334419" y="869120"/>
                <a:ext cx="86008" cy="87003"/>
              </a:xfrm>
              <a:custGeom>
                <a:avLst/>
                <a:gdLst/>
                <a:ahLst/>
                <a:cxnLst/>
                <a:rect l="l" t="t" r="r" b="b"/>
                <a:pathLst>
                  <a:path w="1211" h="1225" extrusionOk="0">
                    <a:moveTo>
                      <a:pt x="831" y="0"/>
                    </a:moveTo>
                    <a:cubicBezTo>
                      <a:pt x="744" y="0"/>
                      <a:pt x="657" y="41"/>
                      <a:pt x="601" y="139"/>
                    </a:cubicBezTo>
                    <a:cubicBezTo>
                      <a:pt x="468" y="360"/>
                      <a:pt x="335" y="627"/>
                      <a:pt x="158" y="849"/>
                    </a:cubicBezTo>
                    <a:cubicBezTo>
                      <a:pt x="1" y="1037"/>
                      <a:pt x="199" y="1225"/>
                      <a:pt x="391" y="1225"/>
                    </a:cubicBezTo>
                    <a:cubicBezTo>
                      <a:pt x="471" y="1225"/>
                      <a:pt x="549" y="1193"/>
                      <a:pt x="601" y="1115"/>
                    </a:cubicBezTo>
                    <a:cubicBezTo>
                      <a:pt x="779" y="893"/>
                      <a:pt x="956" y="671"/>
                      <a:pt x="1089" y="405"/>
                    </a:cubicBezTo>
                    <a:cubicBezTo>
                      <a:pt x="1211" y="192"/>
                      <a:pt x="1020" y="0"/>
                      <a:pt x="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67"/>
              <p:cNvSpPr/>
              <p:nvPr/>
            </p:nvSpPr>
            <p:spPr>
              <a:xfrm>
                <a:off x="5345569" y="813510"/>
                <a:ext cx="41051" cy="49716"/>
              </a:xfrm>
              <a:custGeom>
                <a:avLst/>
                <a:gdLst/>
                <a:ahLst/>
                <a:cxnLst/>
                <a:rect l="l" t="t" r="r" b="b"/>
                <a:pathLst>
                  <a:path w="578" h="700" extrusionOk="0">
                    <a:moveTo>
                      <a:pt x="289" y="1"/>
                    </a:moveTo>
                    <a:cubicBezTo>
                      <a:pt x="145" y="1"/>
                      <a:pt x="1" y="101"/>
                      <a:pt x="1" y="300"/>
                    </a:cubicBezTo>
                    <a:lnTo>
                      <a:pt x="1" y="434"/>
                    </a:lnTo>
                    <a:cubicBezTo>
                      <a:pt x="1" y="611"/>
                      <a:pt x="145" y="700"/>
                      <a:pt x="289" y="700"/>
                    </a:cubicBezTo>
                    <a:cubicBezTo>
                      <a:pt x="433" y="700"/>
                      <a:pt x="577" y="611"/>
                      <a:pt x="577" y="434"/>
                    </a:cubicBezTo>
                    <a:lnTo>
                      <a:pt x="577" y="300"/>
                    </a:lnTo>
                    <a:cubicBezTo>
                      <a:pt x="577" y="101"/>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67"/>
              <p:cNvSpPr/>
              <p:nvPr/>
            </p:nvSpPr>
            <p:spPr>
              <a:xfrm>
                <a:off x="5334916" y="2132397"/>
                <a:ext cx="254616" cy="166690"/>
              </a:xfrm>
              <a:custGeom>
                <a:avLst/>
                <a:gdLst/>
                <a:ahLst/>
                <a:cxnLst/>
                <a:rect l="l" t="t" r="r" b="b"/>
                <a:pathLst>
                  <a:path w="3585" h="2347" extrusionOk="0">
                    <a:moveTo>
                      <a:pt x="384" y="0"/>
                    </a:moveTo>
                    <a:cubicBezTo>
                      <a:pt x="89" y="0"/>
                      <a:pt x="0" y="464"/>
                      <a:pt x="328" y="587"/>
                    </a:cubicBezTo>
                    <a:cubicBezTo>
                      <a:pt x="1215" y="853"/>
                      <a:pt x="2058" y="1341"/>
                      <a:pt x="2724" y="2007"/>
                    </a:cubicBezTo>
                    <a:cubicBezTo>
                      <a:pt x="2724" y="2095"/>
                      <a:pt x="2768" y="2184"/>
                      <a:pt x="2901" y="2228"/>
                    </a:cubicBezTo>
                    <a:lnTo>
                      <a:pt x="3079" y="2317"/>
                    </a:lnTo>
                    <a:cubicBezTo>
                      <a:pt x="3119" y="2337"/>
                      <a:pt x="3159" y="2346"/>
                      <a:pt x="3198" y="2346"/>
                    </a:cubicBezTo>
                    <a:cubicBezTo>
                      <a:pt x="3415" y="2346"/>
                      <a:pt x="3585" y="2062"/>
                      <a:pt x="3434" y="1874"/>
                    </a:cubicBezTo>
                    <a:cubicBezTo>
                      <a:pt x="2591" y="1031"/>
                      <a:pt x="1570" y="365"/>
                      <a:pt x="461" y="10"/>
                    </a:cubicBezTo>
                    <a:cubicBezTo>
                      <a:pt x="434" y="3"/>
                      <a:pt x="408"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67"/>
              <p:cNvSpPr/>
              <p:nvPr/>
            </p:nvSpPr>
            <p:spPr>
              <a:xfrm>
                <a:off x="5379518" y="2074869"/>
                <a:ext cx="154829" cy="86363"/>
              </a:xfrm>
              <a:custGeom>
                <a:avLst/>
                <a:gdLst/>
                <a:ahLst/>
                <a:cxnLst/>
                <a:rect l="l" t="t" r="r" b="b"/>
                <a:pathLst>
                  <a:path w="2180" h="1216" extrusionOk="0">
                    <a:moveTo>
                      <a:pt x="346" y="0"/>
                    </a:moveTo>
                    <a:cubicBezTo>
                      <a:pt x="76" y="0"/>
                      <a:pt x="0" y="440"/>
                      <a:pt x="277" y="598"/>
                    </a:cubicBezTo>
                    <a:cubicBezTo>
                      <a:pt x="765" y="731"/>
                      <a:pt x="1209" y="953"/>
                      <a:pt x="1608" y="1175"/>
                    </a:cubicBezTo>
                    <a:cubicBezTo>
                      <a:pt x="1665" y="1203"/>
                      <a:pt x="1719" y="1216"/>
                      <a:pt x="1770" y="1216"/>
                    </a:cubicBezTo>
                    <a:cubicBezTo>
                      <a:pt x="2033" y="1216"/>
                      <a:pt x="2179" y="873"/>
                      <a:pt x="1918" y="687"/>
                    </a:cubicBezTo>
                    <a:cubicBezTo>
                      <a:pt x="1430" y="421"/>
                      <a:pt x="942" y="199"/>
                      <a:pt x="454" y="21"/>
                    </a:cubicBezTo>
                    <a:cubicBezTo>
                      <a:pt x="416" y="7"/>
                      <a:pt x="37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67"/>
              <p:cNvSpPr/>
              <p:nvPr/>
            </p:nvSpPr>
            <p:spPr>
              <a:xfrm>
                <a:off x="5071422" y="2394683"/>
                <a:ext cx="70028" cy="189062"/>
              </a:xfrm>
              <a:custGeom>
                <a:avLst/>
                <a:gdLst/>
                <a:ahLst/>
                <a:cxnLst/>
                <a:rect l="l" t="t" r="r" b="b"/>
                <a:pathLst>
                  <a:path w="986" h="2662" extrusionOk="0">
                    <a:moveTo>
                      <a:pt x="649" y="0"/>
                    </a:moveTo>
                    <a:cubicBezTo>
                      <a:pt x="540" y="0"/>
                      <a:pt x="435" y="54"/>
                      <a:pt x="400" y="177"/>
                    </a:cubicBezTo>
                    <a:cubicBezTo>
                      <a:pt x="134" y="887"/>
                      <a:pt x="1" y="1641"/>
                      <a:pt x="1" y="2396"/>
                    </a:cubicBezTo>
                    <a:cubicBezTo>
                      <a:pt x="1" y="2573"/>
                      <a:pt x="145" y="2662"/>
                      <a:pt x="289" y="2662"/>
                    </a:cubicBezTo>
                    <a:cubicBezTo>
                      <a:pt x="433" y="2662"/>
                      <a:pt x="577" y="2573"/>
                      <a:pt x="577" y="2396"/>
                    </a:cubicBezTo>
                    <a:cubicBezTo>
                      <a:pt x="533" y="1686"/>
                      <a:pt x="666" y="976"/>
                      <a:pt x="932" y="310"/>
                    </a:cubicBezTo>
                    <a:cubicBezTo>
                      <a:pt x="986" y="123"/>
                      <a:pt x="814"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7"/>
              <p:cNvSpPr/>
              <p:nvPr/>
            </p:nvSpPr>
            <p:spPr>
              <a:xfrm>
                <a:off x="5121848" y="2414428"/>
                <a:ext cx="66832" cy="236647"/>
              </a:xfrm>
              <a:custGeom>
                <a:avLst/>
                <a:gdLst/>
                <a:ahLst/>
                <a:cxnLst/>
                <a:rect l="l" t="t" r="r" b="b"/>
                <a:pathLst>
                  <a:path w="941" h="3332" extrusionOk="0">
                    <a:moveTo>
                      <a:pt x="614" y="1"/>
                    </a:moveTo>
                    <a:cubicBezTo>
                      <a:pt x="502" y="1"/>
                      <a:pt x="392" y="64"/>
                      <a:pt x="355" y="210"/>
                    </a:cubicBezTo>
                    <a:cubicBezTo>
                      <a:pt x="45" y="1141"/>
                      <a:pt x="0" y="2162"/>
                      <a:pt x="178" y="3138"/>
                    </a:cubicBezTo>
                    <a:cubicBezTo>
                      <a:pt x="195" y="3274"/>
                      <a:pt x="283" y="3331"/>
                      <a:pt x="383" y="3331"/>
                    </a:cubicBezTo>
                    <a:cubicBezTo>
                      <a:pt x="545" y="3331"/>
                      <a:pt x="738" y="3180"/>
                      <a:pt x="710" y="2960"/>
                    </a:cubicBezTo>
                    <a:cubicBezTo>
                      <a:pt x="577" y="2118"/>
                      <a:pt x="622" y="1230"/>
                      <a:pt x="888" y="343"/>
                    </a:cubicBezTo>
                    <a:cubicBezTo>
                      <a:pt x="940" y="133"/>
                      <a:pt x="776"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67"/>
              <p:cNvSpPr/>
              <p:nvPr/>
            </p:nvSpPr>
            <p:spPr>
              <a:xfrm>
                <a:off x="5409844" y="3217124"/>
                <a:ext cx="160227" cy="229829"/>
              </a:xfrm>
              <a:custGeom>
                <a:avLst/>
                <a:gdLst/>
                <a:ahLst/>
                <a:cxnLst/>
                <a:rect l="l" t="t" r="r" b="b"/>
                <a:pathLst>
                  <a:path w="2256" h="3236" extrusionOk="0">
                    <a:moveTo>
                      <a:pt x="387" y="1"/>
                    </a:moveTo>
                    <a:cubicBezTo>
                      <a:pt x="188" y="1"/>
                      <a:pt x="0" y="283"/>
                      <a:pt x="205" y="488"/>
                    </a:cubicBezTo>
                    <a:cubicBezTo>
                      <a:pt x="826" y="1242"/>
                      <a:pt x="1358" y="2085"/>
                      <a:pt x="1669" y="3061"/>
                    </a:cubicBezTo>
                    <a:cubicBezTo>
                      <a:pt x="1703" y="3181"/>
                      <a:pt x="1804" y="3235"/>
                      <a:pt x="1910" y="3235"/>
                    </a:cubicBezTo>
                    <a:cubicBezTo>
                      <a:pt x="2077" y="3235"/>
                      <a:pt x="2256" y="3101"/>
                      <a:pt x="2201" y="2884"/>
                    </a:cubicBezTo>
                    <a:cubicBezTo>
                      <a:pt x="1846" y="1863"/>
                      <a:pt x="1314" y="887"/>
                      <a:pt x="560" y="88"/>
                    </a:cubicBezTo>
                    <a:cubicBezTo>
                      <a:pt x="508" y="27"/>
                      <a:pt x="44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67"/>
              <p:cNvSpPr/>
              <p:nvPr/>
            </p:nvSpPr>
            <p:spPr>
              <a:xfrm>
                <a:off x="5456151" y="3174297"/>
                <a:ext cx="100142" cy="86861"/>
              </a:xfrm>
              <a:custGeom>
                <a:avLst/>
                <a:gdLst/>
                <a:ahLst/>
                <a:cxnLst/>
                <a:rect l="l" t="t" r="r" b="b"/>
                <a:pathLst>
                  <a:path w="1410" h="1223" extrusionOk="0">
                    <a:moveTo>
                      <a:pt x="409" y="1"/>
                    </a:moveTo>
                    <a:cubicBezTo>
                      <a:pt x="206" y="1"/>
                      <a:pt x="1" y="262"/>
                      <a:pt x="174" y="470"/>
                    </a:cubicBezTo>
                    <a:lnTo>
                      <a:pt x="839" y="1135"/>
                    </a:lnTo>
                    <a:cubicBezTo>
                      <a:pt x="891" y="1197"/>
                      <a:pt x="952" y="1223"/>
                      <a:pt x="1013" y="1223"/>
                    </a:cubicBezTo>
                    <a:cubicBezTo>
                      <a:pt x="1213" y="1223"/>
                      <a:pt x="1409" y="940"/>
                      <a:pt x="1239" y="736"/>
                    </a:cubicBezTo>
                    <a:cubicBezTo>
                      <a:pt x="973" y="470"/>
                      <a:pt x="795" y="292"/>
                      <a:pt x="573" y="70"/>
                    </a:cubicBezTo>
                    <a:cubicBezTo>
                      <a:pt x="524" y="21"/>
                      <a:pt x="467"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7"/>
              <p:cNvSpPr/>
              <p:nvPr/>
            </p:nvSpPr>
            <p:spPr>
              <a:xfrm>
                <a:off x="5588963" y="3321953"/>
                <a:ext cx="59872" cy="61932"/>
              </a:xfrm>
              <a:custGeom>
                <a:avLst/>
                <a:gdLst/>
                <a:ahLst/>
                <a:cxnLst/>
                <a:rect l="l" t="t" r="r" b="b"/>
                <a:pathLst>
                  <a:path w="843" h="872" extrusionOk="0">
                    <a:moveTo>
                      <a:pt x="320" y="1"/>
                    </a:moveTo>
                    <a:cubicBezTo>
                      <a:pt x="154" y="1"/>
                      <a:pt x="0" y="133"/>
                      <a:pt x="79" y="343"/>
                    </a:cubicBezTo>
                    <a:cubicBezTo>
                      <a:pt x="123" y="432"/>
                      <a:pt x="167" y="609"/>
                      <a:pt x="212" y="698"/>
                    </a:cubicBezTo>
                    <a:cubicBezTo>
                      <a:pt x="263" y="818"/>
                      <a:pt x="375" y="872"/>
                      <a:pt x="487" y="872"/>
                    </a:cubicBezTo>
                    <a:cubicBezTo>
                      <a:pt x="664" y="872"/>
                      <a:pt x="843" y="738"/>
                      <a:pt x="789" y="520"/>
                    </a:cubicBezTo>
                    <a:cubicBezTo>
                      <a:pt x="700" y="432"/>
                      <a:pt x="655" y="298"/>
                      <a:pt x="611" y="210"/>
                    </a:cubicBezTo>
                    <a:cubicBezTo>
                      <a:pt x="557" y="64"/>
                      <a:pt x="435" y="1"/>
                      <a:pt x="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7"/>
              <p:cNvSpPr/>
              <p:nvPr/>
            </p:nvSpPr>
            <p:spPr>
              <a:xfrm>
                <a:off x="5672628" y="2994468"/>
                <a:ext cx="104900" cy="194673"/>
              </a:xfrm>
              <a:custGeom>
                <a:avLst/>
                <a:gdLst/>
                <a:ahLst/>
                <a:cxnLst/>
                <a:rect l="l" t="t" r="r" b="b"/>
                <a:pathLst>
                  <a:path w="1477" h="2741" extrusionOk="0">
                    <a:moveTo>
                      <a:pt x="335" y="1"/>
                    </a:moveTo>
                    <a:cubicBezTo>
                      <a:pt x="171" y="1"/>
                      <a:pt x="1" y="144"/>
                      <a:pt x="54" y="384"/>
                    </a:cubicBezTo>
                    <a:cubicBezTo>
                      <a:pt x="232" y="1138"/>
                      <a:pt x="542" y="1892"/>
                      <a:pt x="897" y="2602"/>
                    </a:cubicBezTo>
                    <a:cubicBezTo>
                      <a:pt x="953" y="2700"/>
                      <a:pt x="1035" y="2741"/>
                      <a:pt x="1118" y="2741"/>
                    </a:cubicBezTo>
                    <a:cubicBezTo>
                      <a:pt x="1297" y="2741"/>
                      <a:pt x="1476" y="2549"/>
                      <a:pt x="1385" y="2336"/>
                    </a:cubicBezTo>
                    <a:cubicBezTo>
                      <a:pt x="1030" y="1626"/>
                      <a:pt x="764" y="961"/>
                      <a:pt x="587" y="206"/>
                    </a:cubicBezTo>
                    <a:cubicBezTo>
                      <a:pt x="551" y="64"/>
                      <a:pt x="445"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67"/>
              <p:cNvSpPr/>
              <p:nvPr/>
            </p:nvSpPr>
            <p:spPr>
              <a:xfrm>
                <a:off x="5751392" y="3031400"/>
                <a:ext cx="54900" cy="52486"/>
              </a:xfrm>
              <a:custGeom>
                <a:avLst/>
                <a:gdLst/>
                <a:ahLst/>
                <a:cxnLst/>
                <a:rect l="l" t="t" r="r" b="b"/>
                <a:pathLst>
                  <a:path w="773" h="739" extrusionOk="0">
                    <a:moveTo>
                      <a:pt x="356" y="0"/>
                    </a:moveTo>
                    <a:cubicBezTo>
                      <a:pt x="179" y="0"/>
                      <a:pt x="0" y="135"/>
                      <a:pt x="54" y="352"/>
                    </a:cubicBezTo>
                    <a:lnTo>
                      <a:pt x="143" y="529"/>
                    </a:lnTo>
                    <a:cubicBezTo>
                      <a:pt x="198" y="675"/>
                      <a:pt x="319" y="738"/>
                      <a:pt x="437" y="738"/>
                    </a:cubicBezTo>
                    <a:cubicBezTo>
                      <a:pt x="608" y="738"/>
                      <a:pt x="772" y="606"/>
                      <a:pt x="720" y="396"/>
                    </a:cubicBezTo>
                    <a:cubicBezTo>
                      <a:pt x="720" y="308"/>
                      <a:pt x="631" y="263"/>
                      <a:pt x="631" y="174"/>
                    </a:cubicBezTo>
                    <a:cubicBezTo>
                      <a:pt x="580" y="54"/>
                      <a:pt x="468"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7"/>
              <p:cNvSpPr/>
              <p:nvPr/>
            </p:nvSpPr>
            <p:spPr>
              <a:xfrm>
                <a:off x="5087189" y="3831540"/>
                <a:ext cx="59943" cy="41051"/>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7"/>
              <p:cNvSpPr/>
              <p:nvPr/>
            </p:nvSpPr>
            <p:spPr>
              <a:xfrm>
                <a:off x="5097132" y="3409382"/>
                <a:ext cx="257954" cy="397016"/>
              </a:xfrm>
              <a:custGeom>
                <a:avLst/>
                <a:gdLst/>
                <a:ahLst/>
                <a:cxnLst/>
                <a:rect l="l" t="t" r="r" b="b"/>
                <a:pathLst>
                  <a:path w="3632" h="5590" extrusionOk="0">
                    <a:moveTo>
                      <a:pt x="397" y="0"/>
                    </a:moveTo>
                    <a:cubicBezTo>
                      <a:pt x="196" y="0"/>
                      <a:pt x="1" y="283"/>
                      <a:pt x="171" y="487"/>
                    </a:cubicBezTo>
                    <a:cubicBezTo>
                      <a:pt x="526" y="842"/>
                      <a:pt x="925" y="1197"/>
                      <a:pt x="1280" y="1508"/>
                    </a:cubicBezTo>
                    <a:cubicBezTo>
                      <a:pt x="703" y="2706"/>
                      <a:pt x="304" y="3992"/>
                      <a:pt x="127" y="5323"/>
                    </a:cubicBezTo>
                    <a:cubicBezTo>
                      <a:pt x="104" y="5501"/>
                      <a:pt x="226" y="5589"/>
                      <a:pt x="360" y="5589"/>
                    </a:cubicBezTo>
                    <a:cubicBezTo>
                      <a:pt x="493" y="5589"/>
                      <a:pt x="637" y="5501"/>
                      <a:pt x="659" y="5323"/>
                    </a:cubicBezTo>
                    <a:cubicBezTo>
                      <a:pt x="836" y="4125"/>
                      <a:pt x="1191" y="2927"/>
                      <a:pt x="1768" y="1863"/>
                    </a:cubicBezTo>
                    <a:cubicBezTo>
                      <a:pt x="1857" y="1907"/>
                      <a:pt x="1946" y="1996"/>
                      <a:pt x="2079" y="2040"/>
                    </a:cubicBezTo>
                    <a:cubicBezTo>
                      <a:pt x="1591" y="2927"/>
                      <a:pt x="1280" y="3859"/>
                      <a:pt x="1147" y="4835"/>
                    </a:cubicBezTo>
                    <a:cubicBezTo>
                      <a:pt x="1125" y="5013"/>
                      <a:pt x="1258" y="5101"/>
                      <a:pt x="1402" y="5101"/>
                    </a:cubicBezTo>
                    <a:cubicBezTo>
                      <a:pt x="1546" y="5101"/>
                      <a:pt x="1702" y="5013"/>
                      <a:pt x="1724" y="4835"/>
                    </a:cubicBezTo>
                    <a:cubicBezTo>
                      <a:pt x="1813" y="3948"/>
                      <a:pt x="2079" y="3105"/>
                      <a:pt x="2522" y="2351"/>
                    </a:cubicBezTo>
                    <a:lnTo>
                      <a:pt x="2567" y="2351"/>
                    </a:lnTo>
                    <a:cubicBezTo>
                      <a:pt x="2789" y="2439"/>
                      <a:pt x="3055" y="2661"/>
                      <a:pt x="3277" y="2661"/>
                    </a:cubicBezTo>
                    <a:cubicBezTo>
                      <a:pt x="3619" y="2618"/>
                      <a:pt x="3631" y="2082"/>
                      <a:pt x="3315" y="2082"/>
                    </a:cubicBezTo>
                    <a:cubicBezTo>
                      <a:pt x="3303" y="2082"/>
                      <a:pt x="3290" y="2083"/>
                      <a:pt x="3277" y="2084"/>
                    </a:cubicBezTo>
                    <a:cubicBezTo>
                      <a:pt x="3144" y="2084"/>
                      <a:pt x="2789" y="1818"/>
                      <a:pt x="2700" y="1774"/>
                    </a:cubicBezTo>
                    <a:cubicBezTo>
                      <a:pt x="2434" y="1596"/>
                      <a:pt x="2168" y="1463"/>
                      <a:pt x="1946" y="1286"/>
                    </a:cubicBezTo>
                    <a:cubicBezTo>
                      <a:pt x="1458" y="931"/>
                      <a:pt x="1014" y="532"/>
                      <a:pt x="570" y="88"/>
                    </a:cubicBezTo>
                    <a:cubicBezTo>
                      <a:pt x="519" y="26"/>
                      <a:pt x="458"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67"/>
              <p:cNvSpPr/>
              <p:nvPr/>
            </p:nvSpPr>
            <p:spPr>
              <a:xfrm>
                <a:off x="5141237" y="3365206"/>
                <a:ext cx="115341" cy="92329"/>
              </a:xfrm>
              <a:custGeom>
                <a:avLst/>
                <a:gdLst/>
                <a:ahLst/>
                <a:cxnLst/>
                <a:rect l="l" t="t" r="r" b="b"/>
                <a:pathLst>
                  <a:path w="1624" h="1300" extrusionOk="0">
                    <a:moveTo>
                      <a:pt x="397" y="1"/>
                    </a:moveTo>
                    <a:cubicBezTo>
                      <a:pt x="197" y="1"/>
                      <a:pt x="1" y="284"/>
                      <a:pt x="171" y="488"/>
                    </a:cubicBezTo>
                    <a:cubicBezTo>
                      <a:pt x="437" y="799"/>
                      <a:pt x="748" y="1065"/>
                      <a:pt x="1103" y="1242"/>
                    </a:cubicBezTo>
                    <a:cubicBezTo>
                      <a:pt x="1151" y="1282"/>
                      <a:pt x="1200" y="1299"/>
                      <a:pt x="1247" y="1299"/>
                    </a:cubicBezTo>
                    <a:cubicBezTo>
                      <a:pt x="1460" y="1299"/>
                      <a:pt x="1624" y="944"/>
                      <a:pt x="1369" y="799"/>
                    </a:cubicBezTo>
                    <a:cubicBezTo>
                      <a:pt x="1058" y="577"/>
                      <a:pt x="792" y="355"/>
                      <a:pt x="570" y="89"/>
                    </a:cubicBezTo>
                    <a:cubicBezTo>
                      <a:pt x="519" y="27"/>
                      <a:pt x="458" y="1"/>
                      <a:pt x="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7"/>
              <p:cNvSpPr/>
              <p:nvPr/>
            </p:nvSpPr>
            <p:spPr>
              <a:xfrm>
                <a:off x="5309064" y="3478629"/>
                <a:ext cx="105895" cy="57386"/>
              </a:xfrm>
              <a:custGeom>
                <a:avLst/>
                <a:gdLst/>
                <a:ahLst/>
                <a:cxnLst/>
                <a:rect l="l" t="t" r="r" b="b"/>
                <a:pathLst>
                  <a:path w="1491" h="808" extrusionOk="0">
                    <a:moveTo>
                      <a:pt x="404" y="1"/>
                    </a:moveTo>
                    <a:cubicBezTo>
                      <a:pt x="186" y="1"/>
                      <a:pt x="0" y="274"/>
                      <a:pt x="204" y="444"/>
                    </a:cubicBezTo>
                    <a:cubicBezTo>
                      <a:pt x="436" y="676"/>
                      <a:pt x="703" y="807"/>
                      <a:pt x="1003" y="807"/>
                    </a:cubicBezTo>
                    <a:cubicBezTo>
                      <a:pt x="1046" y="807"/>
                      <a:pt x="1091" y="804"/>
                      <a:pt x="1136" y="799"/>
                    </a:cubicBezTo>
                    <a:cubicBezTo>
                      <a:pt x="1491" y="799"/>
                      <a:pt x="1491" y="266"/>
                      <a:pt x="1136" y="266"/>
                    </a:cubicBezTo>
                    <a:cubicBezTo>
                      <a:pt x="958" y="266"/>
                      <a:pt x="736" y="222"/>
                      <a:pt x="603" y="89"/>
                    </a:cubicBezTo>
                    <a:cubicBezTo>
                      <a:pt x="541" y="26"/>
                      <a:pt x="471" y="1"/>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67"/>
              <p:cNvSpPr/>
              <p:nvPr/>
            </p:nvSpPr>
            <p:spPr>
              <a:xfrm>
                <a:off x="4719790" y="3627634"/>
                <a:ext cx="159517" cy="219886"/>
              </a:xfrm>
              <a:custGeom>
                <a:avLst/>
                <a:gdLst/>
                <a:ahLst/>
                <a:cxnLst/>
                <a:rect l="l" t="t" r="r" b="b"/>
                <a:pathLst>
                  <a:path w="2246" h="3096" extrusionOk="0">
                    <a:moveTo>
                      <a:pt x="341" y="1"/>
                    </a:moveTo>
                    <a:cubicBezTo>
                      <a:pt x="176" y="1"/>
                      <a:pt x="1" y="133"/>
                      <a:pt x="27" y="342"/>
                    </a:cubicBezTo>
                    <a:cubicBezTo>
                      <a:pt x="160" y="964"/>
                      <a:pt x="426" y="1585"/>
                      <a:pt x="825" y="2117"/>
                    </a:cubicBezTo>
                    <a:cubicBezTo>
                      <a:pt x="1040" y="2418"/>
                      <a:pt x="1464" y="3095"/>
                      <a:pt x="1894" y="3095"/>
                    </a:cubicBezTo>
                    <a:cubicBezTo>
                      <a:pt x="1908" y="3095"/>
                      <a:pt x="1921" y="3095"/>
                      <a:pt x="1935" y="3093"/>
                    </a:cubicBezTo>
                    <a:cubicBezTo>
                      <a:pt x="2068" y="3093"/>
                      <a:pt x="2156" y="3005"/>
                      <a:pt x="2201" y="2916"/>
                    </a:cubicBezTo>
                    <a:cubicBezTo>
                      <a:pt x="2245" y="2783"/>
                      <a:pt x="2201" y="2650"/>
                      <a:pt x="2112" y="2561"/>
                    </a:cubicBezTo>
                    <a:cubicBezTo>
                      <a:pt x="2081" y="2529"/>
                      <a:pt x="2027" y="2498"/>
                      <a:pt x="1967" y="2498"/>
                    </a:cubicBezTo>
                    <a:cubicBezTo>
                      <a:pt x="1942" y="2498"/>
                      <a:pt x="1916" y="2503"/>
                      <a:pt x="1890" y="2516"/>
                    </a:cubicBezTo>
                    <a:cubicBezTo>
                      <a:pt x="1757" y="2383"/>
                      <a:pt x="1668" y="2295"/>
                      <a:pt x="1580" y="2162"/>
                    </a:cubicBezTo>
                    <a:cubicBezTo>
                      <a:pt x="1402" y="1984"/>
                      <a:pt x="1225" y="1762"/>
                      <a:pt x="1092" y="1540"/>
                    </a:cubicBezTo>
                    <a:cubicBezTo>
                      <a:pt x="870" y="1097"/>
                      <a:pt x="692" y="653"/>
                      <a:pt x="603" y="209"/>
                    </a:cubicBezTo>
                    <a:cubicBezTo>
                      <a:pt x="567" y="64"/>
                      <a:pt x="457"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67"/>
              <p:cNvSpPr/>
              <p:nvPr/>
            </p:nvSpPr>
            <p:spPr>
              <a:xfrm>
                <a:off x="4872985" y="3837932"/>
                <a:ext cx="58594" cy="41477"/>
              </a:xfrm>
              <a:custGeom>
                <a:avLst/>
                <a:gdLst/>
                <a:ahLst/>
                <a:cxnLst/>
                <a:rect l="l" t="t" r="r" b="b"/>
                <a:pathLst>
                  <a:path w="825" h="584" extrusionOk="0">
                    <a:moveTo>
                      <a:pt x="418" y="0"/>
                    </a:moveTo>
                    <a:cubicBezTo>
                      <a:pt x="352" y="0"/>
                      <a:pt x="283" y="26"/>
                      <a:pt x="221" y="88"/>
                    </a:cubicBezTo>
                    <a:lnTo>
                      <a:pt x="177" y="132"/>
                    </a:lnTo>
                    <a:cubicBezTo>
                      <a:pt x="0" y="344"/>
                      <a:pt x="189" y="584"/>
                      <a:pt x="385" y="584"/>
                    </a:cubicBezTo>
                    <a:cubicBezTo>
                      <a:pt x="435" y="584"/>
                      <a:pt x="486" y="568"/>
                      <a:pt x="532" y="532"/>
                    </a:cubicBezTo>
                    <a:lnTo>
                      <a:pt x="621" y="487"/>
                    </a:lnTo>
                    <a:cubicBezTo>
                      <a:pt x="825" y="283"/>
                      <a:pt x="63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7"/>
              <p:cNvSpPr/>
              <p:nvPr/>
            </p:nvSpPr>
            <p:spPr>
              <a:xfrm>
                <a:off x="4777815" y="3611867"/>
                <a:ext cx="99432" cy="103125"/>
              </a:xfrm>
              <a:custGeom>
                <a:avLst/>
                <a:gdLst/>
                <a:ahLst/>
                <a:cxnLst/>
                <a:rect l="l" t="t" r="r" b="b"/>
                <a:pathLst>
                  <a:path w="1400" h="1452" extrusionOk="0">
                    <a:moveTo>
                      <a:pt x="335" y="1"/>
                    </a:moveTo>
                    <a:cubicBezTo>
                      <a:pt x="165" y="1"/>
                      <a:pt x="0" y="133"/>
                      <a:pt x="53" y="343"/>
                    </a:cubicBezTo>
                    <a:cubicBezTo>
                      <a:pt x="230" y="742"/>
                      <a:pt x="452" y="1097"/>
                      <a:pt x="807" y="1363"/>
                    </a:cubicBezTo>
                    <a:cubicBezTo>
                      <a:pt x="870" y="1426"/>
                      <a:pt x="939" y="1451"/>
                      <a:pt x="1006" y="1451"/>
                    </a:cubicBezTo>
                    <a:cubicBezTo>
                      <a:pt x="1222" y="1451"/>
                      <a:pt x="1400" y="1178"/>
                      <a:pt x="1162" y="1008"/>
                    </a:cubicBezTo>
                    <a:cubicBezTo>
                      <a:pt x="940" y="786"/>
                      <a:pt x="763" y="520"/>
                      <a:pt x="629" y="210"/>
                    </a:cubicBezTo>
                    <a:cubicBezTo>
                      <a:pt x="575" y="64"/>
                      <a:pt x="454"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67"/>
              <p:cNvSpPr/>
              <p:nvPr/>
            </p:nvSpPr>
            <p:spPr>
              <a:xfrm>
                <a:off x="4557503" y="3664992"/>
                <a:ext cx="164204" cy="81747"/>
              </a:xfrm>
              <a:custGeom>
                <a:avLst/>
                <a:gdLst/>
                <a:ahLst/>
                <a:cxnLst/>
                <a:rect l="l" t="t" r="r" b="b"/>
                <a:pathLst>
                  <a:path w="2312" h="1151" extrusionOk="0">
                    <a:moveTo>
                      <a:pt x="402" y="0"/>
                    </a:moveTo>
                    <a:cubicBezTo>
                      <a:pt x="159" y="0"/>
                      <a:pt x="0" y="375"/>
                      <a:pt x="226" y="526"/>
                    </a:cubicBezTo>
                    <a:cubicBezTo>
                      <a:pt x="759" y="881"/>
                      <a:pt x="1336" y="1103"/>
                      <a:pt x="2001" y="1147"/>
                    </a:cubicBezTo>
                    <a:cubicBezTo>
                      <a:pt x="2014" y="1149"/>
                      <a:pt x="2025" y="1150"/>
                      <a:pt x="2037" y="1150"/>
                    </a:cubicBezTo>
                    <a:cubicBezTo>
                      <a:pt x="2311" y="1150"/>
                      <a:pt x="2299" y="658"/>
                      <a:pt x="2001" y="615"/>
                    </a:cubicBezTo>
                    <a:cubicBezTo>
                      <a:pt x="1469" y="526"/>
                      <a:pt x="936" y="349"/>
                      <a:pt x="537" y="38"/>
                    </a:cubicBezTo>
                    <a:cubicBezTo>
                      <a:pt x="490" y="12"/>
                      <a:pt x="44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67"/>
              <p:cNvSpPr/>
              <p:nvPr/>
            </p:nvSpPr>
            <p:spPr>
              <a:xfrm>
                <a:off x="4516737" y="3718330"/>
                <a:ext cx="134730" cy="75710"/>
              </a:xfrm>
              <a:custGeom>
                <a:avLst/>
                <a:gdLst/>
                <a:ahLst/>
                <a:cxnLst/>
                <a:rect l="l" t="t" r="r" b="b"/>
                <a:pathLst>
                  <a:path w="1897" h="1066" extrusionOk="0">
                    <a:moveTo>
                      <a:pt x="390" y="1"/>
                    </a:moveTo>
                    <a:cubicBezTo>
                      <a:pt x="152" y="1"/>
                      <a:pt x="0" y="343"/>
                      <a:pt x="224" y="530"/>
                    </a:cubicBezTo>
                    <a:cubicBezTo>
                      <a:pt x="623" y="796"/>
                      <a:pt x="1067" y="973"/>
                      <a:pt x="1510" y="1062"/>
                    </a:cubicBezTo>
                    <a:cubicBezTo>
                      <a:pt x="1525" y="1064"/>
                      <a:pt x="1539" y="1065"/>
                      <a:pt x="1553" y="1065"/>
                    </a:cubicBezTo>
                    <a:cubicBezTo>
                      <a:pt x="1828" y="1065"/>
                      <a:pt x="1897" y="659"/>
                      <a:pt x="1643" y="574"/>
                    </a:cubicBezTo>
                    <a:cubicBezTo>
                      <a:pt x="1244" y="441"/>
                      <a:pt x="845" y="263"/>
                      <a:pt x="534" y="42"/>
                    </a:cubicBezTo>
                    <a:cubicBezTo>
                      <a:pt x="484" y="13"/>
                      <a:pt x="436"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67"/>
              <p:cNvSpPr/>
              <p:nvPr/>
            </p:nvSpPr>
            <p:spPr>
              <a:xfrm>
                <a:off x="4869576" y="2023236"/>
                <a:ext cx="220667" cy="239488"/>
              </a:xfrm>
              <a:custGeom>
                <a:avLst/>
                <a:gdLst/>
                <a:ahLst/>
                <a:cxnLst/>
                <a:rect l="l" t="t" r="r" b="b"/>
                <a:pathLst>
                  <a:path w="3107" h="3372" extrusionOk="0">
                    <a:moveTo>
                      <a:pt x="2669" y="0"/>
                    </a:moveTo>
                    <a:cubicBezTo>
                      <a:pt x="2625" y="0"/>
                      <a:pt x="2579" y="12"/>
                      <a:pt x="2532" y="39"/>
                    </a:cubicBezTo>
                    <a:cubicBezTo>
                      <a:pt x="1467" y="793"/>
                      <a:pt x="624" y="1769"/>
                      <a:pt x="92" y="2967"/>
                    </a:cubicBezTo>
                    <a:cubicBezTo>
                      <a:pt x="1" y="3180"/>
                      <a:pt x="180" y="3372"/>
                      <a:pt x="359" y="3372"/>
                    </a:cubicBezTo>
                    <a:cubicBezTo>
                      <a:pt x="442" y="3372"/>
                      <a:pt x="524" y="3331"/>
                      <a:pt x="580" y="3233"/>
                    </a:cubicBezTo>
                    <a:cubicBezTo>
                      <a:pt x="1068" y="2124"/>
                      <a:pt x="1822" y="1192"/>
                      <a:pt x="2843" y="527"/>
                    </a:cubicBezTo>
                    <a:cubicBezTo>
                      <a:pt x="3107" y="376"/>
                      <a:pt x="2922" y="0"/>
                      <a:pt x="2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67"/>
              <p:cNvSpPr/>
              <p:nvPr/>
            </p:nvSpPr>
            <p:spPr>
              <a:xfrm>
                <a:off x="5055655" y="1932185"/>
                <a:ext cx="41051" cy="43395"/>
              </a:xfrm>
              <a:custGeom>
                <a:avLst/>
                <a:gdLst/>
                <a:ahLst/>
                <a:cxnLst/>
                <a:rect l="l" t="t" r="r" b="b"/>
                <a:pathLst>
                  <a:path w="578" h="611" extrusionOk="0">
                    <a:moveTo>
                      <a:pt x="289" y="1"/>
                    </a:moveTo>
                    <a:cubicBezTo>
                      <a:pt x="145" y="1"/>
                      <a:pt x="1" y="100"/>
                      <a:pt x="1" y="300"/>
                    </a:cubicBezTo>
                    <a:lnTo>
                      <a:pt x="1" y="344"/>
                    </a:lnTo>
                    <a:cubicBezTo>
                      <a:pt x="1" y="522"/>
                      <a:pt x="145" y="611"/>
                      <a:pt x="289" y="611"/>
                    </a:cubicBezTo>
                    <a:cubicBezTo>
                      <a:pt x="433" y="611"/>
                      <a:pt x="578" y="522"/>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67"/>
              <p:cNvSpPr/>
              <p:nvPr/>
            </p:nvSpPr>
            <p:spPr>
              <a:xfrm>
                <a:off x="4832716" y="1716774"/>
                <a:ext cx="240127" cy="467044"/>
              </a:xfrm>
              <a:custGeom>
                <a:avLst/>
                <a:gdLst/>
                <a:ahLst/>
                <a:cxnLst/>
                <a:rect l="l" t="t" r="r" b="b"/>
                <a:pathLst>
                  <a:path w="3381" h="6576" extrusionOk="0">
                    <a:moveTo>
                      <a:pt x="2999" y="0"/>
                    </a:moveTo>
                    <a:cubicBezTo>
                      <a:pt x="2907" y="0"/>
                      <a:pt x="2810" y="41"/>
                      <a:pt x="2740" y="139"/>
                    </a:cubicBezTo>
                    <a:cubicBezTo>
                      <a:pt x="2031" y="1248"/>
                      <a:pt x="1321" y="2889"/>
                      <a:pt x="1720" y="4265"/>
                    </a:cubicBezTo>
                    <a:cubicBezTo>
                      <a:pt x="1631" y="4354"/>
                      <a:pt x="1542" y="4442"/>
                      <a:pt x="1454" y="4487"/>
                    </a:cubicBezTo>
                    <a:cubicBezTo>
                      <a:pt x="1321" y="4043"/>
                      <a:pt x="1276" y="3555"/>
                      <a:pt x="1321" y="3067"/>
                    </a:cubicBezTo>
                    <a:cubicBezTo>
                      <a:pt x="1365" y="2534"/>
                      <a:pt x="1454" y="2046"/>
                      <a:pt x="1631" y="1603"/>
                    </a:cubicBezTo>
                    <a:cubicBezTo>
                      <a:pt x="1684" y="1363"/>
                      <a:pt x="1498" y="1219"/>
                      <a:pt x="1321" y="1219"/>
                    </a:cubicBezTo>
                    <a:cubicBezTo>
                      <a:pt x="1204" y="1219"/>
                      <a:pt x="1090" y="1283"/>
                      <a:pt x="1054" y="1425"/>
                    </a:cubicBezTo>
                    <a:cubicBezTo>
                      <a:pt x="788" y="2401"/>
                      <a:pt x="433" y="3954"/>
                      <a:pt x="1010" y="4842"/>
                    </a:cubicBezTo>
                    <a:cubicBezTo>
                      <a:pt x="655" y="5241"/>
                      <a:pt x="345" y="5685"/>
                      <a:pt x="123" y="6128"/>
                    </a:cubicBezTo>
                    <a:cubicBezTo>
                      <a:pt x="0" y="6373"/>
                      <a:pt x="195" y="6576"/>
                      <a:pt x="371" y="6576"/>
                    </a:cubicBezTo>
                    <a:cubicBezTo>
                      <a:pt x="450" y="6576"/>
                      <a:pt x="525" y="6535"/>
                      <a:pt x="566" y="6439"/>
                    </a:cubicBezTo>
                    <a:cubicBezTo>
                      <a:pt x="921" y="5729"/>
                      <a:pt x="1409" y="5152"/>
                      <a:pt x="2031" y="4709"/>
                    </a:cubicBezTo>
                    <a:cubicBezTo>
                      <a:pt x="2119" y="4709"/>
                      <a:pt x="2208" y="4664"/>
                      <a:pt x="2252" y="4575"/>
                    </a:cubicBezTo>
                    <a:cubicBezTo>
                      <a:pt x="2430" y="4487"/>
                      <a:pt x="2607" y="4354"/>
                      <a:pt x="2785" y="4265"/>
                    </a:cubicBezTo>
                    <a:cubicBezTo>
                      <a:pt x="3049" y="4152"/>
                      <a:pt x="2864" y="3783"/>
                      <a:pt x="2613" y="3783"/>
                    </a:cubicBezTo>
                    <a:cubicBezTo>
                      <a:pt x="2568" y="3783"/>
                      <a:pt x="2521" y="3794"/>
                      <a:pt x="2474" y="3821"/>
                    </a:cubicBezTo>
                    <a:cubicBezTo>
                      <a:pt x="2385" y="3866"/>
                      <a:pt x="2297" y="3910"/>
                      <a:pt x="2208" y="3954"/>
                    </a:cubicBezTo>
                    <a:cubicBezTo>
                      <a:pt x="1942" y="2801"/>
                      <a:pt x="2652" y="1337"/>
                      <a:pt x="3228" y="405"/>
                    </a:cubicBezTo>
                    <a:cubicBezTo>
                      <a:pt x="3380" y="192"/>
                      <a:pt x="3199" y="0"/>
                      <a:pt x="2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7"/>
              <p:cNvSpPr/>
              <p:nvPr/>
            </p:nvSpPr>
            <p:spPr>
              <a:xfrm>
                <a:off x="5065101" y="1661163"/>
                <a:ext cx="41051" cy="43466"/>
              </a:xfrm>
              <a:custGeom>
                <a:avLst/>
                <a:gdLst/>
                <a:ahLst/>
                <a:cxnLst/>
                <a:rect l="l" t="t" r="r" b="b"/>
                <a:pathLst>
                  <a:path w="578" h="612" extrusionOk="0">
                    <a:moveTo>
                      <a:pt x="289" y="1"/>
                    </a:moveTo>
                    <a:cubicBezTo>
                      <a:pt x="145" y="1"/>
                      <a:pt x="1" y="101"/>
                      <a:pt x="1" y="300"/>
                    </a:cubicBezTo>
                    <a:lnTo>
                      <a:pt x="1" y="345"/>
                    </a:lnTo>
                    <a:cubicBezTo>
                      <a:pt x="1" y="522"/>
                      <a:pt x="145" y="611"/>
                      <a:pt x="289" y="611"/>
                    </a:cubicBezTo>
                    <a:cubicBezTo>
                      <a:pt x="433" y="611"/>
                      <a:pt x="578" y="522"/>
                      <a:pt x="578" y="345"/>
                    </a:cubicBezTo>
                    <a:lnTo>
                      <a:pt x="578" y="300"/>
                    </a:lnTo>
                    <a:cubicBezTo>
                      <a:pt x="578" y="101"/>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67"/>
              <p:cNvSpPr/>
              <p:nvPr/>
            </p:nvSpPr>
            <p:spPr>
              <a:xfrm>
                <a:off x="4976891" y="1650936"/>
                <a:ext cx="41051" cy="44176"/>
              </a:xfrm>
              <a:custGeom>
                <a:avLst/>
                <a:gdLst/>
                <a:ahLst/>
                <a:cxnLst/>
                <a:rect l="l" t="t" r="r" b="b"/>
                <a:pathLst>
                  <a:path w="578" h="622" extrusionOk="0">
                    <a:moveTo>
                      <a:pt x="289" y="1"/>
                    </a:moveTo>
                    <a:cubicBezTo>
                      <a:pt x="145" y="1"/>
                      <a:pt x="1" y="90"/>
                      <a:pt x="1" y="267"/>
                    </a:cubicBezTo>
                    <a:lnTo>
                      <a:pt x="1" y="356"/>
                    </a:lnTo>
                    <a:cubicBezTo>
                      <a:pt x="1" y="533"/>
                      <a:pt x="134" y="622"/>
                      <a:pt x="272" y="622"/>
                    </a:cubicBezTo>
                    <a:cubicBezTo>
                      <a:pt x="411" y="622"/>
                      <a:pt x="555" y="533"/>
                      <a:pt x="577" y="356"/>
                    </a:cubicBezTo>
                    <a:lnTo>
                      <a:pt x="577" y="267"/>
                    </a:lnTo>
                    <a:cubicBezTo>
                      <a:pt x="577"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67"/>
              <p:cNvSpPr/>
              <p:nvPr/>
            </p:nvSpPr>
            <p:spPr>
              <a:xfrm>
                <a:off x="5100044" y="1306619"/>
                <a:ext cx="135440" cy="98366"/>
              </a:xfrm>
              <a:custGeom>
                <a:avLst/>
                <a:gdLst/>
                <a:ahLst/>
                <a:cxnLst/>
                <a:rect l="l" t="t" r="r" b="b"/>
                <a:pathLst>
                  <a:path w="1907" h="1385" extrusionOk="0">
                    <a:moveTo>
                      <a:pt x="329" y="0"/>
                    </a:moveTo>
                    <a:cubicBezTo>
                      <a:pt x="110" y="0"/>
                      <a:pt x="0" y="355"/>
                      <a:pt x="219" y="501"/>
                    </a:cubicBezTo>
                    <a:lnTo>
                      <a:pt x="1417" y="1344"/>
                    </a:lnTo>
                    <a:cubicBezTo>
                      <a:pt x="1459" y="1372"/>
                      <a:pt x="1502" y="1385"/>
                      <a:pt x="1542" y="1385"/>
                    </a:cubicBezTo>
                    <a:cubicBezTo>
                      <a:pt x="1755" y="1385"/>
                      <a:pt x="1906" y="1042"/>
                      <a:pt x="1683" y="856"/>
                    </a:cubicBezTo>
                    <a:lnTo>
                      <a:pt x="485" y="57"/>
                    </a:lnTo>
                    <a:cubicBezTo>
                      <a:pt x="429" y="17"/>
                      <a:pt x="376" y="0"/>
                      <a:pt x="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7"/>
              <p:cNvSpPr/>
              <p:nvPr/>
            </p:nvSpPr>
            <p:spPr>
              <a:xfrm>
                <a:off x="5134632" y="1266988"/>
                <a:ext cx="91406" cy="58238"/>
              </a:xfrm>
              <a:custGeom>
                <a:avLst/>
                <a:gdLst/>
                <a:ahLst/>
                <a:cxnLst/>
                <a:rect l="l" t="t" r="r" b="b"/>
                <a:pathLst>
                  <a:path w="1287" h="820" extrusionOk="0">
                    <a:moveTo>
                      <a:pt x="423" y="0"/>
                    </a:moveTo>
                    <a:cubicBezTo>
                      <a:pt x="153" y="0"/>
                      <a:pt x="0" y="375"/>
                      <a:pt x="264" y="526"/>
                    </a:cubicBezTo>
                    <a:lnTo>
                      <a:pt x="752" y="793"/>
                    </a:lnTo>
                    <a:cubicBezTo>
                      <a:pt x="795" y="811"/>
                      <a:pt x="837" y="819"/>
                      <a:pt x="876" y="819"/>
                    </a:cubicBezTo>
                    <a:cubicBezTo>
                      <a:pt x="1125" y="819"/>
                      <a:pt x="1286" y="496"/>
                      <a:pt x="1018" y="304"/>
                    </a:cubicBezTo>
                    <a:lnTo>
                      <a:pt x="575" y="38"/>
                    </a:lnTo>
                    <a:cubicBezTo>
                      <a:pt x="522" y="12"/>
                      <a:pt x="470"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7"/>
              <p:cNvSpPr/>
              <p:nvPr/>
            </p:nvSpPr>
            <p:spPr>
              <a:xfrm>
                <a:off x="4782787" y="972032"/>
                <a:ext cx="142400" cy="255823"/>
              </a:xfrm>
              <a:custGeom>
                <a:avLst/>
                <a:gdLst/>
                <a:ahLst/>
                <a:cxnLst/>
                <a:rect l="l" t="t" r="r" b="b"/>
                <a:pathLst>
                  <a:path w="2005" h="3602" extrusionOk="0">
                    <a:moveTo>
                      <a:pt x="1593" y="0"/>
                    </a:moveTo>
                    <a:cubicBezTo>
                      <a:pt x="1508" y="0"/>
                      <a:pt x="1422" y="33"/>
                      <a:pt x="1358" y="109"/>
                    </a:cubicBezTo>
                    <a:cubicBezTo>
                      <a:pt x="693" y="1041"/>
                      <a:pt x="249" y="2106"/>
                      <a:pt x="27" y="3260"/>
                    </a:cubicBezTo>
                    <a:cubicBezTo>
                      <a:pt x="1" y="3469"/>
                      <a:pt x="176" y="3601"/>
                      <a:pt x="342" y="3601"/>
                    </a:cubicBezTo>
                    <a:cubicBezTo>
                      <a:pt x="457" y="3601"/>
                      <a:pt x="568" y="3538"/>
                      <a:pt x="604" y="3393"/>
                    </a:cubicBezTo>
                    <a:cubicBezTo>
                      <a:pt x="737" y="2328"/>
                      <a:pt x="1181" y="1307"/>
                      <a:pt x="1846" y="420"/>
                    </a:cubicBezTo>
                    <a:cubicBezTo>
                      <a:pt x="2004" y="199"/>
                      <a:pt x="1802" y="0"/>
                      <a:pt x="1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67"/>
              <p:cNvSpPr/>
              <p:nvPr/>
            </p:nvSpPr>
            <p:spPr>
              <a:xfrm>
                <a:off x="4907573" y="932472"/>
                <a:ext cx="56818" cy="41051"/>
              </a:xfrm>
              <a:custGeom>
                <a:avLst/>
                <a:gdLst/>
                <a:ahLst/>
                <a:cxnLst/>
                <a:rect l="l" t="t" r="r" b="b"/>
                <a:pathLst>
                  <a:path w="800" h="578" extrusionOk="0">
                    <a:moveTo>
                      <a:pt x="400" y="1"/>
                    </a:moveTo>
                    <a:cubicBezTo>
                      <a:pt x="0" y="1"/>
                      <a:pt x="0" y="578"/>
                      <a:pt x="400" y="578"/>
                    </a:cubicBezTo>
                    <a:lnTo>
                      <a:pt x="444" y="578"/>
                    </a:lnTo>
                    <a:cubicBezTo>
                      <a:pt x="799" y="578"/>
                      <a:pt x="79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7"/>
              <p:cNvSpPr/>
              <p:nvPr/>
            </p:nvSpPr>
            <p:spPr>
              <a:xfrm>
                <a:off x="4740528" y="1084105"/>
                <a:ext cx="197158" cy="332030"/>
              </a:xfrm>
              <a:custGeom>
                <a:avLst/>
                <a:gdLst/>
                <a:ahLst/>
                <a:cxnLst/>
                <a:rect l="l" t="t" r="r" b="b"/>
                <a:pathLst>
                  <a:path w="2776" h="4675" extrusionOk="0">
                    <a:moveTo>
                      <a:pt x="2385" y="0"/>
                    </a:moveTo>
                    <a:cubicBezTo>
                      <a:pt x="2306" y="0"/>
                      <a:pt x="2227" y="38"/>
                      <a:pt x="2175" y="129"/>
                    </a:cubicBezTo>
                    <a:cubicBezTo>
                      <a:pt x="1554" y="1149"/>
                      <a:pt x="1154" y="2303"/>
                      <a:pt x="933" y="3456"/>
                    </a:cubicBezTo>
                    <a:cubicBezTo>
                      <a:pt x="711" y="3412"/>
                      <a:pt x="533" y="3412"/>
                      <a:pt x="356" y="3368"/>
                    </a:cubicBezTo>
                    <a:cubicBezTo>
                      <a:pt x="1" y="3368"/>
                      <a:pt x="1" y="3944"/>
                      <a:pt x="356" y="3944"/>
                    </a:cubicBezTo>
                    <a:cubicBezTo>
                      <a:pt x="977" y="3989"/>
                      <a:pt x="1554" y="4211"/>
                      <a:pt x="1997" y="4610"/>
                    </a:cubicBezTo>
                    <a:cubicBezTo>
                      <a:pt x="2061" y="4655"/>
                      <a:pt x="2127" y="4675"/>
                      <a:pt x="2189" y="4675"/>
                    </a:cubicBezTo>
                    <a:cubicBezTo>
                      <a:pt x="2428" y="4675"/>
                      <a:pt x="2608" y="4387"/>
                      <a:pt x="2397" y="4211"/>
                    </a:cubicBezTo>
                    <a:cubicBezTo>
                      <a:pt x="2131" y="3989"/>
                      <a:pt x="1820" y="3811"/>
                      <a:pt x="1465" y="3634"/>
                    </a:cubicBezTo>
                    <a:cubicBezTo>
                      <a:pt x="1643" y="2480"/>
                      <a:pt x="2042" y="1415"/>
                      <a:pt x="2619" y="439"/>
                    </a:cubicBezTo>
                    <a:cubicBezTo>
                      <a:pt x="2775" y="220"/>
                      <a:pt x="2577" y="0"/>
                      <a:pt x="2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67"/>
              <p:cNvSpPr/>
              <p:nvPr/>
            </p:nvSpPr>
            <p:spPr>
              <a:xfrm>
                <a:off x="4935911" y="1420894"/>
                <a:ext cx="37926" cy="44247"/>
              </a:xfrm>
              <a:custGeom>
                <a:avLst/>
                <a:gdLst/>
                <a:ahLst/>
                <a:cxnLst/>
                <a:rect l="l" t="t" r="r" b="b"/>
                <a:pathLst>
                  <a:path w="534" h="623" extrusionOk="0">
                    <a:moveTo>
                      <a:pt x="267" y="1"/>
                    </a:moveTo>
                    <a:cubicBezTo>
                      <a:pt x="134" y="1"/>
                      <a:pt x="1" y="90"/>
                      <a:pt x="1" y="267"/>
                    </a:cubicBezTo>
                    <a:lnTo>
                      <a:pt x="1" y="356"/>
                    </a:lnTo>
                    <a:cubicBezTo>
                      <a:pt x="1" y="533"/>
                      <a:pt x="134" y="622"/>
                      <a:pt x="267" y="622"/>
                    </a:cubicBezTo>
                    <a:cubicBezTo>
                      <a:pt x="400" y="622"/>
                      <a:pt x="533" y="533"/>
                      <a:pt x="533" y="356"/>
                    </a:cubicBezTo>
                    <a:lnTo>
                      <a:pt x="533" y="267"/>
                    </a:lnTo>
                    <a:cubicBezTo>
                      <a:pt x="533" y="90"/>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 name="Google Shape;3021;p59">
            <a:hlinkClick r:id="rId3" action="ppaction://hlinksldjump"/>
          </p:cNvPr>
          <p:cNvSpPr/>
          <p:nvPr/>
        </p:nvSpPr>
        <p:spPr>
          <a:xfrm>
            <a:off x="4283968" y="3289325"/>
            <a:ext cx="601800" cy="60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9632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13"/>
        <p:cNvGrpSpPr/>
        <p:nvPr/>
      </p:nvGrpSpPr>
      <p:grpSpPr>
        <a:xfrm>
          <a:off x="0" y="0"/>
          <a:ext cx="0" cy="0"/>
          <a:chOff x="0" y="0"/>
          <a:chExt cx="0" cy="0"/>
        </a:xfrm>
      </p:grpSpPr>
      <p:sp>
        <p:nvSpPr>
          <p:cNvPr id="3414" name="Google Shape;3414;p67"/>
          <p:cNvSpPr txBox="1">
            <a:spLocks noGrp="1"/>
          </p:cNvSpPr>
          <p:nvPr>
            <p:ph type="title"/>
          </p:nvPr>
        </p:nvSpPr>
        <p:spPr>
          <a:xfrm>
            <a:off x="713250"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No – Good Try!</a:t>
            </a:r>
            <a:endParaRPr dirty="0"/>
          </a:p>
        </p:txBody>
      </p:sp>
      <p:sp>
        <p:nvSpPr>
          <p:cNvPr id="3415" name="Google Shape;3415;p67"/>
          <p:cNvSpPr/>
          <p:nvPr/>
        </p:nvSpPr>
        <p:spPr>
          <a:xfrm>
            <a:off x="1330703" y="1268403"/>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7"/>
          <p:cNvSpPr/>
          <p:nvPr/>
        </p:nvSpPr>
        <p:spPr>
          <a:xfrm rot="-5400000">
            <a:off x="3743003" y="4097191"/>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7"/>
          <p:cNvSpPr txBox="1">
            <a:spLocks noGrp="1"/>
          </p:cNvSpPr>
          <p:nvPr>
            <p:ph type="subTitle" idx="1"/>
          </p:nvPr>
        </p:nvSpPr>
        <p:spPr>
          <a:xfrm>
            <a:off x="2231250" y="1874150"/>
            <a:ext cx="4681500" cy="174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That description didn’t match the character but good try. Press the button below to go back to the previous page.</a:t>
            </a:r>
            <a:endParaRPr dirty="0"/>
          </a:p>
        </p:txBody>
      </p:sp>
      <p:grpSp>
        <p:nvGrpSpPr>
          <p:cNvPr id="3418" name="Google Shape;3418;p67"/>
          <p:cNvGrpSpPr/>
          <p:nvPr/>
        </p:nvGrpSpPr>
        <p:grpSpPr>
          <a:xfrm>
            <a:off x="559858" y="2624330"/>
            <a:ext cx="1135998" cy="1050583"/>
            <a:chOff x="249044" y="1100462"/>
            <a:chExt cx="3625911" cy="3353281"/>
          </a:xfrm>
        </p:grpSpPr>
        <p:sp>
          <p:nvSpPr>
            <p:cNvPr id="3419" name="Google Shape;3419;p67"/>
            <p:cNvSpPr/>
            <p:nvPr/>
          </p:nvSpPr>
          <p:spPr>
            <a:xfrm>
              <a:off x="249044" y="1150024"/>
              <a:ext cx="3531856" cy="3300011"/>
            </a:xfrm>
            <a:custGeom>
              <a:avLst/>
              <a:gdLst/>
              <a:ahLst/>
              <a:cxnLst/>
              <a:rect l="l" t="t" r="r" b="b"/>
              <a:pathLst>
                <a:path w="46676" h="43612" extrusionOk="0">
                  <a:moveTo>
                    <a:pt x="23368" y="1"/>
                  </a:moveTo>
                  <a:cubicBezTo>
                    <a:pt x="12762" y="1"/>
                    <a:pt x="3427" y="7725"/>
                    <a:pt x="1775" y="18523"/>
                  </a:cubicBezTo>
                  <a:cubicBezTo>
                    <a:pt x="1" y="30458"/>
                    <a:pt x="8164" y="41550"/>
                    <a:pt x="20055" y="43369"/>
                  </a:cubicBezTo>
                  <a:cubicBezTo>
                    <a:pt x="21152" y="43532"/>
                    <a:pt x="22242" y="43611"/>
                    <a:pt x="23318" y="43611"/>
                  </a:cubicBezTo>
                  <a:cubicBezTo>
                    <a:pt x="33951" y="43611"/>
                    <a:pt x="43249" y="35887"/>
                    <a:pt x="44901" y="25089"/>
                  </a:cubicBezTo>
                  <a:cubicBezTo>
                    <a:pt x="46676" y="13154"/>
                    <a:pt x="38512" y="2062"/>
                    <a:pt x="26621" y="243"/>
                  </a:cubicBezTo>
                  <a:cubicBezTo>
                    <a:pt x="25528" y="80"/>
                    <a:pt x="24442" y="1"/>
                    <a:pt x="23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7"/>
            <p:cNvSpPr/>
            <p:nvPr/>
          </p:nvSpPr>
          <p:spPr>
            <a:xfrm>
              <a:off x="661961" y="1671979"/>
              <a:ext cx="2712756" cy="230635"/>
            </a:xfrm>
            <a:custGeom>
              <a:avLst/>
              <a:gdLst/>
              <a:ahLst/>
              <a:cxnLst/>
              <a:rect l="l" t="t" r="r" b="b"/>
              <a:pathLst>
                <a:path w="35851" h="3048" extrusionOk="0">
                  <a:moveTo>
                    <a:pt x="33765" y="0"/>
                  </a:moveTo>
                  <a:cubicBezTo>
                    <a:pt x="30526" y="355"/>
                    <a:pt x="27287" y="710"/>
                    <a:pt x="24048" y="843"/>
                  </a:cubicBezTo>
                  <a:cubicBezTo>
                    <a:pt x="19567" y="1110"/>
                    <a:pt x="15042" y="1243"/>
                    <a:pt x="10560" y="1243"/>
                  </a:cubicBezTo>
                  <a:cubicBezTo>
                    <a:pt x="7987" y="1243"/>
                    <a:pt x="5414" y="1198"/>
                    <a:pt x="2840" y="1154"/>
                  </a:cubicBezTo>
                  <a:cubicBezTo>
                    <a:pt x="2308" y="1154"/>
                    <a:pt x="1642" y="1154"/>
                    <a:pt x="977" y="1198"/>
                  </a:cubicBezTo>
                  <a:cubicBezTo>
                    <a:pt x="622" y="1598"/>
                    <a:pt x="311" y="2041"/>
                    <a:pt x="1" y="2485"/>
                  </a:cubicBezTo>
                  <a:lnTo>
                    <a:pt x="933" y="2529"/>
                  </a:lnTo>
                  <a:cubicBezTo>
                    <a:pt x="5675" y="2910"/>
                    <a:pt x="10444" y="3048"/>
                    <a:pt x="15199" y="3048"/>
                  </a:cubicBezTo>
                  <a:cubicBezTo>
                    <a:pt x="16538" y="3048"/>
                    <a:pt x="17876" y="3037"/>
                    <a:pt x="19212" y="3017"/>
                  </a:cubicBezTo>
                  <a:cubicBezTo>
                    <a:pt x="24536" y="2929"/>
                    <a:pt x="30215" y="2929"/>
                    <a:pt x="35850" y="2574"/>
                  </a:cubicBezTo>
                  <a:cubicBezTo>
                    <a:pt x="35229" y="1686"/>
                    <a:pt x="34519" y="799"/>
                    <a:pt x="33765"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7"/>
            <p:cNvSpPr/>
            <p:nvPr/>
          </p:nvSpPr>
          <p:spPr>
            <a:xfrm>
              <a:off x="369885" y="1910331"/>
              <a:ext cx="3293504" cy="805783"/>
            </a:xfrm>
            <a:custGeom>
              <a:avLst/>
              <a:gdLst/>
              <a:ahLst/>
              <a:cxnLst/>
              <a:rect l="l" t="t" r="r" b="b"/>
              <a:pathLst>
                <a:path w="43526" h="10649" extrusionOk="0">
                  <a:moveTo>
                    <a:pt x="40110" y="1"/>
                  </a:moveTo>
                  <a:lnTo>
                    <a:pt x="35318" y="489"/>
                  </a:lnTo>
                  <a:cubicBezTo>
                    <a:pt x="23605" y="1731"/>
                    <a:pt x="12025" y="3772"/>
                    <a:pt x="578" y="6567"/>
                  </a:cubicBezTo>
                  <a:cubicBezTo>
                    <a:pt x="311" y="7676"/>
                    <a:pt x="134" y="8830"/>
                    <a:pt x="1" y="9983"/>
                  </a:cubicBezTo>
                  <a:cubicBezTo>
                    <a:pt x="4142" y="9616"/>
                    <a:pt x="8311" y="9478"/>
                    <a:pt x="12487" y="9478"/>
                  </a:cubicBezTo>
                  <a:cubicBezTo>
                    <a:pt x="21417" y="9478"/>
                    <a:pt x="30380" y="10109"/>
                    <a:pt x="39178" y="10471"/>
                  </a:cubicBezTo>
                  <a:cubicBezTo>
                    <a:pt x="40598" y="10560"/>
                    <a:pt x="42062" y="10604"/>
                    <a:pt x="43526" y="10649"/>
                  </a:cubicBezTo>
                  <a:cubicBezTo>
                    <a:pt x="43304" y="6878"/>
                    <a:pt x="42150" y="3195"/>
                    <a:pt x="4011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7"/>
            <p:cNvSpPr/>
            <p:nvPr/>
          </p:nvSpPr>
          <p:spPr>
            <a:xfrm>
              <a:off x="366556" y="2803359"/>
              <a:ext cx="3296833" cy="154513"/>
            </a:xfrm>
            <a:custGeom>
              <a:avLst/>
              <a:gdLst/>
              <a:ahLst/>
              <a:cxnLst/>
              <a:rect l="l" t="t" r="r" b="b"/>
              <a:pathLst>
                <a:path w="43570" h="2042" extrusionOk="0">
                  <a:moveTo>
                    <a:pt x="0" y="0"/>
                  </a:moveTo>
                  <a:lnTo>
                    <a:pt x="0" y="533"/>
                  </a:lnTo>
                  <a:cubicBezTo>
                    <a:pt x="11536" y="1287"/>
                    <a:pt x="23072" y="2041"/>
                    <a:pt x="34608" y="2041"/>
                  </a:cubicBezTo>
                  <a:cubicBezTo>
                    <a:pt x="37580" y="2041"/>
                    <a:pt x="40553" y="1997"/>
                    <a:pt x="43481" y="1953"/>
                  </a:cubicBezTo>
                  <a:cubicBezTo>
                    <a:pt x="43525" y="1420"/>
                    <a:pt x="43570" y="932"/>
                    <a:pt x="43570" y="400"/>
                  </a:cubicBezTo>
                  <a:lnTo>
                    <a:pt x="43570" y="400"/>
                  </a:lnTo>
                  <a:cubicBezTo>
                    <a:pt x="38749" y="710"/>
                    <a:pt x="33888" y="829"/>
                    <a:pt x="29020" y="829"/>
                  </a:cubicBezTo>
                  <a:cubicBezTo>
                    <a:pt x="19286" y="829"/>
                    <a:pt x="9525" y="355"/>
                    <a:pt x="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7"/>
            <p:cNvSpPr/>
            <p:nvPr/>
          </p:nvSpPr>
          <p:spPr>
            <a:xfrm>
              <a:off x="933910" y="1514212"/>
              <a:ext cx="2215847" cy="137715"/>
            </a:xfrm>
            <a:custGeom>
              <a:avLst/>
              <a:gdLst/>
              <a:ahLst/>
              <a:cxnLst/>
              <a:rect l="l" t="t" r="r" b="b"/>
              <a:pathLst>
                <a:path w="29284" h="1820" extrusionOk="0">
                  <a:moveTo>
                    <a:pt x="666" y="0"/>
                  </a:moveTo>
                  <a:cubicBezTo>
                    <a:pt x="444" y="178"/>
                    <a:pt x="223" y="355"/>
                    <a:pt x="1" y="577"/>
                  </a:cubicBezTo>
                  <a:cubicBezTo>
                    <a:pt x="5791" y="1351"/>
                    <a:pt x="11709" y="1820"/>
                    <a:pt x="17611" y="1820"/>
                  </a:cubicBezTo>
                  <a:cubicBezTo>
                    <a:pt x="21523" y="1820"/>
                    <a:pt x="25428" y="1614"/>
                    <a:pt x="29284" y="1154"/>
                  </a:cubicBezTo>
                  <a:cubicBezTo>
                    <a:pt x="28840" y="754"/>
                    <a:pt x="28441" y="399"/>
                    <a:pt x="27952" y="44"/>
                  </a:cubicBezTo>
                  <a:cubicBezTo>
                    <a:pt x="23101" y="351"/>
                    <a:pt x="18288" y="557"/>
                    <a:pt x="13472" y="557"/>
                  </a:cubicBezTo>
                  <a:cubicBezTo>
                    <a:pt x="9214" y="557"/>
                    <a:pt x="4955" y="396"/>
                    <a:pt x="66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7"/>
            <p:cNvSpPr/>
            <p:nvPr/>
          </p:nvSpPr>
          <p:spPr>
            <a:xfrm>
              <a:off x="433673" y="3259937"/>
              <a:ext cx="3162599" cy="165939"/>
            </a:xfrm>
            <a:custGeom>
              <a:avLst/>
              <a:gdLst/>
              <a:ahLst/>
              <a:cxnLst/>
              <a:rect l="l" t="t" r="r" b="b"/>
              <a:pathLst>
                <a:path w="41796" h="2193" extrusionOk="0">
                  <a:moveTo>
                    <a:pt x="1" y="0"/>
                  </a:moveTo>
                  <a:cubicBezTo>
                    <a:pt x="1" y="178"/>
                    <a:pt x="45" y="311"/>
                    <a:pt x="90" y="444"/>
                  </a:cubicBezTo>
                  <a:cubicBezTo>
                    <a:pt x="10615" y="1610"/>
                    <a:pt x="21193" y="2193"/>
                    <a:pt x="31783" y="2193"/>
                  </a:cubicBezTo>
                  <a:cubicBezTo>
                    <a:pt x="34898" y="2193"/>
                    <a:pt x="38014" y="2142"/>
                    <a:pt x="41130" y="2041"/>
                  </a:cubicBezTo>
                  <a:cubicBezTo>
                    <a:pt x="41396" y="1420"/>
                    <a:pt x="41618" y="755"/>
                    <a:pt x="41795" y="89"/>
                  </a:cubicBezTo>
                  <a:lnTo>
                    <a:pt x="41795" y="89"/>
                  </a:lnTo>
                  <a:cubicBezTo>
                    <a:pt x="35035" y="434"/>
                    <a:pt x="28264" y="611"/>
                    <a:pt x="21497" y="611"/>
                  </a:cubicBezTo>
                  <a:cubicBezTo>
                    <a:pt x="14320" y="611"/>
                    <a:pt x="7149" y="412"/>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7"/>
            <p:cNvSpPr/>
            <p:nvPr/>
          </p:nvSpPr>
          <p:spPr>
            <a:xfrm>
              <a:off x="625036" y="3575092"/>
              <a:ext cx="2846990" cy="165031"/>
            </a:xfrm>
            <a:custGeom>
              <a:avLst/>
              <a:gdLst/>
              <a:ahLst/>
              <a:cxnLst/>
              <a:rect l="l" t="t" r="r" b="b"/>
              <a:pathLst>
                <a:path w="37625" h="2181" extrusionOk="0">
                  <a:moveTo>
                    <a:pt x="36150" y="0"/>
                  </a:moveTo>
                  <a:cubicBezTo>
                    <a:pt x="31090" y="0"/>
                    <a:pt x="26005" y="195"/>
                    <a:pt x="21031" y="317"/>
                  </a:cubicBezTo>
                  <a:cubicBezTo>
                    <a:pt x="13977" y="494"/>
                    <a:pt x="7011" y="849"/>
                    <a:pt x="1" y="1426"/>
                  </a:cubicBezTo>
                  <a:cubicBezTo>
                    <a:pt x="134" y="1692"/>
                    <a:pt x="311" y="1914"/>
                    <a:pt x="489" y="2180"/>
                  </a:cubicBezTo>
                  <a:cubicBezTo>
                    <a:pt x="7322" y="1825"/>
                    <a:pt x="14199" y="1603"/>
                    <a:pt x="21031" y="1470"/>
                  </a:cubicBezTo>
                  <a:cubicBezTo>
                    <a:pt x="21487" y="1466"/>
                    <a:pt x="21943" y="1464"/>
                    <a:pt x="22400" y="1464"/>
                  </a:cubicBezTo>
                  <a:cubicBezTo>
                    <a:pt x="27097" y="1464"/>
                    <a:pt x="31829" y="1659"/>
                    <a:pt x="36560" y="1781"/>
                  </a:cubicBezTo>
                  <a:cubicBezTo>
                    <a:pt x="36915" y="1204"/>
                    <a:pt x="37270" y="627"/>
                    <a:pt x="37625" y="6"/>
                  </a:cubicBezTo>
                  <a:cubicBezTo>
                    <a:pt x="37134" y="2"/>
                    <a:pt x="36642" y="0"/>
                    <a:pt x="36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7"/>
            <p:cNvSpPr/>
            <p:nvPr/>
          </p:nvSpPr>
          <p:spPr>
            <a:xfrm>
              <a:off x="698887" y="3737474"/>
              <a:ext cx="2635499" cy="711804"/>
            </a:xfrm>
            <a:custGeom>
              <a:avLst/>
              <a:gdLst/>
              <a:ahLst/>
              <a:cxnLst/>
              <a:rect l="l" t="t" r="r" b="b"/>
              <a:pathLst>
                <a:path w="34830" h="9407" extrusionOk="0">
                  <a:moveTo>
                    <a:pt x="10106" y="1"/>
                  </a:moveTo>
                  <a:cubicBezTo>
                    <a:pt x="6712" y="1"/>
                    <a:pt x="3329" y="167"/>
                    <a:pt x="1" y="700"/>
                  </a:cubicBezTo>
                  <a:cubicBezTo>
                    <a:pt x="4357" y="6501"/>
                    <a:pt x="10896" y="9407"/>
                    <a:pt x="17436" y="9407"/>
                  </a:cubicBezTo>
                  <a:cubicBezTo>
                    <a:pt x="23951" y="9407"/>
                    <a:pt x="30468" y="6523"/>
                    <a:pt x="34830" y="744"/>
                  </a:cubicBezTo>
                  <a:cubicBezTo>
                    <a:pt x="29949" y="611"/>
                    <a:pt x="25113" y="522"/>
                    <a:pt x="20277" y="300"/>
                  </a:cubicBezTo>
                  <a:cubicBezTo>
                    <a:pt x="16905" y="167"/>
                    <a:pt x="13500" y="1"/>
                    <a:pt x="1010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7"/>
            <p:cNvSpPr/>
            <p:nvPr/>
          </p:nvSpPr>
          <p:spPr>
            <a:xfrm>
              <a:off x="1967982" y="1148208"/>
              <a:ext cx="1671949" cy="3300238"/>
            </a:xfrm>
            <a:custGeom>
              <a:avLst/>
              <a:gdLst/>
              <a:ahLst/>
              <a:cxnLst/>
              <a:rect l="l" t="t" r="r" b="b"/>
              <a:pathLst>
                <a:path w="22096" h="43615" extrusionOk="0">
                  <a:moveTo>
                    <a:pt x="621" y="1"/>
                  </a:moveTo>
                  <a:lnTo>
                    <a:pt x="621" y="45"/>
                  </a:lnTo>
                  <a:lnTo>
                    <a:pt x="222" y="45"/>
                  </a:lnTo>
                  <a:cubicBezTo>
                    <a:pt x="3549" y="6035"/>
                    <a:pt x="4215" y="13888"/>
                    <a:pt x="4304" y="20499"/>
                  </a:cubicBezTo>
                  <a:cubicBezTo>
                    <a:pt x="4392" y="28396"/>
                    <a:pt x="2928" y="36250"/>
                    <a:pt x="0" y="43615"/>
                  </a:cubicBezTo>
                  <a:lnTo>
                    <a:pt x="621" y="43615"/>
                  </a:lnTo>
                  <a:cubicBezTo>
                    <a:pt x="12512" y="43393"/>
                    <a:pt x="22095" y="33721"/>
                    <a:pt x="22095" y="21786"/>
                  </a:cubicBezTo>
                  <a:cubicBezTo>
                    <a:pt x="22095" y="9895"/>
                    <a:pt x="12512" y="178"/>
                    <a:pt x="62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7"/>
            <p:cNvSpPr/>
            <p:nvPr/>
          </p:nvSpPr>
          <p:spPr>
            <a:xfrm>
              <a:off x="1961248" y="1151613"/>
              <a:ext cx="1913707" cy="3296833"/>
            </a:xfrm>
            <a:custGeom>
              <a:avLst/>
              <a:gdLst/>
              <a:ahLst/>
              <a:cxnLst/>
              <a:rect l="l" t="t" r="r" b="b"/>
              <a:pathLst>
                <a:path w="25291" h="43570" extrusionOk="0">
                  <a:moveTo>
                    <a:pt x="1109" y="0"/>
                  </a:moveTo>
                  <a:lnTo>
                    <a:pt x="1109" y="0"/>
                  </a:lnTo>
                  <a:cubicBezTo>
                    <a:pt x="5768" y="2130"/>
                    <a:pt x="9894" y="4925"/>
                    <a:pt x="11580" y="10161"/>
                  </a:cubicBezTo>
                  <a:cubicBezTo>
                    <a:pt x="13133" y="15130"/>
                    <a:pt x="13399" y="20410"/>
                    <a:pt x="12290" y="25512"/>
                  </a:cubicBezTo>
                  <a:cubicBezTo>
                    <a:pt x="11181" y="30614"/>
                    <a:pt x="8741" y="35362"/>
                    <a:pt x="5236" y="39266"/>
                  </a:cubicBezTo>
                  <a:cubicBezTo>
                    <a:pt x="3727" y="40908"/>
                    <a:pt x="1819" y="42194"/>
                    <a:pt x="0" y="43570"/>
                  </a:cubicBezTo>
                  <a:lnTo>
                    <a:pt x="710" y="43570"/>
                  </a:lnTo>
                  <a:cubicBezTo>
                    <a:pt x="14908" y="43525"/>
                    <a:pt x="25290" y="30215"/>
                    <a:pt x="21874" y="16461"/>
                  </a:cubicBezTo>
                  <a:cubicBezTo>
                    <a:pt x="21164" y="14021"/>
                    <a:pt x="20143" y="11714"/>
                    <a:pt x="18768" y="9584"/>
                  </a:cubicBezTo>
                  <a:cubicBezTo>
                    <a:pt x="14819" y="3683"/>
                    <a:pt x="8208" y="89"/>
                    <a:pt x="1109"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7"/>
            <p:cNvSpPr/>
            <p:nvPr/>
          </p:nvSpPr>
          <p:spPr>
            <a:xfrm>
              <a:off x="319566" y="1100462"/>
              <a:ext cx="3491601" cy="3353281"/>
            </a:xfrm>
            <a:custGeom>
              <a:avLst/>
              <a:gdLst/>
              <a:ahLst/>
              <a:cxnLst/>
              <a:rect l="l" t="t" r="r" b="b"/>
              <a:pathLst>
                <a:path w="46144" h="44316" extrusionOk="0">
                  <a:moveTo>
                    <a:pt x="43925" y="22860"/>
                  </a:moveTo>
                  <a:cubicBezTo>
                    <a:pt x="43925" y="23659"/>
                    <a:pt x="43836" y="24413"/>
                    <a:pt x="43747" y="25212"/>
                  </a:cubicBezTo>
                  <a:cubicBezTo>
                    <a:pt x="43703" y="24413"/>
                    <a:pt x="43747" y="23615"/>
                    <a:pt x="43925" y="22860"/>
                  </a:cubicBezTo>
                  <a:close/>
                  <a:moveTo>
                    <a:pt x="32655" y="33553"/>
                  </a:moveTo>
                  <a:lnTo>
                    <a:pt x="32655" y="33553"/>
                  </a:lnTo>
                  <a:cubicBezTo>
                    <a:pt x="33764" y="33642"/>
                    <a:pt x="34829" y="34085"/>
                    <a:pt x="35672" y="34840"/>
                  </a:cubicBezTo>
                  <a:lnTo>
                    <a:pt x="35273" y="35283"/>
                  </a:lnTo>
                  <a:cubicBezTo>
                    <a:pt x="35273" y="35239"/>
                    <a:pt x="35229" y="35150"/>
                    <a:pt x="35184" y="35106"/>
                  </a:cubicBezTo>
                  <a:cubicBezTo>
                    <a:pt x="34474" y="34662"/>
                    <a:pt x="33676" y="34352"/>
                    <a:pt x="32833" y="34263"/>
                  </a:cubicBezTo>
                  <a:cubicBezTo>
                    <a:pt x="32744" y="34041"/>
                    <a:pt x="32700" y="33775"/>
                    <a:pt x="32655" y="33553"/>
                  </a:cubicBezTo>
                  <a:close/>
                  <a:moveTo>
                    <a:pt x="39310" y="35816"/>
                  </a:moveTo>
                  <a:lnTo>
                    <a:pt x="39310" y="35816"/>
                  </a:lnTo>
                  <a:cubicBezTo>
                    <a:pt x="39000" y="36215"/>
                    <a:pt x="38645" y="36614"/>
                    <a:pt x="38334" y="37014"/>
                  </a:cubicBezTo>
                  <a:cubicBezTo>
                    <a:pt x="37580" y="37812"/>
                    <a:pt x="36781" y="38522"/>
                    <a:pt x="35938" y="39188"/>
                  </a:cubicBezTo>
                  <a:cubicBezTo>
                    <a:pt x="36914" y="37945"/>
                    <a:pt x="38024" y="36792"/>
                    <a:pt x="39310" y="35816"/>
                  </a:cubicBezTo>
                  <a:close/>
                  <a:moveTo>
                    <a:pt x="39577" y="26720"/>
                  </a:moveTo>
                  <a:cubicBezTo>
                    <a:pt x="39621" y="26942"/>
                    <a:pt x="39710" y="27164"/>
                    <a:pt x="39754" y="27386"/>
                  </a:cubicBezTo>
                  <a:cubicBezTo>
                    <a:pt x="39577" y="27563"/>
                    <a:pt x="39488" y="27830"/>
                    <a:pt x="39488" y="28140"/>
                  </a:cubicBezTo>
                  <a:cubicBezTo>
                    <a:pt x="39488" y="28318"/>
                    <a:pt x="39632" y="28406"/>
                    <a:pt x="39776" y="28406"/>
                  </a:cubicBezTo>
                  <a:cubicBezTo>
                    <a:pt x="39920" y="28406"/>
                    <a:pt x="40065" y="28318"/>
                    <a:pt x="40065" y="28140"/>
                  </a:cubicBezTo>
                  <a:cubicBezTo>
                    <a:pt x="40331" y="28850"/>
                    <a:pt x="40641" y="29516"/>
                    <a:pt x="41041" y="30137"/>
                  </a:cubicBezTo>
                  <a:cubicBezTo>
                    <a:pt x="41085" y="30225"/>
                    <a:pt x="41174" y="30270"/>
                    <a:pt x="41218" y="30270"/>
                  </a:cubicBezTo>
                  <a:lnTo>
                    <a:pt x="40242" y="30891"/>
                  </a:lnTo>
                  <a:cubicBezTo>
                    <a:pt x="39978" y="31042"/>
                    <a:pt x="40163" y="31417"/>
                    <a:pt x="40388" y="31417"/>
                  </a:cubicBezTo>
                  <a:cubicBezTo>
                    <a:pt x="40428" y="31417"/>
                    <a:pt x="40468" y="31406"/>
                    <a:pt x="40508" y="31379"/>
                  </a:cubicBezTo>
                  <a:lnTo>
                    <a:pt x="42549" y="30092"/>
                  </a:lnTo>
                  <a:lnTo>
                    <a:pt x="42549" y="30092"/>
                  </a:lnTo>
                  <a:cubicBezTo>
                    <a:pt x="42416" y="30492"/>
                    <a:pt x="42239" y="30891"/>
                    <a:pt x="42106" y="31246"/>
                  </a:cubicBezTo>
                  <a:cubicBezTo>
                    <a:pt x="42061" y="31224"/>
                    <a:pt x="42017" y="31213"/>
                    <a:pt x="41972" y="31213"/>
                  </a:cubicBezTo>
                  <a:cubicBezTo>
                    <a:pt x="41928" y="31213"/>
                    <a:pt x="41884" y="31224"/>
                    <a:pt x="41839" y="31246"/>
                  </a:cubicBezTo>
                  <a:cubicBezTo>
                    <a:pt x="40508" y="32045"/>
                    <a:pt x="39310" y="33021"/>
                    <a:pt x="38201" y="34130"/>
                  </a:cubicBezTo>
                  <a:cubicBezTo>
                    <a:pt x="37990" y="34306"/>
                    <a:pt x="38198" y="34594"/>
                    <a:pt x="38404" y="34594"/>
                  </a:cubicBezTo>
                  <a:cubicBezTo>
                    <a:pt x="38457" y="34594"/>
                    <a:pt x="38510" y="34575"/>
                    <a:pt x="38556" y="34529"/>
                  </a:cubicBezTo>
                  <a:cubicBezTo>
                    <a:pt x="39532" y="33553"/>
                    <a:pt x="40597" y="32710"/>
                    <a:pt x="41751" y="31956"/>
                  </a:cubicBezTo>
                  <a:lnTo>
                    <a:pt x="41751" y="31956"/>
                  </a:lnTo>
                  <a:cubicBezTo>
                    <a:pt x="41351" y="32843"/>
                    <a:pt x="40863" y="33686"/>
                    <a:pt x="40331" y="34485"/>
                  </a:cubicBezTo>
                  <a:cubicBezTo>
                    <a:pt x="40286" y="34485"/>
                    <a:pt x="40286" y="34485"/>
                    <a:pt x="40242" y="34529"/>
                  </a:cubicBezTo>
                  <a:cubicBezTo>
                    <a:pt x="38201" y="35816"/>
                    <a:pt x="36426" y="37502"/>
                    <a:pt x="35051" y="39498"/>
                  </a:cubicBezTo>
                  <a:cubicBezTo>
                    <a:pt x="35007" y="39543"/>
                    <a:pt x="35007" y="39587"/>
                    <a:pt x="35007" y="39587"/>
                  </a:cubicBezTo>
                  <a:lnTo>
                    <a:pt x="34918" y="39454"/>
                  </a:lnTo>
                  <a:cubicBezTo>
                    <a:pt x="34874" y="39410"/>
                    <a:pt x="34829" y="39365"/>
                    <a:pt x="34740" y="39321"/>
                  </a:cubicBezTo>
                  <a:lnTo>
                    <a:pt x="34607" y="39099"/>
                  </a:lnTo>
                  <a:cubicBezTo>
                    <a:pt x="34652" y="39099"/>
                    <a:pt x="34696" y="39055"/>
                    <a:pt x="34740" y="39010"/>
                  </a:cubicBezTo>
                  <a:cubicBezTo>
                    <a:pt x="35317" y="37945"/>
                    <a:pt x="36071" y="36969"/>
                    <a:pt x="36959" y="36126"/>
                  </a:cubicBezTo>
                  <a:cubicBezTo>
                    <a:pt x="37163" y="35922"/>
                    <a:pt x="36975" y="35639"/>
                    <a:pt x="36757" y="35639"/>
                  </a:cubicBezTo>
                  <a:cubicBezTo>
                    <a:pt x="36690" y="35639"/>
                    <a:pt x="36621" y="35665"/>
                    <a:pt x="36560" y="35727"/>
                  </a:cubicBezTo>
                  <a:cubicBezTo>
                    <a:pt x="35628" y="36570"/>
                    <a:pt x="34874" y="37546"/>
                    <a:pt x="34297" y="38655"/>
                  </a:cubicBezTo>
                  <a:cubicBezTo>
                    <a:pt x="34119" y="38434"/>
                    <a:pt x="33986" y="38256"/>
                    <a:pt x="33853" y="38123"/>
                  </a:cubicBezTo>
                  <a:cubicBezTo>
                    <a:pt x="33897" y="38079"/>
                    <a:pt x="33942" y="38034"/>
                    <a:pt x="33986" y="37990"/>
                  </a:cubicBezTo>
                  <a:cubicBezTo>
                    <a:pt x="35184" y="36126"/>
                    <a:pt x="36693" y="34440"/>
                    <a:pt x="38423" y="33021"/>
                  </a:cubicBezTo>
                  <a:cubicBezTo>
                    <a:pt x="38512" y="32932"/>
                    <a:pt x="38512" y="32754"/>
                    <a:pt x="38423" y="32621"/>
                  </a:cubicBezTo>
                  <a:cubicBezTo>
                    <a:pt x="38512" y="32577"/>
                    <a:pt x="38556" y="32399"/>
                    <a:pt x="38467" y="32266"/>
                  </a:cubicBezTo>
                  <a:cubicBezTo>
                    <a:pt x="37314" y="30669"/>
                    <a:pt x="38423" y="28051"/>
                    <a:pt x="39577" y="26720"/>
                  </a:cubicBezTo>
                  <a:close/>
                  <a:moveTo>
                    <a:pt x="35051" y="39809"/>
                  </a:moveTo>
                  <a:cubicBezTo>
                    <a:pt x="35051" y="39809"/>
                    <a:pt x="35051" y="39853"/>
                    <a:pt x="35095" y="39853"/>
                  </a:cubicBezTo>
                  <a:lnTo>
                    <a:pt x="35051" y="39853"/>
                  </a:lnTo>
                  <a:cubicBezTo>
                    <a:pt x="35051" y="39853"/>
                    <a:pt x="35051" y="39809"/>
                    <a:pt x="35051" y="39809"/>
                  </a:cubicBezTo>
                  <a:close/>
                  <a:moveTo>
                    <a:pt x="32211" y="40785"/>
                  </a:moveTo>
                  <a:cubicBezTo>
                    <a:pt x="32300" y="40962"/>
                    <a:pt x="32433" y="41096"/>
                    <a:pt x="32566" y="41273"/>
                  </a:cubicBezTo>
                  <a:cubicBezTo>
                    <a:pt x="32566" y="41317"/>
                    <a:pt x="32611" y="41317"/>
                    <a:pt x="32611" y="41362"/>
                  </a:cubicBezTo>
                  <a:cubicBezTo>
                    <a:pt x="32211" y="41539"/>
                    <a:pt x="31857" y="41761"/>
                    <a:pt x="31457" y="41894"/>
                  </a:cubicBezTo>
                  <a:cubicBezTo>
                    <a:pt x="31590" y="41539"/>
                    <a:pt x="31812" y="41184"/>
                    <a:pt x="32123" y="40918"/>
                  </a:cubicBezTo>
                  <a:cubicBezTo>
                    <a:pt x="32167" y="40874"/>
                    <a:pt x="32211" y="40829"/>
                    <a:pt x="32211" y="40785"/>
                  </a:cubicBezTo>
                  <a:close/>
                  <a:moveTo>
                    <a:pt x="31413" y="39765"/>
                  </a:moveTo>
                  <a:cubicBezTo>
                    <a:pt x="31635" y="39986"/>
                    <a:pt x="31812" y="40253"/>
                    <a:pt x="31990" y="40474"/>
                  </a:cubicBezTo>
                  <a:cubicBezTo>
                    <a:pt x="31964" y="40461"/>
                    <a:pt x="31934" y="40456"/>
                    <a:pt x="31904" y="40456"/>
                  </a:cubicBezTo>
                  <a:cubicBezTo>
                    <a:pt x="31831" y="40456"/>
                    <a:pt x="31755" y="40487"/>
                    <a:pt x="31723" y="40519"/>
                  </a:cubicBezTo>
                  <a:cubicBezTo>
                    <a:pt x="31324" y="40874"/>
                    <a:pt x="31014" y="41317"/>
                    <a:pt x="30880" y="41850"/>
                  </a:cubicBezTo>
                  <a:cubicBezTo>
                    <a:pt x="30836" y="41939"/>
                    <a:pt x="30880" y="42072"/>
                    <a:pt x="30969" y="42116"/>
                  </a:cubicBezTo>
                  <a:cubicBezTo>
                    <a:pt x="30659" y="42249"/>
                    <a:pt x="30348" y="42382"/>
                    <a:pt x="30037" y="42471"/>
                  </a:cubicBezTo>
                  <a:cubicBezTo>
                    <a:pt x="30304" y="41495"/>
                    <a:pt x="30792" y="40563"/>
                    <a:pt x="31413" y="39765"/>
                  </a:cubicBezTo>
                  <a:close/>
                  <a:moveTo>
                    <a:pt x="29505" y="37945"/>
                  </a:moveTo>
                  <a:cubicBezTo>
                    <a:pt x="30037" y="38389"/>
                    <a:pt x="30570" y="38833"/>
                    <a:pt x="31058" y="39365"/>
                  </a:cubicBezTo>
                  <a:cubicBezTo>
                    <a:pt x="30304" y="40253"/>
                    <a:pt x="29771" y="41317"/>
                    <a:pt x="29461" y="42471"/>
                  </a:cubicBezTo>
                  <a:cubicBezTo>
                    <a:pt x="29461" y="42560"/>
                    <a:pt x="29461" y="42604"/>
                    <a:pt x="29461" y="42693"/>
                  </a:cubicBezTo>
                  <a:cubicBezTo>
                    <a:pt x="29283" y="42737"/>
                    <a:pt x="29106" y="42826"/>
                    <a:pt x="28928" y="42870"/>
                  </a:cubicBezTo>
                  <a:cubicBezTo>
                    <a:pt x="29017" y="42027"/>
                    <a:pt x="29239" y="41273"/>
                    <a:pt x="29594" y="40519"/>
                  </a:cubicBezTo>
                  <a:cubicBezTo>
                    <a:pt x="29716" y="40274"/>
                    <a:pt x="29522" y="40071"/>
                    <a:pt x="29331" y="40071"/>
                  </a:cubicBezTo>
                  <a:cubicBezTo>
                    <a:pt x="29246" y="40071"/>
                    <a:pt x="29161" y="40112"/>
                    <a:pt x="29106" y="40208"/>
                  </a:cubicBezTo>
                  <a:cubicBezTo>
                    <a:pt x="28751" y="41007"/>
                    <a:pt x="28529" y="41805"/>
                    <a:pt x="28396" y="42693"/>
                  </a:cubicBezTo>
                  <a:cubicBezTo>
                    <a:pt x="28218" y="42560"/>
                    <a:pt x="28041" y="42471"/>
                    <a:pt x="27863" y="42382"/>
                  </a:cubicBezTo>
                  <a:cubicBezTo>
                    <a:pt x="27908" y="40918"/>
                    <a:pt x="28351" y="39498"/>
                    <a:pt x="29239" y="38300"/>
                  </a:cubicBezTo>
                  <a:cubicBezTo>
                    <a:pt x="29328" y="38256"/>
                    <a:pt x="29372" y="38212"/>
                    <a:pt x="29416" y="38123"/>
                  </a:cubicBezTo>
                  <a:lnTo>
                    <a:pt x="29505" y="37945"/>
                  </a:lnTo>
                  <a:close/>
                  <a:moveTo>
                    <a:pt x="26086" y="43413"/>
                  </a:moveTo>
                  <a:cubicBezTo>
                    <a:pt x="26234" y="43413"/>
                    <a:pt x="26383" y="43424"/>
                    <a:pt x="26532" y="43447"/>
                  </a:cubicBezTo>
                  <a:cubicBezTo>
                    <a:pt x="25956" y="43536"/>
                    <a:pt x="25423" y="43580"/>
                    <a:pt x="24846" y="43669"/>
                  </a:cubicBezTo>
                  <a:cubicBezTo>
                    <a:pt x="25241" y="43504"/>
                    <a:pt x="25661" y="43413"/>
                    <a:pt x="26086" y="43413"/>
                  </a:cubicBezTo>
                  <a:close/>
                  <a:moveTo>
                    <a:pt x="21641" y="583"/>
                  </a:moveTo>
                  <a:cubicBezTo>
                    <a:pt x="27812" y="583"/>
                    <a:pt x="33697" y="3098"/>
                    <a:pt x="37979" y="7553"/>
                  </a:cubicBezTo>
                  <a:cubicBezTo>
                    <a:pt x="37979" y="7598"/>
                    <a:pt x="37935" y="7598"/>
                    <a:pt x="37935" y="7642"/>
                  </a:cubicBezTo>
                  <a:cubicBezTo>
                    <a:pt x="37802" y="8041"/>
                    <a:pt x="37713" y="8485"/>
                    <a:pt x="37757" y="8929"/>
                  </a:cubicBezTo>
                  <a:cubicBezTo>
                    <a:pt x="37757" y="9106"/>
                    <a:pt x="37891" y="9195"/>
                    <a:pt x="38024" y="9195"/>
                  </a:cubicBezTo>
                  <a:cubicBezTo>
                    <a:pt x="38157" y="9195"/>
                    <a:pt x="38290" y="9106"/>
                    <a:pt x="38290" y="8929"/>
                  </a:cubicBezTo>
                  <a:cubicBezTo>
                    <a:pt x="38290" y="8618"/>
                    <a:pt x="38334" y="8308"/>
                    <a:pt x="38423" y="7997"/>
                  </a:cubicBezTo>
                  <a:cubicBezTo>
                    <a:pt x="38734" y="8396"/>
                    <a:pt x="39044" y="8751"/>
                    <a:pt x="39355" y="9106"/>
                  </a:cubicBezTo>
                  <a:cubicBezTo>
                    <a:pt x="39222" y="9106"/>
                    <a:pt x="39089" y="9151"/>
                    <a:pt x="39044" y="9284"/>
                  </a:cubicBezTo>
                  <a:cubicBezTo>
                    <a:pt x="38911" y="9594"/>
                    <a:pt x="38911" y="9949"/>
                    <a:pt x="39089" y="10260"/>
                  </a:cubicBezTo>
                  <a:cubicBezTo>
                    <a:pt x="39130" y="10358"/>
                    <a:pt x="39208" y="10398"/>
                    <a:pt x="39289" y="10398"/>
                  </a:cubicBezTo>
                  <a:cubicBezTo>
                    <a:pt x="39467" y="10398"/>
                    <a:pt x="39668" y="10206"/>
                    <a:pt x="39577" y="9994"/>
                  </a:cubicBezTo>
                  <a:cubicBezTo>
                    <a:pt x="39488" y="9816"/>
                    <a:pt x="39488" y="9639"/>
                    <a:pt x="39577" y="9461"/>
                  </a:cubicBezTo>
                  <a:cubicBezTo>
                    <a:pt x="39577" y="9417"/>
                    <a:pt x="39577" y="9417"/>
                    <a:pt x="39577" y="9417"/>
                  </a:cubicBezTo>
                  <a:cubicBezTo>
                    <a:pt x="39798" y="9727"/>
                    <a:pt x="40065" y="10038"/>
                    <a:pt x="40286" y="10349"/>
                  </a:cubicBezTo>
                  <a:cubicBezTo>
                    <a:pt x="40198" y="10393"/>
                    <a:pt x="40153" y="10482"/>
                    <a:pt x="40153" y="10570"/>
                  </a:cubicBezTo>
                  <a:lnTo>
                    <a:pt x="40153" y="11147"/>
                  </a:lnTo>
                  <a:cubicBezTo>
                    <a:pt x="40153" y="11325"/>
                    <a:pt x="40286" y="11413"/>
                    <a:pt x="40420" y="11413"/>
                  </a:cubicBezTo>
                  <a:cubicBezTo>
                    <a:pt x="40553" y="11413"/>
                    <a:pt x="40686" y="11325"/>
                    <a:pt x="40686" y="11147"/>
                  </a:cubicBezTo>
                  <a:lnTo>
                    <a:pt x="40686" y="11058"/>
                  </a:lnTo>
                  <a:cubicBezTo>
                    <a:pt x="41129" y="11680"/>
                    <a:pt x="41484" y="12345"/>
                    <a:pt x="41795" y="13011"/>
                  </a:cubicBezTo>
                  <a:cubicBezTo>
                    <a:pt x="42106" y="13587"/>
                    <a:pt x="42372" y="14209"/>
                    <a:pt x="42594" y="14830"/>
                  </a:cubicBezTo>
                  <a:cubicBezTo>
                    <a:pt x="42327" y="15140"/>
                    <a:pt x="42061" y="15451"/>
                    <a:pt x="41839" y="15761"/>
                  </a:cubicBezTo>
                  <a:cubicBezTo>
                    <a:pt x="41307" y="15052"/>
                    <a:pt x="40952" y="14209"/>
                    <a:pt x="40819" y="13277"/>
                  </a:cubicBezTo>
                  <a:cubicBezTo>
                    <a:pt x="40784" y="13138"/>
                    <a:pt x="40682" y="13081"/>
                    <a:pt x="40573" y="13081"/>
                  </a:cubicBezTo>
                  <a:cubicBezTo>
                    <a:pt x="40402" y="13081"/>
                    <a:pt x="40215" y="13221"/>
                    <a:pt x="40242" y="13410"/>
                  </a:cubicBezTo>
                  <a:cubicBezTo>
                    <a:pt x="40375" y="14342"/>
                    <a:pt x="40730" y="15229"/>
                    <a:pt x="41263" y="15983"/>
                  </a:cubicBezTo>
                  <a:cubicBezTo>
                    <a:pt x="41129" y="16028"/>
                    <a:pt x="40996" y="16116"/>
                    <a:pt x="40863" y="16205"/>
                  </a:cubicBezTo>
                  <a:cubicBezTo>
                    <a:pt x="40153" y="15362"/>
                    <a:pt x="39710" y="14297"/>
                    <a:pt x="39577" y="13188"/>
                  </a:cubicBezTo>
                  <a:cubicBezTo>
                    <a:pt x="39577" y="13011"/>
                    <a:pt x="39432" y="12922"/>
                    <a:pt x="39294" y="12922"/>
                  </a:cubicBezTo>
                  <a:cubicBezTo>
                    <a:pt x="39155" y="12922"/>
                    <a:pt x="39022" y="13011"/>
                    <a:pt x="39044" y="13188"/>
                  </a:cubicBezTo>
                  <a:cubicBezTo>
                    <a:pt x="39177" y="14430"/>
                    <a:pt x="39665" y="15628"/>
                    <a:pt x="40464" y="16604"/>
                  </a:cubicBezTo>
                  <a:cubicBezTo>
                    <a:pt x="40508" y="16649"/>
                    <a:pt x="40553" y="16649"/>
                    <a:pt x="40597" y="16649"/>
                  </a:cubicBezTo>
                  <a:cubicBezTo>
                    <a:pt x="40597" y="16800"/>
                    <a:pt x="40720" y="16889"/>
                    <a:pt x="40854" y="16889"/>
                  </a:cubicBezTo>
                  <a:cubicBezTo>
                    <a:pt x="40918" y="16889"/>
                    <a:pt x="40984" y="16869"/>
                    <a:pt x="41041" y="16826"/>
                  </a:cubicBezTo>
                  <a:cubicBezTo>
                    <a:pt x="41129" y="16738"/>
                    <a:pt x="41218" y="16649"/>
                    <a:pt x="41351" y="16604"/>
                  </a:cubicBezTo>
                  <a:lnTo>
                    <a:pt x="41351" y="16604"/>
                  </a:lnTo>
                  <a:cubicBezTo>
                    <a:pt x="40775" y="17536"/>
                    <a:pt x="40375" y="18512"/>
                    <a:pt x="40065" y="19577"/>
                  </a:cubicBezTo>
                  <a:lnTo>
                    <a:pt x="40020" y="19577"/>
                  </a:lnTo>
                  <a:cubicBezTo>
                    <a:pt x="39577" y="19710"/>
                    <a:pt x="39222" y="19976"/>
                    <a:pt x="38911" y="20287"/>
                  </a:cubicBezTo>
                  <a:cubicBezTo>
                    <a:pt x="38707" y="20491"/>
                    <a:pt x="38894" y="20774"/>
                    <a:pt x="39113" y="20774"/>
                  </a:cubicBezTo>
                  <a:cubicBezTo>
                    <a:pt x="39179" y="20774"/>
                    <a:pt x="39248" y="20748"/>
                    <a:pt x="39310" y="20686"/>
                  </a:cubicBezTo>
                  <a:cubicBezTo>
                    <a:pt x="39488" y="20509"/>
                    <a:pt x="39710" y="20331"/>
                    <a:pt x="39932" y="20243"/>
                  </a:cubicBezTo>
                  <a:cubicBezTo>
                    <a:pt x="39956" y="20391"/>
                    <a:pt x="40105" y="20484"/>
                    <a:pt x="40247" y="20484"/>
                  </a:cubicBezTo>
                  <a:cubicBezTo>
                    <a:pt x="40360" y="20484"/>
                    <a:pt x="40469" y="20425"/>
                    <a:pt x="40508" y="20287"/>
                  </a:cubicBezTo>
                  <a:cubicBezTo>
                    <a:pt x="40908" y="18512"/>
                    <a:pt x="41706" y="16871"/>
                    <a:pt x="42815" y="15451"/>
                  </a:cubicBezTo>
                  <a:cubicBezTo>
                    <a:pt x="42993" y="15895"/>
                    <a:pt x="43126" y="16338"/>
                    <a:pt x="43259" y="16782"/>
                  </a:cubicBezTo>
                  <a:cubicBezTo>
                    <a:pt x="43170" y="16782"/>
                    <a:pt x="43126" y="16826"/>
                    <a:pt x="43082" y="16871"/>
                  </a:cubicBezTo>
                  <a:cubicBezTo>
                    <a:pt x="41706" y="18778"/>
                    <a:pt x="40952" y="21041"/>
                    <a:pt x="40863" y="23348"/>
                  </a:cubicBezTo>
                  <a:cubicBezTo>
                    <a:pt x="40863" y="23526"/>
                    <a:pt x="41007" y="23615"/>
                    <a:pt x="41152" y="23615"/>
                  </a:cubicBezTo>
                  <a:cubicBezTo>
                    <a:pt x="41296" y="23615"/>
                    <a:pt x="41440" y="23526"/>
                    <a:pt x="41440" y="23348"/>
                  </a:cubicBezTo>
                  <a:cubicBezTo>
                    <a:pt x="41484" y="21219"/>
                    <a:pt x="42194" y="19133"/>
                    <a:pt x="43437" y="17403"/>
                  </a:cubicBezTo>
                  <a:cubicBezTo>
                    <a:pt x="43525" y="17758"/>
                    <a:pt x="43570" y="18157"/>
                    <a:pt x="43658" y="18512"/>
                  </a:cubicBezTo>
                  <a:cubicBezTo>
                    <a:pt x="43614" y="18512"/>
                    <a:pt x="43614" y="18557"/>
                    <a:pt x="43614" y="18557"/>
                  </a:cubicBezTo>
                  <a:cubicBezTo>
                    <a:pt x="43259" y="19000"/>
                    <a:pt x="43037" y="19488"/>
                    <a:pt x="42904" y="20021"/>
                  </a:cubicBezTo>
                  <a:cubicBezTo>
                    <a:pt x="42852" y="20230"/>
                    <a:pt x="43016" y="20363"/>
                    <a:pt x="43187" y="20363"/>
                  </a:cubicBezTo>
                  <a:cubicBezTo>
                    <a:pt x="43305" y="20363"/>
                    <a:pt x="43426" y="20299"/>
                    <a:pt x="43481" y="20154"/>
                  </a:cubicBezTo>
                  <a:cubicBezTo>
                    <a:pt x="43525" y="19843"/>
                    <a:pt x="43658" y="19577"/>
                    <a:pt x="43836" y="19267"/>
                  </a:cubicBezTo>
                  <a:cubicBezTo>
                    <a:pt x="43925" y="20021"/>
                    <a:pt x="43969" y="20775"/>
                    <a:pt x="44013" y="21485"/>
                  </a:cubicBezTo>
                  <a:cubicBezTo>
                    <a:pt x="43880" y="21485"/>
                    <a:pt x="43792" y="21574"/>
                    <a:pt x="43747" y="21707"/>
                  </a:cubicBezTo>
                  <a:cubicBezTo>
                    <a:pt x="43259" y="23260"/>
                    <a:pt x="43170" y="24946"/>
                    <a:pt x="43525" y="26543"/>
                  </a:cubicBezTo>
                  <a:cubicBezTo>
                    <a:pt x="43525" y="26632"/>
                    <a:pt x="43570" y="26720"/>
                    <a:pt x="43614" y="26720"/>
                  </a:cubicBezTo>
                  <a:cubicBezTo>
                    <a:pt x="43525" y="27253"/>
                    <a:pt x="43437" y="27741"/>
                    <a:pt x="43303" y="28229"/>
                  </a:cubicBezTo>
                  <a:cubicBezTo>
                    <a:pt x="42682" y="26365"/>
                    <a:pt x="42505" y="24369"/>
                    <a:pt x="42815" y="22417"/>
                  </a:cubicBezTo>
                  <a:cubicBezTo>
                    <a:pt x="42843" y="22197"/>
                    <a:pt x="42650" y="22046"/>
                    <a:pt x="42478" y="22046"/>
                  </a:cubicBezTo>
                  <a:cubicBezTo>
                    <a:pt x="42371" y="22046"/>
                    <a:pt x="42273" y="22104"/>
                    <a:pt x="42239" y="22239"/>
                  </a:cubicBezTo>
                  <a:cubicBezTo>
                    <a:pt x="41884" y="24546"/>
                    <a:pt x="42150" y="26898"/>
                    <a:pt x="42949" y="29072"/>
                  </a:cubicBezTo>
                  <a:cubicBezTo>
                    <a:pt x="42949" y="29116"/>
                    <a:pt x="42993" y="29116"/>
                    <a:pt x="42993" y="29116"/>
                  </a:cubicBezTo>
                  <a:lnTo>
                    <a:pt x="42949" y="29338"/>
                  </a:lnTo>
                  <a:lnTo>
                    <a:pt x="42860" y="29338"/>
                  </a:lnTo>
                  <a:lnTo>
                    <a:pt x="42594" y="29516"/>
                  </a:lnTo>
                  <a:cubicBezTo>
                    <a:pt x="42017" y="28318"/>
                    <a:pt x="41662" y="26987"/>
                    <a:pt x="41484" y="25656"/>
                  </a:cubicBezTo>
                  <a:cubicBezTo>
                    <a:pt x="41462" y="25478"/>
                    <a:pt x="41318" y="25389"/>
                    <a:pt x="41185" y="25389"/>
                  </a:cubicBezTo>
                  <a:cubicBezTo>
                    <a:pt x="41052" y="25389"/>
                    <a:pt x="40930" y="25478"/>
                    <a:pt x="40952" y="25656"/>
                  </a:cubicBezTo>
                  <a:cubicBezTo>
                    <a:pt x="41085" y="27075"/>
                    <a:pt x="41440" y="28495"/>
                    <a:pt x="42061" y="29782"/>
                  </a:cubicBezTo>
                  <a:lnTo>
                    <a:pt x="41573" y="30048"/>
                  </a:lnTo>
                  <a:cubicBezTo>
                    <a:pt x="41617" y="30004"/>
                    <a:pt x="41573" y="29915"/>
                    <a:pt x="41529" y="29870"/>
                  </a:cubicBezTo>
                  <a:cubicBezTo>
                    <a:pt x="40420" y="28096"/>
                    <a:pt x="39843" y="26010"/>
                    <a:pt x="39843" y="23881"/>
                  </a:cubicBezTo>
                  <a:cubicBezTo>
                    <a:pt x="39843" y="23703"/>
                    <a:pt x="39699" y="23615"/>
                    <a:pt x="39554" y="23615"/>
                  </a:cubicBezTo>
                  <a:cubicBezTo>
                    <a:pt x="39410" y="23615"/>
                    <a:pt x="39266" y="23703"/>
                    <a:pt x="39266" y="23881"/>
                  </a:cubicBezTo>
                  <a:cubicBezTo>
                    <a:pt x="39266" y="24147"/>
                    <a:pt x="39266" y="24413"/>
                    <a:pt x="39310" y="24635"/>
                  </a:cubicBezTo>
                  <a:cubicBezTo>
                    <a:pt x="38778" y="24990"/>
                    <a:pt x="38290" y="25389"/>
                    <a:pt x="37891" y="25833"/>
                  </a:cubicBezTo>
                  <a:cubicBezTo>
                    <a:pt x="37891" y="25789"/>
                    <a:pt x="37846" y="25744"/>
                    <a:pt x="37846" y="25656"/>
                  </a:cubicBezTo>
                  <a:cubicBezTo>
                    <a:pt x="37846" y="25611"/>
                    <a:pt x="37846" y="25567"/>
                    <a:pt x="37846" y="25567"/>
                  </a:cubicBezTo>
                  <a:cubicBezTo>
                    <a:pt x="37891" y="24236"/>
                    <a:pt x="38556" y="23038"/>
                    <a:pt x="39621" y="22239"/>
                  </a:cubicBezTo>
                  <a:cubicBezTo>
                    <a:pt x="39832" y="22063"/>
                    <a:pt x="39624" y="21775"/>
                    <a:pt x="39396" y="21775"/>
                  </a:cubicBezTo>
                  <a:cubicBezTo>
                    <a:pt x="39337" y="21775"/>
                    <a:pt x="39276" y="21794"/>
                    <a:pt x="39222" y="21840"/>
                  </a:cubicBezTo>
                  <a:cubicBezTo>
                    <a:pt x="38201" y="22639"/>
                    <a:pt x="37536" y="23748"/>
                    <a:pt x="37358" y="25034"/>
                  </a:cubicBezTo>
                  <a:cubicBezTo>
                    <a:pt x="37318" y="25014"/>
                    <a:pt x="37277" y="25005"/>
                    <a:pt x="37237" y="25005"/>
                  </a:cubicBezTo>
                  <a:cubicBezTo>
                    <a:pt x="37010" y="25005"/>
                    <a:pt x="36815" y="25290"/>
                    <a:pt x="37003" y="25478"/>
                  </a:cubicBezTo>
                  <a:cubicBezTo>
                    <a:pt x="37225" y="25656"/>
                    <a:pt x="37358" y="25922"/>
                    <a:pt x="37403" y="26188"/>
                  </a:cubicBezTo>
                  <a:cubicBezTo>
                    <a:pt x="37403" y="26277"/>
                    <a:pt x="37403" y="26321"/>
                    <a:pt x="37491" y="26365"/>
                  </a:cubicBezTo>
                  <a:cubicBezTo>
                    <a:pt x="37401" y="26547"/>
                    <a:pt x="37557" y="26707"/>
                    <a:pt x="37736" y="26707"/>
                  </a:cubicBezTo>
                  <a:cubicBezTo>
                    <a:pt x="37820" y="26707"/>
                    <a:pt x="37909" y="26672"/>
                    <a:pt x="37979" y="26587"/>
                  </a:cubicBezTo>
                  <a:cubicBezTo>
                    <a:pt x="38334" y="26055"/>
                    <a:pt x="38822" y="25611"/>
                    <a:pt x="39355" y="25256"/>
                  </a:cubicBezTo>
                  <a:cubicBezTo>
                    <a:pt x="39399" y="25567"/>
                    <a:pt x="39443" y="25922"/>
                    <a:pt x="39488" y="26232"/>
                  </a:cubicBezTo>
                  <a:cubicBezTo>
                    <a:pt x="39464" y="26220"/>
                    <a:pt x="39440" y="26215"/>
                    <a:pt x="39417" y="26215"/>
                  </a:cubicBezTo>
                  <a:cubicBezTo>
                    <a:pt x="39355" y="26215"/>
                    <a:pt x="39298" y="26256"/>
                    <a:pt x="39266" y="26321"/>
                  </a:cubicBezTo>
                  <a:cubicBezTo>
                    <a:pt x="37979" y="27785"/>
                    <a:pt x="36737" y="30758"/>
                    <a:pt x="38068" y="32533"/>
                  </a:cubicBezTo>
                  <a:lnTo>
                    <a:pt x="38112" y="32577"/>
                  </a:lnTo>
                  <a:cubicBezTo>
                    <a:pt x="37891" y="32754"/>
                    <a:pt x="37713" y="32932"/>
                    <a:pt x="37491" y="33109"/>
                  </a:cubicBezTo>
                  <a:cubicBezTo>
                    <a:pt x="36870" y="32133"/>
                    <a:pt x="36604" y="30980"/>
                    <a:pt x="36737" y="29782"/>
                  </a:cubicBezTo>
                  <a:cubicBezTo>
                    <a:pt x="36737" y="29604"/>
                    <a:pt x="36604" y="29516"/>
                    <a:pt x="36465" y="29516"/>
                  </a:cubicBezTo>
                  <a:cubicBezTo>
                    <a:pt x="36327" y="29516"/>
                    <a:pt x="36182" y="29604"/>
                    <a:pt x="36160" y="29782"/>
                  </a:cubicBezTo>
                  <a:cubicBezTo>
                    <a:pt x="36160" y="29870"/>
                    <a:pt x="36160" y="29915"/>
                    <a:pt x="36160" y="30004"/>
                  </a:cubicBezTo>
                  <a:cubicBezTo>
                    <a:pt x="36116" y="29959"/>
                    <a:pt x="36071" y="29915"/>
                    <a:pt x="36027" y="29870"/>
                  </a:cubicBezTo>
                  <a:cubicBezTo>
                    <a:pt x="35140" y="29516"/>
                    <a:pt x="34208" y="29338"/>
                    <a:pt x="33276" y="29338"/>
                  </a:cubicBezTo>
                  <a:cubicBezTo>
                    <a:pt x="32877" y="29338"/>
                    <a:pt x="32877" y="29870"/>
                    <a:pt x="33276" y="29870"/>
                  </a:cubicBezTo>
                  <a:cubicBezTo>
                    <a:pt x="34164" y="29870"/>
                    <a:pt x="35051" y="30092"/>
                    <a:pt x="35894" y="30403"/>
                  </a:cubicBezTo>
                  <a:cubicBezTo>
                    <a:pt x="35931" y="30421"/>
                    <a:pt x="35968" y="30432"/>
                    <a:pt x="36004" y="30432"/>
                  </a:cubicBezTo>
                  <a:cubicBezTo>
                    <a:pt x="36056" y="30432"/>
                    <a:pt x="36108" y="30411"/>
                    <a:pt x="36160" y="30359"/>
                  </a:cubicBezTo>
                  <a:lnTo>
                    <a:pt x="36160" y="30359"/>
                  </a:lnTo>
                  <a:cubicBezTo>
                    <a:pt x="36116" y="30580"/>
                    <a:pt x="36160" y="30802"/>
                    <a:pt x="36160" y="31024"/>
                  </a:cubicBezTo>
                  <a:cubicBezTo>
                    <a:pt x="36146" y="31022"/>
                    <a:pt x="36133" y="31021"/>
                    <a:pt x="36119" y="31021"/>
                  </a:cubicBezTo>
                  <a:cubicBezTo>
                    <a:pt x="35877" y="31021"/>
                    <a:pt x="35730" y="31386"/>
                    <a:pt x="35983" y="31512"/>
                  </a:cubicBezTo>
                  <a:lnTo>
                    <a:pt x="36160" y="31601"/>
                  </a:lnTo>
                  <a:cubicBezTo>
                    <a:pt x="36205" y="31601"/>
                    <a:pt x="36249" y="31645"/>
                    <a:pt x="36293" y="31645"/>
                  </a:cubicBezTo>
                  <a:cubicBezTo>
                    <a:pt x="36426" y="32266"/>
                    <a:pt x="36693" y="32888"/>
                    <a:pt x="37003" y="33420"/>
                  </a:cubicBezTo>
                  <a:lnTo>
                    <a:pt x="36560" y="33242"/>
                  </a:lnTo>
                  <a:cubicBezTo>
                    <a:pt x="36525" y="33228"/>
                    <a:pt x="36493" y="33221"/>
                    <a:pt x="36463" y="33221"/>
                  </a:cubicBezTo>
                  <a:cubicBezTo>
                    <a:pt x="36216" y="33221"/>
                    <a:pt x="36110" y="33656"/>
                    <a:pt x="36426" y="33775"/>
                  </a:cubicBezTo>
                  <a:lnTo>
                    <a:pt x="36693" y="33908"/>
                  </a:lnTo>
                  <a:cubicBezTo>
                    <a:pt x="36471" y="34085"/>
                    <a:pt x="36293" y="34263"/>
                    <a:pt x="36116" y="34440"/>
                  </a:cubicBezTo>
                  <a:cubicBezTo>
                    <a:pt x="35140" y="33597"/>
                    <a:pt x="33897" y="33109"/>
                    <a:pt x="32611" y="32976"/>
                  </a:cubicBezTo>
                  <a:cubicBezTo>
                    <a:pt x="32566" y="32710"/>
                    <a:pt x="32566" y="32444"/>
                    <a:pt x="32522" y="32133"/>
                  </a:cubicBezTo>
                  <a:lnTo>
                    <a:pt x="32522" y="32133"/>
                  </a:lnTo>
                  <a:cubicBezTo>
                    <a:pt x="33143" y="32178"/>
                    <a:pt x="33764" y="32311"/>
                    <a:pt x="34341" y="32621"/>
                  </a:cubicBezTo>
                  <a:cubicBezTo>
                    <a:pt x="34388" y="32648"/>
                    <a:pt x="34433" y="32660"/>
                    <a:pt x="34476" y="32660"/>
                  </a:cubicBezTo>
                  <a:cubicBezTo>
                    <a:pt x="34719" y="32660"/>
                    <a:pt x="34871" y="32284"/>
                    <a:pt x="34607" y="32133"/>
                  </a:cubicBezTo>
                  <a:cubicBezTo>
                    <a:pt x="33942" y="31778"/>
                    <a:pt x="33232" y="31601"/>
                    <a:pt x="32478" y="31601"/>
                  </a:cubicBezTo>
                  <a:cubicBezTo>
                    <a:pt x="32458" y="31423"/>
                    <a:pt x="32333" y="31342"/>
                    <a:pt x="32208" y="31342"/>
                  </a:cubicBezTo>
                  <a:cubicBezTo>
                    <a:pt x="32052" y="31342"/>
                    <a:pt x="31896" y="31468"/>
                    <a:pt x="31945" y="31690"/>
                  </a:cubicBezTo>
                  <a:cubicBezTo>
                    <a:pt x="31945" y="33109"/>
                    <a:pt x="32256" y="34529"/>
                    <a:pt x="32833" y="35905"/>
                  </a:cubicBezTo>
                  <a:cubicBezTo>
                    <a:pt x="32886" y="36028"/>
                    <a:pt x="33001" y="36081"/>
                    <a:pt x="33114" y="36081"/>
                  </a:cubicBezTo>
                  <a:cubicBezTo>
                    <a:pt x="33284" y="36081"/>
                    <a:pt x="33445" y="35959"/>
                    <a:pt x="33365" y="35771"/>
                  </a:cubicBezTo>
                  <a:cubicBezTo>
                    <a:pt x="33276" y="35416"/>
                    <a:pt x="33143" y="35150"/>
                    <a:pt x="33054" y="34840"/>
                  </a:cubicBezTo>
                  <a:lnTo>
                    <a:pt x="33054" y="34840"/>
                  </a:lnTo>
                  <a:cubicBezTo>
                    <a:pt x="33720" y="34973"/>
                    <a:pt x="34341" y="35239"/>
                    <a:pt x="34918" y="35594"/>
                  </a:cubicBezTo>
                  <a:cubicBezTo>
                    <a:pt x="34962" y="35638"/>
                    <a:pt x="35007" y="35638"/>
                    <a:pt x="35051" y="35638"/>
                  </a:cubicBezTo>
                  <a:cubicBezTo>
                    <a:pt x="34474" y="36304"/>
                    <a:pt x="33986" y="36969"/>
                    <a:pt x="33498" y="37679"/>
                  </a:cubicBezTo>
                  <a:cubicBezTo>
                    <a:pt x="33188" y="37280"/>
                    <a:pt x="32788" y="36925"/>
                    <a:pt x="32389" y="36614"/>
                  </a:cubicBezTo>
                  <a:cubicBezTo>
                    <a:pt x="32478" y="36526"/>
                    <a:pt x="32478" y="36437"/>
                    <a:pt x="32389" y="36348"/>
                  </a:cubicBezTo>
                  <a:cubicBezTo>
                    <a:pt x="31945" y="35594"/>
                    <a:pt x="31679" y="34751"/>
                    <a:pt x="31546" y="33864"/>
                  </a:cubicBezTo>
                  <a:cubicBezTo>
                    <a:pt x="31524" y="33686"/>
                    <a:pt x="31380" y="33597"/>
                    <a:pt x="31246" y="33597"/>
                  </a:cubicBezTo>
                  <a:cubicBezTo>
                    <a:pt x="31113" y="33597"/>
                    <a:pt x="30991" y="33686"/>
                    <a:pt x="31014" y="33864"/>
                  </a:cubicBezTo>
                  <a:cubicBezTo>
                    <a:pt x="31102" y="34618"/>
                    <a:pt x="31324" y="35372"/>
                    <a:pt x="31635" y="36038"/>
                  </a:cubicBezTo>
                  <a:cubicBezTo>
                    <a:pt x="31235" y="35771"/>
                    <a:pt x="30792" y="35505"/>
                    <a:pt x="30348" y="35283"/>
                  </a:cubicBezTo>
                  <a:cubicBezTo>
                    <a:pt x="30311" y="35268"/>
                    <a:pt x="30275" y="35261"/>
                    <a:pt x="30241" y="35261"/>
                  </a:cubicBezTo>
                  <a:cubicBezTo>
                    <a:pt x="29983" y="35261"/>
                    <a:pt x="29808" y="35654"/>
                    <a:pt x="30082" y="35771"/>
                  </a:cubicBezTo>
                  <a:cubicBezTo>
                    <a:pt x="31990" y="36703"/>
                    <a:pt x="33587" y="38212"/>
                    <a:pt x="34563" y="40075"/>
                  </a:cubicBezTo>
                  <a:cubicBezTo>
                    <a:pt x="34563" y="40119"/>
                    <a:pt x="34607" y="40164"/>
                    <a:pt x="34652" y="40164"/>
                  </a:cubicBezTo>
                  <a:cubicBezTo>
                    <a:pt x="34119" y="40519"/>
                    <a:pt x="33631" y="40829"/>
                    <a:pt x="33099" y="41096"/>
                  </a:cubicBezTo>
                  <a:cubicBezTo>
                    <a:pt x="33099" y="41096"/>
                    <a:pt x="33099" y="41051"/>
                    <a:pt x="33054" y="41007"/>
                  </a:cubicBezTo>
                  <a:cubicBezTo>
                    <a:pt x="32123" y="39454"/>
                    <a:pt x="30836" y="38123"/>
                    <a:pt x="29328" y="37102"/>
                  </a:cubicBezTo>
                  <a:cubicBezTo>
                    <a:pt x="29281" y="37076"/>
                    <a:pt x="29236" y="37064"/>
                    <a:pt x="29193" y="37064"/>
                  </a:cubicBezTo>
                  <a:cubicBezTo>
                    <a:pt x="28950" y="37064"/>
                    <a:pt x="28797" y="37440"/>
                    <a:pt x="29061" y="37591"/>
                  </a:cubicBezTo>
                  <a:cubicBezTo>
                    <a:pt x="27997" y="38877"/>
                    <a:pt x="27420" y="40430"/>
                    <a:pt x="27331" y="42072"/>
                  </a:cubicBezTo>
                  <a:cubicBezTo>
                    <a:pt x="27065" y="41939"/>
                    <a:pt x="26799" y="41805"/>
                    <a:pt x="26532" y="41717"/>
                  </a:cubicBezTo>
                  <a:cubicBezTo>
                    <a:pt x="26514" y="41709"/>
                    <a:pt x="26496" y="41706"/>
                    <a:pt x="26478" y="41706"/>
                  </a:cubicBezTo>
                  <a:cubicBezTo>
                    <a:pt x="26278" y="41706"/>
                    <a:pt x="26114" y="42131"/>
                    <a:pt x="26399" y="42294"/>
                  </a:cubicBezTo>
                  <a:cubicBezTo>
                    <a:pt x="26710" y="42427"/>
                    <a:pt x="27065" y="42560"/>
                    <a:pt x="27375" y="42693"/>
                  </a:cubicBezTo>
                  <a:cubicBezTo>
                    <a:pt x="27420" y="42782"/>
                    <a:pt x="27508" y="42870"/>
                    <a:pt x="27597" y="42870"/>
                  </a:cubicBezTo>
                  <a:cubicBezTo>
                    <a:pt x="27730" y="42915"/>
                    <a:pt x="27908" y="43003"/>
                    <a:pt x="28041" y="43092"/>
                  </a:cubicBezTo>
                  <a:lnTo>
                    <a:pt x="27287" y="43314"/>
                  </a:lnTo>
                  <a:cubicBezTo>
                    <a:pt x="27331" y="43137"/>
                    <a:pt x="27287" y="42959"/>
                    <a:pt x="27109" y="42959"/>
                  </a:cubicBezTo>
                  <a:cubicBezTo>
                    <a:pt x="26816" y="42895"/>
                    <a:pt x="26520" y="42865"/>
                    <a:pt x="26224" y="42865"/>
                  </a:cubicBezTo>
                  <a:cubicBezTo>
                    <a:pt x="25489" y="42865"/>
                    <a:pt x="24757" y="43055"/>
                    <a:pt x="24092" y="43403"/>
                  </a:cubicBezTo>
                  <a:cubicBezTo>
                    <a:pt x="23959" y="43491"/>
                    <a:pt x="23915" y="43625"/>
                    <a:pt x="23959" y="43758"/>
                  </a:cubicBezTo>
                  <a:cubicBezTo>
                    <a:pt x="23471" y="43758"/>
                    <a:pt x="22983" y="43802"/>
                    <a:pt x="22451" y="43802"/>
                  </a:cubicBezTo>
                  <a:cubicBezTo>
                    <a:pt x="22894" y="43314"/>
                    <a:pt x="23427" y="42959"/>
                    <a:pt x="24048" y="42737"/>
                  </a:cubicBezTo>
                  <a:cubicBezTo>
                    <a:pt x="24376" y="42655"/>
                    <a:pt x="24287" y="42195"/>
                    <a:pt x="23992" y="42195"/>
                  </a:cubicBezTo>
                  <a:cubicBezTo>
                    <a:pt x="23968" y="42195"/>
                    <a:pt x="23942" y="42198"/>
                    <a:pt x="23915" y="42205"/>
                  </a:cubicBezTo>
                  <a:cubicBezTo>
                    <a:pt x="23116" y="42427"/>
                    <a:pt x="22406" y="42915"/>
                    <a:pt x="21918" y="43536"/>
                  </a:cubicBezTo>
                  <a:cubicBezTo>
                    <a:pt x="21874" y="43625"/>
                    <a:pt x="21829" y="43669"/>
                    <a:pt x="21874" y="43713"/>
                  </a:cubicBezTo>
                  <a:cubicBezTo>
                    <a:pt x="19300" y="43669"/>
                    <a:pt x="16771" y="43181"/>
                    <a:pt x="14376" y="42249"/>
                  </a:cubicBezTo>
                  <a:cubicBezTo>
                    <a:pt x="10072" y="40652"/>
                    <a:pt x="6345" y="37724"/>
                    <a:pt x="3816" y="33908"/>
                  </a:cubicBezTo>
                  <a:cubicBezTo>
                    <a:pt x="1287" y="29870"/>
                    <a:pt x="666" y="25034"/>
                    <a:pt x="1198" y="20420"/>
                  </a:cubicBezTo>
                  <a:cubicBezTo>
                    <a:pt x="2396" y="10038"/>
                    <a:pt x="10382" y="987"/>
                    <a:pt x="21164" y="588"/>
                  </a:cubicBezTo>
                  <a:cubicBezTo>
                    <a:pt x="21323" y="584"/>
                    <a:pt x="21482" y="583"/>
                    <a:pt x="21641" y="583"/>
                  </a:cubicBezTo>
                  <a:close/>
                  <a:moveTo>
                    <a:pt x="21546" y="0"/>
                  </a:moveTo>
                  <a:cubicBezTo>
                    <a:pt x="21316" y="0"/>
                    <a:pt x="21085" y="4"/>
                    <a:pt x="20853" y="11"/>
                  </a:cubicBezTo>
                  <a:lnTo>
                    <a:pt x="20765" y="11"/>
                  </a:lnTo>
                  <a:cubicBezTo>
                    <a:pt x="11492" y="588"/>
                    <a:pt x="3905" y="7465"/>
                    <a:pt x="1464" y="16250"/>
                  </a:cubicBezTo>
                  <a:cubicBezTo>
                    <a:pt x="133" y="20953"/>
                    <a:pt x="0" y="26277"/>
                    <a:pt x="1731" y="30891"/>
                  </a:cubicBezTo>
                  <a:cubicBezTo>
                    <a:pt x="3328" y="35062"/>
                    <a:pt x="6478" y="38478"/>
                    <a:pt x="10249" y="40785"/>
                  </a:cubicBezTo>
                  <a:cubicBezTo>
                    <a:pt x="14030" y="43109"/>
                    <a:pt x="18375" y="44316"/>
                    <a:pt x="22688" y="44316"/>
                  </a:cubicBezTo>
                  <a:cubicBezTo>
                    <a:pt x="27435" y="44316"/>
                    <a:pt x="32145" y="42854"/>
                    <a:pt x="36027" y="39809"/>
                  </a:cubicBezTo>
                  <a:cubicBezTo>
                    <a:pt x="43170" y="34263"/>
                    <a:pt x="46143" y="24901"/>
                    <a:pt x="43614" y="16250"/>
                  </a:cubicBezTo>
                  <a:cubicBezTo>
                    <a:pt x="40795" y="6535"/>
                    <a:pt x="31533" y="0"/>
                    <a:pt x="21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7"/>
            <p:cNvSpPr/>
            <p:nvPr/>
          </p:nvSpPr>
          <p:spPr>
            <a:xfrm>
              <a:off x="2216399" y="4260413"/>
              <a:ext cx="63863" cy="40331"/>
            </a:xfrm>
            <a:custGeom>
              <a:avLst/>
              <a:gdLst/>
              <a:ahLst/>
              <a:cxnLst/>
              <a:rect l="l" t="t" r="r" b="b"/>
              <a:pathLst>
                <a:path w="844" h="533" extrusionOk="0">
                  <a:moveTo>
                    <a:pt x="400" y="0"/>
                  </a:moveTo>
                  <a:cubicBezTo>
                    <a:pt x="0" y="0"/>
                    <a:pt x="0" y="533"/>
                    <a:pt x="400" y="533"/>
                  </a:cubicBezTo>
                  <a:lnTo>
                    <a:pt x="488" y="533"/>
                  </a:lnTo>
                  <a:cubicBezTo>
                    <a:pt x="843" y="533"/>
                    <a:pt x="843"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7"/>
            <p:cNvSpPr/>
            <p:nvPr/>
          </p:nvSpPr>
          <p:spPr>
            <a:xfrm>
              <a:off x="2552136" y="4055581"/>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7"/>
            <p:cNvSpPr/>
            <p:nvPr/>
          </p:nvSpPr>
          <p:spPr>
            <a:xfrm>
              <a:off x="2549185" y="3854456"/>
              <a:ext cx="233283" cy="170933"/>
            </a:xfrm>
            <a:custGeom>
              <a:avLst/>
              <a:gdLst/>
              <a:ahLst/>
              <a:cxnLst/>
              <a:rect l="l" t="t" r="r" b="b"/>
              <a:pathLst>
                <a:path w="3083" h="2259" extrusionOk="0">
                  <a:moveTo>
                    <a:pt x="425" y="0"/>
                  </a:moveTo>
                  <a:cubicBezTo>
                    <a:pt x="177" y="0"/>
                    <a:pt x="0" y="343"/>
                    <a:pt x="261" y="529"/>
                  </a:cubicBezTo>
                  <a:cubicBezTo>
                    <a:pt x="1059" y="1017"/>
                    <a:pt x="1769" y="1594"/>
                    <a:pt x="2479" y="2171"/>
                  </a:cubicBezTo>
                  <a:cubicBezTo>
                    <a:pt x="2542" y="2233"/>
                    <a:pt x="2612" y="2259"/>
                    <a:pt x="2679" y="2259"/>
                  </a:cubicBezTo>
                  <a:cubicBezTo>
                    <a:pt x="2896" y="2259"/>
                    <a:pt x="3082" y="1985"/>
                    <a:pt x="2879" y="1816"/>
                  </a:cubicBezTo>
                  <a:cubicBezTo>
                    <a:pt x="2124" y="1150"/>
                    <a:pt x="1370" y="573"/>
                    <a:pt x="571" y="41"/>
                  </a:cubicBezTo>
                  <a:cubicBezTo>
                    <a:pt x="522" y="13"/>
                    <a:pt x="472"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7"/>
            <p:cNvSpPr/>
            <p:nvPr/>
          </p:nvSpPr>
          <p:spPr>
            <a:xfrm>
              <a:off x="2783754" y="4048846"/>
              <a:ext cx="63863" cy="43736"/>
            </a:xfrm>
            <a:custGeom>
              <a:avLst/>
              <a:gdLst/>
              <a:ahLst/>
              <a:cxnLst/>
              <a:rect l="l" t="t" r="r" b="b"/>
              <a:pathLst>
                <a:path w="844" h="578" extrusionOk="0">
                  <a:moveTo>
                    <a:pt x="355" y="1"/>
                  </a:moveTo>
                  <a:cubicBezTo>
                    <a:pt x="0" y="1"/>
                    <a:pt x="0" y="578"/>
                    <a:pt x="355" y="578"/>
                  </a:cubicBezTo>
                  <a:lnTo>
                    <a:pt x="444" y="578"/>
                  </a:lnTo>
                  <a:cubicBezTo>
                    <a:pt x="843" y="578"/>
                    <a:pt x="84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7"/>
            <p:cNvSpPr/>
            <p:nvPr/>
          </p:nvSpPr>
          <p:spPr>
            <a:xfrm>
              <a:off x="2838083" y="4112710"/>
              <a:ext cx="65301" cy="50319"/>
            </a:xfrm>
            <a:custGeom>
              <a:avLst/>
              <a:gdLst/>
              <a:ahLst/>
              <a:cxnLst/>
              <a:rect l="l" t="t" r="r" b="b"/>
              <a:pathLst>
                <a:path w="863" h="665" extrusionOk="0">
                  <a:moveTo>
                    <a:pt x="394" y="0"/>
                  </a:moveTo>
                  <a:cubicBezTo>
                    <a:pt x="194" y="0"/>
                    <a:pt x="0" y="274"/>
                    <a:pt x="170" y="444"/>
                  </a:cubicBezTo>
                  <a:lnTo>
                    <a:pt x="259" y="577"/>
                  </a:lnTo>
                  <a:cubicBezTo>
                    <a:pt x="320" y="639"/>
                    <a:pt x="389" y="664"/>
                    <a:pt x="456" y="664"/>
                  </a:cubicBezTo>
                  <a:cubicBezTo>
                    <a:pt x="674" y="664"/>
                    <a:pt x="862" y="382"/>
                    <a:pt x="658" y="177"/>
                  </a:cubicBezTo>
                  <a:cubicBezTo>
                    <a:pt x="658" y="133"/>
                    <a:pt x="613" y="89"/>
                    <a:pt x="569" y="89"/>
                  </a:cubicBezTo>
                  <a:cubicBezTo>
                    <a:pt x="517" y="26"/>
                    <a:pt x="45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7"/>
            <p:cNvSpPr/>
            <p:nvPr/>
          </p:nvSpPr>
          <p:spPr>
            <a:xfrm>
              <a:off x="3153011" y="3719844"/>
              <a:ext cx="43736" cy="49638"/>
            </a:xfrm>
            <a:custGeom>
              <a:avLst/>
              <a:gdLst/>
              <a:ahLst/>
              <a:cxnLst/>
              <a:rect l="l" t="t" r="r" b="b"/>
              <a:pathLst>
                <a:path w="578" h="656" extrusionOk="0">
                  <a:moveTo>
                    <a:pt x="289" y="1"/>
                  </a:moveTo>
                  <a:cubicBezTo>
                    <a:pt x="145" y="1"/>
                    <a:pt x="1" y="90"/>
                    <a:pt x="1" y="267"/>
                  </a:cubicBezTo>
                  <a:lnTo>
                    <a:pt x="1" y="356"/>
                  </a:lnTo>
                  <a:cubicBezTo>
                    <a:pt x="1" y="555"/>
                    <a:pt x="145" y="655"/>
                    <a:pt x="289" y="655"/>
                  </a:cubicBezTo>
                  <a:cubicBezTo>
                    <a:pt x="433" y="655"/>
                    <a:pt x="578" y="555"/>
                    <a:pt x="578" y="356"/>
                  </a:cubicBezTo>
                  <a:lnTo>
                    <a:pt x="578" y="267"/>
                  </a:lnTo>
                  <a:cubicBezTo>
                    <a:pt x="578"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7"/>
            <p:cNvSpPr/>
            <p:nvPr/>
          </p:nvSpPr>
          <p:spPr>
            <a:xfrm>
              <a:off x="3300790" y="2796625"/>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7"/>
            <p:cNvSpPr/>
            <p:nvPr/>
          </p:nvSpPr>
          <p:spPr>
            <a:xfrm>
              <a:off x="3262199" y="3378659"/>
              <a:ext cx="57129" cy="159961"/>
            </a:xfrm>
            <a:custGeom>
              <a:avLst/>
              <a:gdLst/>
              <a:ahLst/>
              <a:cxnLst/>
              <a:rect l="l" t="t" r="r" b="b"/>
              <a:pathLst>
                <a:path w="755" h="2114" extrusionOk="0">
                  <a:moveTo>
                    <a:pt x="263" y="1"/>
                  </a:moveTo>
                  <a:cubicBezTo>
                    <a:pt x="124" y="1"/>
                    <a:pt x="1" y="79"/>
                    <a:pt x="22" y="251"/>
                  </a:cubicBezTo>
                  <a:cubicBezTo>
                    <a:pt x="66" y="783"/>
                    <a:pt x="155" y="1315"/>
                    <a:pt x="200" y="1848"/>
                  </a:cubicBezTo>
                  <a:cubicBezTo>
                    <a:pt x="222" y="2025"/>
                    <a:pt x="366" y="2114"/>
                    <a:pt x="499" y="2114"/>
                  </a:cubicBezTo>
                  <a:cubicBezTo>
                    <a:pt x="632" y="2114"/>
                    <a:pt x="754" y="2025"/>
                    <a:pt x="732" y="1848"/>
                  </a:cubicBezTo>
                  <a:cubicBezTo>
                    <a:pt x="688" y="1315"/>
                    <a:pt x="643" y="783"/>
                    <a:pt x="599" y="251"/>
                  </a:cubicBezTo>
                  <a:cubicBezTo>
                    <a:pt x="576" y="90"/>
                    <a:pt x="411"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67"/>
            <p:cNvSpPr/>
            <p:nvPr/>
          </p:nvSpPr>
          <p:spPr>
            <a:xfrm>
              <a:off x="3062740" y="3244576"/>
              <a:ext cx="65528" cy="48957"/>
            </a:xfrm>
            <a:custGeom>
              <a:avLst/>
              <a:gdLst/>
              <a:ahLst/>
              <a:cxnLst/>
              <a:rect l="l" t="t" r="r" b="b"/>
              <a:pathLst>
                <a:path w="866" h="647" extrusionOk="0">
                  <a:moveTo>
                    <a:pt x="391" y="1"/>
                  </a:moveTo>
                  <a:cubicBezTo>
                    <a:pt x="178" y="1"/>
                    <a:pt x="0" y="262"/>
                    <a:pt x="173" y="470"/>
                  </a:cubicBezTo>
                  <a:lnTo>
                    <a:pt x="262" y="558"/>
                  </a:lnTo>
                  <a:cubicBezTo>
                    <a:pt x="324" y="620"/>
                    <a:pt x="393" y="646"/>
                    <a:pt x="459" y="646"/>
                  </a:cubicBezTo>
                  <a:cubicBezTo>
                    <a:pt x="678" y="646"/>
                    <a:pt x="866" y="363"/>
                    <a:pt x="661" y="159"/>
                  </a:cubicBezTo>
                  <a:lnTo>
                    <a:pt x="573" y="70"/>
                  </a:lnTo>
                  <a:cubicBezTo>
                    <a:pt x="514" y="21"/>
                    <a:pt x="451"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7"/>
            <p:cNvSpPr/>
            <p:nvPr/>
          </p:nvSpPr>
          <p:spPr>
            <a:xfrm>
              <a:off x="2770285" y="3404310"/>
              <a:ext cx="175095" cy="62123"/>
            </a:xfrm>
            <a:custGeom>
              <a:avLst/>
              <a:gdLst/>
              <a:ahLst/>
              <a:cxnLst/>
              <a:rect l="l" t="t" r="r" b="b"/>
              <a:pathLst>
                <a:path w="2314" h="821" extrusionOk="0">
                  <a:moveTo>
                    <a:pt x="356" y="0"/>
                  </a:moveTo>
                  <a:cubicBezTo>
                    <a:pt x="1" y="45"/>
                    <a:pt x="1" y="577"/>
                    <a:pt x="356" y="577"/>
                  </a:cubicBezTo>
                  <a:cubicBezTo>
                    <a:pt x="888" y="577"/>
                    <a:pt x="1376" y="621"/>
                    <a:pt x="1864" y="799"/>
                  </a:cubicBezTo>
                  <a:cubicBezTo>
                    <a:pt x="1903" y="813"/>
                    <a:pt x="1940" y="820"/>
                    <a:pt x="1973" y="820"/>
                  </a:cubicBezTo>
                  <a:cubicBezTo>
                    <a:pt x="2243" y="820"/>
                    <a:pt x="2314" y="385"/>
                    <a:pt x="1998" y="266"/>
                  </a:cubicBezTo>
                  <a:cubicBezTo>
                    <a:pt x="1465" y="45"/>
                    <a:pt x="933"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67"/>
            <p:cNvSpPr/>
            <p:nvPr/>
          </p:nvSpPr>
          <p:spPr>
            <a:xfrm>
              <a:off x="2951584" y="3434502"/>
              <a:ext cx="63863" cy="40331"/>
            </a:xfrm>
            <a:custGeom>
              <a:avLst/>
              <a:gdLst/>
              <a:ahLst/>
              <a:cxnLst/>
              <a:rect l="l" t="t" r="r" b="b"/>
              <a:pathLst>
                <a:path w="844" h="533" extrusionOk="0">
                  <a:moveTo>
                    <a:pt x="356" y="1"/>
                  </a:moveTo>
                  <a:cubicBezTo>
                    <a:pt x="1" y="1"/>
                    <a:pt x="1" y="533"/>
                    <a:pt x="356" y="533"/>
                  </a:cubicBezTo>
                  <a:lnTo>
                    <a:pt x="445" y="533"/>
                  </a:lnTo>
                  <a:cubicBezTo>
                    <a:pt x="844" y="533"/>
                    <a:pt x="844"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67"/>
            <p:cNvSpPr/>
            <p:nvPr/>
          </p:nvSpPr>
          <p:spPr>
            <a:xfrm>
              <a:off x="2847541" y="3246468"/>
              <a:ext cx="239563" cy="74759"/>
            </a:xfrm>
            <a:custGeom>
              <a:avLst/>
              <a:gdLst/>
              <a:ahLst/>
              <a:cxnLst/>
              <a:rect l="l" t="t" r="r" b="b"/>
              <a:pathLst>
                <a:path w="3166" h="988" extrusionOk="0">
                  <a:moveTo>
                    <a:pt x="355" y="1"/>
                  </a:moveTo>
                  <a:cubicBezTo>
                    <a:pt x="0" y="1"/>
                    <a:pt x="0" y="533"/>
                    <a:pt x="355" y="533"/>
                  </a:cubicBezTo>
                  <a:cubicBezTo>
                    <a:pt x="1154" y="578"/>
                    <a:pt x="1953" y="711"/>
                    <a:pt x="2707" y="977"/>
                  </a:cubicBezTo>
                  <a:cubicBezTo>
                    <a:pt x="2732" y="984"/>
                    <a:pt x="2757" y="988"/>
                    <a:pt x="2781" y="988"/>
                  </a:cubicBezTo>
                  <a:cubicBezTo>
                    <a:pt x="3043" y="988"/>
                    <a:pt x="3166" y="567"/>
                    <a:pt x="2840" y="445"/>
                  </a:cubicBezTo>
                  <a:cubicBezTo>
                    <a:pt x="2041" y="178"/>
                    <a:pt x="1198" y="45"/>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7"/>
            <p:cNvSpPr/>
            <p:nvPr/>
          </p:nvSpPr>
          <p:spPr>
            <a:xfrm>
              <a:off x="2847541" y="3169060"/>
              <a:ext cx="110777" cy="47519"/>
            </a:xfrm>
            <a:custGeom>
              <a:avLst/>
              <a:gdLst/>
              <a:ahLst/>
              <a:cxnLst/>
              <a:rect l="l" t="t" r="r" b="b"/>
              <a:pathLst>
                <a:path w="1464" h="628" extrusionOk="0">
                  <a:moveTo>
                    <a:pt x="315" y="1"/>
                  </a:moveTo>
                  <a:cubicBezTo>
                    <a:pt x="1" y="1"/>
                    <a:pt x="15" y="493"/>
                    <a:pt x="355" y="536"/>
                  </a:cubicBezTo>
                  <a:lnTo>
                    <a:pt x="1110" y="625"/>
                  </a:lnTo>
                  <a:cubicBezTo>
                    <a:pt x="1124" y="626"/>
                    <a:pt x="1137" y="627"/>
                    <a:pt x="1150" y="627"/>
                  </a:cubicBezTo>
                  <a:cubicBezTo>
                    <a:pt x="1464" y="627"/>
                    <a:pt x="1450" y="135"/>
                    <a:pt x="1110" y="92"/>
                  </a:cubicBezTo>
                  <a:lnTo>
                    <a:pt x="355" y="4"/>
                  </a:lnTo>
                  <a:cubicBezTo>
                    <a:pt x="341" y="2"/>
                    <a:pt x="328"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7"/>
            <p:cNvSpPr/>
            <p:nvPr/>
          </p:nvSpPr>
          <p:spPr>
            <a:xfrm>
              <a:off x="3028008" y="3174433"/>
              <a:ext cx="78543" cy="50243"/>
            </a:xfrm>
            <a:custGeom>
              <a:avLst/>
              <a:gdLst/>
              <a:ahLst/>
              <a:cxnLst/>
              <a:rect l="l" t="t" r="r" b="b"/>
              <a:pathLst>
                <a:path w="1038" h="664" extrusionOk="0">
                  <a:moveTo>
                    <a:pt x="347" y="0"/>
                  </a:moveTo>
                  <a:cubicBezTo>
                    <a:pt x="76" y="0"/>
                    <a:pt x="1" y="435"/>
                    <a:pt x="277" y="554"/>
                  </a:cubicBezTo>
                  <a:lnTo>
                    <a:pt x="588" y="642"/>
                  </a:lnTo>
                  <a:cubicBezTo>
                    <a:pt x="622" y="657"/>
                    <a:pt x="655" y="664"/>
                    <a:pt x="685" y="664"/>
                  </a:cubicBezTo>
                  <a:cubicBezTo>
                    <a:pt x="931" y="664"/>
                    <a:pt x="1037" y="228"/>
                    <a:pt x="721" y="110"/>
                  </a:cubicBezTo>
                  <a:lnTo>
                    <a:pt x="455" y="21"/>
                  </a:lnTo>
                  <a:cubicBezTo>
                    <a:pt x="416" y="7"/>
                    <a:pt x="380"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7"/>
            <p:cNvSpPr/>
            <p:nvPr/>
          </p:nvSpPr>
          <p:spPr>
            <a:xfrm>
              <a:off x="2881970" y="3040804"/>
              <a:ext cx="159583" cy="162458"/>
            </a:xfrm>
            <a:custGeom>
              <a:avLst/>
              <a:gdLst/>
              <a:ahLst/>
              <a:cxnLst/>
              <a:rect l="l" t="t" r="r" b="b"/>
              <a:pathLst>
                <a:path w="2109" h="2147" extrusionOk="0">
                  <a:moveTo>
                    <a:pt x="363" y="0"/>
                  </a:moveTo>
                  <a:cubicBezTo>
                    <a:pt x="134" y="0"/>
                    <a:pt x="0" y="363"/>
                    <a:pt x="255" y="545"/>
                  </a:cubicBezTo>
                  <a:cubicBezTo>
                    <a:pt x="788" y="856"/>
                    <a:pt x="1231" y="1388"/>
                    <a:pt x="1542" y="2009"/>
                  </a:cubicBezTo>
                  <a:cubicBezTo>
                    <a:pt x="1583" y="2105"/>
                    <a:pt x="1659" y="2146"/>
                    <a:pt x="1738" y="2146"/>
                  </a:cubicBezTo>
                  <a:cubicBezTo>
                    <a:pt x="1914" y="2146"/>
                    <a:pt x="2108" y="1943"/>
                    <a:pt x="1986" y="1699"/>
                  </a:cubicBezTo>
                  <a:cubicBezTo>
                    <a:pt x="1675" y="1033"/>
                    <a:pt x="1187" y="456"/>
                    <a:pt x="522" y="57"/>
                  </a:cubicBezTo>
                  <a:cubicBezTo>
                    <a:pt x="466" y="17"/>
                    <a:pt x="412"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7"/>
            <p:cNvSpPr/>
            <p:nvPr/>
          </p:nvSpPr>
          <p:spPr>
            <a:xfrm>
              <a:off x="2912767" y="2929346"/>
              <a:ext cx="206951" cy="230332"/>
            </a:xfrm>
            <a:custGeom>
              <a:avLst/>
              <a:gdLst/>
              <a:ahLst/>
              <a:cxnLst/>
              <a:rect l="l" t="t" r="r" b="b"/>
              <a:pathLst>
                <a:path w="2735" h="3044" extrusionOk="0">
                  <a:moveTo>
                    <a:pt x="429" y="1"/>
                  </a:moveTo>
                  <a:cubicBezTo>
                    <a:pt x="202" y="1"/>
                    <a:pt x="1" y="289"/>
                    <a:pt x="248" y="465"/>
                  </a:cubicBezTo>
                  <a:cubicBezTo>
                    <a:pt x="1002" y="1131"/>
                    <a:pt x="1667" y="1974"/>
                    <a:pt x="2155" y="2905"/>
                  </a:cubicBezTo>
                  <a:cubicBezTo>
                    <a:pt x="2211" y="3003"/>
                    <a:pt x="2294" y="3044"/>
                    <a:pt x="2376" y="3044"/>
                  </a:cubicBezTo>
                  <a:cubicBezTo>
                    <a:pt x="2555" y="3044"/>
                    <a:pt x="2735" y="2852"/>
                    <a:pt x="2643" y="2639"/>
                  </a:cubicBezTo>
                  <a:cubicBezTo>
                    <a:pt x="2155" y="1663"/>
                    <a:pt x="1446" y="776"/>
                    <a:pt x="603" y="66"/>
                  </a:cubicBezTo>
                  <a:cubicBezTo>
                    <a:pt x="548" y="20"/>
                    <a:pt x="48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7"/>
            <p:cNvSpPr/>
            <p:nvPr/>
          </p:nvSpPr>
          <p:spPr>
            <a:xfrm>
              <a:off x="3063799" y="2717552"/>
              <a:ext cx="138699" cy="246071"/>
            </a:xfrm>
            <a:custGeom>
              <a:avLst/>
              <a:gdLst/>
              <a:ahLst/>
              <a:cxnLst/>
              <a:rect l="l" t="t" r="r" b="b"/>
              <a:pathLst>
                <a:path w="1833" h="3252" extrusionOk="0">
                  <a:moveTo>
                    <a:pt x="1462" y="1"/>
                  </a:moveTo>
                  <a:cubicBezTo>
                    <a:pt x="1395" y="1"/>
                    <a:pt x="1326" y="34"/>
                    <a:pt x="1269" y="114"/>
                  </a:cubicBezTo>
                  <a:cubicBezTo>
                    <a:pt x="603" y="913"/>
                    <a:pt x="159" y="1889"/>
                    <a:pt x="26" y="2909"/>
                  </a:cubicBezTo>
                  <a:cubicBezTo>
                    <a:pt x="0" y="3119"/>
                    <a:pt x="175" y="3251"/>
                    <a:pt x="332" y="3251"/>
                  </a:cubicBezTo>
                  <a:cubicBezTo>
                    <a:pt x="441" y="3251"/>
                    <a:pt x="541" y="3188"/>
                    <a:pt x="559" y="3042"/>
                  </a:cubicBezTo>
                  <a:cubicBezTo>
                    <a:pt x="692" y="2110"/>
                    <a:pt x="1091" y="1223"/>
                    <a:pt x="1668" y="469"/>
                  </a:cubicBezTo>
                  <a:cubicBezTo>
                    <a:pt x="1832" y="271"/>
                    <a:pt x="1655" y="1"/>
                    <a:pt x="1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7"/>
            <p:cNvSpPr/>
            <p:nvPr/>
          </p:nvSpPr>
          <p:spPr>
            <a:xfrm>
              <a:off x="2923436" y="2453473"/>
              <a:ext cx="302216" cy="468987"/>
            </a:xfrm>
            <a:custGeom>
              <a:avLst/>
              <a:gdLst/>
              <a:ahLst/>
              <a:cxnLst/>
              <a:rect l="l" t="t" r="r" b="b"/>
              <a:pathLst>
                <a:path w="3994" h="6198" extrusionOk="0">
                  <a:moveTo>
                    <a:pt x="393" y="0"/>
                  </a:moveTo>
                  <a:cubicBezTo>
                    <a:pt x="127" y="0"/>
                    <a:pt x="1" y="464"/>
                    <a:pt x="328" y="587"/>
                  </a:cubicBezTo>
                  <a:cubicBezTo>
                    <a:pt x="994" y="809"/>
                    <a:pt x="1659" y="1119"/>
                    <a:pt x="2281" y="1474"/>
                  </a:cubicBezTo>
                  <a:cubicBezTo>
                    <a:pt x="2340" y="1474"/>
                    <a:pt x="2379" y="1494"/>
                    <a:pt x="2412" y="1494"/>
                  </a:cubicBezTo>
                  <a:cubicBezTo>
                    <a:pt x="2429" y="1494"/>
                    <a:pt x="2443" y="1489"/>
                    <a:pt x="2458" y="1474"/>
                  </a:cubicBezTo>
                  <a:lnTo>
                    <a:pt x="2458" y="1474"/>
                  </a:lnTo>
                  <a:cubicBezTo>
                    <a:pt x="1659" y="2495"/>
                    <a:pt x="1083" y="3648"/>
                    <a:pt x="772" y="4891"/>
                  </a:cubicBezTo>
                  <a:cubicBezTo>
                    <a:pt x="683" y="4846"/>
                    <a:pt x="595" y="4758"/>
                    <a:pt x="506" y="4713"/>
                  </a:cubicBezTo>
                  <a:cubicBezTo>
                    <a:pt x="463" y="4695"/>
                    <a:pt x="422" y="4687"/>
                    <a:pt x="384" y="4687"/>
                  </a:cubicBezTo>
                  <a:cubicBezTo>
                    <a:pt x="144" y="4687"/>
                    <a:pt x="10" y="5010"/>
                    <a:pt x="240" y="5201"/>
                  </a:cubicBezTo>
                  <a:cubicBezTo>
                    <a:pt x="639" y="5423"/>
                    <a:pt x="994" y="5689"/>
                    <a:pt x="1260" y="6089"/>
                  </a:cubicBezTo>
                  <a:cubicBezTo>
                    <a:pt x="1324" y="6165"/>
                    <a:pt x="1410" y="6198"/>
                    <a:pt x="1495" y="6198"/>
                  </a:cubicBezTo>
                  <a:cubicBezTo>
                    <a:pt x="1704" y="6198"/>
                    <a:pt x="1906" y="5999"/>
                    <a:pt x="1748" y="5778"/>
                  </a:cubicBezTo>
                  <a:cubicBezTo>
                    <a:pt x="1571" y="5600"/>
                    <a:pt x="1438" y="5423"/>
                    <a:pt x="1260" y="5246"/>
                  </a:cubicBezTo>
                  <a:cubicBezTo>
                    <a:pt x="1260" y="5201"/>
                    <a:pt x="1260" y="5201"/>
                    <a:pt x="1260" y="5157"/>
                  </a:cubicBezTo>
                  <a:cubicBezTo>
                    <a:pt x="1659" y="3515"/>
                    <a:pt x="2547" y="2007"/>
                    <a:pt x="3789" y="853"/>
                  </a:cubicBezTo>
                  <a:cubicBezTo>
                    <a:pt x="3993" y="649"/>
                    <a:pt x="3806" y="366"/>
                    <a:pt x="3587" y="366"/>
                  </a:cubicBezTo>
                  <a:cubicBezTo>
                    <a:pt x="3521" y="366"/>
                    <a:pt x="3452" y="392"/>
                    <a:pt x="3390" y="454"/>
                  </a:cubicBezTo>
                  <a:cubicBezTo>
                    <a:pt x="3168" y="676"/>
                    <a:pt x="2946" y="897"/>
                    <a:pt x="2724" y="1164"/>
                  </a:cubicBezTo>
                  <a:cubicBezTo>
                    <a:pt x="2724" y="1075"/>
                    <a:pt x="2680" y="986"/>
                    <a:pt x="2591" y="942"/>
                  </a:cubicBezTo>
                  <a:cubicBezTo>
                    <a:pt x="2547" y="942"/>
                    <a:pt x="2502" y="897"/>
                    <a:pt x="2458" y="897"/>
                  </a:cubicBezTo>
                  <a:lnTo>
                    <a:pt x="2414" y="897"/>
                  </a:lnTo>
                  <a:cubicBezTo>
                    <a:pt x="1793" y="543"/>
                    <a:pt x="1127" y="276"/>
                    <a:pt x="462" y="10"/>
                  </a:cubicBezTo>
                  <a:cubicBezTo>
                    <a:pt x="438" y="3"/>
                    <a:pt x="41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7"/>
            <p:cNvSpPr/>
            <p:nvPr/>
          </p:nvSpPr>
          <p:spPr>
            <a:xfrm>
              <a:off x="3214832" y="2428351"/>
              <a:ext cx="62653" cy="46006"/>
            </a:xfrm>
            <a:custGeom>
              <a:avLst/>
              <a:gdLst/>
              <a:ahLst/>
              <a:cxnLst/>
              <a:rect l="l" t="t" r="r" b="b"/>
              <a:pathLst>
                <a:path w="828" h="608" extrusionOk="0">
                  <a:moveTo>
                    <a:pt x="485" y="0"/>
                  </a:moveTo>
                  <a:cubicBezTo>
                    <a:pt x="423" y="0"/>
                    <a:pt x="357" y="23"/>
                    <a:pt x="293" y="76"/>
                  </a:cubicBezTo>
                  <a:lnTo>
                    <a:pt x="204" y="165"/>
                  </a:lnTo>
                  <a:cubicBezTo>
                    <a:pt x="1" y="334"/>
                    <a:pt x="187" y="608"/>
                    <a:pt x="404" y="608"/>
                  </a:cubicBezTo>
                  <a:cubicBezTo>
                    <a:pt x="471" y="608"/>
                    <a:pt x="541" y="582"/>
                    <a:pt x="604" y="520"/>
                  </a:cubicBezTo>
                  <a:lnTo>
                    <a:pt x="692" y="431"/>
                  </a:lnTo>
                  <a:cubicBezTo>
                    <a:pt x="827" y="228"/>
                    <a:pt x="680"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7"/>
            <p:cNvSpPr/>
            <p:nvPr/>
          </p:nvSpPr>
          <p:spPr>
            <a:xfrm>
              <a:off x="3260459" y="1978281"/>
              <a:ext cx="40406" cy="49638"/>
            </a:xfrm>
            <a:custGeom>
              <a:avLst/>
              <a:gdLst/>
              <a:ahLst/>
              <a:cxnLst/>
              <a:rect l="l" t="t" r="r" b="b"/>
              <a:pathLst>
                <a:path w="534" h="656" extrusionOk="0">
                  <a:moveTo>
                    <a:pt x="267" y="1"/>
                  </a:moveTo>
                  <a:cubicBezTo>
                    <a:pt x="134" y="1"/>
                    <a:pt x="1" y="101"/>
                    <a:pt x="1" y="300"/>
                  </a:cubicBezTo>
                  <a:lnTo>
                    <a:pt x="1" y="389"/>
                  </a:lnTo>
                  <a:cubicBezTo>
                    <a:pt x="1"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7"/>
            <p:cNvSpPr/>
            <p:nvPr/>
          </p:nvSpPr>
          <p:spPr>
            <a:xfrm>
              <a:off x="3163151" y="2027843"/>
              <a:ext cx="194995" cy="398238"/>
            </a:xfrm>
            <a:custGeom>
              <a:avLst/>
              <a:gdLst/>
              <a:ahLst/>
              <a:cxnLst/>
              <a:rect l="l" t="t" r="r" b="b"/>
              <a:pathLst>
                <a:path w="2577" h="5263" extrusionOk="0">
                  <a:moveTo>
                    <a:pt x="266" y="0"/>
                  </a:moveTo>
                  <a:cubicBezTo>
                    <a:pt x="133" y="0"/>
                    <a:pt x="0" y="89"/>
                    <a:pt x="0" y="267"/>
                  </a:cubicBezTo>
                  <a:cubicBezTo>
                    <a:pt x="44" y="1908"/>
                    <a:pt x="577" y="3505"/>
                    <a:pt x="1509" y="4837"/>
                  </a:cubicBezTo>
                  <a:cubicBezTo>
                    <a:pt x="1573" y="4901"/>
                    <a:pt x="1662" y="4943"/>
                    <a:pt x="1740" y="4943"/>
                  </a:cubicBezTo>
                  <a:cubicBezTo>
                    <a:pt x="1768" y="4943"/>
                    <a:pt x="1795" y="4937"/>
                    <a:pt x="1819" y="4925"/>
                  </a:cubicBezTo>
                  <a:cubicBezTo>
                    <a:pt x="1819" y="5117"/>
                    <a:pt x="1980" y="5263"/>
                    <a:pt x="2137" y="5263"/>
                  </a:cubicBezTo>
                  <a:cubicBezTo>
                    <a:pt x="2198" y="5263"/>
                    <a:pt x="2258" y="5241"/>
                    <a:pt x="2307" y="5191"/>
                  </a:cubicBezTo>
                  <a:lnTo>
                    <a:pt x="2396" y="5103"/>
                  </a:lnTo>
                  <a:cubicBezTo>
                    <a:pt x="2576" y="4886"/>
                    <a:pt x="2375" y="4611"/>
                    <a:pt x="2175" y="4611"/>
                  </a:cubicBezTo>
                  <a:cubicBezTo>
                    <a:pt x="2129" y="4611"/>
                    <a:pt x="2082" y="4626"/>
                    <a:pt x="2041" y="4659"/>
                  </a:cubicBezTo>
                  <a:cubicBezTo>
                    <a:pt x="2041" y="4615"/>
                    <a:pt x="1997" y="4615"/>
                    <a:pt x="1997" y="4570"/>
                  </a:cubicBezTo>
                  <a:cubicBezTo>
                    <a:pt x="1109" y="3284"/>
                    <a:pt x="621" y="1819"/>
                    <a:pt x="532" y="267"/>
                  </a:cubicBezTo>
                  <a:cubicBezTo>
                    <a:pt x="532" y="89"/>
                    <a:pt x="399"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7"/>
            <p:cNvSpPr/>
            <p:nvPr/>
          </p:nvSpPr>
          <p:spPr>
            <a:xfrm>
              <a:off x="3176544" y="1914493"/>
              <a:ext cx="40331" cy="49638"/>
            </a:xfrm>
            <a:custGeom>
              <a:avLst/>
              <a:gdLst/>
              <a:ahLst/>
              <a:cxnLst/>
              <a:rect l="l" t="t" r="r" b="b"/>
              <a:pathLst>
                <a:path w="533" h="656" extrusionOk="0">
                  <a:moveTo>
                    <a:pt x="267" y="1"/>
                  </a:moveTo>
                  <a:cubicBezTo>
                    <a:pt x="134" y="1"/>
                    <a:pt x="0" y="101"/>
                    <a:pt x="0" y="300"/>
                  </a:cubicBezTo>
                  <a:lnTo>
                    <a:pt x="0" y="389"/>
                  </a:lnTo>
                  <a:cubicBezTo>
                    <a:pt x="0"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7"/>
            <p:cNvSpPr/>
            <p:nvPr/>
          </p:nvSpPr>
          <p:spPr>
            <a:xfrm>
              <a:off x="2907546" y="2321660"/>
              <a:ext cx="262339" cy="178802"/>
            </a:xfrm>
            <a:custGeom>
              <a:avLst/>
              <a:gdLst/>
              <a:ahLst/>
              <a:cxnLst/>
              <a:rect l="l" t="t" r="r" b="b"/>
              <a:pathLst>
                <a:path w="3467" h="2363" extrusionOk="0">
                  <a:moveTo>
                    <a:pt x="341" y="1"/>
                  </a:moveTo>
                  <a:cubicBezTo>
                    <a:pt x="71" y="1"/>
                    <a:pt x="1" y="436"/>
                    <a:pt x="317" y="554"/>
                  </a:cubicBezTo>
                  <a:cubicBezTo>
                    <a:pt x="805" y="732"/>
                    <a:pt x="1293" y="998"/>
                    <a:pt x="1736" y="1308"/>
                  </a:cubicBezTo>
                  <a:cubicBezTo>
                    <a:pt x="2003" y="1442"/>
                    <a:pt x="2224" y="1619"/>
                    <a:pt x="2491" y="1796"/>
                  </a:cubicBezTo>
                  <a:lnTo>
                    <a:pt x="2757" y="2063"/>
                  </a:lnTo>
                  <a:lnTo>
                    <a:pt x="2801" y="2107"/>
                  </a:lnTo>
                  <a:cubicBezTo>
                    <a:pt x="2801" y="2196"/>
                    <a:pt x="2890" y="2285"/>
                    <a:pt x="2979" y="2329"/>
                  </a:cubicBezTo>
                  <a:cubicBezTo>
                    <a:pt x="3023" y="2351"/>
                    <a:pt x="3079" y="2362"/>
                    <a:pt x="3140" y="2362"/>
                  </a:cubicBezTo>
                  <a:cubicBezTo>
                    <a:pt x="3201" y="2362"/>
                    <a:pt x="3267" y="2351"/>
                    <a:pt x="3334" y="2329"/>
                  </a:cubicBezTo>
                  <a:cubicBezTo>
                    <a:pt x="3422" y="2285"/>
                    <a:pt x="3467" y="2196"/>
                    <a:pt x="3467" y="2063"/>
                  </a:cubicBezTo>
                  <a:cubicBezTo>
                    <a:pt x="3422" y="1619"/>
                    <a:pt x="2757" y="1264"/>
                    <a:pt x="2358" y="998"/>
                  </a:cubicBezTo>
                  <a:cubicBezTo>
                    <a:pt x="1736" y="599"/>
                    <a:pt x="1115" y="244"/>
                    <a:pt x="450" y="22"/>
                  </a:cubicBezTo>
                  <a:cubicBezTo>
                    <a:pt x="411" y="7"/>
                    <a:pt x="375"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67"/>
            <p:cNvSpPr/>
            <p:nvPr/>
          </p:nvSpPr>
          <p:spPr>
            <a:xfrm>
              <a:off x="2887797" y="2076346"/>
              <a:ext cx="352535" cy="356016"/>
            </a:xfrm>
            <a:custGeom>
              <a:avLst/>
              <a:gdLst/>
              <a:ahLst/>
              <a:cxnLst/>
              <a:rect l="l" t="t" r="r" b="b"/>
              <a:pathLst>
                <a:path w="4659" h="4705" extrusionOk="0">
                  <a:moveTo>
                    <a:pt x="3256" y="1"/>
                  </a:moveTo>
                  <a:cubicBezTo>
                    <a:pt x="3189" y="1"/>
                    <a:pt x="3120" y="33"/>
                    <a:pt x="3062" y="114"/>
                  </a:cubicBezTo>
                  <a:cubicBezTo>
                    <a:pt x="2574" y="735"/>
                    <a:pt x="2175" y="1400"/>
                    <a:pt x="1864" y="2155"/>
                  </a:cubicBezTo>
                  <a:cubicBezTo>
                    <a:pt x="1820" y="2199"/>
                    <a:pt x="1820" y="2288"/>
                    <a:pt x="1864" y="2376"/>
                  </a:cubicBezTo>
                  <a:cubicBezTo>
                    <a:pt x="1376" y="2155"/>
                    <a:pt x="888" y="1933"/>
                    <a:pt x="356" y="1800"/>
                  </a:cubicBezTo>
                  <a:cubicBezTo>
                    <a:pt x="90" y="1844"/>
                    <a:pt x="1" y="2199"/>
                    <a:pt x="223" y="2332"/>
                  </a:cubicBezTo>
                  <a:cubicBezTo>
                    <a:pt x="1687" y="2731"/>
                    <a:pt x="3018" y="3530"/>
                    <a:pt x="4083" y="4639"/>
                  </a:cubicBezTo>
                  <a:cubicBezTo>
                    <a:pt x="4137" y="4685"/>
                    <a:pt x="4196" y="4704"/>
                    <a:pt x="4253" y="4704"/>
                  </a:cubicBezTo>
                  <a:cubicBezTo>
                    <a:pt x="4471" y="4704"/>
                    <a:pt x="4658" y="4416"/>
                    <a:pt x="4482" y="4240"/>
                  </a:cubicBezTo>
                  <a:cubicBezTo>
                    <a:pt x="3772" y="3530"/>
                    <a:pt x="2973" y="2909"/>
                    <a:pt x="2086" y="2465"/>
                  </a:cubicBezTo>
                  <a:cubicBezTo>
                    <a:pt x="2219" y="2465"/>
                    <a:pt x="2352" y="2421"/>
                    <a:pt x="2397" y="2288"/>
                  </a:cubicBezTo>
                  <a:cubicBezTo>
                    <a:pt x="2663" y="1622"/>
                    <a:pt x="3018" y="1045"/>
                    <a:pt x="3462" y="469"/>
                  </a:cubicBezTo>
                  <a:cubicBezTo>
                    <a:pt x="3626" y="271"/>
                    <a:pt x="3449" y="1"/>
                    <a:pt x="3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67"/>
            <p:cNvSpPr/>
            <p:nvPr/>
          </p:nvSpPr>
          <p:spPr>
            <a:xfrm>
              <a:off x="2984575" y="2046381"/>
              <a:ext cx="110702" cy="128256"/>
            </a:xfrm>
            <a:custGeom>
              <a:avLst/>
              <a:gdLst/>
              <a:ahLst/>
              <a:cxnLst/>
              <a:rect l="l" t="t" r="r" b="b"/>
              <a:pathLst>
                <a:path w="1463" h="1695" extrusionOk="0">
                  <a:moveTo>
                    <a:pt x="1026" y="1"/>
                  </a:moveTo>
                  <a:cubicBezTo>
                    <a:pt x="967" y="1"/>
                    <a:pt x="906" y="20"/>
                    <a:pt x="851" y="66"/>
                  </a:cubicBezTo>
                  <a:cubicBezTo>
                    <a:pt x="452" y="377"/>
                    <a:pt x="142" y="820"/>
                    <a:pt x="53" y="1353"/>
                  </a:cubicBezTo>
                  <a:cubicBezTo>
                    <a:pt x="0" y="1562"/>
                    <a:pt x="165" y="1695"/>
                    <a:pt x="326" y="1695"/>
                  </a:cubicBezTo>
                  <a:cubicBezTo>
                    <a:pt x="438" y="1695"/>
                    <a:pt x="549" y="1631"/>
                    <a:pt x="585" y="1486"/>
                  </a:cubicBezTo>
                  <a:cubicBezTo>
                    <a:pt x="674" y="1086"/>
                    <a:pt x="896" y="731"/>
                    <a:pt x="1251" y="465"/>
                  </a:cubicBezTo>
                  <a:cubicBezTo>
                    <a:pt x="1462" y="289"/>
                    <a:pt x="1254"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7"/>
            <p:cNvSpPr/>
            <p:nvPr/>
          </p:nvSpPr>
          <p:spPr>
            <a:xfrm>
              <a:off x="2958924" y="1967006"/>
              <a:ext cx="71430" cy="60685"/>
            </a:xfrm>
            <a:custGeom>
              <a:avLst/>
              <a:gdLst/>
              <a:ahLst/>
              <a:cxnLst/>
              <a:rect l="l" t="t" r="r" b="b"/>
              <a:pathLst>
                <a:path w="944" h="802" extrusionOk="0">
                  <a:moveTo>
                    <a:pt x="576" y="0"/>
                  </a:moveTo>
                  <a:cubicBezTo>
                    <a:pt x="490" y="0"/>
                    <a:pt x="403" y="41"/>
                    <a:pt x="348" y="139"/>
                  </a:cubicBezTo>
                  <a:lnTo>
                    <a:pt x="126" y="405"/>
                  </a:lnTo>
                  <a:cubicBezTo>
                    <a:pt x="1" y="592"/>
                    <a:pt x="205" y="801"/>
                    <a:pt x="399" y="801"/>
                  </a:cubicBezTo>
                  <a:cubicBezTo>
                    <a:pt x="481" y="801"/>
                    <a:pt x="561" y="764"/>
                    <a:pt x="614" y="671"/>
                  </a:cubicBezTo>
                  <a:lnTo>
                    <a:pt x="791" y="405"/>
                  </a:lnTo>
                  <a:cubicBezTo>
                    <a:pt x="943" y="192"/>
                    <a:pt x="762"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7"/>
            <p:cNvSpPr/>
            <p:nvPr/>
          </p:nvSpPr>
          <p:spPr>
            <a:xfrm>
              <a:off x="2918064" y="1758013"/>
              <a:ext cx="117966" cy="53270"/>
            </a:xfrm>
            <a:custGeom>
              <a:avLst/>
              <a:gdLst/>
              <a:ahLst/>
              <a:cxnLst/>
              <a:rect l="l" t="t" r="r" b="b"/>
              <a:pathLst>
                <a:path w="1559" h="704" extrusionOk="0">
                  <a:moveTo>
                    <a:pt x="587" y="0"/>
                  </a:moveTo>
                  <a:cubicBezTo>
                    <a:pt x="510" y="0"/>
                    <a:pt x="433" y="6"/>
                    <a:pt x="355" y="17"/>
                  </a:cubicBezTo>
                  <a:cubicBezTo>
                    <a:pt x="14" y="102"/>
                    <a:pt x="1" y="596"/>
                    <a:pt x="314" y="596"/>
                  </a:cubicBezTo>
                  <a:cubicBezTo>
                    <a:pt x="327" y="596"/>
                    <a:pt x="341" y="596"/>
                    <a:pt x="355" y="594"/>
                  </a:cubicBezTo>
                  <a:cubicBezTo>
                    <a:pt x="426" y="582"/>
                    <a:pt x="498" y="576"/>
                    <a:pt x="568" y="576"/>
                  </a:cubicBezTo>
                  <a:cubicBezTo>
                    <a:pt x="761" y="576"/>
                    <a:pt x="947" y="618"/>
                    <a:pt x="1109" y="682"/>
                  </a:cubicBezTo>
                  <a:cubicBezTo>
                    <a:pt x="1148" y="697"/>
                    <a:pt x="1184" y="704"/>
                    <a:pt x="1218" y="704"/>
                  </a:cubicBezTo>
                  <a:cubicBezTo>
                    <a:pt x="1488" y="704"/>
                    <a:pt x="1558" y="269"/>
                    <a:pt x="1242" y="150"/>
                  </a:cubicBezTo>
                  <a:cubicBezTo>
                    <a:pt x="1043" y="50"/>
                    <a:pt x="81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7"/>
            <p:cNvSpPr/>
            <p:nvPr/>
          </p:nvSpPr>
          <p:spPr>
            <a:xfrm>
              <a:off x="2955141" y="1628773"/>
              <a:ext cx="90347" cy="56221"/>
            </a:xfrm>
            <a:custGeom>
              <a:avLst/>
              <a:gdLst/>
              <a:ahLst/>
              <a:cxnLst/>
              <a:rect l="l" t="t" r="r" b="b"/>
              <a:pathLst>
                <a:path w="1194" h="743" extrusionOk="0">
                  <a:moveTo>
                    <a:pt x="396" y="1"/>
                  </a:moveTo>
                  <a:cubicBezTo>
                    <a:pt x="153" y="1"/>
                    <a:pt x="0" y="376"/>
                    <a:pt x="264" y="527"/>
                  </a:cubicBezTo>
                  <a:lnTo>
                    <a:pt x="664" y="704"/>
                  </a:lnTo>
                  <a:cubicBezTo>
                    <a:pt x="710" y="731"/>
                    <a:pt x="756" y="743"/>
                    <a:pt x="798" y="743"/>
                  </a:cubicBezTo>
                  <a:cubicBezTo>
                    <a:pt x="1041" y="743"/>
                    <a:pt x="1194" y="367"/>
                    <a:pt x="930" y="216"/>
                  </a:cubicBezTo>
                  <a:lnTo>
                    <a:pt x="531" y="39"/>
                  </a:lnTo>
                  <a:cubicBezTo>
                    <a:pt x="484" y="12"/>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67"/>
            <p:cNvSpPr/>
            <p:nvPr/>
          </p:nvSpPr>
          <p:spPr>
            <a:xfrm>
              <a:off x="2714896" y="2427594"/>
              <a:ext cx="90725" cy="150881"/>
            </a:xfrm>
            <a:custGeom>
              <a:avLst/>
              <a:gdLst/>
              <a:ahLst/>
              <a:cxnLst/>
              <a:rect l="l" t="t" r="r" b="b"/>
              <a:pathLst>
                <a:path w="1199" h="1994" extrusionOk="0">
                  <a:moveTo>
                    <a:pt x="386" y="1"/>
                  </a:moveTo>
                  <a:cubicBezTo>
                    <a:pt x="195" y="1"/>
                    <a:pt x="0" y="209"/>
                    <a:pt x="156" y="396"/>
                  </a:cubicBezTo>
                  <a:cubicBezTo>
                    <a:pt x="422" y="796"/>
                    <a:pt x="555" y="1239"/>
                    <a:pt x="600" y="1728"/>
                  </a:cubicBezTo>
                  <a:cubicBezTo>
                    <a:pt x="622" y="1905"/>
                    <a:pt x="777" y="1994"/>
                    <a:pt x="922" y="1994"/>
                  </a:cubicBezTo>
                  <a:cubicBezTo>
                    <a:pt x="1066" y="1994"/>
                    <a:pt x="1199" y="1905"/>
                    <a:pt x="1177" y="1728"/>
                  </a:cubicBezTo>
                  <a:cubicBezTo>
                    <a:pt x="1132" y="1151"/>
                    <a:pt x="955" y="618"/>
                    <a:pt x="600" y="130"/>
                  </a:cubicBezTo>
                  <a:cubicBezTo>
                    <a:pt x="547" y="38"/>
                    <a:pt x="46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67"/>
            <p:cNvSpPr/>
            <p:nvPr/>
          </p:nvSpPr>
          <p:spPr>
            <a:xfrm>
              <a:off x="2796542" y="2354727"/>
              <a:ext cx="65074" cy="91860"/>
            </a:xfrm>
            <a:custGeom>
              <a:avLst/>
              <a:gdLst/>
              <a:ahLst/>
              <a:cxnLst/>
              <a:rect l="l" t="t" r="r" b="b"/>
              <a:pathLst>
                <a:path w="860" h="1214" extrusionOk="0">
                  <a:moveTo>
                    <a:pt x="334" y="0"/>
                  </a:moveTo>
                  <a:cubicBezTo>
                    <a:pt x="170" y="0"/>
                    <a:pt x="0" y="144"/>
                    <a:pt x="53" y="383"/>
                  </a:cubicBezTo>
                  <a:cubicBezTo>
                    <a:pt x="98" y="561"/>
                    <a:pt x="186" y="783"/>
                    <a:pt x="231" y="1005"/>
                  </a:cubicBezTo>
                  <a:cubicBezTo>
                    <a:pt x="267" y="1150"/>
                    <a:pt x="385" y="1213"/>
                    <a:pt x="506" y="1213"/>
                  </a:cubicBezTo>
                  <a:cubicBezTo>
                    <a:pt x="680" y="1213"/>
                    <a:pt x="860" y="1081"/>
                    <a:pt x="808" y="871"/>
                  </a:cubicBezTo>
                  <a:lnTo>
                    <a:pt x="586" y="206"/>
                  </a:lnTo>
                  <a:cubicBezTo>
                    <a:pt x="550" y="64"/>
                    <a:pt x="44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7"/>
            <p:cNvSpPr/>
            <p:nvPr/>
          </p:nvSpPr>
          <p:spPr>
            <a:xfrm>
              <a:off x="2743045" y="2868887"/>
              <a:ext cx="74381" cy="138472"/>
            </a:xfrm>
            <a:custGeom>
              <a:avLst/>
              <a:gdLst/>
              <a:ahLst/>
              <a:cxnLst/>
              <a:rect l="l" t="t" r="r" b="b"/>
              <a:pathLst>
                <a:path w="983" h="1830" extrusionOk="0">
                  <a:moveTo>
                    <a:pt x="360" y="0"/>
                  </a:moveTo>
                  <a:cubicBezTo>
                    <a:pt x="173" y="0"/>
                    <a:pt x="1" y="188"/>
                    <a:pt x="95" y="377"/>
                  </a:cubicBezTo>
                  <a:cubicBezTo>
                    <a:pt x="317" y="732"/>
                    <a:pt x="405" y="1131"/>
                    <a:pt x="405" y="1530"/>
                  </a:cubicBezTo>
                  <a:cubicBezTo>
                    <a:pt x="405" y="1730"/>
                    <a:pt x="538" y="1830"/>
                    <a:pt x="672" y="1830"/>
                  </a:cubicBezTo>
                  <a:cubicBezTo>
                    <a:pt x="805" y="1830"/>
                    <a:pt x="938" y="1730"/>
                    <a:pt x="938" y="1530"/>
                  </a:cubicBezTo>
                  <a:cubicBezTo>
                    <a:pt x="982" y="1042"/>
                    <a:pt x="849" y="554"/>
                    <a:pt x="583" y="110"/>
                  </a:cubicBezTo>
                  <a:cubicBezTo>
                    <a:pt x="518" y="33"/>
                    <a:pt x="438"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7"/>
            <p:cNvSpPr/>
            <p:nvPr/>
          </p:nvSpPr>
          <p:spPr>
            <a:xfrm>
              <a:off x="2663745" y="2930027"/>
              <a:ext cx="63031" cy="70673"/>
            </a:xfrm>
            <a:custGeom>
              <a:avLst/>
              <a:gdLst/>
              <a:ahLst/>
              <a:cxnLst/>
              <a:rect l="l" t="t" r="r" b="b"/>
              <a:pathLst>
                <a:path w="833" h="934" extrusionOk="0">
                  <a:moveTo>
                    <a:pt x="362" y="0"/>
                  </a:moveTo>
                  <a:cubicBezTo>
                    <a:pt x="134" y="0"/>
                    <a:pt x="1" y="355"/>
                    <a:pt x="255" y="500"/>
                  </a:cubicBezTo>
                  <a:cubicBezTo>
                    <a:pt x="300" y="545"/>
                    <a:pt x="300" y="589"/>
                    <a:pt x="300" y="634"/>
                  </a:cubicBezTo>
                  <a:cubicBezTo>
                    <a:pt x="300" y="833"/>
                    <a:pt x="433" y="933"/>
                    <a:pt x="566" y="933"/>
                  </a:cubicBezTo>
                  <a:cubicBezTo>
                    <a:pt x="699" y="933"/>
                    <a:pt x="832" y="833"/>
                    <a:pt x="832" y="634"/>
                  </a:cubicBezTo>
                  <a:cubicBezTo>
                    <a:pt x="832" y="412"/>
                    <a:pt x="743" y="145"/>
                    <a:pt x="522" y="57"/>
                  </a:cubicBezTo>
                  <a:cubicBezTo>
                    <a:pt x="466" y="17"/>
                    <a:pt x="412"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7"/>
            <p:cNvSpPr/>
            <p:nvPr/>
          </p:nvSpPr>
          <p:spPr>
            <a:xfrm>
              <a:off x="2622582" y="3223011"/>
              <a:ext cx="43736" cy="50395"/>
            </a:xfrm>
            <a:custGeom>
              <a:avLst/>
              <a:gdLst/>
              <a:ahLst/>
              <a:cxnLst/>
              <a:rect l="l" t="t" r="r" b="b"/>
              <a:pathLst>
                <a:path w="578" h="666" extrusionOk="0">
                  <a:moveTo>
                    <a:pt x="289" y="0"/>
                  </a:moveTo>
                  <a:cubicBezTo>
                    <a:pt x="145" y="0"/>
                    <a:pt x="1" y="89"/>
                    <a:pt x="1" y="267"/>
                  </a:cubicBezTo>
                  <a:lnTo>
                    <a:pt x="1" y="400"/>
                  </a:lnTo>
                  <a:cubicBezTo>
                    <a:pt x="1" y="577"/>
                    <a:pt x="145" y="666"/>
                    <a:pt x="289" y="666"/>
                  </a:cubicBezTo>
                  <a:cubicBezTo>
                    <a:pt x="433" y="666"/>
                    <a:pt x="578" y="577"/>
                    <a:pt x="578" y="400"/>
                  </a:cubicBezTo>
                  <a:lnTo>
                    <a:pt x="578" y="267"/>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7"/>
            <p:cNvSpPr/>
            <p:nvPr/>
          </p:nvSpPr>
          <p:spPr>
            <a:xfrm>
              <a:off x="2579300" y="3384259"/>
              <a:ext cx="65528" cy="48881"/>
            </a:xfrm>
            <a:custGeom>
              <a:avLst/>
              <a:gdLst/>
              <a:ahLst/>
              <a:cxnLst/>
              <a:rect l="l" t="t" r="r" b="b"/>
              <a:pathLst>
                <a:path w="866" h="646" extrusionOk="0">
                  <a:moveTo>
                    <a:pt x="479" y="0"/>
                  </a:moveTo>
                  <a:cubicBezTo>
                    <a:pt x="419" y="0"/>
                    <a:pt x="358" y="26"/>
                    <a:pt x="307" y="88"/>
                  </a:cubicBezTo>
                  <a:lnTo>
                    <a:pt x="173" y="177"/>
                  </a:lnTo>
                  <a:cubicBezTo>
                    <a:pt x="0" y="384"/>
                    <a:pt x="178" y="646"/>
                    <a:pt x="391" y="646"/>
                  </a:cubicBezTo>
                  <a:cubicBezTo>
                    <a:pt x="451" y="646"/>
                    <a:pt x="514" y="625"/>
                    <a:pt x="573" y="576"/>
                  </a:cubicBezTo>
                  <a:lnTo>
                    <a:pt x="661" y="487"/>
                  </a:lnTo>
                  <a:cubicBezTo>
                    <a:pt x="866" y="283"/>
                    <a:pt x="678"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7"/>
            <p:cNvSpPr/>
            <p:nvPr/>
          </p:nvSpPr>
          <p:spPr>
            <a:xfrm>
              <a:off x="2062113" y="3683372"/>
              <a:ext cx="217922" cy="123035"/>
            </a:xfrm>
            <a:custGeom>
              <a:avLst/>
              <a:gdLst/>
              <a:ahLst/>
              <a:cxnLst/>
              <a:rect l="l" t="t" r="r" b="b"/>
              <a:pathLst>
                <a:path w="2880" h="1626" extrusionOk="0">
                  <a:moveTo>
                    <a:pt x="396" y="1"/>
                  </a:moveTo>
                  <a:cubicBezTo>
                    <a:pt x="153" y="1"/>
                    <a:pt x="0" y="376"/>
                    <a:pt x="265" y="527"/>
                  </a:cubicBezTo>
                  <a:cubicBezTo>
                    <a:pt x="930" y="971"/>
                    <a:pt x="1684" y="1326"/>
                    <a:pt x="2439" y="1592"/>
                  </a:cubicBezTo>
                  <a:cubicBezTo>
                    <a:pt x="2480" y="1615"/>
                    <a:pt x="2518" y="1626"/>
                    <a:pt x="2554" y="1626"/>
                  </a:cubicBezTo>
                  <a:cubicBezTo>
                    <a:pt x="2787" y="1626"/>
                    <a:pt x="2880" y="1181"/>
                    <a:pt x="2572" y="1104"/>
                  </a:cubicBezTo>
                  <a:cubicBezTo>
                    <a:pt x="1862" y="793"/>
                    <a:pt x="1196" y="438"/>
                    <a:pt x="531" y="39"/>
                  </a:cubicBezTo>
                  <a:cubicBezTo>
                    <a:pt x="484" y="13"/>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67"/>
            <p:cNvSpPr/>
            <p:nvPr/>
          </p:nvSpPr>
          <p:spPr>
            <a:xfrm>
              <a:off x="2136494" y="3629724"/>
              <a:ext cx="154210" cy="92087"/>
            </a:xfrm>
            <a:custGeom>
              <a:avLst/>
              <a:gdLst/>
              <a:ahLst/>
              <a:cxnLst/>
              <a:rect l="l" t="t" r="r" b="b"/>
              <a:pathLst>
                <a:path w="2038" h="1217" extrusionOk="0">
                  <a:moveTo>
                    <a:pt x="431" y="0"/>
                  </a:moveTo>
                  <a:cubicBezTo>
                    <a:pt x="180" y="0"/>
                    <a:pt x="0" y="375"/>
                    <a:pt x="302" y="526"/>
                  </a:cubicBezTo>
                  <a:lnTo>
                    <a:pt x="1456" y="1192"/>
                  </a:lnTo>
                  <a:cubicBezTo>
                    <a:pt x="1495" y="1209"/>
                    <a:pt x="1535" y="1216"/>
                    <a:pt x="1573" y="1216"/>
                  </a:cubicBezTo>
                  <a:cubicBezTo>
                    <a:pt x="1835" y="1216"/>
                    <a:pt x="2037" y="859"/>
                    <a:pt x="1766" y="704"/>
                  </a:cubicBezTo>
                  <a:lnTo>
                    <a:pt x="568" y="38"/>
                  </a:lnTo>
                  <a:cubicBezTo>
                    <a:pt x="522" y="12"/>
                    <a:pt x="475"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67"/>
            <p:cNvSpPr/>
            <p:nvPr/>
          </p:nvSpPr>
          <p:spPr>
            <a:xfrm>
              <a:off x="2186359" y="3565936"/>
              <a:ext cx="100335" cy="71052"/>
            </a:xfrm>
            <a:custGeom>
              <a:avLst/>
              <a:gdLst/>
              <a:ahLst/>
              <a:cxnLst/>
              <a:rect l="l" t="t" r="r" b="b"/>
              <a:pathLst>
                <a:path w="1326" h="939" extrusionOk="0">
                  <a:moveTo>
                    <a:pt x="396" y="0"/>
                  </a:moveTo>
                  <a:cubicBezTo>
                    <a:pt x="153" y="0"/>
                    <a:pt x="0" y="375"/>
                    <a:pt x="264" y="526"/>
                  </a:cubicBezTo>
                  <a:lnTo>
                    <a:pt x="797" y="881"/>
                  </a:lnTo>
                  <a:cubicBezTo>
                    <a:pt x="852" y="921"/>
                    <a:pt x="907" y="938"/>
                    <a:pt x="957" y="938"/>
                  </a:cubicBezTo>
                  <a:cubicBezTo>
                    <a:pt x="1185" y="938"/>
                    <a:pt x="1326" y="583"/>
                    <a:pt x="1107" y="438"/>
                  </a:cubicBezTo>
                  <a:lnTo>
                    <a:pt x="530" y="38"/>
                  </a:lnTo>
                  <a:cubicBezTo>
                    <a:pt x="484" y="12"/>
                    <a:pt x="438"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67"/>
            <p:cNvSpPr/>
            <p:nvPr/>
          </p:nvSpPr>
          <p:spPr>
            <a:xfrm>
              <a:off x="2276782" y="3545279"/>
              <a:ext cx="99957" cy="252275"/>
            </a:xfrm>
            <a:custGeom>
              <a:avLst/>
              <a:gdLst/>
              <a:ahLst/>
              <a:cxnLst/>
              <a:rect l="l" t="t" r="r" b="b"/>
              <a:pathLst>
                <a:path w="1321" h="3334" extrusionOk="0">
                  <a:moveTo>
                    <a:pt x="378" y="1"/>
                  </a:moveTo>
                  <a:cubicBezTo>
                    <a:pt x="234" y="1"/>
                    <a:pt x="90" y="89"/>
                    <a:pt x="90" y="267"/>
                  </a:cubicBezTo>
                  <a:cubicBezTo>
                    <a:pt x="1" y="1287"/>
                    <a:pt x="223" y="2308"/>
                    <a:pt x="711" y="3195"/>
                  </a:cubicBezTo>
                  <a:cubicBezTo>
                    <a:pt x="767" y="3293"/>
                    <a:pt x="853" y="3334"/>
                    <a:pt x="940" y="3334"/>
                  </a:cubicBezTo>
                  <a:cubicBezTo>
                    <a:pt x="1130" y="3334"/>
                    <a:pt x="1320" y="3142"/>
                    <a:pt x="1199" y="2929"/>
                  </a:cubicBezTo>
                  <a:cubicBezTo>
                    <a:pt x="755" y="2086"/>
                    <a:pt x="578" y="1199"/>
                    <a:pt x="666" y="267"/>
                  </a:cubicBezTo>
                  <a:cubicBezTo>
                    <a:pt x="666" y="89"/>
                    <a:pt x="522"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67"/>
            <p:cNvSpPr/>
            <p:nvPr/>
          </p:nvSpPr>
          <p:spPr>
            <a:xfrm>
              <a:off x="2360772" y="3568812"/>
              <a:ext cx="83461" cy="154437"/>
            </a:xfrm>
            <a:custGeom>
              <a:avLst/>
              <a:gdLst/>
              <a:ahLst/>
              <a:cxnLst/>
              <a:rect l="l" t="t" r="r" b="b"/>
              <a:pathLst>
                <a:path w="1103" h="2041" extrusionOk="0">
                  <a:moveTo>
                    <a:pt x="344" y="0"/>
                  </a:moveTo>
                  <a:cubicBezTo>
                    <a:pt x="211" y="0"/>
                    <a:pt x="67" y="89"/>
                    <a:pt x="44" y="267"/>
                  </a:cubicBezTo>
                  <a:cubicBezTo>
                    <a:pt x="0" y="843"/>
                    <a:pt x="178" y="1464"/>
                    <a:pt x="577" y="1952"/>
                  </a:cubicBezTo>
                  <a:cubicBezTo>
                    <a:pt x="628" y="2014"/>
                    <a:pt x="687" y="2040"/>
                    <a:pt x="744" y="2040"/>
                  </a:cubicBezTo>
                  <a:cubicBezTo>
                    <a:pt x="933" y="2040"/>
                    <a:pt x="1102" y="1758"/>
                    <a:pt x="932" y="1553"/>
                  </a:cubicBezTo>
                  <a:cubicBezTo>
                    <a:pt x="666" y="1198"/>
                    <a:pt x="532" y="710"/>
                    <a:pt x="577" y="267"/>
                  </a:cubicBezTo>
                  <a:cubicBezTo>
                    <a:pt x="599" y="89"/>
                    <a:pt x="477"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67"/>
            <p:cNvSpPr/>
            <p:nvPr/>
          </p:nvSpPr>
          <p:spPr>
            <a:xfrm>
              <a:off x="2442115" y="3546263"/>
              <a:ext cx="67117" cy="74381"/>
            </a:xfrm>
            <a:custGeom>
              <a:avLst/>
              <a:gdLst/>
              <a:ahLst/>
              <a:cxnLst/>
              <a:rect l="l" t="t" r="r" b="b"/>
              <a:pathLst>
                <a:path w="887" h="983" extrusionOk="0">
                  <a:moveTo>
                    <a:pt x="329" y="1"/>
                  </a:moveTo>
                  <a:cubicBezTo>
                    <a:pt x="154" y="1"/>
                    <a:pt x="0" y="133"/>
                    <a:pt x="79" y="343"/>
                  </a:cubicBezTo>
                  <a:lnTo>
                    <a:pt x="256" y="786"/>
                  </a:lnTo>
                  <a:cubicBezTo>
                    <a:pt x="308" y="925"/>
                    <a:pt x="421" y="982"/>
                    <a:pt x="534" y="982"/>
                  </a:cubicBezTo>
                  <a:cubicBezTo>
                    <a:pt x="710" y="982"/>
                    <a:pt x="887" y="843"/>
                    <a:pt x="833" y="653"/>
                  </a:cubicBezTo>
                  <a:cubicBezTo>
                    <a:pt x="744" y="520"/>
                    <a:pt x="700" y="343"/>
                    <a:pt x="655" y="210"/>
                  </a:cubicBezTo>
                  <a:cubicBezTo>
                    <a:pt x="583" y="64"/>
                    <a:pt x="451"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67"/>
            <p:cNvSpPr/>
            <p:nvPr/>
          </p:nvSpPr>
          <p:spPr>
            <a:xfrm>
              <a:off x="2368264" y="1811434"/>
              <a:ext cx="123489" cy="186293"/>
            </a:xfrm>
            <a:custGeom>
              <a:avLst/>
              <a:gdLst/>
              <a:ahLst/>
              <a:cxnLst/>
              <a:rect l="l" t="t" r="r" b="b"/>
              <a:pathLst>
                <a:path w="1632" h="2462" extrusionOk="0">
                  <a:moveTo>
                    <a:pt x="437" y="0"/>
                  </a:moveTo>
                  <a:cubicBezTo>
                    <a:pt x="209" y="0"/>
                    <a:pt x="0" y="288"/>
                    <a:pt x="212" y="465"/>
                  </a:cubicBezTo>
                  <a:cubicBezTo>
                    <a:pt x="744" y="908"/>
                    <a:pt x="1010" y="1529"/>
                    <a:pt x="1055" y="2195"/>
                  </a:cubicBezTo>
                  <a:cubicBezTo>
                    <a:pt x="1055" y="2372"/>
                    <a:pt x="1199" y="2461"/>
                    <a:pt x="1343" y="2461"/>
                  </a:cubicBezTo>
                  <a:cubicBezTo>
                    <a:pt x="1487" y="2461"/>
                    <a:pt x="1631" y="2372"/>
                    <a:pt x="1631" y="2195"/>
                  </a:cubicBezTo>
                  <a:cubicBezTo>
                    <a:pt x="1587" y="1396"/>
                    <a:pt x="1232" y="598"/>
                    <a:pt x="611" y="65"/>
                  </a:cubicBezTo>
                  <a:cubicBezTo>
                    <a:pt x="556" y="20"/>
                    <a:pt x="496"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7"/>
            <p:cNvSpPr/>
            <p:nvPr/>
          </p:nvSpPr>
          <p:spPr>
            <a:xfrm>
              <a:off x="2498941" y="1809921"/>
              <a:ext cx="75062" cy="140742"/>
            </a:xfrm>
            <a:custGeom>
              <a:avLst/>
              <a:gdLst/>
              <a:ahLst/>
              <a:cxnLst/>
              <a:rect l="l" t="t" r="r" b="b"/>
              <a:pathLst>
                <a:path w="992" h="1860" extrusionOk="0">
                  <a:moveTo>
                    <a:pt x="387" y="1"/>
                  </a:moveTo>
                  <a:cubicBezTo>
                    <a:pt x="208" y="1"/>
                    <a:pt x="1" y="221"/>
                    <a:pt x="126" y="440"/>
                  </a:cubicBezTo>
                  <a:cubicBezTo>
                    <a:pt x="304" y="795"/>
                    <a:pt x="392" y="1194"/>
                    <a:pt x="437" y="1594"/>
                  </a:cubicBezTo>
                  <a:cubicBezTo>
                    <a:pt x="459" y="1771"/>
                    <a:pt x="603" y="1860"/>
                    <a:pt x="736" y="1860"/>
                  </a:cubicBezTo>
                  <a:cubicBezTo>
                    <a:pt x="869" y="1860"/>
                    <a:pt x="991" y="1771"/>
                    <a:pt x="969" y="1594"/>
                  </a:cubicBezTo>
                  <a:cubicBezTo>
                    <a:pt x="925" y="1061"/>
                    <a:pt x="792" y="573"/>
                    <a:pt x="570" y="130"/>
                  </a:cubicBezTo>
                  <a:cubicBezTo>
                    <a:pt x="531" y="39"/>
                    <a:pt x="462"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67"/>
            <p:cNvSpPr/>
            <p:nvPr/>
          </p:nvSpPr>
          <p:spPr>
            <a:xfrm>
              <a:off x="2600411" y="1831940"/>
              <a:ext cx="51076" cy="90877"/>
            </a:xfrm>
            <a:custGeom>
              <a:avLst/>
              <a:gdLst/>
              <a:ahLst/>
              <a:cxnLst/>
              <a:rect l="l" t="t" r="r" b="b"/>
              <a:pathLst>
                <a:path w="675" h="1201" extrusionOk="0">
                  <a:moveTo>
                    <a:pt x="355" y="0"/>
                  </a:moveTo>
                  <a:cubicBezTo>
                    <a:pt x="193" y="0"/>
                    <a:pt x="0" y="152"/>
                    <a:pt x="28" y="371"/>
                  </a:cubicBezTo>
                  <a:cubicBezTo>
                    <a:pt x="28" y="548"/>
                    <a:pt x="72" y="770"/>
                    <a:pt x="116" y="992"/>
                  </a:cubicBezTo>
                  <a:cubicBezTo>
                    <a:pt x="134" y="1137"/>
                    <a:pt x="234" y="1201"/>
                    <a:pt x="343" y="1201"/>
                  </a:cubicBezTo>
                  <a:cubicBezTo>
                    <a:pt x="500" y="1201"/>
                    <a:pt x="675" y="1069"/>
                    <a:pt x="649" y="859"/>
                  </a:cubicBezTo>
                  <a:cubicBezTo>
                    <a:pt x="649" y="637"/>
                    <a:pt x="604" y="415"/>
                    <a:pt x="560" y="194"/>
                  </a:cubicBezTo>
                  <a:cubicBezTo>
                    <a:pt x="543" y="58"/>
                    <a:pt x="455"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67"/>
            <p:cNvSpPr/>
            <p:nvPr/>
          </p:nvSpPr>
          <p:spPr>
            <a:xfrm>
              <a:off x="2535489" y="1679167"/>
              <a:ext cx="140212" cy="83083"/>
            </a:xfrm>
            <a:custGeom>
              <a:avLst/>
              <a:gdLst/>
              <a:ahLst/>
              <a:cxnLst/>
              <a:rect l="l" t="t" r="r" b="b"/>
              <a:pathLst>
                <a:path w="1853" h="1098" extrusionOk="0">
                  <a:moveTo>
                    <a:pt x="396" y="0"/>
                  </a:moveTo>
                  <a:cubicBezTo>
                    <a:pt x="153" y="0"/>
                    <a:pt x="0" y="376"/>
                    <a:pt x="264" y="527"/>
                  </a:cubicBezTo>
                  <a:lnTo>
                    <a:pt x="1285" y="1059"/>
                  </a:lnTo>
                  <a:cubicBezTo>
                    <a:pt x="1331" y="1086"/>
                    <a:pt x="1378" y="1097"/>
                    <a:pt x="1422" y="1097"/>
                  </a:cubicBezTo>
                  <a:cubicBezTo>
                    <a:pt x="1674" y="1097"/>
                    <a:pt x="1853" y="722"/>
                    <a:pt x="1551" y="571"/>
                  </a:cubicBezTo>
                  <a:lnTo>
                    <a:pt x="531" y="38"/>
                  </a:lnTo>
                  <a:cubicBezTo>
                    <a:pt x="484" y="12"/>
                    <a:pt x="439"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7"/>
            <p:cNvSpPr/>
            <p:nvPr/>
          </p:nvSpPr>
          <p:spPr>
            <a:xfrm>
              <a:off x="2600790" y="1594344"/>
              <a:ext cx="80964" cy="64166"/>
            </a:xfrm>
            <a:custGeom>
              <a:avLst/>
              <a:gdLst/>
              <a:ahLst/>
              <a:cxnLst/>
              <a:rect l="l" t="t" r="r" b="b"/>
              <a:pathLst>
                <a:path w="1070" h="848" extrusionOk="0">
                  <a:moveTo>
                    <a:pt x="387" y="0"/>
                  </a:moveTo>
                  <a:cubicBezTo>
                    <a:pt x="175" y="0"/>
                    <a:pt x="0" y="250"/>
                    <a:pt x="200" y="450"/>
                  </a:cubicBezTo>
                  <a:cubicBezTo>
                    <a:pt x="289" y="583"/>
                    <a:pt x="377" y="671"/>
                    <a:pt x="466" y="760"/>
                  </a:cubicBezTo>
                  <a:cubicBezTo>
                    <a:pt x="528" y="822"/>
                    <a:pt x="597" y="848"/>
                    <a:pt x="663" y="848"/>
                  </a:cubicBezTo>
                  <a:cubicBezTo>
                    <a:pt x="882" y="848"/>
                    <a:pt x="1070" y="565"/>
                    <a:pt x="866" y="361"/>
                  </a:cubicBezTo>
                  <a:lnTo>
                    <a:pt x="599" y="95"/>
                  </a:lnTo>
                  <a:cubicBezTo>
                    <a:pt x="533" y="28"/>
                    <a:pt x="458"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5" name="Google Shape;3475;p67"/>
          <p:cNvGrpSpPr/>
          <p:nvPr/>
        </p:nvGrpSpPr>
        <p:grpSpPr>
          <a:xfrm>
            <a:off x="7386812" y="999036"/>
            <a:ext cx="912832" cy="854448"/>
            <a:chOff x="4231052" y="1337496"/>
            <a:chExt cx="3948235" cy="3695710"/>
          </a:xfrm>
        </p:grpSpPr>
        <p:sp>
          <p:nvSpPr>
            <p:cNvPr id="3476" name="Google Shape;3476;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7"/>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7"/>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7"/>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67"/>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67"/>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7"/>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7"/>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67"/>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67"/>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67"/>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7"/>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67"/>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67"/>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7"/>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67"/>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67"/>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7"/>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7"/>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67"/>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67"/>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7"/>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7"/>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7"/>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7"/>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7"/>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7"/>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67"/>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7"/>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7"/>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7"/>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67"/>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7"/>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67"/>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67"/>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67"/>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67"/>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67"/>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67"/>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67"/>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67"/>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8" name="Google Shape;3518;p67"/>
          <p:cNvGrpSpPr/>
          <p:nvPr/>
        </p:nvGrpSpPr>
        <p:grpSpPr>
          <a:xfrm flipH="1">
            <a:off x="6317845" y="3615659"/>
            <a:ext cx="2024784" cy="1210776"/>
            <a:chOff x="1186065" y="489079"/>
            <a:chExt cx="6771853" cy="4049419"/>
          </a:xfrm>
        </p:grpSpPr>
        <p:sp>
          <p:nvSpPr>
            <p:cNvPr id="3519" name="Google Shape;3519;p67"/>
            <p:cNvSpPr/>
            <p:nvPr/>
          </p:nvSpPr>
          <p:spPr>
            <a:xfrm>
              <a:off x="2263761" y="505698"/>
              <a:ext cx="4572358" cy="4011138"/>
            </a:xfrm>
            <a:custGeom>
              <a:avLst/>
              <a:gdLst/>
              <a:ahLst/>
              <a:cxnLst/>
              <a:rect l="l" t="t" r="r" b="b"/>
              <a:pathLst>
                <a:path w="64379" h="56477" extrusionOk="0">
                  <a:moveTo>
                    <a:pt x="32163" y="0"/>
                  </a:moveTo>
                  <a:cubicBezTo>
                    <a:pt x="27096" y="0"/>
                    <a:pt x="21968" y="1368"/>
                    <a:pt x="17349" y="4235"/>
                  </a:cubicBezTo>
                  <a:cubicBezTo>
                    <a:pt x="4083" y="12443"/>
                    <a:pt x="1" y="29880"/>
                    <a:pt x="8209" y="43102"/>
                  </a:cubicBezTo>
                  <a:cubicBezTo>
                    <a:pt x="13549" y="51733"/>
                    <a:pt x="22778" y="56476"/>
                    <a:pt x="32228" y="56476"/>
                  </a:cubicBezTo>
                  <a:cubicBezTo>
                    <a:pt x="37302" y="56476"/>
                    <a:pt x="42441" y="55109"/>
                    <a:pt x="47075" y="52241"/>
                  </a:cubicBezTo>
                  <a:cubicBezTo>
                    <a:pt x="60297" y="44033"/>
                    <a:pt x="64379" y="26641"/>
                    <a:pt x="56171" y="13375"/>
                  </a:cubicBezTo>
                  <a:cubicBezTo>
                    <a:pt x="50830" y="4744"/>
                    <a:pt x="41601" y="0"/>
                    <a:pt x="32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67"/>
            <p:cNvSpPr/>
            <p:nvPr/>
          </p:nvSpPr>
          <p:spPr>
            <a:xfrm>
              <a:off x="3435987" y="636308"/>
              <a:ext cx="2101911" cy="211505"/>
            </a:xfrm>
            <a:custGeom>
              <a:avLst/>
              <a:gdLst/>
              <a:ahLst/>
              <a:cxnLst/>
              <a:rect l="l" t="t" r="r" b="b"/>
              <a:pathLst>
                <a:path w="29595" h="2978" extrusionOk="0">
                  <a:moveTo>
                    <a:pt x="25601" y="0"/>
                  </a:moveTo>
                  <a:cubicBezTo>
                    <a:pt x="21963" y="400"/>
                    <a:pt x="18280" y="710"/>
                    <a:pt x="14509" y="799"/>
                  </a:cubicBezTo>
                  <a:cubicBezTo>
                    <a:pt x="10782" y="932"/>
                    <a:pt x="6878" y="1154"/>
                    <a:pt x="2929" y="1243"/>
                  </a:cubicBezTo>
                  <a:cubicBezTo>
                    <a:pt x="2840" y="1287"/>
                    <a:pt x="2751" y="1331"/>
                    <a:pt x="2663" y="1376"/>
                  </a:cubicBezTo>
                  <a:cubicBezTo>
                    <a:pt x="1775" y="1864"/>
                    <a:pt x="844" y="2396"/>
                    <a:pt x="1" y="2973"/>
                  </a:cubicBezTo>
                  <a:cubicBezTo>
                    <a:pt x="372" y="2976"/>
                    <a:pt x="744" y="2978"/>
                    <a:pt x="1116" y="2978"/>
                  </a:cubicBezTo>
                  <a:cubicBezTo>
                    <a:pt x="5668" y="2978"/>
                    <a:pt x="10202" y="2741"/>
                    <a:pt x="14509" y="2618"/>
                  </a:cubicBezTo>
                  <a:cubicBezTo>
                    <a:pt x="19434" y="2529"/>
                    <a:pt x="24536" y="2352"/>
                    <a:pt x="29594" y="1864"/>
                  </a:cubicBezTo>
                  <a:cubicBezTo>
                    <a:pt x="28307" y="1154"/>
                    <a:pt x="26976" y="533"/>
                    <a:pt x="2560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67"/>
            <p:cNvSpPr/>
            <p:nvPr/>
          </p:nvSpPr>
          <p:spPr>
            <a:xfrm>
              <a:off x="2604101" y="2700293"/>
              <a:ext cx="3938979" cy="934869"/>
            </a:xfrm>
            <a:custGeom>
              <a:avLst/>
              <a:gdLst/>
              <a:ahLst/>
              <a:cxnLst/>
              <a:rect l="l" t="t" r="r" b="b"/>
              <a:pathLst>
                <a:path w="55461" h="13163" extrusionOk="0">
                  <a:moveTo>
                    <a:pt x="55460" y="0"/>
                  </a:moveTo>
                  <a:lnTo>
                    <a:pt x="55460" y="0"/>
                  </a:lnTo>
                  <a:cubicBezTo>
                    <a:pt x="52088" y="400"/>
                    <a:pt x="48716" y="755"/>
                    <a:pt x="45300" y="1110"/>
                  </a:cubicBezTo>
                  <a:cubicBezTo>
                    <a:pt x="35495" y="2086"/>
                    <a:pt x="25689" y="2840"/>
                    <a:pt x="15840" y="3195"/>
                  </a:cubicBezTo>
                  <a:cubicBezTo>
                    <a:pt x="10560" y="3372"/>
                    <a:pt x="5280" y="3772"/>
                    <a:pt x="0" y="4215"/>
                  </a:cubicBezTo>
                  <a:cubicBezTo>
                    <a:pt x="533" y="6256"/>
                    <a:pt x="1287" y="8297"/>
                    <a:pt x="2219" y="10205"/>
                  </a:cubicBezTo>
                  <a:cubicBezTo>
                    <a:pt x="5990" y="10826"/>
                    <a:pt x="9761" y="11314"/>
                    <a:pt x="13577" y="11669"/>
                  </a:cubicBezTo>
                  <a:cubicBezTo>
                    <a:pt x="23338" y="12512"/>
                    <a:pt x="33188" y="13000"/>
                    <a:pt x="42993" y="13133"/>
                  </a:cubicBezTo>
                  <a:cubicBezTo>
                    <a:pt x="44077" y="13152"/>
                    <a:pt x="45162" y="13162"/>
                    <a:pt x="46243" y="13162"/>
                  </a:cubicBezTo>
                  <a:cubicBezTo>
                    <a:pt x="47772" y="13162"/>
                    <a:pt x="49294" y="13141"/>
                    <a:pt x="50802" y="13089"/>
                  </a:cubicBezTo>
                  <a:cubicBezTo>
                    <a:pt x="53419" y="9185"/>
                    <a:pt x="55017" y="4659"/>
                    <a:pt x="5546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67"/>
            <p:cNvSpPr/>
            <p:nvPr/>
          </p:nvSpPr>
          <p:spPr>
            <a:xfrm>
              <a:off x="2607226" y="1367343"/>
              <a:ext cx="3901195" cy="764486"/>
            </a:xfrm>
            <a:custGeom>
              <a:avLst/>
              <a:gdLst/>
              <a:ahLst/>
              <a:cxnLst/>
              <a:rect l="l" t="t" r="r" b="b"/>
              <a:pathLst>
                <a:path w="54929" h="10764" extrusionOk="0">
                  <a:moveTo>
                    <a:pt x="50492" y="1"/>
                  </a:moveTo>
                  <a:cubicBezTo>
                    <a:pt x="44236" y="755"/>
                    <a:pt x="37980" y="1465"/>
                    <a:pt x="31724" y="2308"/>
                  </a:cubicBezTo>
                  <a:cubicBezTo>
                    <a:pt x="21741" y="3639"/>
                    <a:pt x="11625" y="4437"/>
                    <a:pt x="1554" y="4659"/>
                  </a:cubicBezTo>
                  <a:cubicBezTo>
                    <a:pt x="888" y="6123"/>
                    <a:pt x="400" y="7588"/>
                    <a:pt x="1" y="9096"/>
                  </a:cubicBezTo>
                  <a:cubicBezTo>
                    <a:pt x="10072" y="10338"/>
                    <a:pt x="20366" y="10294"/>
                    <a:pt x="30570" y="10649"/>
                  </a:cubicBezTo>
                  <a:cubicBezTo>
                    <a:pt x="32848" y="10728"/>
                    <a:pt x="35118" y="10764"/>
                    <a:pt x="37383" y="10764"/>
                  </a:cubicBezTo>
                  <a:cubicBezTo>
                    <a:pt x="42753" y="10764"/>
                    <a:pt x="48097" y="10562"/>
                    <a:pt x="53464" y="10250"/>
                  </a:cubicBezTo>
                  <a:lnTo>
                    <a:pt x="54928" y="10161"/>
                  </a:lnTo>
                  <a:cubicBezTo>
                    <a:pt x="54174" y="6523"/>
                    <a:pt x="52666" y="3062"/>
                    <a:pt x="50492"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67"/>
            <p:cNvSpPr/>
            <p:nvPr/>
          </p:nvSpPr>
          <p:spPr>
            <a:xfrm>
              <a:off x="2547354" y="2467126"/>
              <a:ext cx="4008297" cy="245241"/>
            </a:xfrm>
            <a:custGeom>
              <a:avLst/>
              <a:gdLst/>
              <a:ahLst/>
              <a:cxnLst/>
              <a:rect l="l" t="t" r="r" b="b"/>
              <a:pathLst>
                <a:path w="56437" h="3453" extrusionOk="0">
                  <a:moveTo>
                    <a:pt x="1" y="0"/>
                  </a:moveTo>
                  <a:lnTo>
                    <a:pt x="1" y="1553"/>
                  </a:lnTo>
                  <a:cubicBezTo>
                    <a:pt x="9229" y="2529"/>
                    <a:pt x="18591" y="3017"/>
                    <a:pt x="27864" y="3328"/>
                  </a:cubicBezTo>
                  <a:cubicBezTo>
                    <a:pt x="30636" y="3405"/>
                    <a:pt x="33407" y="3452"/>
                    <a:pt x="36177" y="3452"/>
                  </a:cubicBezTo>
                  <a:cubicBezTo>
                    <a:pt x="42939" y="3452"/>
                    <a:pt x="49688" y="3170"/>
                    <a:pt x="56393" y="2352"/>
                  </a:cubicBezTo>
                  <a:cubicBezTo>
                    <a:pt x="56437" y="1642"/>
                    <a:pt x="56437" y="887"/>
                    <a:pt x="56437" y="178"/>
                  </a:cubicBezTo>
                  <a:lnTo>
                    <a:pt x="56437" y="178"/>
                  </a:lnTo>
                  <a:cubicBezTo>
                    <a:pt x="49326" y="911"/>
                    <a:pt x="42214" y="1278"/>
                    <a:pt x="35103" y="1278"/>
                  </a:cubicBezTo>
                  <a:cubicBezTo>
                    <a:pt x="32320" y="1278"/>
                    <a:pt x="29537" y="1222"/>
                    <a:pt x="26755" y="1109"/>
                  </a:cubicBezTo>
                  <a:cubicBezTo>
                    <a:pt x="17881" y="799"/>
                    <a:pt x="8919" y="533"/>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67"/>
            <p:cNvSpPr/>
            <p:nvPr/>
          </p:nvSpPr>
          <p:spPr>
            <a:xfrm>
              <a:off x="2881372" y="1074304"/>
              <a:ext cx="3289833" cy="366334"/>
            </a:xfrm>
            <a:custGeom>
              <a:avLst/>
              <a:gdLst/>
              <a:ahLst/>
              <a:cxnLst/>
              <a:rect l="l" t="t" r="r" b="b"/>
              <a:pathLst>
                <a:path w="46321" h="5158" extrusionOk="0">
                  <a:moveTo>
                    <a:pt x="43126" y="0"/>
                  </a:moveTo>
                  <a:cubicBezTo>
                    <a:pt x="37270" y="710"/>
                    <a:pt x="31413" y="1420"/>
                    <a:pt x="25512" y="1864"/>
                  </a:cubicBezTo>
                  <a:cubicBezTo>
                    <a:pt x="19130" y="2358"/>
                    <a:pt x="12776" y="2571"/>
                    <a:pt x="6450" y="2571"/>
                  </a:cubicBezTo>
                  <a:cubicBezTo>
                    <a:pt x="4816" y="2571"/>
                    <a:pt x="3184" y="2557"/>
                    <a:pt x="1554" y="2529"/>
                  </a:cubicBezTo>
                  <a:cubicBezTo>
                    <a:pt x="977" y="3195"/>
                    <a:pt x="444" y="3905"/>
                    <a:pt x="1" y="4659"/>
                  </a:cubicBezTo>
                  <a:cubicBezTo>
                    <a:pt x="5132" y="4981"/>
                    <a:pt x="10280" y="5157"/>
                    <a:pt x="15435" y="5157"/>
                  </a:cubicBezTo>
                  <a:cubicBezTo>
                    <a:pt x="18792" y="5157"/>
                    <a:pt x="22152" y="5083"/>
                    <a:pt x="25512" y="4925"/>
                  </a:cubicBezTo>
                  <a:cubicBezTo>
                    <a:pt x="32389" y="4703"/>
                    <a:pt x="39355" y="4260"/>
                    <a:pt x="46321" y="3683"/>
                  </a:cubicBezTo>
                  <a:cubicBezTo>
                    <a:pt x="45389" y="2352"/>
                    <a:pt x="44324" y="1110"/>
                    <a:pt x="4312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67"/>
            <p:cNvSpPr/>
            <p:nvPr/>
          </p:nvSpPr>
          <p:spPr>
            <a:xfrm>
              <a:off x="3086201" y="3806327"/>
              <a:ext cx="2993669" cy="646021"/>
            </a:xfrm>
            <a:custGeom>
              <a:avLst/>
              <a:gdLst/>
              <a:ahLst/>
              <a:cxnLst/>
              <a:rect l="l" t="t" r="r" b="b"/>
              <a:pathLst>
                <a:path w="42151" h="9096" extrusionOk="0">
                  <a:moveTo>
                    <a:pt x="42150" y="0"/>
                  </a:moveTo>
                  <a:lnTo>
                    <a:pt x="42150" y="0"/>
                  </a:lnTo>
                  <a:cubicBezTo>
                    <a:pt x="32186" y="744"/>
                    <a:pt x="22253" y="1207"/>
                    <a:pt x="12220" y="1207"/>
                  </a:cubicBezTo>
                  <a:cubicBezTo>
                    <a:pt x="10281" y="1207"/>
                    <a:pt x="8337" y="1190"/>
                    <a:pt x="6390" y="1154"/>
                  </a:cubicBezTo>
                  <a:cubicBezTo>
                    <a:pt x="4260" y="1110"/>
                    <a:pt x="2130" y="1065"/>
                    <a:pt x="1" y="1065"/>
                  </a:cubicBezTo>
                  <a:cubicBezTo>
                    <a:pt x="3639" y="4970"/>
                    <a:pt x="8342" y="7765"/>
                    <a:pt x="13533" y="9096"/>
                  </a:cubicBezTo>
                  <a:cubicBezTo>
                    <a:pt x="21342" y="7898"/>
                    <a:pt x="29150" y="6478"/>
                    <a:pt x="36915" y="4837"/>
                  </a:cubicBezTo>
                  <a:cubicBezTo>
                    <a:pt x="38867" y="3461"/>
                    <a:pt x="40642" y="1820"/>
                    <a:pt x="42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67"/>
            <p:cNvSpPr/>
            <p:nvPr/>
          </p:nvSpPr>
          <p:spPr>
            <a:xfrm>
              <a:off x="4595572" y="510243"/>
              <a:ext cx="1960079" cy="4008297"/>
            </a:xfrm>
            <a:custGeom>
              <a:avLst/>
              <a:gdLst/>
              <a:ahLst/>
              <a:cxnLst/>
              <a:rect l="l" t="t" r="r" b="b"/>
              <a:pathLst>
                <a:path w="27598" h="56437" extrusionOk="0">
                  <a:moveTo>
                    <a:pt x="312" y="1"/>
                  </a:moveTo>
                  <a:cubicBezTo>
                    <a:pt x="5458" y="7410"/>
                    <a:pt x="6079" y="19389"/>
                    <a:pt x="5991" y="27376"/>
                  </a:cubicBezTo>
                  <a:cubicBezTo>
                    <a:pt x="5858" y="37358"/>
                    <a:pt x="3817" y="47208"/>
                    <a:pt x="1" y="56437"/>
                  </a:cubicBezTo>
                  <a:cubicBezTo>
                    <a:pt x="15264" y="56037"/>
                    <a:pt x="27420" y="43614"/>
                    <a:pt x="27509" y="28352"/>
                  </a:cubicBezTo>
                  <a:cubicBezTo>
                    <a:pt x="27598" y="13089"/>
                    <a:pt x="15530" y="533"/>
                    <a:pt x="312"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67"/>
            <p:cNvSpPr/>
            <p:nvPr/>
          </p:nvSpPr>
          <p:spPr>
            <a:xfrm>
              <a:off x="4623981" y="541777"/>
              <a:ext cx="2000988" cy="3973638"/>
            </a:xfrm>
            <a:custGeom>
              <a:avLst/>
              <a:gdLst/>
              <a:ahLst/>
              <a:cxnLst/>
              <a:rect l="l" t="t" r="r" b="b"/>
              <a:pathLst>
                <a:path w="28174" h="55949" extrusionOk="0">
                  <a:moveTo>
                    <a:pt x="4127" y="0"/>
                  </a:moveTo>
                  <a:cubicBezTo>
                    <a:pt x="8031" y="2662"/>
                    <a:pt x="11713" y="5546"/>
                    <a:pt x="14154" y="9850"/>
                  </a:cubicBezTo>
                  <a:cubicBezTo>
                    <a:pt x="17304" y="15618"/>
                    <a:pt x="18857" y="22140"/>
                    <a:pt x="18679" y="28751"/>
                  </a:cubicBezTo>
                  <a:cubicBezTo>
                    <a:pt x="18546" y="34918"/>
                    <a:pt x="17038" y="40863"/>
                    <a:pt x="13266" y="45877"/>
                  </a:cubicBezTo>
                  <a:cubicBezTo>
                    <a:pt x="9761" y="50535"/>
                    <a:pt x="4881" y="53064"/>
                    <a:pt x="0" y="55948"/>
                  </a:cubicBezTo>
                  <a:cubicBezTo>
                    <a:pt x="14420" y="55416"/>
                    <a:pt x="26089" y="44146"/>
                    <a:pt x="27154" y="29816"/>
                  </a:cubicBezTo>
                  <a:cubicBezTo>
                    <a:pt x="28174" y="15485"/>
                    <a:pt x="18280" y="2618"/>
                    <a:pt x="4127"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67"/>
            <p:cNvSpPr/>
            <p:nvPr/>
          </p:nvSpPr>
          <p:spPr>
            <a:xfrm>
              <a:off x="1220724" y="671536"/>
              <a:ext cx="6737194" cy="3681877"/>
            </a:xfrm>
            <a:custGeom>
              <a:avLst/>
              <a:gdLst/>
              <a:ahLst/>
              <a:cxnLst/>
              <a:rect l="l" t="t" r="r" b="b"/>
              <a:pathLst>
                <a:path w="94860" h="51841" extrusionOk="0">
                  <a:moveTo>
                    <a:pt x="84175" y="1"/>
                  </a:moveTo>
                  <a:cubicBezTo>
                    <a:pt x="79341" y="1"/>
                    <a:pt x="72571" y="1420"/>
                    <a:pt x="64734" y="4074"/>
                  </a:cubicBezTo>
                  <a:cubicBezTo>
                    <a:pt x="65311" y="4562"/>
                    <a:pt x="65932" y="5095"/>
                    <a:pt x="66464" y="5627"/>
                  </a:cubicBezTo>
                  <a:cubicBezTo>
                    <a:pt x="69838" y="4798"/>
                    <a:pt x="72782" y="4365"/>
                    <a:pt x="75128" y="4365"/>
                  </a:cubicBezTo>
                  <a:cubicBezTo>
                    <a:pt x="78058" y="4365"/>
                    <a:pt x="80056" y="5041"/>
                    <a:pt x="80795" y="6470"/>
                  </a:cubicBezTo>
                  <a:cubicBezTo>
                    <a:pt x="83368" y="11395"/>
                    <a:pt x="69925" y="23463"/>
                    <a:pt x="50758" y="33446"/>
                  </a:cubicBezTo>
                  <a:cubicBezTo>
                    <a:pt x="37157" y="40498"/>
                    <a:pt x="24360" y="44579"/>
                    <a:pt x="17156" y="44579"/>
                  </a:cubicBezTo>
                  <a:cubicBezTo>
                    <a:pt x="14207" y="44579"/>
                    <a:pt x="12195" y="43896"/>
                    <a:pt x="11448" y="42453"/>
                  </a:cubicBezTo>
                  <a:cubicBezTo>
                    <a:pt x="10117" y="39879"/>
                    <a:pt x="13089" y="35398"/>
                    <a:pt x="19035" y="30251"/>
                  </a:cubicBezTo>
                  <a:cubicBezTo>
                    <a:pt x="18902" y="29497"/>
                    <a:pt x="18813" y="28743"/>
                    <a:pt x="18769" y="27944"/>
                  </a:cubicBezTo>
                  <a:cubicBezTo>
                    <a:pt x="6834" y="36729"/>
                    <a:pt x="1" y="44893"/>
                    <a:pt x="2219" y="49108"/>
                  </a:cubicBezTo>
                  <a:cubicBezTo>
                    <a:pt x="3185" y="50962"/>
                    <a:pt x="5780" y="51841"/>
                    <a:pt x="9581" y="51841"/>
                  </a:cubicBezTo>
                  <a:cubicBezTo>
                    <a:pt x="18875" y="51841"/>
                    <a:pt x="35378" y="46584"/>
                    <a:pt x="52888" y="37483"/>
                  </a:cubicBezTo>
                  <a:cubicBezTo>
                    <a:pt x="77556" y="24661"/>
                    <a:pt x="94860" y="9088"/>
                    <a:pt x="91576" y="2743"/>
                  </a:cubicBezTo>
                  <a:cubicBezTo>
                    <a:pt x="90598" y="884"/>
                    <a:pt x="87989" y="1"/>
                    <a:pt x="8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67"/>
            <p:cNvSpPr/>
            <p:nvPr/>
          </p:nvSpPr>
          <p:spPr>
            <a:xfrm>
              <a:off x="3454879" y="2640421"/>
              <a:ext cx="3094521" cy="1780463"/>
            </a:xfrm>
            <a:custGeom>
              <a:avLst/>
              <a:gdLst/>
              <a:ahLst/>
              <a:cxnLst/>
              <a:rect l="l" t="t" r="r" b="b"/>
              <a:pathLst>
                <a:path w="43571" h="25069" extrusionOk="0">
                  <a:moveTo>
                    <a:pt x="43570" y="0"/>
                  </a:moveTo>
                  <a:lnTo>
                    <a:pt x="43570" y="0"/>
                  </a:lnTo>
                  <a:cubicBezTo>
                    <a:pt x="37492" y="4615"/>
                    <a:pt x="31014" y="8696"/>
                    <a:pt x="24226" y="12157"/>
                  </a:cubicBezTo>
                  <a:cubicBezTo>
                    <a:pt x="15396" y="16771"/>
                    <a:pt x="6878" y="20099"/>
                    <a:pt x="1" y="21874"/>
                  </a:cubicBezTo>
                  <a:cubicBezTo>
                    <a:pt x="2086" y="23205"/>
                    <a:pt x="4304" y="24314"/>
                    <a:pt x="6656" y="25068"/>
                  </a:cubicBezTo>
                  <a:cubicBezTo>
                    <a:pt x="13400" y="22495"/>
                    <a:pt x="20011" y="19567"/>
                    <a:pt x="26400" y="16239"/>
                  </a:cubicBezTo>
                  <a:cubicBezTo>
                    <a:pt x="31813" y="13399"/>
                    <a:pt x="37092" y="10338"/>
                    <a:pt x="42239" y="6966"/>
                  </a:cubicBezTo>
                  <a:cubicBezTo>
                    <a:pt x="42993" y="4703"/>
                    <a:pt x="43437" y="2352"/>
                    <a:pt x="4357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67"/>
            <p:cNvSpPr/>
            <p:nvPr/>
          </p:nvSpPr>
          <p:spPr>
            <a:xfrm>
              <a:off x="4850968" y="4348725"/>
              <a:ext cx="64844" cy="64915"/>
            </a:xfrm>
            <a:custGeom>
              <a:avLst/>
              <a:gdLst/>
              <a:ahLst/>
              <a:cxnLst/>
              <a:rect l="l" t="t" r="r" b="b"/>
              <a:pathLst>
                <a:path w="913" h="914" extrusionOk="0">
                  <a:moveTo>
                    <a:pt x="396" y="1"/>
                  </a:moveTo>
                  <a:cubicBezTo>
                    <a:pt x="154" y="1"/>
                    <a:pt x="1" y="376"/>
                    <a:pt x="265" y="527"/>
                  </a:cubicBezTo>
                  <a:cubicBezTo>
                    <a:pt x="309" y="572"/>
                    <a:pt x="309" y="616"/>
                    <a:pt x="354" y="705"/>
                  </a:cubicBezTo>
                  <a:cubicBezTo>
                    <a:pt x="372" y="850"/>
                    <a:pt x="472" y="913"/>
                    <a:pt x="581" y="913"/>
                  </a:cubicBezTo>
                  <a:cubicBezTo>
                    <a:pt x="737" y="913"/>
                    <a:pt x="912" y="781"/>
                    <a:pt x="886" y="572"/>
                  </a:cubicBezTo>
                  <a:cubicBezTo>
                    <a:pt x="842" y="350"/>
                    <a:pt x="709" y="172"/>
                    <a:pt x="531" y="39"/>
                  </a:cubicBezTo>
                  <a:cubicBezTo>
                    <a:pt x="485" y="13"/>
                    <a:pt x="439" y="1"/>
                    <a:pt x="396" y="1"/>
                  </a:cubicBezTo>
                  <a:close/>
                </a:path>
              </a:pathLst>
            </a:custGeom>
            <a:solidFill>
              <a:srgbClr val="111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1" name="Google Shape;3531;p67"/>
            <p:cNvGrpSpPr/>
            <p:nvPr/>
          </p:nvGrpSpPr>
          <p:grpSpPr>
            <a:xfrm>
              <a:off x="1186065" y="489079"/>
              <a:ext cx="6623771" cy="4049419"/>
              <a:chOff x="1186065" y="489079"/>
              <a:chExt cx="6623771" cy="4049419"/>
            </a:xfrm>
          </p:grpSpPr>
          <p:sp>
            <p:nvSpPr>
              <p:cNvPr id="3532" name="Google Shape;3532;p67"/>
              <p:cNvSpPr/>
              <p:nvPr/>
            </p:nvSpPr>
            <p:spPr>
              <a:xfrm>
                <a:off x="6168010" y="1402002"/>
                <a:ext cx="129261" cy="126136"/>
              </a:xfrm>
              <a:custGeom>
                <a:avLst/>
                <a:gdLst/>
                <a:ahLst/>
                <a:cxnLst/>
                <a:rect l="l" t="t" r="r" b="b"/>
                <a:pathLst>
                  <a:path w="1820" h="1776" extrusionOk="0">
                    <a:moveTo>
                      <a:pt x="711" y="1"/>
                    </a:moveTo>
                    <a:cubicBezTo>
                      <a:pt x="489" y="89"/>
                      <a:pt x="267" y="178"/>
                      <a:pt x="1" y="223"/>
                    </a:cubicBezTo>
                    <a:cubicBezTo>
                      <a:pt x="622" y="755"/>
                      <a:pt x="1199" y="1243"/>
                      <a:pt x="1775" y="1775"/>
                    </a:cubicBezTo>
                    <a:lnTo>
                      <a:pt x="1820" y="1775"/>
                    </a:lnTo>
                    <a:cubicBezTo>
                      <a:pt x="1465" y="1154"/>
                      <a:pt x="1110" y="578"/>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67"/>
              <p:cNvSpPr/>
              <p:nvPr/>
            </p:nvSpPr>
            <p:spPr>
              <a:xfrm>
                <a:off x="1186065" y="489079"/>
                <a:ext cx="6623771" cy="4049419"/>
              </a:xfrm>
              <a:custGeom>
                <a:avLst/>
                <a:gdLst/>
                <a:ahLst/>
                <a:cxnLst/>
                <a:rect l="l" t="t" r="r" b="b"/>
                <a:pathLst>
                  <a:path w="93263" h="57016" extrusionOk="0">
                    <a:moveTo>
                      <a:pt x="69126" y="11169"/>
                    </a:moveTo>
                    <a:cubicBezTo>
                      <a:pt x="69392" y="11524"/>
                      <a:pt x="69659" y="11834"/>
                      <a:pt x="69880" y="12145"/>
                    </a:cubicBezTo>
                    <a:cubicBezTo>
                      <a:pt x="69747" y="12278"/>
                      <a:pt x="69614" y="12367"/>
                      <a:pt x="69525" y="12544"/>
                    </a:cubicBezTo>
                    <a:cubicBezTo>
                      <a:pt x="69259" y="12100"/>
                      <a:pt x="69126" y="11657"/>
                      <a:pt x="69126" y="11169"/>
                    </a:cubicBezTo>
                    <a:close/>
                    <a:moveTo>
                      <a:pt x="71034" y="13786"/>
                    </a:moveTo>
                    <a:cubicBezTo>
                      <a:pt x="71256" y="14141"/>
                      <a:pt x="71478" y="14496"/>
                      <a:pt x="71655" y="14851"/>
                    </a:cubicBezTo>
                    <a:cubicBezTo>
                      <a:pt x="71300" y="14629"/>
                      <a:pt x="70901" y="14452"/>
                      <a:pt x="70502" y="14363"/>
                    </a:cubicBezTo>
                    <a:cubicBezTo>
                      <a:pt x="70635" y="14230"/>
                      <a:pt x="70812" y="14053"/>
                      <a:pt x="70945" y="13920"/>
                    </a:cubicBezTo>
                    <a:cubicBezTo>
                      <a:pt x="70990" y="13875"/>
                      <a:pt x="70990" y="13831"/>
                      <a:pt x="71034" y="13786"/>
                    </a:cubicBezTo>
                    <a:close/>
                    <a:moveTo>
                      <a:pt x="75792" y="6910"/>
                    </a:moveTo>
                    <a:cubicBezTo>
                      <a:pt x="76615" y="6910"/>
                      <a:pt x="77424" y="6992"/>
                      <a:pt x="78177" y="7220"/>
                    </a:cubicBezTo>
                    <a:cubicBezTo>
                      <a:pt x="80396" y="7930"/>
                      <a:pt x="81638" y="9793"/>
                      <a:pt x="80884" y="12056"/>
                    </a:cubicBezTo>
                    <a:cubicBezTo>
                      <a:pt x="80307" y="13831"/>
                      <a:pt x="78931" y="15472"/>
                      <a:pt x="77689" y="16803"/>
                    </a:cubicBezTo>
                    <a:cubicBezTo>
                      <a:pt x="76713" y="17913"/>
                      <a:pt x="75648" y="18977"/>
                      <a:pt x="74539" y="19998"/>
                    </a:cubicBezTo>
                    <a:cubicBezTo>
                      <a:pt x="73075" y="15561"/>
                      <a:pt x="70590" y="11568"/>
                      <a:pt x="67218" y="8329"/>
                    </a:cubicBezTo>
                    <a:cubicBezTo>
                      <a:pt x="68816" y="7841"/>
                      <a:pt x="70413" y="7531"/>
                      <a:pt x="72054" y="7264"/>
                    </a:cubicBezTo>
                    <a:cubicBezTo>
                      <a:pt x="73236" y="7103"/>
                      <a:pt x="74531" y="6910"/>
                      <a:pt x="75792" y="6910"/>
                    </a:cubicBezTo>
                    <a:close/>
                    <a:moveTo>
                      <a:pt x="73652" y="19066"/>
                    </a:moveTo>
                    <a:cubicBezTo>
                      <a:pt x="73785" y="19510"/>
                      <a:pt x="73962" y="19954"/>
                      <a:pt x="74095" y="20397"/>
                    </a:cubicBezTo>
                    <a:cubicBezTo>
                      <a:pt x="73252" y="21196"/>
                      <a:pt x="72321" y="21950"/>
                      <a:pt x="71389" y="22704"/>
                    </a:cubicBezTo>
                    <a:cubicBezTo>
                      <a:pt x="71522" y="22039"/>
                      <a:pt x="71744" y="21373"/>
                      <a:pt x="72054" y="20797"/>
                    </a:cubicBezTo>
                    <a:cubicBezTo>
                      <a:pt x="72321" y="20309"/>
                      <a:pt x="72986" y="19332"/>
                      <a:pt x="73563" y="19066"/>
                    </a:cubicBezTo>
                    <a:close/>
                    <a:moveTo>
                      <a:pt x="69254" y="20486"/>
                    </a:moveTo>
                    <a:cubicBezTo>
                      <a:pt x="69437" y="20486"/>
                      <a:pt x="69614" y="20530"/>
                      <a:pt x="69747" y="20663"/>
                    </a:cubicBezTo>
                    <a:cubicBezTo>
                      <a:pt x="69799" y="20715"/>
                      <a:pt x="69851" y="20737"/>
                      <a:pt x="69903" y="20737"/>
                    </a:cubicBezTo>
                    <a:cubicBezTo>
                      <a:pt x="69940" y="20737"/>
                      <a:pt x="69977" y="20726"/>
                      <a:pt x="70014" y="20708"/>
                    </a:cubicBezTo>
                    <a:lnTo>
                      <a:pt x="70014" y="20708"/>
                    </a:lnTo>
                    <a:cubicBezTo>
                      <a:pt x="69880" y="21018"/>
                      <a:pt x="69792" y="21373"/>
                      <a:pt x="69747" y="21684"/>
                    </a:cubicBezTo>
                    <a:cubicBezTo>
                      <a:pt x="69614" y="22128"/>
                      <a:pt x="69570" y="22616"/>
                      <a:pt x="69525" y="23059"/>
                    </a:cubicBezTo>
                    <a:cubicBezTo>
                      <a:pt x="69126" y="22261"/>
                      <a:pt x="68860" y="21418"/>
                      <a:pt x="68727" y="20575"/>
                    </a:cubicBezTo>
                    <a:cubicBezTo>
                      <a:pt x="68882" y="20530"/>
                      <a:pt x="69071" y="20486"/>
                      <a:pt x="69254" y="20486"/>
                    </a:cubicBezTo>
                    <a:close/>
                    <a:moveTo>
                      <a:pt x="71433" y="29581"/>
                    </a:moveTo>
                    <a:lnTo>
                      <a:pt x="71433" y="29581"/>
                    </a:lnTo>
                    <a:cubicBezTo>
                      <a:pt x="71300" y="29803"/>
                      <a:pt x="71211" y="30025"/>
                      <a:pt x="71123" y="30247"/>
                    </a:cubicBezTo>
                    <a:cubicBezTo>
                      <a:pt x="70990" y="30158"/>
                      <a:pt x="70945" y="30025"/>
                      <a:pt x="70901" y="29892"/>
                    </a:cubicBezTo>
                    <a:lnTo>
                      <a:pt x="71433" y="29581"/>
                    </a:lnTo>
                    <a:close/>
                    <a:moveTo>
                      <a:pt x="70457" y="30247"/>
                    </a:moveTo>
                    <a:cubicBezTo>
                      <a:pt x="70457" y="30291"/>
                      <a:pt x="70457" y="30291"/>
                      <a:pt x="70502" y="30336"/>
                    </a:cubicBezTo>
                    <a:lnTo>
                      <a:pt x="70413" y="30336"/>
                    </a:lnTo>
                    <a:cubicBezTo>
                      <a:pt x="69659" y="31001"/>
                      <a:pt x="68949" y="31711"/>
                      <a:pt x="68328" y="32465"/>
                    </a:cubicBezTo>
                    <a:cubicBezTo>
                      <a:pt x="68150" y="32288"/>
                      <a:pt x="68017" y="32110"/>
                      <a:pt x="67884" y="31933"/>
                    </a:cubicBezTo>
                    <a:cubicBezTo>
                      <a:pt x="68727" y="31356"/>
                      <a:pt x="69614" y="30824"/>
                      <a:pt x="70457" y="30247"/>
                    </a:cubicBezTo>
                    <a:close/>
                    <a:moveTo>
                      <a:pt x="74938" y="27052"/>
                    </a:moveTo>
                    <a:lnTo>
                      <a:pt x="74938" y="27052"/>
                    </a:lnTo>
                    <a:cubicBezTo>
                      <a:pt x="74450" y="27762"/>
                      <a:pt x="74007" y="28561"/>
                      <a:pt x="73696" y="29404"/>
                    </a:cubicBezTo>
                    <a:cubicBezTo>
                      <a:pt x="73574" y="29617"/>
                      <a:pt x="73765" y="29809"/>
                      <a:pt x="73954" y="29809"/>
                    </a:cubicBezTo>
                    <a:cubicBezTo>
                      <a:pt x="74041" y="29809"/>
                      <a:pt x="74128" y="29768"/>
                      <a:pt x="74184" y="29670"/>
                    </a:cubicBezTo>
                    <a:cubicBezTo>
                      <a:pt x="74450" y="28960"/>
                      <a:pt x="74850" y="28295"/>
                      <a:pt x="75249" y="27674"/>
                    </a:cubicBezTo>
                    <a:lnTo>
                      <a:pt x="75249" y="27674"/>
                    </a:lnTo>
                    <a:cubicBezTo>
                      <a:pt x="75338" y="30513"/>
                      <a:pt x="74983" y="33308"/>
                      <a:pt x="74273" y="36059"/>
                    </a:cubicBezTo>
                    <a:cubicBezTo>
                      <a:pt x="74051" y="34728"/>
                      <a:pt x="74184" y="33353"/>
                      <a:pt x="74539" y="32110"/>
                    </a:cubicBezTo>
                    <a:cubicBezTo>
                      <a:pt x="74621" y="31893"/>
                      <a:pt x="74452" y="31759"/>
                      <a:pt x="74279" y="31759"/>
                    </a:cubicBezTo>
                    <a:cubicBezTo>
                      <a:pt x="74170" y="31759"/>
                      <a:pt x="74058" y="31813"/>
                      <a:pt x="74007" y="31933"/>
                    </a:cubicBezTo>
                    <a:cubicBezTo>
                      <a:pt x="73430" y="33708"/>
                      <a:pt x="73607" y="35438"/>
                      <a:pt x="73829" y="37213"/>
                    </a:cubicBezTo>
                    <a:cubicBezTo>
                      <a:pt x="73829" y="37257"/>
                      <a:pt x="73829" y="37301"/>
                      <a:pt x="73874" y="37301"/>
                    </a:cubicBezTo>
                    <a:lnTo>
                      <a:pt x="73652" y="37923"/>
                    </a:lnTo>
                    <a:lnTo>
                      <a:pt x="73519" y="37923"/>
                    </a:lnTo>
                    <a:cubicBezTo>
                      <a:pt x="73563" y="37878"/>
                      <a:pt x="73563" y="37834"/>
                      <a:pt x="73519" y="37790"/>
                    </a:cubicBezTo>
                    <a:cubicBezTo>
                      <a:pt x="73075" y="36769"/>
                      <a:pt x="72853" y="35660"/>
                      <a:pt x="72942" y="34551"/>
                    </a:cubicBezTo>
                    <a:cubicBezTo>
                      <a:pt x="72942" y="34357"/>
                      <a:pt x="72806" y="34268"/>
                      <a:pt x="72666" y="34268"/>
                    </a:cubicBezTo>
                    <a:cubicBezTo>
                      <a:pt x="72518" y="34268"/>
                      <a:pt x="72365" y="34368"/>
                      <a:pt x="72365" y="34551"/>
                    </a:cubicBezTo>
                    <a:cubicBezTo>
                      <a:pt x="72321" y="35749"/>
                      <a:pt x="72542" y="36991"/>
                      <a:pt x="73075" y="38100"/>
                    </a:cubicBezTo>
                    <a:lnTo>
                      <a:pt x="72454" y="38366"/>
                    </a:lnTo>
                    <a:cubicBezTo>
                      <a:pt x="70812" y="34861"/>
                      <a:pt x="72099" y="31046"/>
                      <a:pt x="73874" y="27807"/>
                    </a:cubicBezTo>
                    <a:cubicBezTo>
                      <a:pt x="74228" y="27541"/>
                      <a:pt x="74583" y="27274"/>
                      <a:pt x="74938" y="27052"/>
                    </a:cubicBezTo>
                    <a:close/>
                    <a:moveTo>
                      <a:pt x="70368" y="37479"/>
                    </a:moveTo>
                    <a:cubicBezTo>
                      <a:pt x="70546" y="38056"/>
                      <a:pt x="70768" y="38588"/>
                      <a:pt x="71034" y="39121"/>
                    </a:cubicBezTo>
                    <a:cubicBezTo>
                      <a:pt x="70546" y="39431"/>
                      <a:pt x="70058" y="39742"/>
                      <a:pt x="69525" y="40052"/>
                    </a:cubicBezTo>
                    <a:cubicBezTo>
                      <a:pt x="69481" y="39121"/>
                      <a:pt x="69792" y="38189"/>
                      <a:pt x="70368" y="37479"/>
                    </a:cubicBezTo>
                    <a:close/>
                    <a:moveTo>
                      <a:pt x="47491" y="640"/>
                    </a:moveTo>
                    <a:cubicBezTo>
                      <a:pt x="52129" y="640"/>
                      <a:pt x="56786" y="1802"/>
                      <a:pt x="61007" y="4247"/>
                    </a:cubicBezTo>
                    <a:cubicBezTo>
                      <a:pt x="62338" y="5002"/>
                      <a:pt x="63580" y="5889"/>
                      <a:pt x="64778" y="6821"/>
                    </a:cubicBezTo>
                    <a:cubicBezTo>
                      <a:pt x="64822" y="6865"/>
                      <a:pt x="64822" y="6909"/>
                      <a:pt x="64867" y="6909"/>
                    </a:cubicBezTo>
                    <a:cubicBezTo>
                      <a:pt x="65044" y="7087"/>
                      <a:pt x="65266" y="7220"/>
                      <a:pt x="65444" y="7353"/>
                    </a:cubicBezTo>
                    <a:cubicBezTo>
                      <a:pt x="65177" y="7841"/>
                      <a:pt x="65044" y="8418"/>
                      <a:pt x="65044" y="8950"/>
                    </a:cubicBezTo>
                    <a:cubicBezTo>
                      <a:pt x="65044" y="9128"/>
                      <a:pt x="65177" y="9217"/>
                      <a:pt x="65311" y="9217"/>
                    </a:cubicBezTo>
                    <a:cubicBezTo>
                      <a:pt x="65444" y="9217"/>
                      <a:pt x="65577" y="9128"/>
                      <a:pt x="65577" y="8950"/>
                    </a:cubicBezTo>
                    <a:cubicBezTo>
                      <a:pt x="65621" y="8551"/>
                      <a:pt x="65710" y="8107"/>
                      <a:pt x="65887" y="7752"/>
                    </a:cubicBezTo>
                    <a:cubicBezTo>
                      <a:pt x="66109" y="7974"/>
                      <a:pt x="66375" y="8196"/>
                      <a:pt x="66597" y="8418"/>
                    </a:cubicBezTo>
                    <a:cubicBezTo>
                      <a:pt x="66597" y="8462"/>
                      <a:pt x="66597" y="8462"/>
                      <a:pt x="66597" y="8462"/>
                    </a:cubicBezTo>
                    <a:cubicBezTo>
                      <a:pt x="66153" y="9838"/>
                      <a:pt x="66153" y="11302"/>
                      <a:pt x="66597" y="12633"/>
                    </a:cubicBezTo>
                    <a:cubicBezTo>
                      <a:pt x="66331" y="12500"/>
                      <a:pt x="66065" y="12367"/>
                      <a:pt x="65843" y="12234"/>
                    </a:cubicBezTo>
                    <a:cubicBezTo>
                      <a:pt x="65976" y="12145"/>
                      <a:pt x="66020" y="11923"/>
                      <a:pt x="65887" y="11790"/>
                    </a:cubicBezTo>
                    <a:cubicBezTo>
                      <a:pt x="65754" y="11657"/>
                      <a:pt x="65665" y="11391"/>
                      <a:pt x="65710" y="11169"/>
                    </a:cubicBezTo>
                    <a:cubicBezTo>
                      <a:pt x="65736" y="10959"/>
                      <a:pt x="65561" y="10827"/>
                      <a:pt x="65395" y="10827"/>
                    </a:cubicBezTo>
                    <a:cubicBezTo>
                      <a:pt x="65280" y="10827"/>
                      <a:pt x="65169" y="10890"/>
                      <a:pt x="65133" y="11036"/>
                    </a:cubicBezTo>
                    <a:cubicBezTo>
                      <a:pt x="65089" y="11302"/>
                      <a:pt x="65133" y="11612"/>
                      <a:pt x="65266" y="11923"/>
                    </a:cubicBezTo>
                    <a:cubicBezTo>
                      <a:pt x="65089" y="11790"/>
                      <a:pt x="64911" y="11657"/>
                      <a:pt x="64734" y="11524"/>
                    </a:cubicBezTo>
                    <a:cubicBezTo>
                      <a:pt x="64674" y="11474"/>
                      <a:pt x="64608" y="11453"/>
                      <a:pt x="64545" y="11453"/>
                    </a:cubicBezTo>
                    <a:cubicBezTo>
                      <a:pt x="64323" y="11453"/>
                      <a:pt x="64128" y="11706"/>
                      <a:pt x="64334" y="11879"/>
                    </a:cubicBezTo>
                    <a:cubicBezTo>
                      <a:pt x="65488" y="12810"/>
                      <a:pt x="66863" y="13476"/>
                      <a:pt x="68328" y="13786"/>
                    </a:cubicBezTo>
                    <a:cubicBezTo>
                      <a:pt x="68351" y="13793"/>
                      <a:pt x="68374" y="13796"/>
                      <a:pt x="68396" y="13796"/>
                    </a:cubicBezTo>
                    <a:cubicBezTo>
                      <a:pt x="68662" y="13796"/>
                      <a:pt x="68788" y="13336"/>
                      <a:pt x="68461" y="13254"/>
                    </a:cubicBezTo>
                    <a:cubicBezTo>
                      <a:pt x="67973" y="13121"/>
                      <a:pt x="67529" y="12988"/>
                      <a:pt x="67085" y="12810"/>
                    </a:cubicBezTo>
                    <a:cubicBezTo>
                      <a:pt x="67130" y="12766"/>
                      <a:pt x="67174" y="12633"/>
                      <a:pt x="67130" y="12544"/>
                    </a:cubicBezTo>
                    <a:cubicBezTo>
                      <a:pt x="66686" y="11346"/>
                      <a:pt x="66686" y="10060"/>
                      <a:pt x="67085" y="8817"/>
                    </a:cubicBezTo>
                    <a:lnTo>
                      <a:pt x="67085" y="8817"/>
                    </a:lnTo>
                    <a:cubicBezTo>
                      <a:pt x="67263" y="9039"/>
                      <a:pt x="67440" y="9217"/>
                      <a:pt x="67618" y="9394"/>
                    </a:cubicBezTo>
                    <a:lnTo>
                      <a:pt x="67573" y="9438"/>
                    </a:lnTo>
                    <a:cubicBezTo>
                      <a:pt x="67440" y="9882"/>
                      <a:pt x="67396" y="10326"/>
                      <a:pt x="67529" y="10769"/>
                    </a:cubicBezTo>
                    <a:cubicBezTo>
                      <a:pt x="67547" y="10915"/>
                      <a:pt x="67654" y="10978"/>
                      <a:pt x="67769" y="10978"/>
                    </a:cubicBezTo>
                    <a:cubicBezTo>
                      <a:pt x="67934" y="10978"/>
                      <a:pt x="68114" y="10846"/>
                      <a:pt x="68061" y="10636"/>
                    </a:cubicBezTo>
                    <a:cubicBezTo>
                      <a:pt x="68017" y="10370"/>
                      <a:pt x="68017" y="10104"/>
                      <a:pt x="68061" y="9838"/>
                    </a:cubicBezTo>
                    <a:cubicBezTo>
                      <a:pt x="68283" y="10104"/>
                      <a:pt x="68461" y="10326"/>
                      <a:pt x="68682" y="10548"/>
                    </a:cubicBezTo>
                    <a:cubicBezTo>
                      <a:pt x="68505" y="11346"/>
                      <a:pt x="68682" y="12145"/>
                      <a:pt x="69126" y="12855"/>
                    </a:cubicBezTo>
                    <a:cubicBezTo>
                      <a:pt x="69171" y="12855"/>
                      <a:pt x="69171" y="12899"/>
                      <a:pt x="69215" y="12899"/>
                    </a:cubicBezTo>
                    <a:cubicBezTo>
                      <a:pt x="68949" y="13210"/>
                      <a:pt x="68727" y="13520"/>
                      <a:pt x="68505" y="13875"/>
                    </a:cubicBezTo>
                    <a:cubicBezTo>
                      <a:pt x="68380" y="14062"/>
                      <a:pt x="68584" y="14271"/>
                      <a:pt x="68778" y="14271"/>
                    </a:cubicBezTo>
                    <a:cubicBezTo>
                      <a:pt x="68860" y="14271"/>
                      <a:pt x="68940" y="14234"/>
                      <a:pt x="68993" y="14141"/>
                    </a:cubicBezTo>
                    <a:cubicBezTo>
                      <a:pt x="69171" y="13831"/>
                      <a:pt x="69392" y="13565"/>
                      <a:pt x="69614" y="13298"/>
                    </a:cubicBezTo>
                    <a:cubicBezTo>
                      <a:pt x="69703" y="13165"/>
                      <a:pt x="69792" y="13077"/>
                      <a:pt x="69925" y="12943"/>
                    </a:cubicBezTo>
                    <a:cubicBezTo>
                      <a:pt x="70014" y="12855"/>
                      <a:pt x="70102" y="12766"/>
                      <a:pt x="70147" y="12677"/>
                    </a:cubicBezTo>
                    <a:lnTo>
                      <a:pt x="70235" y="12677"/>
                    </a:lnTo>
                    <a:cubicBezTo>
                      <a:pt x="70413" y="12943"/>
                      <a:pt x="70635" y="13210"/>
                      <a:pt x="70812" y="13476"/>
                    </a:cubicBezTo>
                    <a:cubicBezTo>
                      <a:pt x="70786" y="13463"/>
                      <a:pt x="70760" y="13457"/>
                      <a:pt x="70735" y="13457"/>
                    </a:cubicBezTo>
                    <a:cubicBezTo>
                      <a:pt x="70675" y="13457"/>
                      <a:pt x="70622" y="13489"/>
                      <a:pt x="70590" y="13520"/>
                    </a:cubicBezTo>
                    <a:cubicBezTo>
                      <a:pt x="69836" y="14230"/>
                      <a:pt x="69259" y="15073"/>
                      <a:pt x="68904" y="16005"/>
                    </a:cubicBezTo>
                    <a:cubicBezTo>
                      <a:pt x="68823" y="16222"/>
                      <a:pt x="68991" y="16356"/>
                      <a:pt x="69174" y="16356"/>
                    </a:cubicBezTo>
                    <a:cubicBezTo>
                      <a:pt x="69290" y="16356"/>
                      <a:pt x="69412" y="16303"/>
                      <a:pt x="69481" y="16182"/>
                    </a:cubicBezTo>
                    <a:cubicBezTo>
                      <a:pt x="69481" y="16094"/>
                      <a:pt x="69570" y="15960"/>
                      <a:pt x="69614" y="15872"/>
                    </a:cubicBezTo>
                    <a:cubicBezTo>
                      <a:pt x="69636" y="15894"/>
                      <a:pt x="69659" y="15905"/>
                      <a:pt x="69686" y="15905"/>
                    </a:cubicBezTo>
                    <a:cubicBezTo>
                      <a:pt x="69714" y="15905"/>
                      <a:pt x="69747" y="15894"/>
                      <a:pt x="69792" y="15872"/>
                    </a:cubicBezTo>
                    <a:cubicBezTo>
                      <a:pt x="69822" y="15864"/>
                      <a:pt x="69854" y="15860"/>
                      <a:pt x="69886" y="15860"/>
                    </a:cubicBezTo>
                    <a:cubicBezTo>
                      <a:pt x="70043" y="15860"/>
                      <a:pt x="70214" y="15947"/>
                      <a:pt x="70324" y="16094"/>
                    </a:cubicBezTo>
                    <a:cubicBezTo>
                      <a:pt x="70376" y="16155"/>
                      <a:pt x="70437" y="16181"/>
                      <a:pt x="70497" y="16181"/>
                    </a:cubicBezTo>
                    <a:cubicBezTo>
                      <a:pt x="70698" y="16181"/>
                      <a:pt x="70894" y="15899"/>
                      <a:pt x="70723" y="15694"/>
                    </a:cubicBezTo>
                    <a:cubicBezTo>
                      <a:pt x="70530" y="15462"/>
                      <a:pt x="70268" y="15331"/>
                      <a:pt x="69999" y="15331"/>
                    </a:cubicBezTo>
                    <a:cubicBezTo>
                      <a:pt x="69959" y="15331"/>
                      <a:pt x="69920" y="15334"/>
                      <a:pt x="69880" y="15339"/>
                    </a:cubicBezTo>
                    <a:cubicBezTo>
                      <a:pt x="69969" y="15162"/>
                      <a:pt x="70058" y="15029"/>
                      <a:pt x="70147" y="14851"/>
                    </a:cubicBezTo>
                    <a:cubicBezTo>
                      <a:pt x="70945" y="14940"/>
                      <a:pt x="71611" y="15384"/>
                      <a:pt x="72054" y="16005"/>
                    </a:cubicBezTo>
                    <a:cubicBezTo>
                      <a:pt x="72143" y="16094"/>
                      <a:pt x="72232" y="16138"/>
                      <a:pt x="72365" y="16138"/>
                    </a:cubicBezTo>
                    <a:cubicBezTo>
                      <a:pt x="72542" y="16493"/>
                      <a:pt x="72720" y="16848"/>
                      <a:pt x="72897" y="17247"/>
                    </a:cubicBezTo>
                    <a:lnTo>
                      <a:pt x="72853" y="17247"/>
                    </a:lnTo>
                    <a:cubicBezTo>
                      <a:pt x="72853" y="17247"/>
                      <a:pt x="72853" y="17203"/>
                      <a:pt x="72853" y="17158"/>
                    </a:cubicBezTo>
                    <a:lnTo>
                      <a:pt x="72542" y="16759"/>
                    </a:lnTo>
                    <a:cubicBezTo>
                      <a:pt x="72491" y="16681"/>
                      <a:pt x="72412" y="16649"/>
                      <a:pt x="72331" y="16649"/>
                    </a:cubicBezTo>
                    <a:cubicBezTo>
                      <a:pt x="72136" y="16649"/>
                      <a:pt x="71929" y="16837"/>
                      <a:pt x="72054" y="17025"/>
                    </a:cubicBezTo>
                    <a:lnTo>
                      <a:pt x="72365" y="17469"/>
                    </a:lnTo>
                    <a:cubicBezTo>
                      <a:pt x="72409" y="17513"/>
                      <a:pt x="72498" y="17558"/>
                      <a:pt x="72587" y="17558"/>
                    </a:cubicBezTo>
                    <a:cubicBezTo>
                      <a:pt x="72498" y="17646"/>
                      <a:pt x="72409" y="17735"/>
                      <a:pt x="72321" y="17824"/>
                    </a:cubicBezTo>
                    <a:cubicBezTo>
                      <a:pt x="72116" y="18028"/>
                      <a:pt x="72304" y="18311"/>
                      <a:pt x="72523" y="18311"/>
                    </a:cubicBezTo>
                    <a:cubicBezTo>
                      <a:pt x="72589" y="18311"/>
                      <a:pt x="72658" y="18285"/>
                      <a:pt x="72720" y="18223"/>
                    </a:cubicBezTo>
                    <a:lnTo>
                      <a:pt x="73164" y="17780"/>
                    </a:lnTo>
                    <a:lnTo>
                      <a:pt x="73430" y="18489"/>
                    </a:lnTo>
                    <a:cubicBezTo>
                      <a:pt x="72764" y="18756"/>
                      <a:pt x="72099" y="19687"/>
                      <a:pt x="71744" y="20264"/>
                    </a:cubicBezTo>
                    <a:cubicBezTo>
                      <a:pt x="71211" y="21107"/>
                      <a:pt x="70901" y="22039"/>
                      <a:pt x="70812" y="23059"/>
                    </a:cubicBezTo>
                    <a:cubicBezTo>
                      <a:pt x="70812" y="23059"/>
                      <a:pt x="70812" y="23104"/>
                      <a:pt x="70812" y="23148"/>
                    </a:cubicBezTo>
                    <a:lnTo>
                      <a:pt x="70147" y="23681"/>
                    </a:lnTo>
                    <a:cubicBezTo>
                      <a:pt x="70058" y="23059"/>
                      <a:pt x="70102" y="22394"/>
                      <a:pt x="70280" y="21773"/>
                    </a:cubicBezTo>
                    <a:cubicBezTo>
                      <a:pt x="70413" y="21063"/>
                      <a:pt x="70723" y="20353"/>
                      <a:pt x="71167" y="19776"/>
                    </a:cubicBezTo>
                    <a:cubicBezTo>
                      <a:pt x="71371" y="19572"/>
                      <a:pt x="71184" y="19289"/>
                      <a:pt x="70965" y="19289"/>
                    </a:cubicBezTo>
                    <a:cubicBezTo>
                      <a:pt x="70899" y="19289"/>
                      <a:pt x="70830" y="19315"/>
                      <a:pt x="70768" y="19377"/>
                    </a:cubicBezTo>
                    <a:cubicBezTo>
                      <a:pt x="70546" y="19643"/>
                      <a:pt x="70368" y="19954"/>
                      <a:pt x="70191" y="20309"/>
                    </a:cubicBezTo>
                    <a:cubicBezTo>
                      <a:pt x="70191" y="20264"/>
                      <a:pt x="70147" y="20264"/>
                      <a:pt x="70147" y="20220"/>
                    </a:cubicBezTo>
                    <a:cubicBezTo>
                      <a:pt x="69869" y="20004"/>
                      <a:pt x="69507" y="19874"/>
                      <a:pt x="69147" y="19874"/>
                    </a:cubicBezTo>
                    <a:cubicBezTo>
                      <a:pt x="68989" y="19874"/>
                      <a:pt x="68832" y="19899"/>
                      <a:pt x="68682" y="19954"/>
                    </a:cubicBezTo>
                    <a:lnTo>
                      <a:pt x="68682" y="19244"/>
                    </a:lnTo>
                    <a:cubicBezTo>
                      <a:pt x="68747" y="19231"/>
                      <a:pt x="68812" y="19225"/>
                      <a:pt x="68877" y="19225"/>
                    </a:cubicBezTo>
                    <a:cubicBezTo>
                      <a:pt x="69034" y="19225"/>
                      <a:pt x="69191" y="19257"/>
                      <a:pt x="69348" y="19288"/>
                    </a:cubicBezTo>
                    <a:cubicBezTo>
                      <a:pt x="69375" y="19295"/>
                      <a:pt x="69401" y="19298"/>
                      <a:pt x="69425" y="19298"/>
                    </a:cubicBezTo>
                    <a:cubicBezTo>
                      <a:pt x="69720" y="19298"/>
                      <a:pt x="69809" y="18834"/>
                      <a:pt x="69481" y="18711"/>
                    </a:cubicBezTo>
                    <a:cubicBezTo>
                      <a:pt x="69293" y="18680"/>
                      <a:pt x="69082" y="18649"/>
                      <a:pt x="68866" y="18649"/>
                    </a:cubicBezTo>
                    <a:cubicBezTo>
                      <a:pt x="68776" y="18649"/>
                      <a:pt x="68685" y="18654"/>
                      <a:pt x="68594" y="18667"/>
                    </a:cubicBezTo>
                    <a:cubicBezTo>
                      <a:pt x="68539" y="18626"/>
                      <a:pt x="68475" y="18606"/>
                      <a:pt x="68413" y="18606"/>
                    </a:cubicBezTo>
                    <a:cubicBezTo>
                      <a:pt x="68273" y="18606"/>
                      <a:pt x="68136" y="18705"/>
                      <a:pt x="68106" y="18889"/>
                    </a:cubicBezTo>
                    <a:cubicBezTo>
                      <a:pt x="68017" y="20309"/>
                      <a:pt x="68328" y="21728"/>
                      <a:pt x="68949" y="23015"/>
                    </a:cubicBezTo>
                    <a:cubicBezTo>
                      <a:pt x="68771" y="23104"/>
                      <a:pt x="68682" y="23326"/>
                      <a:pt x="68860" y="23459"/>
                    </a:cubicBezTo>
                    <a:cubicBezTo>
                      <a:pt x="69082" y="23636"/>
                      <a:pt x="69304" y="23858"/>
                      <a:pt x="69481" y="24124"/>
                    </a:cubicBezTo>
                    <a:cubicBezTo>
                      <a:pt x="69481" y="24124"/>
                      <a:pt x="69481" y="24169"/>
                      <a:pt x="69525" y="24169"/>
                    </a:cubicBezTo>
                    <a:lnTo>
                      <a:pt x="68416" y="25012"/>
                    </a:lnTo>
                    <a:cubicBezTo>
                      <a:pt x="68372" y="24967"/>
                      <a:pt x="68328" y="24923"/>
                      <a:pt x="68283" y="24923"/>
                    </a:cubicBezTo>
                    <a:lnTo>
                      <a:pt x="67085" y="24124"/>
                    </a:lnTo>
                    <a:cubicBezTo>
                      <a:pt x="67039" y="24098"/>
                      <a:pt x="66993" y="24086"/>
                      <a:pt x="66950" y="24086"/>
                    </a:cubicBezTo>
                    <a:cubicBezTo>
                      <a:pt x="66708" y="24086"/>
                      <a:pt x="66555" y="24461"/>
                      <a:pt x="66819" y="24612"/>
                    </a:cubicBezTo>
                    <a:lnTo>
                      <a:pt x="67973" y="25322"/>
                    </a:lnTo>
                    <a:cubicBezTo>
                      <a:pt x="65799" y="26919"/>
                      <a:pt x="63536" y="28384"/>
                      <a:pt x="61317" y="29759"/>
                    </a:cubicBezTo>
                    <a:cubicBezTo>
                      <a:pt x="55461" y="33353"/>
                      <a:pt x="49427" y="36592"/>
                      <a:pt x="43171" y="39431"/>
                    </a:cubicBezTo>
                    <a:cubicBezTo>
                      <a:pt x="37492" y="42093"/>
                      <a:pt x="31591" y="44578"/>
                      <a:pt x="25379" y="45820"/>
                    </a:cubicBezTo>
                    <a:cubicBezTo>
                      <a:pt x="17127" y="35349"/>
                      <a:pt x="17482" y="19421"/>
                      <a:pt x="26755" y="9571"/>
                    </a:cubicBezTo>
                    <a:cubicBezTo>
                      <a:pt x="32251" y="3799"/>
                      <a:pt x="39844" y="640"/>
                      <a:pt x="47491" y="640"/>
                    </a:cubicBezTo>
                    <a:close/>
                    <a:moveTo>
                      <a:pt x="19390" y="33663"/>
                    </a:moveTo>
                    <a:cubicBezTo>
                      <a:pt x="20188" y="38144"/>
                      <a:pt x="22007" y="42404"/>
                      <a:pt x="24758" y="46042"/>
                    </a:cubicBezTo>
                    <a:cubicBezTo>
                      <a:pt x="24137" y="46131"/>
                      <a:pt x="23471" y="46264"/>
                      <a:pt x="22806" y="46353"/>
                    </a:cubicBezTo>
                    <a:cubicBezTo>
                      <a:pt x="21551" y="46544"/>
                      <a:pt x="19563" y="46866"/>
                      <a:pt x="17637" y="46866"/>
                    </a:cubicBezTo>
                    <a:cubicBezTo>
                      <a:pt x="14659" y="46866"/>
                      <a:pt x="11826" y="46097"/>
                      <a:pt x="12069" y="42892"/>
                    </a:cubicBezTo>
                    <a:cubicBezTo>
                      <a:pt x="12202" y="40762"/>
                      <a:pt x="13799" y="38987"/>
                      <a:pt x="15175" y="37523"/>
                    </a:cubicBezTo>
                    <a:cubicBezTo>
                      <a:pt x="16461" y="36104"/>
                      <a:pt x="17881" y="34817"/>
                      <a:pt x="19390" y="33663"/>
                    </a:cubicBezTo>
                    <a:close/>
                    <a:moveTo>
                      <a:pt x="71211" y="43247"/>
                    </a:moveTo>
                    <a:lnTo>
                      <a:pt x="71211" y="43247"/>
                    </a:lnTo>
                    <a:cubicBezTo>
                      <a:pt x="69836" y="45510"/>
                      <a:pt x="68150" y="47550"/>
                      <a:pt x="66198" y="49281"/>
                    </a:cubicBezTo>
                    <a:cubicBezTo>
                      <a:pt x="65799" y="49680"/>
                      <a:pt x="65399" y="49991"/>
                      <a:pt x="64956" y="50346"/>
                    </a:cubicBezTo>
                    <a:cubicBezTo>
                      <a:pt x="65444" y="48748"/>
                      <a:pt x="66730" y="47284"/>
                      <a:pt x="67839" y="46086"/>
                    </a:cubicBezTo>
                    <a:cubicBezTo>
                      <a:pt x="68860" y="45022"/>
                      <a:pt x="69969" y="44090"/>
                      <a:pt x="71211" y="43247"/>
                    </a:cubicBezTo>
                    <a:close/>
                    <a:moveTo>
                      <a:pt x="84923" y="2878"/>
                    </a:moveTo>
                    <a:cubicBezTo>
                      <a:pt x="86673" y="2878"/>
                      <a:pt x="88456" y="3045"/>
                      <a:pt x="89979" y="3626"/>
                    </a:cubicBezTo>
                    <a:cubicBezTo>
                      <a:pt x="93218" y="5002"/>
                      <a:pt x="92020" y="9128"/>
                      <a:pt x="90689" y="11435"/>
                    </a:cubicBezTo>
                    <a:cubicBezTo>
                      <a:pt x="89402" y="13653"/>
                      <a:pt x="87494" y="15517"/>
                      <a:pt x="85675" y="17336"/>
                    </a:cubicBezTo>
                    <a:cubicBezTo>
                      <a:pt x="83901" y="19022"/>
                      <a:pt x="82126" y="20663"/>
                      <a:pt x="80218" y="22261"/>
                    </a:cubicBezTo>
                    <a:cubicBezTo>
                      <a:pt x="76269" y="25544"/>
                      <a:pt x="72054" y="28605"/>
                      <a:pt x="67706" y="31356"/>
                    </a:cubicBezTo>
                    <a:cubicBezTo>
                      <a:pt x="59232" y="36725"/>
                      <a:pt x="50270" y="41161"/>
                      <a:pt x="41130" y="45199"/>
                    </a:cubicBezTo>
                    <a:cubicBezTo>
                      <a:pt x="31280" y="49503"/>
                      <a:pt x="20632" y="54117"/>
                      <a:pt x="9673" y="54516"/>
                    </a:cubicBezTo>
                    <a:cubicBezTo>
                      <a:pt x="9489" y="54522"/>
                      <a:pt x="9302" y="54526"/>
                      <a:pt x="9112" y="54526"/>
                    </a:cubicBezTo>
                    <a:cubicBezTo>
                      <a:pt x="6551" y="54526"/>
                      <a:pt x="3533" y="53912"/>
                      <a:pt x="2707" y="51144"/>
                    </a:cubicBezTo>
                    <a:cubicBezTo>
                      <a:pt x="1864" y="48172"/>
                      <a:pt x="3772" y="45022"/>
                      <a:pt x="5636" y="42803"/>
                    </a:cubicBezTo>
                    <a:cubicBezTo>
                      <a:pt x="9496" y="38233"/>
                      <a:pt x="14287" y="34284"/>
                      <a:pt x="18990" y="30602"/>
                    </a:cubicBezTo>
                    <a:cubicBezTo>
                      <a:pt x="18990" y="30868"/>
                      <a:pt x="19035" y="31090"/>
                      <a:pt x="19035" y="31312"/>
                    </a:cubicBezTo>
                    <a:cubicBezTo>
                      <a:pt x="16018" y="33575"/>
                      <a:pt x="13222" y="36104"/>
                      <a:pt x="10738" y="38899"/>
                    </a:cubicBezTo>
                    <a:cubicBezTo>
                      <a:pt x="10534" y="39103"/>
                      <a:pt x="10721" y="39386"/>
                      <a:pt x="10940" y="39386"/>
                    </a:cubicBezTo>
                    <a:cubicBezTo>
                      <a:pt x="11006" y="39386"/>
                      <a:pt x="11075" y="39360"/>
                      <a:pt x="11137" y="39298"/>
                    </a:cubicBezTo>
                    <a:cubicBezTo>
                      <a:pt x="13533" y="36592"/>
                      <a:pt x="16240" y="34151"/>
                      <a:pt x="19123" y="31977"/>
                    </a:cubicBezTo>
                    <a:cubicBezTo>
                      <a:pt x="19168" y="32332"/>
                      <a:pt x="19212" y="32732"/>
                      <a:pt x="19301" y="33087"/>
                    </a:cubicBezTo>
                    <a:cubicBezTo>
                      <a:pt x="16550" y="35127"/>
                      <a:pt x="13444" y="37790"/>
                      <a:pt x="12025" y="40940"/>
                    </a:cubicBezTo>
                    <a:cubicBezTo>
                      <a:pt x="10827" y="43646"/>
                      <a:pt x="11847" y="46663"/>
                      <a:pt x="14953" y="47151"/>
                    </a:cubicBezTo>
                    <a:cubicBezTo>
                      <a:pt x="15946" y="47331"/>
                      <a:pt x="16974" y="47407"/>
                      <a:pt x="18017" y="47407"/>
                    </a:cubicBezTo>
                    <a:cubicBezTo>
                      <a:pt x="20842" y="47407"/>
                      <a:pt x="23775" y="46847"/>
                      <a:pt x="26400" y="46264"/>
                    </a:cubicBezTo>
                    <a:cubicBezTo>
                      <a:pt x="30482" y="45288"/>
                      <a:pt x="34519" y="43957"/>
                      <a:pt x="38379" y="42271"/>
                    </a:cubicBezTo>
                    <a:cubicBezTo>
                      <a:pt x="46099" y="39032"/>
                      <a:pt x="53597" y="35216"/>
                      <a:pt x="60741" y="30868"/>
                    </a:cubicBezTo>
                    <a:cubicBezTo>
                      <a:pt x="64157" y="28783"/>
                      <a:pt x="67440" y="26476"/>
                      <a:pt x="70590" y="24035"/>
                    </a:cubicBezTo>
                    <a:cubicBezTo>
                      <a:pt x="73785" y="21506"/>
                      <a:pt x="77024" y="18800"/>
                      <a:pt x="79508" y="15561"/>
                    </a:cubicBezTo>
                    <a:cubicBezTo>
                      <a:pt x="81505" y="12899"/>
                      <a:pt x="83102" y="9039"/>
                      <a:pt x="79375" y="7087"/>
                    </a:cubicBezTo>
                    <a:cubicBezTo>
                      <a:pt x="78300" y="6536"/>
                      <a:pt x="77123" y="6361"/>
                      <a:pt x="75928" y="6361"/>
                    </a:cubicBezTo>
                    <a:cubicBezTo>
                      <a:pt x="75199" y="6361"/>
                      <a:pt x="74463" y="6426"/>
                      <a:pt x="73740" y="6510"/>
                    </a:cubicBezTo>
                    <a:cubicBezTo>
                      <a:pt x="71389" y="6732"/>
                      <a:pt x="69082" y="7176"/>
                      <a:pt x="66775" y="7841"/>
                    </a:cubicBezTo>
                    <a:cubicBezTo>
                      <a:pt x="66642" y="7708"/>
                      <a:pt x="66508" y="7575"/>
                      <a:pt x="66331" y="7442"/>
                    </a:cubicBezTo>
                    <a:cubicBezTo>
                      <a:pt x="68993" y="6554"/>
                      <a:pt x="71699" y="5845"/>
                      <a:pt x="74450" y="5401"/>
                    </a:cubicBezTo>
                    <a:cubicBezTo>
                      <a:pt x="74791" y="5316"/>
                      <a:pt x="74682" y="4821"/>
                      <a:pt x="74359" y="4821"/>
                    </a:cubicBezTo>
                    <a:cubicBezTo>
                      <a:pt x="74345" y="4821"/>
                      <a:pt x="74331" y="4822"/>
                      <a:pt x="74317" y="4824"/>
                    </a:cubicBezTo>
                    <a:cubicBezTo>
                      <a:pt x="71522" y="5312"/>
                      <a:pt x="68771" y="6022"/>
                      <a:pt x="66065" y="6909"/>
                    </a:cubicBezTo>
                    <a:cubicBezTo>
                      <a:pt x="66020" y="6954"/>
                      <a:pt x="65932" y="6998"/>
                      <a:pt x="65932" y="7043"/>
                    </a:cubicBezTo>
                    <a:lnTo>
                      <a:pt x="65577" y="6732"/>
                    </a:lnTo>
                    <a:cubicBezTo>
                      <a:pt x="70857" y="4957"/>
                      <a:pt x="76269" y="3360"/>
                      <a:pt x="81860" y="3005"/>
                    </a:cubicBezTo>
                    <a:cubicBezTo>
                      <a:pt x="82827" y="2938"/>
                      <a:pt x="83869" y="2878"/>
                      <a:pt x="84923" y="2878"/>
                    </a:cubicBezTo>
                    <a:close/>
                    <a:moveTo>
                      <a:pt x="56570" y="53806"/>
                    </a:moveTo>
                    <a:lnTo>
                      <a:pt x="57812" y="54472"/>
                    </a:lnTo>
                    <a:cubicBezTo>
                      <a:pt x="57413" y="54649"/>
                      <a:pt x="57058" y="54782"/>
                      <a:pt x="56659" y="54916"/>
                    </a:cubicBezTo>
                    <a:cubicBezTo>
                      <a:pt x="56614" y="54561"/>
                      <a:pt x="56570" y="54161"/>
                      <a:pt x="56570" y="53806"/>
                    </a:cubicBezTo>
                    <a:close/>
                    <a:moveTo>
                      <a:pt x="72942" y="28561"/>
                    </a:moveTo>
                    <a:lnTo>
                      <a:pt x="72942" y="28561"/>
                    </a:lnTo>
                    <a:cubicBezTo>
                      <a:pt x="71345" y="31711"/>
                      <a:pt x="70413" y="35261"/>
                      <a:pt x="72010" y="38633"/>
                    </a:cubicBezTo>
                    <a:lnTo>
                      <a:pt x="71566" y="38899"/>
                    </a:lnTo>
                    <a:cubicBezTo>
                      <a:pt x="70901" y="37656"/>
                      <a:pt x="70590" y="36281"/>
                      <a:pt x="70679" y="34861"/>
                    </a:cubicBezTo>
                    <a:cubicBezTo>
                      <a:pt x="70679" y="34684"/>
                      <a:pt x="70535" y="34595"/>
                      <a:pt x="70391" y="34595"/>
                    </a:cubicBezTo>
                    <a:cubicBezTo>
                      <a:pt x="70246" y="34595"/>
                      <a:pt x="70102" y="34684"/>
                      <a:pt x="70102" y="34861"/>
                    </a:cubicBezTo>
                    <a:lnTo>
                      <a:pt x="70102" y="35127"/>
                    </a:lnTo>
                    <a:cubicBezTo>
                      <a:pt x="70014" y="35039"/>
                      <a:pt x="69925" y="35039"/>
                      <a:pt x="69836" y="35039"/>
                    </a:cubicBezTo>
                    <a:cubicBezTo>
                      <a:pt x="69703" y="35083"/>
                      <a:pt x="69570" y="35216"/>
                      <a:pt x="69525" y="35349"/>
                    </a:cubicBezTo>
                    <a:lnTo>
                      <a:pt x="69082" y="35882"/>
                    </a:lnTo>
                    <a:cubicBezTo>
                      <a:pt x="68960" y="36094"/>
                      <a:pt x="69130" y="36286"/>
                      <a:pt x="69320" y="36286"/>
                    </a:cubicBezTo>
                    <a:cubicBezTo>
                      <a:pt x="69408" y="36286"/>
                      <a:pt x="69500" y="36246"/>
                      <a:pt x="69570" y="36148"/>
                    </a:cubicBezTo>
                    <a:lnTo>
                      <a:pt x="69836" y="35837"/>
                    </a:lnTo>
                    <a:lnTo>
                      <a:pt x="69925" y="35660"/>
                    </a:lnTo>
                    <a:cubicBezTo>
                      <a:pt x="70014" y="35660"/>
                      <a:pt x="70058" y="35660"/>
                      <a:pt x="70102" y="35615"/>
                    </a:cubicBezTo>
                    <a:cubicBezTo>
                      <a:pt x="70147" y="36059"/>
                      <a:pt x="70191" y="36547"/>
                      <a:pt x="70280" y="36991"/>
                    </a:cubicBezTo>
                    <a:cubicBezTo>
                      <a:pt x="70243" y="36973"/>
                      <a:pt x="70199" y="36962"/>
                      <a:pt x="70156" y="36962"/>
                    </a:cubicBezTo>
                    <a:cubicBezTo>
                      <a:pt x="70096" y="36962"/>
                      <a:pt x="70040" y="36983"/>
                      <a:pt x="70014" y="37035"/>
                    </a:cubicBezTo>
                    <a:cubicBezTo>
                      <a:pt x="69259" y="37967"/>
                      <a:pt x="68904" y="39165"/>
                      <a:pt x="69037" y="40363"/>
                    </a:cubicBezTo>
                    <a:cubicBezTo>
                      <a:pt x="68904" y="40452"/>
                      <a:pt x="68816" y="40540"/>
                      <a:pt x="68682" y="40629"/>
                    </a:cubicBezTo>
                    <a:cubicBezTo>
                      <a:pt x="68464" y="40775"/>
                      <a:pt x="68604" y="41130"/>
                      <a:pt x="68833" y="41130"/>
                    </a:cubicBezTo>
                    <a:cubicBezTo>
                      <a:pt x="68883" y="41130"/>
                      <a:pt x="68937" y="41113"/>
                      <a:pt x="68993" y="41073"/>
                    </a:cubicBezTo>
                    <a:cubicBezTo>
                      <a:pt x="70368" y="40097"/>
                      <a:pt x="71877" y="39209"/>
                      <a:pt x="73474" y="38544"/>
                    </a:cubicBezTo>
                    <a:lnTo>
                      <a:pt x="73474" y="38544"/>
                    </a:lnTo>
                    <a:cubicBezTo>
                      <a:pt x="73297" y="38987"/>
                      <a:pt x="73119" y="39431"/>
                      <a:pt x="72897" y="39875"/>
                    </a:cubicBezTo>
                    <a:lnTo>
                      <a:pt x="72720" y="39875"/>
                    </a:lnTo>
                    <a:cubicBezTo>
                      <a:pt x="70590" y="40895"/>
                      <a:pt x="68638" y="42271"/>
                      <a:pt x="66952" y="43957"/>
                    </a:cubicBezTo>
                    <a:cubicBezTo>
                      <a:pt x="66779" y="44164"/>
                      <a:pt x="66984" y="44426"/>
                      <a:pt x="67188" y="44426"/>
                    </a:cubicBezTo>
                    <a:cubicBezTo>
                      <a:pt x="67245" y="44426"/>
                      <a:pt x="67303" y="44405"/>
                      <a:pt x="67351" y="44356"/>
                    </a:cubicBezTo>
                    <a:cubicBezTo>
                      <a:pt x="68904" y="42847"/>
                      <a:pt x="70679" y="41561"/>
                      <a:pt x="72587" y="40585"/>
                    </a:cubicBezTo>
                    <a:lnTo>
                      <a:pt x="72587" y="40585"/>
                    </a:lnTo>
                    <a:cubicBezTo>
                      <a:pt x="72365" y="41117"/>
                      <a:pt x="72099" y="41605"/>
                      <a:pt x="71833" y="42093"/>
                    </a:cubicBezTo>
                    <a:cubicBezTo>
                      <a:pt x="70102" y="43158"/>
                      <a:pt x="68505" y="44445"/>
                      <a:pt x="67174" y="45998"/>
                    </a:cubicBezTo>
                    <a:cubicBezTo>
                      <a:pt x="65932" y="47329"/>
                      <a:pt x="64601" y="48926"/>
                      <a:pt x="64290" y="50789"/>
                    </a:cubicBezTo>
                    <a:lnTo>
                      <a:pt x="64290" y="50834"/>
                    </a:lnTo>
                    <a:cubicBezTo>
                      <a:pt x="64024" y="51011"/>
                      <a:pt x="63758" y="51233"/>
                      <a:pt x="63447" y="51410"/>
                    </a:cubicBezTo>
                    <a:cubicBezTo>
                      <a:pt x="63758" y="49636"/>
                      <a:pt x="64468" y="47994"/>
                      <a:pt x="65577" y="46574"/>
                    </a:cubicBezTo>
                    <a:cubicBezTo>
                      <a:pt x="65734" y="46386"/>
                      <a:pt x="65536" y="46198"/>
                      <a:pt x="65328" y="46198"/>
                    </a:cubicBezTo>
                    <a:cubicBezTo>
                      <a:pt x="65241" y="46198"/>
                      <a:pt x="65154" y="46230"/>
                      <a:pt x="65089" y="46308"/>
                    </a:cubicBezTo>
                    <a:cubicBezTo>
                      <a:pt x="63846" y="47950"/>
                      <a:pt x="63092" y="49858"/>
                      <a:pt x="62826" y="51899"/>
                    </a:cubicBezTo>
                    <a:cubicBezTo>
                      <a:pt x="62648" y="52032"/>
                      <a:pt x="62427" y="52165"/>
                      <a:pt x="62249" y="52298"/>
                    </a:cubicBezTo>
                    <a:cubicBezTo>
                      <a:pt x="62648" y="48527"/>
                      <a:pt x="64468" y="45110"/>
                      <a:pt x="67307" y="42626"/>
                    </a:cubicBezTo>
                    <a:cubicBezTo>
                      <a:pt x="67485" y="42448"/>
                      <a:pt x="67396" y="42182"/>
                      <a:pt x="67130" y="42138"/>
                    </a:cubicBezTo>
                    <a:cubicBezTo>
                      <a:pt x="67174" y="42093"/>
                      <a:pt x="67174" y="42093"/>
                      <a:pt x="67130" y="42049"/>
                    </a:cubicBezTo>
                    <a:cubicBezTo>
                      <a:pt x="66775" y="39964"/>
                      <a:pt x="67174" y="37790"/>
                      <a:pt x="68194" y="35926"/>
                    </a:cubicBezTo>
                    <a:cubicBezTo>
                      <a:pt x="68316" y="35713"/>
                      <a:pt x="68125" y="35521"/>
                      <a:pt x="67936" y="35521"/>
                    </a:cubicBezTo>
                    <a:cubicBezTo>
                      <a:pt x="67849" y="35521"/>
                      <a:pt x="67762" y="35562"/>
                      <a:pt x="67706" y="35660"/>
                    </a:cubicBezTo>
                    <a:cubicBezTo>
                      <a:pt x="66642" y="37656"/>
                      <a:pt x="66242" y="39919"/>
                      <a:pt x="66597" y="42182"/>
                    </a:cubicBezTo>
                    <a:cubicBezTo>
                      <a:pt x="66642" y="42271"/>
                      <a:pt x="66686" y="42315"/>
                      <a:pt x="66775" y="42359"/>
                    </a:cubicBezTo>
                    <a:cubicBezTo>
                      <a:pt x="66420" y="42670"/>
                      <a:pt x="66109" y="42981"/>
                      <a:pt x="65799" y="43291"/>
                    </a:cubicBezTo>
                    <a:cubicBezTo>
                      <a:pt x="65577" y="40984"/>
                      <a:pt x="65887" y="38677"/>
                      <a:pt x="66642" y="36503"/>
                    </a:cubicBezTo>
                    <a:cubicBezTo>
                      <a:pt x="66723" y="36285"/>
                      <a:pt x="66555" y="36151"/>
                      <a:pt x="66382" y="36151"/>
                    </a:cubicBezTo>
                    <a:cubicBezTo>
                      <a:pt x="66272" y="36151"/>
                      <a:pt x="66161" y="36205"/>
                      <a:pt x="66109" y="36325"/>
                    </a:cubicBezTo>
                    <a:cubicBezTo>
                      <a:pt x="65266" y="38633"/>
                      <a:pt x="65000" y="41073"/>
                      <a:pt x="65266" y="43469"/>
                    </a:cubicBezTo>
                    <a:cubicBezTo>
                      <a:pt x="65266" y="43557"/>
                      <a:pt x="65355" y="43646"/>
                      <a:pt x="65444" y="43690"/>
                    </a:cubicBezTo>
                    <a:cubicBezTo>
                      <a:pt x="65222" y="43912"/>
                      <a:pt x="65044" y="44134"/>
                      <a:pt x="64867" y="44356"/>
                    </a:cubicBezTo>
                    <a:cubicBezTo>
                      <a:pt x="64601" y="43602"/>
                      <a:pt x="64512" y="42803"/>
                      <a:pt x="64645" y="42004"/>
                    </a:cubicBezTo>
                    <a:cubicBezTo>
                      <a:pt x="64672" y="41815"/>
                      <a:pt x="64485" y="41675"/>
                      <a:pt x="64314" y="41675"/>
                    </a:cubicBezTo>
                    <a:cubicBezTo>
                      <a:pt x="64205" y="41675"/>
                      <a:pt x="64103" y="41733"/>
                      <a:pt x="64068" y="41871"/>
                    </a:cubicBezTo>
                    <a:cubicBezTo>
                      <a:pt x="63935" y="42803"/>
                      <a:pt x="64024" y="43779"/>
                      <a:pt x="64379" y="44667"/>
                    </a:cubicBezTo>
                    <a:cubicBezTo>
                      <a:pt x="64379" y="44711"/>
                      <a:pt x="64423" y="44755"/>
                      <a:pt x="64512" y="44800"/>
                    </a:cubicBezTo>
                    <a:cubicBezTo>
                      <a:pt x="64113" y="45332"/>
                      <a:pt x="63802" y="45864"/>
                      <a:pt x="63491" y="46397"/>
                    </a:cubicBezTo>
                    <a:cubicBezTo>
                      <a:pt x="63536" y="46264"/>
                      <a:pt x="63491" y="46131"/>
                      <a:pt x="63403" y="46042"/>
                    </a:cubicBezTo>
                    <a:lnTo>
                      <a:pt x="62338" y="45288"/>
                    </a:lnTo>
                    <a:cubicBezTo>
                      <a:pt x="62295" y="45259"/>
                      <a:pt x="62253" y="45247"/>
                      <a:pt x="62212" y="45247"/>
                    </a:cubicBezTo>
                    <a:cubicBezTo>
                      <a:pt x="62000" y="45247"/>
                      <a:pt x="61848" y="45589"/>
                      <a:pt x="62072" y="45776"/>
                    </a:cubicBezTo>
                    <a:lnTo>
                      <a:pt x="63136" y="46574"/>
                    </a:lnTo>
                    <a:cubicBezTo>
                      <a:pt x="63187" y="46608"/>
                      <a:pt x="63238" y="46623"/>
                      <a:pt x="63287" y="46623"/>
                    </a:cubicBezTo>
                    <a:cubicBezTo>
                      <a:pt x="63365" y="46623"/>
                      <a:pt x="63437" y="46585"/>
                      <a:pt x="63491" y="46530"/>
                    </a:cubicBezTo>
                    <a:lnTo>
                      <a:pt x="63491" y="46530"/>
                    </a:lnTo>
                    <a:cubicBezTo>
                      <a:pt x="63403" y="46707"/>
                      <a:pt x="63314" y="46885"/>
                      <a:pt x="63225" y="47062"/>
                    </a:cubicBezTo>
                    <a:lnTo>
                      <a:pt x="63181" y="47062"/>
                    </a:lnTo>
                    <a:lnTo>
                      <a:pt x="61761" y="46264"/>
                    </a:lnTo>
                    <a:cubicBezTo>
                      <a:pt x="61718" y="46245"/>
                      <a:pt x="61677" y="46237"/>
                      <a:pt x="61639" y="46237"/>
                    </a:cubicBezTo>
                    <a:cubicBezTo>
                      <a:pt x="61399" y="46237"/>
                      <a:pt x="61265" y="46561"/>
                      <a:pt x="61495" y="46752"/>
                    </a:cubicBezTo>
                    <a:lnTo>
                      <a:pt x="62870" y="47550"/>
                    </a:lnTo>
                    <a:lnTo>
                      <a:pt x="62959" y="47550"/>
                    </a:lnTo>
                    <a:cubicBezTo>
                      <a:pt x="62826" y="47861"/>
                      <a:pt x="62737" y="48172"/>
                      <a:pt x="62604" y="48482"/>
                    </a:cubicBezTo>
                    <a:cubicBezTo>
                      <a:pt x="62604" y="48393"/>
                      <a:pt x="62604" y="48349"/>
                      <a:pt x="62560" y="48305"/>
                    </a:cubicBezTo>
                    <a:cubicBezTo>
                      <a:pt x="62205" y="47817"/>
                      <a:pt x="61805" y="47417"/>
                      <a:pt x="61273" y="47151"/>
                    </a:cubicBezTo>
                    <a:cubicBezTo>
                      <a:pt x="61227" y="47125"/>
                      <a:pt x="61181" y="47113"/>
                      <a:pt x="61138" y="47113"/>
                    </a:cubicBezTo>
                    <a:cubicBezTo>
                      <a:pt x="60896" y="47113"/>
                      <a:pt x="60743" y="47488"/>
                      <a:pt x="61007" y="47639"/>
                    </a:cubicBezTo>
                    <a:cubicBezTo>
                      <a:pt x="61406" y="47861"/>
                      <a:pt x="61805" y="48172"/>
                      <a:pt x="62072" y="48571"/>
                    </a:cubicBezTo>
                    <a:cubicBezTo>
                      <a:pt x="62130" y="48649"/>
                      <a:pt x="62222" y="48684"/>
                      <a:pt x="62315" y="48684"/>
                    </a:cubicBezTo>
                    <a:cubicBezTo>
                      <a:pt x="62434" y="48684"/>
                      <a:pt x="62554" y="48626"/>
                      <a:pt x="62604" y="48527"/>
                    </a:cubicBezTo>
                    <a:lnTo>
                      <a:pt x="62604" y="48527"/>
                    </a:lnTo>
                    <a:cubicBezTo>
                      <a:pt x="62205" y="49503"/>
                      <a:pt x="61939" y="50523"/>
                      <a:pt x="61805" y="51544"/>
                    </a:cubicBezTo>
                    <a:cubicBezTo>
                      <a:pt x="61761" y="51322"/>
                      <a:pt x="61717" y="51100"/>
                      <a:pt x="61672" y="50834"/>
                    </a:cubicBezTo>
                    <a:cubicBezTo>
                      <a:pt x="61655" y="50698"/>
                      <a:pt x="61567" y="50640"/>
                      <a:pt x="61467" y="50640"/>
                    </a:cubicBezTo>
                    <a:cubicBezTo>
                      <a:pt x="61305" y="50640"/>
                      <a:pt x="61112" y="50792"/>
                      <a:pt x="61140" y="51011"/>
                    </a:cubicBezTo>
                    <a:cubicBezTo>
                      <a:pt x="61140" y="51322"/>
                      <a:pt x="61229" y="51544"/>
                      <a:pt x="61273" y="51854"/>
                    </a:cubicBezTo>
                    <a:cubicBezTo>
                      <a:pt x="61051" y="51721"/>
                      <a:pt x="60829" y="51632"/>
                      <a:pt x="60652" y="51544"/>
                    </a:cubicBezTo>
                    <a:cubicBezTo>
                      <a:pt x="60696" y="51499"/>
                      <a:pt x="60696" y="51410"/>
                      <a:pt x="60696" y="51322"/>
                    </a:cubicBezTo>
                    <a:cubicBezTo>
                      <a:pt x="60563" y="50434"/>
                      <a:pt x="60297" y="49591"/>
                      <a:pt x="59898" y="48748"/>
                    </a:cubicBezTo>
                    <a:cubicBezTo>
                      <a:pt x="59856" y="48652"/>
                      <a:pt x="59781" y="48611"/>
                      <a:pt x="59701" y="48611"/>
                    </a:cubicBezTo>
                    <a:cubicBezTo>
                      <a:pt x="59522" y="48611"/>
                      <a:pt x="59318" y="48814"/>
                      <a:pt x="59410" y="49059"/>
                    </a:cubicBezTo>
                    <a:cubicBezTo>
                      <a:pt x="59765" y="49769"/>
                      <a:pt x="59986" y="50523"/>
                      <a:pt x="60119" y="51322"/>
                    </a:cubicBezTo>
                    <a:lnTo>
                      <a:pt x="59809" y="51189"/>
                    </a:lnTo>
                    <a:cubicBezTo>
                      <a:pt x="59676" y="50612"/>
                      <a:pt x="59498" y="50035"/>
                      <a:pt x="59276" y="49503"/>
                    </a:cubicBezTo>
                    <a:cubicBezTo>
                      <a:pt x="59224" y="49412"/>
                      <a:pt x="59146" y="49374"/>
                      <a:pt x="59065" y="49374"/>
                    </a:cubicBezTo>
                    <a:cubicBezTo>
                      <a:pt x="58870" y="49374"/>
                      <a:pt x="58663" y="49594"/>
                      <a:pt x="58788" y="49813"/>
                    </a:cubicBezTo>
                    <a:cubicBezTo>
                      <a:pt x="58966" y="50168"/>
                      <a:pt x="59099" y="50568"/>
                      <a:pt x="59188" y="50967"/>
                    </a:cubicBezTo>
                    <a:cubicBezTo>
                      <a:pt x="58744" y="50789"/>
                      <a:pt x="58300" y="50656"/>
                      <a:pt x="57857" y="50523"/>
                    </a:cubicBezTo>
                    <a:cubicBezTo>
                      <a:pt x="57830" y="50516"/>
                      <a:pt x="57804" y="50513"/>
                      <a:pt x="57780" y="50513"/>
                    </a:cubicBezTo>
                    <a:cubicBezTo>
                      <a:pt x="57484" y="50513"/>
                      <a:pt x="57396" y="50977"/>
                      <a:pt x="57724" y="51100"/>
                    </a:cubicBezTo>
                    <a:cubicBezTo>
                      <a:pt x="58300" y="51233"/>
                      <a:pt x="58833" y="51410"/>
                      <a:pt x="59410" y="51632"/>
                    </a:cubicBezTo>
                    <a:cubicBezTo>
                      <a:pt x="59443" y="51732"/>
                      <a:pt x="59526" y="51782"/>
                      <a:pt x="59622" y="51782"/>
                    </a:cubicBezTo>
                    <a:cubicBezTo>
                      <a:pt x="59654" y="51782"/>
                      <a:pt x="59687" y="51777"/>
                      <a:pt x="59720" y="51765"/>
                    </a:cubicBezTo>
                    <a:cubicBezTo>
                      <a:pt x="60341" y="52032"/>
                      <a:pt x="60962" y="52298"/>
                      <a:pt x="61584" y="52653"/>
                    </a:cubicBezTo>
                    <a:lnTo>
                      <a:pt x="61672" y="52653"/>
                    </a:lnTo>
                    <a:cubicBezTo>
                      <a:pt x="61450" y="52742"/>
                      <a:pt x="61273" y="52875"/>
                      <a:pt x="61051" y="53008"/>
                    </a:cubicBezTo>
                    <a:cubicBezTo>
                      <a:pt x="61096" y="52875"/>
                      <a:pt x="61051" y="52742"/>
                      <a:pt x="60918" y="52697"/>
                    </a:cubicBezTo>
                    <a:lnTo>
                      <a:pt x="60430" y="52475"/>
                    </a:lnTo>
                    <a:cubicBezTo>
                      <a:pt x="60393" y="52460"/>
                      <a:pt x="60357" y="52453"/>
                      <a:pt x="60323" y="52453"/>
                    </a:cubicBezTo>
                    <a:cubicBezTo>
                      <a:pt x="60065" y="52453"/>
                      <a:pt x="59890" y="52846"/>
                      <a:pt x="60164" y="52963"/>
                    </a:cubicBezTo>
                    <a:lnTo>
                      <a:pt x="60652" y="53185"/>
                    </a:lnTo>
                    <a:cubicBezTo>
                      <a:pt x="59898" y="53585"/>
                      <a:pt x="59099" y="53984"/>
                      <a:pt x="58256" y="54339"/>
                    </a:cubicBezTo>
                    <a:cubicBezTo>
                      <a:pt x="58300" y="54206"/>
                      <a:pt x="58212" y="54117"/>
                      <a:pt x="58123" y="54073"/>
                    </a:cubicBezTo>
                    <a:lnTo>
                      <a:pt x="56570" y="53185"/>
                    </a:lnTo>
                    <a:cubicBezTo>
                      <a:pt x="56570" y="53008"/>
                      <a:pt x="56570" y="52875"/>
                      <a:pt x="56614" y="52697"/>
                    </a:cubicBezTo>
                    <a:cubicBezTo>
                      <a:pt x="57324" y="53052"/>
                      <a:pt x="57990" y="53451"/>
                      <a:pt x="58655" y="53939"/>
                    </a:cubicBezTo>
                    <a:cubicBezTo>
                      <a:pt x="58710" y="53985"/>
                      <a:pt x="58771" y="54004"/>
                      <a:pt x="58830" y="54004"/>
                    </a:cubicBezTo>
                    <a:cubicBezTo>
                      <a:pt x="59058" y="54004"/>
                      <a:pt x="59266" y="53716"/>
                      <a:pt x="59055" y="53540"/>
                    </a:cubicBezTo>
                    <a:cubicBezTo>
                      <a:pt x="58300" y="53008"/>
                      <a:pt x="57546" y="52520"/>
                      <a:pt x="56703" y="52120"/>
                    </a:cubicBezTo>
                    <a:cubicBezTo>
                      <a:pt x="56703" y="52032"/>
                      <a:pt x="56747" y="51899"/>
                      <a:pt x="56792" y="51810"/>
                    </a:cubicBezTo>
                    <a:cubicBezTo>
                      <a:pt x="56792" y="51765"/>
                      <a:pt x="56792" y="51677"/>
                      <a:pt x="56792" y="51632"/>
                    </a:cubicBezTo>
                    <a:lnTo>
                      <a:pt x="58744" y="52298"/>
                    </a:lnTo>
                    <a:cubicBezTo>
                      <a:pt x="58783" y="52312"/>
                      <a:pt x="58819" y="52319"/>
                      <a:pt x="58852" y="52319"/>
                    </a:cubicBezTo>
                    <a:cubicBezTo>
                      <a:pt x="59122" y="52319"/>
                      <a:pt x="59193" y="51884"/>
                      <a:pt x="58877" y="51765"/>
                    </a:cubicBezTo>
                    <a:lnTo>
                      <a:pt x="56792" y="51056"/>
                    </a:lnTo>
                    <a:cubicBezTo>
                      <a:pt x="56756" y="51044"/>
                      <a:pt x="56722" y="51038"/>
                      <a:pt x="56691" y="51038"/>
                    </a:cubicBezTo>
                    <a:cubicBezTo>
                      <a:pt x="56494" y="51038"/>
                      <a:pt x="56405" y="51263"/>
                      <a:pt x="56481" y="51455"/>
                    </a:cubicBezTo>
                    <a:cubicBezTo>
                      <a:pt x="56393" y="51455"/>
                      <a:pt x="56259" y="51544"/>
                      <a:pt x="56259" y="51632"/>
                    </a:cubicBezTo>
                    <a:cubicBezTo>
                      <a:pt x="55993" y="52742"/>
                      <a:pt x="55949" y="53939"/>
                      <a:pt x="56126" y="55049"/>
                    </a:cubicBezTo>
                    <a:cubicBezTo>
                      <a:pt x="56082" y="55093"/>
                      <a:pt x="56082" y="55093"/>
                      <a:pt x="56126" y="55093"/>
                    </a:cubicBezTo>
                    <a:cubicBezTo>
                      <a:pt x="55550" y="55271"/>
                      <a:pt x="54973" y="55448"/>
                      <a:pt x="54352" y="55625"/>
                    </a:cubicBezTo>
                    <a:cubicBezTo>
                      <a:pt x="54263" y="54827"/>
                      <a:pt x="54263" y="54073"/>
                      <a:pt x="54440" y="53318"/>
                    </a:cubicBezTo>
                    <a:cubicBezTo>
                      <a:pt x="54493" y="53109"/>
                      <a:pt x="54328" y="52976"/>
                      <a:pt x="54167" y="52976"/>
                    </a:cubicBezTo>
                    <a:cubicBezTo>
                      <a:pt x="54055" y="52976"/>
                      <a:pt x="53944" y="53040"/>
                      <a:pt x="53908" y="53185"/>
                    </a:cubicBezTo>
                    <a:cubicBezTo>
                      <a:pt x="53775" y="53806"/>
                      <a:pt x="53686" y="54472"/>
                      <a:pt x="53730" y="55137"/>
                    </a:cubicBezTo>
                    <a:cubicBezTo>
                      <a:pt x="53553" y="54694"/>
                      <a:pt x="53287" y="54294"/>
                      <a:pt x="52976" y="53984"/>
                    </a:cubicBezTo>
                    <a:cubicBezTo>
                      <a:pt x="52914" y="53921"/>
                      <a:pt x="52844" y="53895"/>
                      <a:pt x="52777" y="53895"/>
                    </a:cubicBezTo>
                    <a:cubicBezTo>
                      <a:pt x="52559" y="53895"/>
                      <a:pt x="52373" y="54169"/>
                      <a:pt x="52577" y="54339"/>
                    </a:cubicBezTo>
                    <a:cubicBezTo>
                      <a:pt x="52932" y="54738"/>
                      <a:pt x="53242" y="55226"/>
                      <a:pt x="53376" y="55759"/>
                    </a:cubicBezTo>
                    <a:cubicBezTo>
                      <a:pt x="53420" y="55759"/>
                      <a:pt x="53420" y="55803"/>
                      <a:pt x="53420" y="55847"/>
                    </a:cubicBezTo>
                    <a:cubicBezTo>
                      <a:pt x="52887" y="55936"/>
                      <a:pt x="52355" y="56069"/>
                      <a:pt x="51823" y="56158"/>
                    </a:cubicBezTo>
                    <a:cubicBezTo>
                      <a:pt x="51823" y="56069"/>
                      <a:pt x="51823" y="55980"/>
                      <a:pt x="51778" y="55936"/>
                    </a:cubicBezTo>
                    <a:lnTo>
                      <a:pt x="51290" y="55004"/>
                    </a:lnTo>
                    <a:cubicBezTo>
                      <a:pt x="51234" y="54906"/>
                      <a:pt x="51148" y="54866"/>
                      <a:pt x="51061" y="54866"/>
                    </a:cubicBezTo>
                    <a:cubicBezTo>
                      <a:pt x="50871" y="54866"/>
                      <a:pt x="50681" y="55058"/>
                      <a:pt x="50802" y="55271"/>
                    </a:cubicBezTo>
                    <a:lnTo>
                      <a:pt x="51290" y="56202"/>
                    </a:lnTo>
                    <a:lnTo>
                      <a:pt x="50935" y="56247"/>
                    </a:lnTo>
                    <a:lnTo>
                      <a:pt x="50580" y="55448"/>
                    </a:lnTo>
                    <a:cubicBezTo>
                      <a:pt x="50524" y="55350"/>
                      <a:pt x="50438" y="55310"/>
                      <a:pt x="50351" y="55310"/>
                    </a:cubicBezTo>
                    <a:cubicBezTo>
                      <a:pt x="50161" y="55310"/>
                      <a:pt x="49971" y="55501"/>
                      <a:pt x="50092" y="55714"/>
                    </a:cubicBezTo>
                    <a:lnTo>
                      <a:pt x="50403" y="56335"/>
                    </a:lnTo>
                    <a:cubicBezTo>
                      <a:pt x="49440" y="56440"/>
                      <a:pt x="48485" y="56490"/>
                      <a:pt x="47533" y="56490"/>
                    </a:cubicBezTo>
                    <a:cubicBezTo>
                      <a:pt x="46073" y="56490"/>
                      <a:pt x="44622" y="56373"/>
                      <a:pt x="43171" y="56158"/>
                    </a:cubicBezTo>
                    <a:lnTo>
                      <a:pt x="43171" y="56114"/>
                    </a:lnTo>
                    <a:cubicBezTo>
                      <a:pt x="38379" y="55359"/>
                      <a:pt x="33854" y="53318"/>
                      <a:pt x="30082" y="50301"/>
                    </a:cubicBezTo>
                    <a:cubicBezTo>
                      <a:pt x="31990" y="49591"/>
                      <a:pt x="33898" y="48837"/>
                      <a:pt x="35806" y="48039"/>
                    </a:cubicBezTo>
                    <a:cubicBezTo>
                      <a:pt x="46321" y="43690"/>
                      <a:pt x="56659" y="38810"/>
                      <a:pt x="66375" y="32865"/>
                    </a:cubicBezTo>
                    <a:lnTo>
                      <a:pt x="67396" y="32199"/>
                    </a:lnTo>
                    <a:lnTo>
                      <a:pt x="67928" y="32865"/>
                    </a:lnTo>
                    <a:lnTo>
                      <a:pt x="67973" y="32865"/>
                    </a:lnTo>
                    <a:cubicBezTo>
                      <a:pt x="68017" y="32865"/>
                      <a:pt x="67884" y="32953"/>
                      <a:pt x="67884" y="32998"/>
                    </a:cubicBezTo>
                    <a:cubicBezTo>
                      <a:pt x="67714" y="33202"/>
                      <a:pt x="67909" y="33485"/>
                      <a:pt x="68090" y="33485"/>
                    </a:cubicBezTo>
                    <a:cubicBezTo>
                      <a:pt x="68144" y="33485"/>
                      <a:pt x="68198" y="33459"/>
                      <a:pt x="68239" y="33397"/>
                    </a:cubicBezTo>
                    <a:cubicBezTo>
                      <a:pt x="69037" y="32421"/>
                      <a:pt x="69880" y="31534"/>
                      <a:pt x="70812" y="30735"/>
                    </a:cubicBezTo>
                    <a:lnTo>
                      <a:pt x="70901" y="30735"/>
                    </a:lnTo>
                    <a:cubicBezTo>
                      <a:pt x="70679" y="31312"/>
                      <a:pt x="70546" y="31933"/>
                      <a:pt x="70413" y="32554"/>
                    </a:cubicBezTo>
                    <a:cubicBezTo>
                      <a:pt x="70387" y="32764"/>
                      <a:pt x="70562" y="32896"/>
                      <a:pt x="70728" y="32896"/>
                    </a:cubicBezTo>
                    <a:cubicBezTo>
                      <a:pt x="70843" y="32896"/>
                      <a:pt x="70953" y="32832"/>
                      <a:pt x="70990" y="32687"/>
                    </a:cubicBezTo>
                    <a:cubicBezTo>
                      <a:pt x="71211" y="31489"/>
                      <a:pt x="71611" y="30380"/>
                      <a:pt x="72188" y="29315"/>
                    </a:cubicBezTo>
                    <a:cubicBezTo>
                      <a:pt x="72232" y="29227"/>
                      <a:pt x="72232" y="29138"/>
                      <a:pt x="72188" y="29093"/>
                    </a:cubicBezTo>
                    <a:lnTo>
                      <a:pt x="72942" y="28561"/>
                    </a:lnTo>
                    <a:close/>
                    <a:moveTo>
                      <a:pt x="47278" y="0"/>
                    </a:moveTo>
                    <a:cubicBezTo>
                      <a:pt x="46591" y="0"/>
                      <a:pt x="45902" y="26"/>
                      <a:pt x="45212" y="77"/>
                    </a:cubicBezTo>
                    <a:cubicBezTo>
                      <a:pt x="31946" y="1186"/>
                      <a:pt x="20721" y="11524"/>
                      <a:pt x="19079" y="24834"/>
                    </a:cubicBezTo>
                    <a:cubicBezTo>
                      <a:pt x="18902" y="26520"/>
                      <a:pt x="18857" y="28250"/>
                      <a:pt x="18946" y="29936"/>
                    </a:cubicBezTo>
                    <a:lnTo>
                      <a:pt x="18857" y="29981"/>
                    </a:lnTo>
                    <a:cubicBezTo>
                      <a:pt x="14065" y="33752"/>
                      <a:pt x="9185" y="37745"/>
                      <a:pt x="5236" y="42404"/>
                    </a:cubicBezTo>
                    <a:cubicBezTo>
                      <a:pt x="2840" y="45288"/>
                      <a:pt x="1" y="50612"/>
                      <a:pt x="3816" y="53673"/>
                    </a:cubicBezTo>
                    <a:cubicBezTo>
                      <a:pt x="5272" y="54784"/>
                      <a:pt x="7189" y="55068"/>
                      <a:pt x="9028" y="55068"/>
                    </a:cubicBezTo>
                    <a:cubicBezTo>
                      <a:pt x="9320" y="55068"/>
                      <a:pt x="9609" y="55061"/>
                      <a:pt x="9895" y="55049"/>
                    </a:cubicBezTo>
                    <a:cubicBezTo>
                      <a:pt x="12734" y="54871"/>
                      <a:pt x="15530" y="54472"/>
                      <a:pt x="18325" y="53806"/>
                    </a:cubicBezTo>
                    <a:cubicBezTo>
                      <a:pt x="22096" y="52963"/>
                      <a:pt x="25867" y="51854"/>
                      <a:pt x="29506" y="50479"/>
                    </a:cubicBezTo>
                    <a:cubicBezTo>
                      <a:pt x="29550" y="50523"/>
                      <a:pt x="29550" y="50568"/>
                      <a:pt x="29594" y="50612"/>
                    </a:cubicBezTo>
                    <a:cubicBezTo>
                      <a:pt x="34742" y="54845"/>
                      <a:pt x="41105" y="57016"/>
                      <a:pt x="47515" y="57016"/>
                    </a:cubicBezTo>
                    <a:cubicBezTo>
                      <a:pt x="51989" y="57016"/>
                      <a:pt x="56486" y="55958"/>
                      <a:pt x="60608" y="53806"/>
                    </a:cubicBezTo>
                    <a:cubicBezTo>
                      <a:pt x="70679" y="48571"/>
                      <a:pt x="76624" y="37834"/>
                      <a:pt x="75781" y="26520"/>
                    </a:cubicBezTo>
                    <a:lnTo>
                      <a:pt x="75781" y="26476"/>
                    </a:lnTo>
                    <a:cubicBezTo>
                      <a:pt x="77157" y="25455"/>
                      <a:pt x="78532" y="24390"/>
                      <a:pt x="79908" y="23281"/>
                    </a:cubicBezTo>
                    <a:cubicBezTo>
                      <a:pt x="82082" y="21462"/>
                      <a:pt x="84211" y="19599"/>
                      <a:pt x="86252" y="17602"/>
                    </a:cubicBezTo>
                    <a:cubicBezTo>
                      <a:pt x="88116" y="15783"/>
                      <a:pt x="90023" y="13875"/>
                      <a:pt x="91266" y="11524"/>
                    </a:cubicBezTo>
                    <a:cubicBezTo>
                      <a:pt x="92331" y="9571"/>
                      <a:pt x="93262" y="6865"/>
                      <a:pt x="92064" y="4780"/>
                    </a:cubicBezTo>
                    <a:cubicBezTo>
                      <a:pt x="90866" y="2561"/>
                      <a:pt x="87672" y="2517"/>
                      <a:pt x="85498" y="2428"/>
                    </a:cubicBezTo>
                    <a:cubicBezTo>
                      <a:pt x="84969" y="2401"/>
                      <a:pt x="84441" y="2389"/>
                      <a:pt x="83914" y="2389"/>
                    </a:cubicBezTo>
                    <a:cubicBezTo>
                      <a:pt x="77452" y="2389"/>
                      <a:pt x="71116" y="4326"/>
                      <a:pt x="65044" y="6377"/>
                    </a:cubicBezTo>
                    <a:cubicBezTo>
                      <a:pt x="59991" y="2246"/>
                      <a:pt x="53741" y="0"/>
                      <a:pt x="47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67"/>
              <p:cNvSpPr/>
              <p:nvPr/>
            </p:nvSpPr>
            <p:spPr>
              <a:xfrm>
                <a:off x="1891958" y="3308459"/>
                <a:ext cx="37855" cy="44176"/>
              </a:xfrm>
              <a:custGeom>
                <a:avLst/>
                <a:gdLst/>
                <a:ahLst/>
                <a:cxnLst/>
                <a:rect l="l" t="t" r="r" b="b"/>
                <a:pathLst>
                  <a:path w="533" h="622" extrusionOk="0">
                    <a:moveTo>
                      <a:pt x="266" y="0"/>
                    </a:moveTo>
                    <a:cubicBezTo>
                      <a:pt x="133" y="0"/>
                      <a:pt x="0" y="89"/>
                      <a:pt x="0" y="267"/>
                    </a:cubicBezTo>
                    <a:lnTo>
                      <a:pt x="0" y="355"/>
                    </a:lnTo>
                    <a:cubicBezTo>
                      <a:pt x="0" y="533"/>
                      <a:pt x="133" y="622"/>
                      <a:pt x="266" y="622"/>
                    </a:cubicBezTo>
                    <a:cubicBezTo>
                      <a:pt x="400" y="622"/>
                      <a:pt x="533" y="533"/>
                      <a:pt x="533" y="355"/>
                    </a:cubicBezTo>
                    <a:lnTo>
                      <a:pt x="533" y="267"/>
                    </a:lnTo>
                    <a:cubicBezTo>
                      <a:pt x="533" y="89"/>
                      <a:pt x="40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67"/>
              <p:cNvSpPr/>
              <p:nvPr/>
            </p:nvSpPr>
            <p:spPr>
              <a:xfrm>
                <a:off x="1677683" y="3475078"/>
                <a:ext cx="262854" cy="584089"/>
              </a:xfrm>
              <a:custGeom>
                <a:avLst/>
                <a:gdLst/>
                <a:ahLst/>
                <a:cxnLst/>
                <a:rect l="l" t="t" r="r" b="b"/>
                <a:pathLst>
                  <a:path w="3701" h="8224" extrusionOk="0">
                    <a:moveTo>
                      <a:pt x="1960" y="1"/>
                    </a:moveTo>
                    <a:cubicBezTo>
                      <a:pt x="1873" y="1"/>
                      <a:pt x="1787" y="41"/>
                      <a:pt x="1731" y="139"/>
                    </a:cubicBezTo>
                    <a:cubicBezTo>
                      <a:pt x="888" y="1692"/>
                      <a:pt x="0" y="3821"/>
                      <a:pt x="311" y="5641"/>
                    </a:cubicBezTo>
                    <a:cubicBezTo>
                      <a:pt x="621" y="7105"/>
                      <a:pt x="1908" y="7815"/>
                      <a:pt x="3195" y="8214"/>
                    </a:cubicBezTo>
                    <a:cubicBezTo>
                      <a:pt x="3222" y="8221"/>
                      <a:pt x="3248" y="8224"/>
                      <a:pt x="3273" y="8224"/>
                    </a:cubicBezTo>
                    <a:cubicBezTo>
                      <a:pt x="3574" y="8224"/>
                      <a:pt x="3700" y="7760"/>
                      <a:pt x="3372" y="7637"/>
                    </a:cubicBezTo>
                    <a:cubicBezTo>
                      <a:pt x="1642" y="7149"/>
                      <a:pt x="666" y="6173"/>
                      <a:pt x="888" y="4310"/>
                    </a:cubicBezTo>
                    <a:cubicBezTo>
                      <a:pt x="1109" y="2934"/>
                      <a:pt x="1553" y="1603"/>
                      <a:pt x="2219" y="405"/>
                    </a:cubicBezTo>
                    <a:cubicBezTo>
                      <a:pt x="2340" y="192"/>
                      <a:pt x="2150" y="1"/>
                      <a:pt x="1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67"/>
              <p:cNvSpPr/>
              <p:nvPr/>
            </p:nvSpPr>
            <p:spPr>
              <a:xfrm>
                <a:off x="1977043" y="4017477"/>
                <a:ext cx="59943" cy="37855"/>
              </a:xfrm>
              <a:custGeom>
                <a:avLst/>
                <a:gdLst/>
                <a:ahLst/>
                <a:cxnLst/>
                <a:rect l="l" t="t" r="r" b="b"/>
                <a:pathLst>
                  <a:path w="844" h="533" extrusionOk="0">
                    <a:moveTo>
                      <a:pt x="355" y="0"/>
                    </a:moveTo>
                    <a:cubicBezTo>
                      <a:pt x="0" y="0"/>
                      <a:pt x="0" y="533"/>
                      <a:pt x="355" y="533"/>
                    </a:cubicBezTo>
                    <a:lnTo>
                      <a:pt x="444" y="533"/>
                    </a:lnTo>
                    <a:cubicBezTo>
                      <a:pt x="843" y="533"/>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67"/>
              <p:cNvSpPr/>
              <p:nvPr/>
            </p:nvSpPr>
            <p:spPr>
              <a:xfrm>
                <a:off x="4056582" y="2423234"/>
                <a:ext cx="2023360" cy="1126417"/>
              </a:xfrm>
              <a:custGeom>
                <a:avLst/>
                <a:gdLst/>
                <a:ahLst/>
                <a:cxnLst/>
                <a:rect l="l" t="t" r="r" b="b"/>
                <a:pathLst>
                  <a:path w="28489" h="15860" extrusionOk="0">
                    <a:moveTo>
                      <a:pt x="28099" y="0"/>
                    </a:moveTo>
                    <a:cubicBezTo>
                      <a:pt x="28053" y="0"/>
                      <a:pt x="28005" y="13"/>
                      <a:pt x="27955" y="41"/>
                    </a:cubicBezTo>
                    <a:cubicBezTo>
                      <a:pt x="23651" y="3014"/>
                      <a:pt x="19436" y="6164"/>
                      <a:pt x="14733" y="8471"/>
                    </a:cubicBezTo>
                    <a:cubicBezTo>
                      <a:pt x="10030" y="10778"/>
                      <a:pt x="5105" y="13041"/>
                      <a:pt x="314" y="15348"/>
                    </a:cubicBezTo>
                    <a:cubicBezTo>
                      <a:pt x="1" y="15466"/>
                      <a:pt x="205" y="15859"/>
                      <a:pt x="471" y="15859"/>
                    </a:cubicBezTo>
                    <a:cubicBezTo>
                      <a:pt x="506" y="15859"/>
                      <a:pt x="543" y="15852"/>
                      <a:pt x="580" y="15836"/>
                    </a:cubicBezTo>
                    <a:cubicBezTo>
                      <a:pt x="5372" y="13529"/>
                      <a:pt x="10208" y="11266"/>
                      <a:pt x="14999" y="8915"/>
                    </a:cubicBezTo>
                    <a:cubicBezTo>
                      <a:pt x="19791" y="6608"/>
                      <a:pt x="23962" y="3458"/>
                      <a:pt x="28265" y="529"/>
                    </a:cubicBezTo>
                    <a:cubicBezTo>
                      <a:pt x="28489" y="343"/>
                      <a:pt x="28337" y="0"/>
                      <a:pt x="28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67"/>
              <p:cNvSpPr/>
              <p:nvPr/>
            </p:nvSpPr>
            <p:spPr>
              <a:xfrm>
                <a:off x="6212115" y="2296956"/>
                <a:ext cx="56818" cy="37855"/>
              </a:xfrm>
              <a:custGeom>
                <a:avLst/>
                <a:gdLst/>
                <a:ahLst/>
                <a:cxnLst/>
                <a:rect l="l" t="t" r="r" b="b"/>
                <a:pathLst>
                  <a:path w="800" h="533" extrusionOk="0">
                    <a:moveTo>
                      <a:pt x="356" y="0"/>
                    </a:moveTo>
                    <a:cubicBezTo>
                      <a:pt x="1" y="0"/>
                      <a:pt x="1" y="533"/>
                      <a:pt x="356"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67"/>
              <p:cNvSpPr/>
              <p:nvPr/>
            </p:nvSpPr>
            <p:spPr>
              <a:xfrm>
                <a:off x="6392512" y="1222102"/>
                <a:ext cx="897582" cy="975565"/>
              </a:xfrm>
              <a:custGeom>
                <a:avLst/>
                <a:gdLst/>
                <a:ahLst/>
                <a:cxnLst/>
                <a:rect l="l" t="t" r="r" b="b"/>
                <a:pathLst>
                  <a:path w="12638" h="13736" extrusionOk="0">
                    <a:moveTo>
                      <a:pt x="12274" y="1"/>
                    </a:moveTo>
                    <a:cubicBezTo>
                      <a:pt x="12193" y="1"/>
                      <a:pt x="12113" y="42"/>
                      <a:pt x="12058" y="138"/>
                    </a:cubicBezTo>
                    <a:cubicBezTo>
                      <a:pt x="9396" y="5551"/>
                      <a:pt x="4737" y="9499"/>
                      <a:pt x="212" y="13271"/>
                    </a:cubicBezTo>
                    <a:cubicBezTo>
                      <a:pt x="0" y="13447"/>
                      <a:pt x="181" y="13735"/>
                      <a:pt x="419" y="13735"/>
                    </a:cubicBezTo>
                    <a:cubicBezTo>
                      <a:pt x="481" y="13735"/>
                      <a:pt x="547" y="13716"/>
                      <a:pt x="611" y="13670"/>
                    </a:cubicBezTo>
                    <a:cubicBezTo>
                      <a:pt x="5181" y="9854"/>
                      <a:pt x="9839" y="5861"/>
                      <a:pt x="12546" y="448"/>
                    </a:cubicBezTo>
                    <a:cubicBezTo>
                      <a:pt x="12638" y="203"/>
                      <a:pt x="12455" y="1"/>
                      <a:pt x="12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67"/>
              <p:cNvSpPr/>
              <p:nvPr/>
            </p:nvSpPr>
            <p:spPr>
              <a:xfrm>
                <a:off x="7248830" y="1036520"/>
                <a:ext cx="37926" cy="46520"/>
              </a:xfrm>
              <a:custGeom>
                <a:avLst/>
                <a:gdLst/>
                <a:ahLst/>
                <a:cxnLst/>
                <a:rect l="l" t="t" r="r" b="b"/>
                <a:pathLst>
                  <a:path w="534" h="655" extrusionOk="0">
                    <a:moveTo>
                      <a:pt x="267" y="0"/>
                    </a:moveTo>
                    <a:cubicBezTo>
                      <a:pt x="134" y="0"/>
                      <a:pt x="1" y="89"/>
                      <a:pt x="1" y="266"/>
                    </a:cubicBezTo>
                    <a:lnTo>
                      <a:pt x="1" y="355"/>
                    </a:lnTo>
                    <a:cubicBezTo>
                      <a:pt x="1" y="555"/>
                      <a:pt x="134" y="654"/>
                      <a:pt x="267" y="654"/>
                    </a:cubicBezTo>
                    <a:cubicBezTo>
                      <a:pt x="400" y="654"/>
                      <a:pt x="533" y="555"/>
                      <a:pt x="533" y="355"/>
                    </a:cubicBezTo>
                    <a:lnTo>
                      <a:pt x="533" y="266"/>
                    </a:lnTo>
                    <a:cubicBezTo>
                      <a:pt x="533" y="89"/>
                      <a:pt x="400"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67"/>
              <p:cNvSpPr/>
              <p:nvPr/>
            </p:nvSpPr>
            <p:spPr>
              <a:xfrm>
                <a:off x="6527241" y="812728"/>
                <a:ext cx="56818" cy="41051"/>
              </a:xfrm>
              <a:custGeom>
                <a:avLst/>
                <a:gdLst/>
                <a:ahLst/>
                <a:cxnLst/>
                <a:rect l="l" t="t" r="r" b="b"/>
                <a:pathLst>
                  <a:path w="800" h="578" extrusionOk="0">
                    <a:moveTo>
                      <a:pt x="356" y="1"/>
                    </a:moveTo>
                    <a:cubicBezTo>
                      <a:pt x="1" y="1"/>
                      <a:pt x="1" y="578"/>
                      <a:pt x="356" y="578"/>
                    </a:cubicBezTo>
                    <a:lnTo>
                      <a:pt x="444" y="578"/>
                    </a:lnTo>
                    <a:cubicBezTo>
                      <a:pt x="799" y="578"/>
                      <a:pt x="79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67"/>
              <p:cNvSpPr/>
              <p:nvPr/>
            </p:nvSpPr>
            <p:spPr>
              <a:xfrm>
                <a:off x="6599755" y="806478"/>
                <a:ext cx="56747" cy="40980"/>
              </a:xfrm>
              <a:custGeom>
                <a:avLst/>
                <a:gdLst/>
                <a:ahLst/>
                <a:cxnLst/>
                <a:rect l="l" t="t" r="r" b="b"/>
                <a:pathLst>
                  <a:path w="799" h="577" extrusionOk="0">
                    <a:moveTo>
                      <a:pt x="355" y="0"/>
                    </a:moveTo>
                    <a:cubicBezTo>
                      <a:pt x="0" y="0"/>
                      <a:pt x="0" y="577"/>
                      <a:pt x="355" y="577"/>
                    </a:cubicBezTo>
                    <a:lnTo>
                      <a:pt x="444" y="577"/>
                    </a:lnTo>
                    <a:cubicBezTo>
                      <a:pt x="799" y="577"/>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67"/>
              <p:cNvSpPr/>
              <p:nvPr/>
            </p:nvSpPr>
            <p:spPr>
              <a:xfrm>
                <a:off x="6777170" y="785172"/>
                <a:ext cx="284019" cy="53551"/>
              </a:xfrm>
              <a:custGeom>
                <a:avLst/>
                <a:gdLst/>
                <a:ahLst/>
                <a:cxnLst/>
                <a:rect l="l" t="t" r="r" b="b"/>
                <a:pathLst>
                  <a:path w="3999" h="754" extrusionOk="0">
                    <a:moveTo>
                      <a:pt x="2005" y="1"/>
                    </a:moveTo>
                    <a:cubicBezTo>
                      <a:pt x="1451" y="1"/>
                      <a:pt x="896" y="56"/>
                      <a:pt x="342" y="167"/>
                    </a:cubicBezTo>
                    <a:cubicBezTo>
                      <a:pt x="1" y="252"/>
                      <a:pt x="110" y="746"/>
                      <a:pt x="433" y="746"/>
                    </a:cubicBezTo>
                    <a:cubicBezTo>
                      <a:pt x="447" y="746"/>
                      <a:pt x="461" y="746"/>
                      <a:pt x="475" y="744"/>
                    </a:cubicBezTo>
                    <a:cubicBezTo>
                      <a:pt x="985" y="633"/>
                      <a:pt x="1495" y="577"/>
                      <a:pt x="2000" y="577"/>
                    </a:cubicBezTo>
                    <a:cubicBezTo>
                      <a:pt x="2505" y="577"/>
                      <a:pt x="3004" y="633"/>
                      <a:pt x="3492" y="744"/>
                    </a:cubicBezTo>
                    <a:cubicBezTo>
                      <a:pt x="3520" y="750"/>
                      <a:pt x="3547" y="753"/>
                      <a:pt x="3573" y="753"/>
                    </a:cubicBezTo>
                    <a:cubicBezTo>
                      <a:pt x="3907" y="753"/>
                      <a:pt x="3999" y="249"/>
                      <a:pt x="3669" y="167"/>
                    </a:cubicBezTo>
                    <a:cubicBezTo>
                      <a:pt x="3115" y="56"/>
                      <a:pt x="2560" y="1"/>
                      <a:pt x="2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67"/>
              <p:cNvSpPr/>
              <p:nvPr/>
            </p:nvSpPr>
            <p:spPr>
              <a:xfrm>
                <a:off x="5084064" y="4208385"/>
                <a:ext cx="56250" cy="92755"/>
              </a:xfrm>
              <a:custGeom>
                <a:avLst/>
                <a:gdLst/>
                <a:ahLst/>
                <a:cxnLst/>
                <a:rect l="l" t="t" r="r" b="b"/>
                <a:pathLst>
                  <a:path w="792" h="1306" extrusionOk="0">
                    <a:moveTo>
                      <a:pt x="443" y="0"/>
                    </a:moveTo>
                    <a:cubicBezTo>
                      <a:pt x="326" y="0"/>
                      <a:pt x="202" y="57"/>
                      <a:pt x="133" y="196"/>
                    </a:cubicBezTo>
                    <a:cubicBezTo>
                      <a:pt x="44" y="462"/>
                      <a:pt x="0" y="728"/>
                      <a:pt x="0" y="1039"/>
                    </a:cubicBezTo>
                    <a:cubicBezTo>
                      <a:pt x="0" y="1217"/>
                      <a:pt x="144" y="1305"/>
                      <a:pt x="288" y="1305"/>
                    </a:cubicBezTo>
                    <a:cubicBezTo>
                      <a:pt x="433" y="1305"/>
                      <a:pt x="577" y="1217"/>
                      <a:pt x="577" y="1039"/>
                    </a:cubicBezTo>
                    <a:cubicBezTo>
                      <a:pt x="577" y="773"/>
                      <a:pt x="621" y="551"/>
                      <a:pt x="710" y="329"/>
                    </a:cubicBezTo>
                    <a:cubicBezTo>
                      <a:pt x="791" y="140"/>
                      <a:pt x="625"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67"/>
              <p:cNvSpPr/>
              <p:nvPr/>
            </p:nvSpPr>
            <p:spPr>
              <a:xfrm>
                <a:off x="5389674" y="4187646"/>
                <a:ext cx="41051" cy="44176"/>
              </a:xfrm>
              <a:custGeom>
                <a:avLst/>
                <a:gdLst/>
                <a:ahLst/>
                <a:cxnLst/>
                <a:rect l="l" t="t" r="r" b="b"/>
                <a:pathLst>
                  <a:path w="578" h="622" extrusionOk="0">
                    <a:moveTo>
                      <a:pt x="289" y="0"/>
                    </a:moveTo>
                    <a:cubicBezTo>
                      <a:pt x="145" y="0"/>
                      <a:pt x="1" y="89"/>
                      <a:pt x="1" y="266"/>
                    </a:cubicBezTo>
                    <a:lnTo>
                      <a:pt x="1" y="355"/>
                    </a:lnTo>
                    <a:cubicBezTo>
                      <a:pt x="1" y="532"/>
                      <a:pt x="145" y="621"/>
                      <a:pt x="289" y="621"/>
                    </a:cubicBezTo>
                    <a:cubicBezTo>
                      <a:pt x="433" y="621"/>
                      <a:pt x="578" y="532"/>
                      <a:pt x="578" y="355"/>
                    </a:cubicBezTo>
                    <a:lnTo>
                      <a:pt x="578" y="266"/>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67"/>
              <p:cNvSpPr/>
              <p:nvPr/>
            </p:nvSpPr>
            <p:spPr>
              <a:xfrm>
                <a:off x="5843437" y="3705475"/>
                <a:ext cx="41051" cy="44176"/>
              </a:xfrm>
              <a:custGeom>
                <a:avLst/>
                <a:gdLst/>
                <a:ahLst/>
                <a:cxnLst/>
                <a:rect l="l" t="t" r="r" b="b"/>
                <a:pathLst>
                  <a:path w="578" h="622" extrusionOk="0">
                    <a:moveTo>
                      <a:pt x="289" y="1"/>
                    </a:moveTo>
                    <a:cubicBezTo>
                      <a:pt x="145" y="1"/>
                      <a:pt x="1" y="89"/>
                      <a:pt x="1" y="267"/>
                    </a:cubicBezTo>
                    <a:lnTo>
                      <a:pt x="1" y="356"/>
                    </a:lnTo>
                    <a:cubicBezTo>
                      <a:pt x="1" y="533"/>
                      <a:pt x="145" y="622"/>
                      <a:pt x="289" y="622"/>
                    </a:cubicBezTo>
                    <a:cubicBezTo>
                      <a:pt x="433" y="622"/>
                      <a:pt x="577" y="533"/>
                      <a:pt x="577" y="356"/>
                    </a:cubicBezTo>
                    <a:lnTo>
                      <a:pt x="577" y="267"/>
                    </a:lnTo>
                    <a:cubicBezTo>
                      <a:pt x="577" y="89"/>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67"/>
              <p:cNvSpPr/>
              <p:nvPr/>
            </p:nvSpPr>
            <p:spPr>
              <a:xfrm>
                <a:off x="5488679" y="3882889"/>
                <a:ext cx="54261" cy="82386"/>
              </a:xfrm>
              <a:custGeom>
                <a:avLst/>
                <a:gdLst/>
                <a:ahLst/>
                <a:cxnLst/>
                <a:rect l="l" t="t" r="r" b="b"/>
                <a:pathLst>
                  <a:path w="764" h="1160" extrusionOk="0">
                    <a:moveTo>
                      <a:pt x="313" y="0"/>
                    </a:moveTo>
                    <a:cubicBezTo>
                      <a:pt x="160" y="0"/>
                      <a:pt x="0" y="133"/>
                      <a:pt x="27" y="342"/>
                    </a:cubicBezTo>
                    <a:cubicBezTo>
                      <a:pt x="71" y="564"/>
                      <a:pt x="115" y="742"/>
                      <a:pt x="160" y="963"/>
                    </a:cubicBezTo>
                    <a:cubicBezTo>
                      <a:pt x="194" y="1102"/>
                      <a:pt x="297" y="1159"/>
                      <a:pt x="406" y="1159"/>
                    </a:cubicBezTo>
                    <a:cubicBezTo>
                      <a:pt x="576" y="1159"/>
                      <a:pt x="763" y="1020"/>
                      <a:pt x="736" y="830"/>
                    </a:cubicBezTo>
                    <a:cubicBezTo>
                      <a:pt x="692" y="608"/>
                      <a:pt x="648" y="387"/>
                      <a:pt x="559" y="209"/>
                    </a:cubicBezTo>
                    <a:cubicBezTo>
                      <a:pt x="523" y="64"/>
                      <a:pt x="419" y="0"/>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67"/>
              <p:cNvSpPr/>
              <p:nvPr/>
            </p:nvSpPr>
            <p:spPr>
              <a:xfrm>
                <a:off x="6168791" y="2862651"/>
                <a:ext cx="59517" cy="44318"/>
              </a:xfrm>
              <a:custGeom>
                <a:avLst/>
                <a:gdLst/>
                <a:ahLst/>
                <a:cxnLst/>
                <a:rect l="l" t="t" r="r" b="b"/>
                <a:pathLst>
                  <a:path w="838" h="624" extrusionOk="0">
                    <a:moveTo>
                      <a:pt x="454" y="1"/>
                    </a:moveTo>
                    <a:cubicBezTo>
                      <a:pt x="236" y="1"/>
                      <a:pt x="0" y="289"/>
                      <a:pt x="211" y="465"/>
                    </a:cubicBezTo>
                    <a:lnTo>
                      <a:pt x="300" y="554"/>
                    </a:lnTo>
                    <a:cubicBezTo>
                      <a:pt x="349" y="603"/>
                      <a:pt x="404" y="624"/>
                      <a:pt x="459" y="624"/>
                    </a:cubicBezTo>
                    <a:cubicBezTo>
                      <a:pt x="653" y="624"/>
                      <a:pt x="838" y="362"/>
                      <a:pt x="700" y="155"/>
                    </a:cubicBezTo>
                    <a:lnTo>
                      <a:pt x="611" y="66"/>
                    </a:lnTo>
                    <a:cubicBezTo>
                      <a:pt x="565" y="20"/>
                      <a:pt x="510"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67"/>
              <p:cNvSpPr/>
              <p:nvPr/>
            </p:nvSpPr>
            <p:spPr>
              <a:xfrm>
                <a:off x="6335055" y="2852352"/>
                <a:ext cx="40980" cy="45738"/>
              </a:xfrm>
              <a:custGeom>
                <a:avLst/>
                <a:gdLst/>
                <a:ahLst/>
                <a:cxnLst/>
                <a:rect l="l" t="t" r="r" b="b"/>
                <a:pathLst>
                  <a:path w="577" h="644" extrusionOk="0">
                    <a:moveTo>
                      <a:pt x="289" y="0"/>
                    </a:moveTo>
                    <a:cubicBezTo>
                      <a:pt x="144" y="0"/>
                      <a:pt x="0" y="100"/>
                      <a:pt x="0" y="300"/>
                    </a:cubicBezTo>
                    <a:lnTo>
                      <a:pt x="0" y="344"/>
                    </a:lnTo>
                    <a:cubicBezTo>
                      <a:pt x="0" y="544"/>
                      <a:pt x="144" y="643"/>
                      <a:pt x="289" y="643"/>
                    </a:cubicBezTo>
                    <a:cubicBezTo>
                      <a:pt x="433" y="643"/>
                      <a:pt x="577" y="544"/>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67"/>
              <p:cNvSpPr/>
              <p:nvPr/>
            </p:nvSpPr>
            <p:spPr>
              <a:xfrm>
                <a:off x="6352100" y="2646955"/>
                <a:ext cx="84162" cy="140696"/>
              </a:xfrm>
              <a:custGeom>
                <a:avLst/>
                <a:gdLst/>
                <a:ahLst/>
                <a:cxnLst/>
                <a:rect l="l" t="t" r="r" b="b"/>
                <a:pathLst>
                  <a:path w="1185" h="1981" extrusionOk="0">
                    <a:moveTo>
                      <a:pt x="810" y="0"/>
                    </a:moveTo>
                    <a:cubicBezTo>
                      <a:pt x="732" y="0"/>
                      <a:pt x="656" y="38"/>
                      <a:pt x="603" y="130"/>
                    </a:cubicBezTo>
                    <a:cubicBezTo>
                      <a:pt x="337" y="618"/>
                      <a:pt x="159" y="1106"/>
                      <a:pt x="26" y="1639"/>
                    </a:cubicBezTo>
                    <a:cubicBezTo>
                      <a:pt x="0" y="1848"/>
                      <a:pt x="175" y="1981"/>
                      <a:pt x="341" y="1981"/>
                    </a:cubicBezTo>
                    <a:cubicBezTo>
                      <a:pt x="456" y="1981"/>
                      <a:pt x="567" y="1917"/>
                      <a:pt x="603" y="1772"/>
                    </a:cubicBezTo>
                    <a:cubicBezTo>
                      <a:pt x="692" y="1328"/>
                      <a:pt x="869" y="840"/>
                      <a:pt x="1091" y="396"/>
                    </a:cubicBezTo>
                    <a:cubicBezTo>
                      <a:pt x="1185" y="209"/>
                      <a:pt x="993"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67"/>
              <p:cNvSpPr/>
              <p:nvPr/>
            </p:nvSpPr>
            <p:spPr>
              <a:xfrm>
                <a:off x="6470494" y="2656188"/>
                <a:ext cx="41051" cy="44176"/>
              </a:xfrm>
              <a:custGeom>
                <a:avLst/>
                <a:gdLst/>
                <a:ahLst/>
                <a:cxnLst/>
                <a:rect l="l" t="t" r="r" b="b"/>
                <a:pathLst>
                  <a:path w="578" h="622" extrusionOk="0">
                    <a:moveTo>
                      <a:pt x="289" y="0"/>
                    </a:moveTo>
                    <a:cubicBezTo>
                      <a:pt x="145" y="0"/>
                      <a:pt x="1" y="89"/>
                      <a:pt x="1" y="266"/>
                    </a:cubicBezTo>
                    <a:lnTo>
                      <a:pt x="1" y="355"/>
                    </a:lnTo>
                    <a:cubicBezTo>
                      <a:pt x="1" y="533"/>
                      <a:pt x="145" y="621"/>
                      <a:pt x="289" y="621"/>
                    </a:cubicBezTo>
                    <a:cubicBezTo>
                      <a:pt x="434" y="621"/>
                      <a:pt x="578" y="533"/>
                      <a:pt x="578" y="355"/>
                    </a:cubicBezTo>
                    <a:lnTo>
                      <a:pt x="578" y="266"/>
                    </a:lnTo>
                    <a:cubicBezTo>
                      <a:pt x="578" y="89"/>
                      <a:pt x="434"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67"/>
              <p:cNvSpPr/>
              <p:nvPr/>
            </p:nvSpPr>
            <p:spPr>
              <a:xfrm>
                <a:off x="5982073" y="3181968"/>
                <a:ext cx="79474" cy="277840"/>
              </a:xfrm>
              <a:custGeom>
                <a:avLst/>
                <a:gdLst/>
                <a:ahLst/>
                <a:cxnLst/>
                <a:rect l="l" t="t" r="r" b="b"/>
                <a:pathLst>
                  <a:path w="1119" h="3912" extrusionOk="0">
                    <a:moveTo>
                      <a:pt x="758" y="1"/>
                    </a:moveTo>
                    <a:cubicBezTo>
                      <a:pt x="639" y="1"/>
                      <a:pt x="525" y="68"/>
                      <a:pt x="489" y="228"/>
                    </a:cubicBezTo>
                    <a:cubicBezTo>
                      <a:pt x="178" y="1249"/>
                      <a:pt x="178" y="2314"/>
                      <a:pt x="489" y="3334"/>
                    </a:cubicBezTo>
                    <a:lnTo>
                      <a:pt x="356" y="3334"/>
                    </a:lnTo>
                    <a:cubicBezTo>
                      <a:pt x="1" y="3334"/>
                      <a:pt x="1" y="3911"/>
                      <a:pt x="356" y="3911"/>
                    </a:cubicBezTo>
                    <a:lnTo>
                      <a:pt x="445" y="3911"/>
                    </a:lnTo>
                    <a:cubicBezTo>
                      <a:pt x="622" y="3911"/>
                      <a:pt x="755" y="3734"/>
                      <a:pt x="666" y="3556"/>
                    </a:cubicBezTo>
                    <a:lnTo>
                      <a:pt x="666" y="3556"/>
                    </a:lnTo>
                    <a:cubicBezTo>
                      <a:pt x="690" y="3561"/>
                      <a:pt x="712" y="3563"/>
                      <a:pt x="734" y="3563"/>
                    </a:cubicBezTo>
                    <a:cubicBezTo>
                      <a:pt x="923" y="3563"/>
                      <a:pt x="1061" y="3400"/>
                      <a:pt x="1021" y="3201"/>
                    </a:cubicBezTo>
                    <a:cubicBezTo>
                      <a:pt x="755" y="2269"/>
                      <a:pt x="755" y="1293"/>
                      <a:pt x="1066" y="362"/>
                    </a:cubicBezTo>
                    <a:cubicBezTo>
                      <a:pt x="1119" y="149"/>
                      <a:pt x="934"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67"/>
              <p:cNvSpPr/>
              <p:nvPr/>
            </p:nvSpPr>
            <p:spPr>
              <a:xfrm>
                <a:off x="6025681" y="2939852"/>
                <a:ext cx="59233" cy="44673"/>
              </a:xfrm>
              <a:custGeom>
                <a:avLst/>
                <a:gdLst/>
                <a:ahLst/>
                <a:cxnLst/>
                <a:rect l="l" t="t" r="r" b="b"/>
                <a:pathLst>
                  <a:path w="834" h="629" extrusionOk="0">
                    <a:moveTo>
                      <a:pt x="427" y="0"/>
                    </a:moveTo>
                    <a:cubicBezTo>
                      <a:pt x="361" y="0"/>
                      <a:pt x="292" y="26"/>
                      <a:pt x="230" y="88"/>
                    </a:cubicBezTo>
                    <a:lnTo>
                      <a:pt x="141" y="177"/>
                    </a:lnTo>
                    <a:cubicBezTo>
                      <a:pt x="0" y="388"/>
                      <a:pt x="168" y="628"/>
                      <a:pt x="376" y="628"/>
                    </a:cubicBezTo>
                    <a:cubicBezTo>
                      <a:pt x="430" y="628"/>
                      <a:pt x="486" y="612"/>
                      <a:pt x="540" y="576"/>
                    </a:cubicBezTo>
                    <a:lnTo>
                      <a:pt x="629" y="487"/>
                    </a:lnTo>
                    <a:cubicBezTo>
                      <a:pt x="834" y="283"/>
                      <a:pt x="646" y="0"/>
                      <a:pt x="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67"/>
              <p:cNvSpPr/>
              <p:nvPr/>
            </p:nvSpPr>
            <p:spPr>
              <a:xfrm>
                <a:off x="6083422" y="2812438"/>
                <a:ext cx="94105" cy="95809"/>
              </a:xfrm>
              <a:custGeom>
                <a:avLst/>
                <a:gdLst/>
                <a:ahLst/>
                <a:cxnLst/>
                <a:rect l="l" t="t" r="r" b="b"/>
                <a:pathLst>
                  <a:path w="1325" h="1349" extrusionOk="0">
                    <a:moveTo>
                      <a:pt x="1083" y="0"/>
                    </a:moveTo>
                    <a:cubicBezTo>
                      <a:pt x="1062" y="0"/>
                      <a:pt x="1040" y="6"/>
                      <a:pt x="1014" y="19"/>
                    </a:cubicBezTo>
                    <a:cubicBezTo>
                      <a:pt x="837" y="19"/>
                      <a:pt x="748" y="196"/>
                      <a:pt x="659" y="329"/>
                    </a:cubicBezTo>
                    <a:lnTo>
                      <a:pt x="171" y="862"/>
                    </a:lnTo>
                    <a:cubicBezTo>
                      <a:pt x="1" y="1066"/>
                      <a:pt x="197" y="1349"/>
                      <a:pt x="397" y="1349"/>
                    </a:cubicBezTo>
                    <a:cubicBezTo>
                      <a:pt x="458" y="1349"/>
                      <a:pt x="519" y="1323"/>
                      <a:pt x="570" y="1261"/>
                    </a:cubicBezTo>
                    <a:lnTo>
                      <a:pt x="925" y="862"/>
                    </a:lnTo>
                    <a:lnTo>
                      <a:pt x="1059" y="684"/>
                    </a:lnTo>
                    <a:lnTo>
                      <a:pt x="1103" y="595"/>
                    </a:lnTo>
                    <a:cubicBezTo>
                      <a:pt x="1192" y="551"/>
                      <a:pt x="1280" y="507"/>
                      <a:pt x="1325" y="418"/>
                    </a:cubicBezTo>
                    <a:cubicBezTo>
                      <a:pt x="1325" y="285"/>
                      <a:pt x="1325" y="152"/>
                      <a:pt x="1236" y="63"/>
                    </a:cubicBezTo>
                    <a:cubicBezTo>
                      <a:pt x="1173" y="32"/>
                      <a:pt x="1133" y="0"/>
                      <a:pt x="1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67"/>
              <p:cNvSpPr/>
              <p:nvPr/>
            </p:nvSpPr>
            <p:spPr>
              <a:xfrm>
                <a:off x="5887045" y="2115707"/>
                <a:ext cx="192045" cy="126065"/>
              </a:xfrm>
              <a:custGeom>
                <a:avLst/>
                <a:gdLst/>
                <a:ahLst/>
                <a:cxnLst/>
                <a:rect l="l" t="t" r="r" b="b"/>
                <a:pathLst>
                  <a:path w="2704" h="1775" extrusionOk="0">
                    <a:moveTo>
                      <a:pt x="463" y="0"/>
                    </a:moveTo>
                    <a:cubicBezTo>
                      <a:pt x="175" y="0"/>
                      <a:pt x="0" y="394"/>
                      <a:pt x="274" y="511"/>
                    </a:cubicBezTo>
                    <a:cubicBezTo>
                      <a:pt x="940" y="778"/>
                      <a:pt x="1561" y="1177"/>
                      <a:pt x="2138" y="1709"/>
                    </a:cubicBezTo>
                    <a:cubicBezTo>
                      <a:pt x="2183" y="1755"/>
                      <a:pt x="2236" y="1774"/>
                      <a:pt x="2290" y="1774"/>
                    </a:cubicBezTo>
                    <a:cubicBezTo>
                      <a:pt x="2496" y="1774"/>
                      <a:pt x="2704" y="1486"/>
                      <a:pt x="2492" y="1310"/>
                    </a:cubicBezTo>
                    <a:cubicBezTo>
                      <a:pt x="1960" y="778"/>
                      <a:pt x="1295" y="334"/>
                      <a:pt x="585" y="23"/>
                    </a:cubicBezTo>
                    <a:cubicBezTo>
                      <a:pt x="543" y="8"/>
                      <a:pt x="502"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67"/>
              <p:cNvSpPr/>
              <p:nvPr/>
            </p:nvSpPr>
            <p:spPr>
              <a:xfrm>
                <a:off x="6246774" y="1804131"/>
                <a:ext cx="41051" cy="42258"/>
              </a:xfrm>
              <a:custGeom>
                <a:avLst/>
                <a:gdLst/>
                <a:ahLst/>
                <a:cxnLst/>
                <a:rect l="l" t="t" r="r" b="b"/>
                <a:pathLst>
                  <a:path w="578" h="595" extrusionOk="0">
                    <a:moveTo>
                      <a:pt x="285" y="1"/>
                    </a:moveTo>
                    <a:cubicBezTo>
                      <a:pt x="142" y="1"/>
                      <a:pt x="1" y="101"/>
                      <a:pt x="1" y="284"/>
                    </a:cubicBezTo>
                    <a:lnTo>
                      <a:pt x="1" y="328"/>
                    </a:lnTo>
                    <a:cubicBezTo>
                      <a:pt x="1" y="506"/>
                      <a:pt x="145" y="595"/>
                      <a:pt x="289" y="595"/>
                    </a:cubicBezTo>
                    <a:cubicBezTo>
                      <a:pt x="433" y="595"/>
                      <a:pt x="578" y="506"/>
                      <a:pt x="578" y="328"/>
                    </a:cubicBezTo>
                    <a:lnTo>
                      <a:pt x="578" y="284"/>
                    </a:lnTo>
                    <a:cubicBezTo>
                      <a:pt x="556" y="90"/>
                      <a:pt x="420"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67"/>
              <p:cNvSpPr/>
              <p:nvPr/>
            </p:nvSpPr>
            <p:spPr>
              <a:xfrm>
                <a:off x="6001036" y="1538294"/>
                <a:ext cx="40980" cy="43395"/>
              </a:xfrm>
              <a:custGeom>
                <a:avLst/>
                <a:gdLst/>
                <a:ahLst/>
                <a:cxnLst/>
                <a:rect l="l" t="t" r="r" b="b"/>
                <a:pathLst>
                  <a:path w="577" h="611" extrusionOk="0">
                    <a:moveTo>
                      <a:pt x="289" y="1"/>
                    </a:moveTo>
                    <a:cubicBezTo>
                      <a:pt x="144" y="1"/>
                      <a:pt x="0" y="100"/>
                      <a:pt x="0" y="300"/>
                    </a:cubicBezTo>
                    <a:lnTo>
                      <a:pt x="0" y="344"/>
                    </a:lnTo>
                    <a:cubicBezTo>
                      <a:pt x="0" y="522"/>
                      <a:pt x="144" y="611"/>
                      <a:pt x="289" y="611"/>
                    </a:cubicBezTo>
                    <a:cubicBezTo>
                      <a:pt x="433" y="611"/>
                      <a:pt x="577" y="522"/>
                      <a:pt x="577" y="344"/>
                    </a:cubicBezTo>
                    <a:lnTo>
                      <a:pt x="577" y="300"/>
                    </a:lnTo>
                    <a:cubicBezTo>
                      <a:pt x="577"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67"/>
              <p:cNvSpPr/>
              <p:nvPr/>
            </p:nvSpPr>
            <p:spPr>
              <a:xfrm>
                <a:off x="6038820" y="1729700"/>
                <a:ext cx="37855" cy="44247"/>
              </a:xfrm>
              <a:custGeom>
                <a:avLst/>
                <a:gdLst/>
                <a:ahLst/>
                <a:cxnLst/>
                <a:rect l="l" t="t" r="r" b="b"/>
                <a:pathLst>
                  <a:path w="533" h="623" extrusionOk="0">
                    <a:moveTo>
                      <a:pt x="267" y="1"/>
                    </a:moveTo>
                    <a:cubicBezTo>
                      <a:pt x="134" y="1"/>
                      <a:pt x="1" y="90"/>
                      <a:pt x="1" y="267"/>
                    </a:cubicBezTo>
                    <a:lnTo>
                      <a:pt x="1" y="356"/>
                    </a:lnTo>
                    <a:cubicBezTo>
                      <a:pt x="1" y="533"/>
                      <a:pt x="134" y="622"/>
                      <a:pt x="267" y="622"/>
                    </a:cubicBezTo>
                    <a:cubicBezTo>
                      <a:pt x="400" y="622"/>
                      <a:pt x="533" y="533"/>
                      <a:pt x="533" y="356"/>
                    </a:cubicBezTo>
                    <a:lnTo>
                      <a:pt x="533" y="267"/>
                    </a:lnTo>
                    <a:cubicBezTo>
                      <a:pt x="533" y="90"/>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67"/>
              <p:cNvSpPr/>
              <p:nvPr/>
            </p:nvSpPr>
            <p:spPr>
              <a:xfrm>
                <a:off x="6049757" y="1668976"/>
                <a:ext cx="237854" cy="124716"/>
              </a:xfrm>
              <a:custGeom>
                <a:avLst/>
                <a:gdLst/>
                <a:ahLst/>
                <a:cxnLst/>
                <a:rect l="l" t="t" r="r" b="b"/>
                <a:pathLst>
                  <a:path w="3349" h="1756" extrusionOk="0">
                    <a:moveTo>
                      <a:pt x="279" y="1"/>
                    </a:moveTo>
                    <a:cubicBezTo>
                      <a:pt x="138" y="1"/>
                      <a:pt x="1" y="113"/>
                      <a:pt x="24" y="324"/>
                    </a:cubicBezTo>
                    <a:lnTo>
                      <a:pt x="24" y="368"/>
                    </a:lnTo>
                    <a:cubicBezTo>
                      <a:pt x="24" y="522"/>
                      <a:pt x="124" y="643"/>
                      <a:pt x="267" y="643"/>
                    </a:cubicBezTo>
                    <a:cubicBezTo>
                      <a:pt x="289" y="643"/>
                      <a:pt x="311" y="640"/>
                      <a:pt x="335" y="634"/>
                    </a:cubicBezTo>
                    <a:cubicBezTo>
                      <a:pt x="379" y="767"/>
                      <a:pt x="512" y="812"/>
                      <a:pt x="645" y="812"/>
                    </a:cubicBezTo>
                    <a:cubicBezTo>
                      <a:pt x="735" y="798"/>
                      <a:pt x="822" y="791"/>
                      <a:pt x="909" y="791"/>
                    </a:cubicBezTo>
                    <a:cubicBezTo>
                      <a:pt x="1638" y="791"/>
                      <a:pt x="2269" y="1263"/>
                      <a:pt x="2864" y="1699"/>
                    </a:cubicBezTo>
                    <a:cubicBezTo>
                      <a:pt x="2911" y="1738"/>
                      <a:pt x="2958" y="1755"/>
                      <a:pt x="3003" y="1755"/>
                    </a:cubicBezTo>
                    <a:cubicBezTo>
                      <a:pt x="3208" y="1755"/>
                      <a:pt x="3349" y="1393"/>
                      <a:pt x="3130" y="1211"/>
                    </a:cubicBezTo>
                    <a:cubicBezTo>
                      <a:pt x="2455" y="735"/>
                      <a:pt x="1710" y="259"/>
                      <a:pt x="861" y="259"/>
                    </a:cubicBezTo>
                    <a:cubicBezTo>
                      <a:pt x="761" y="259"/>
                      <a:pt x="659" y="265"/>
                      <a:pt x="556" y="279"/>
                    </a:cubicBezTo>
                    <a:cubicBezTo>
                      <a:pt x="535" y="91"/>
                      <a:pt x="406"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67"/>
              <p:cNvSpPr/>
              <p:nvPr/>
            </p:nvSpPr>
            <p:spPr>
              <a:xfrm>
                <a:off x="5729659" y="1500155"/>
                <a:ext cx="290695" cy="596660"/>
              </a:xfrm>
              <a:custGeom>
                <a:avLst/>
                <a:gdLst/>
                <a:ahLst/>
                <a:cxnLst/>
                <a:rect l="l" t="t" r="r" b="b"/>
                <a:pathLst>
                  <a:path w="4093" h="8401" extrusionOk="0">
                    <a:moveTo>
                      <a:pt x="348" y="0"/>
                    </a:moveTo>
                    <a:cubicBezTo>
                      <a:pt x="160" y="0"/>
                      <a:pt x="1" y="376"/>
                      <a:pt x="227" y="527"/>
                    </a:cubicBezTo>
                    <a:cubicBezTo>
                      <a:pt x="1159" y="1192"/>
                      <a:pt x="2135" y="1680"/>
                      <a:pt x="3244" y="1991"/>
                    </a:cubicBezTo>
                    <a:lnTo>
                      <a:pt x="3289" y="1991"/>
                    </a:lnTo>
                    <a:cubicBezTo>
                      <a:pt x="3200" y="2168"/>
                      <a:pt x="3156" y="2390"/>
                      <a:pt x="3067" y="2612"/>
                    </a:cubicBezTo>
                    <a:cubicBezTo>
                      <a:pt x="2446" y="2523"/>
                      <a:pt x="1825" y="2257"/>
                      <a:pt x="1292" y="1858"/>
                    </a:cubicBezTo>
                    <a:cubicBezTo>
                      <a:pt x="1237" y="1812"/>
                      <a:pt x="1177" y="1793"/>
                      <a:pt x="1118" y="1793"/>
                    </a:cubicBezTo>
                    <a:cubicBezTo>
                      <a:pt x="890" y="1793"/>
                      <a:pt x="681" y="2081"/>
                      <a:pt x="893" y="2257"/>
                    </a:cubicBezTo>
                    <a:cubicBezTo>
                      <a:pt x="1470" y="2701"/>
                      <a:pt x="2179" y="3011"/>
                      <a:pt x="2934" y="3144"/>
                    </a:cubicBezTo>
                    <a:cubicBezTo>
                      <a:pt x="2579" y="4608"/>
                      <a:pt x="2668" y="6161"/>
                      <a:pt x="3156" y="7581"/>
                    </a:cubicBezTo>
                    <a:cubicBezTo>
                      <a:pt x="2978" y="7492"/>
                      <a:pt x="2801" y="7404"/>
                      <a:pt x="2579" y="7315"/>
                    </a:cubicBezTo>
                    <a:cubicBezTo>
                      <a:pt x="2532" y="7288"/>
                      <a:pt x="2487" y="7277"/>
                      <a:pt x="2444" y="7277"/>
                    </a:cubicBezTo>
                    <a:cubicBezTo>
                      <a:pt x="2201" y="7277"/>
                      <a:pt x="2049" y="7652"/>
                      <a:pt x="2313" y="7803"/>
                    </a:cubicBezTo>
                    <a:cubicBezTo>
                      <a:pt x="2756" y="8025"/>
                      <a:pt x="3200" y="8202"/>
                      <a:pt x="3644" y="8380"/>
                    </a:cubicBezTo>
                    <a:cubicBezTo>
                      <a:pt x="3683" y="8394"/>
                      <a:pt x="3719" y="8401"/>
                      <a:pt x="3752" y="8401"/>
                    </a:cubicBezTo>
                    <a:cubicBezTo>
                      <a:pt x="4022" y="8401"/>
                      <a:pt x="4093" y="7966"/>
                      <a:pt x="3777" y="7847"/>
                    </a:cubicBezTo>
                    <a:lnTo>
                      <a:pt x="3688" y="7803"/>
                    </a:lnTo>
                    <a:cubicBezTo>
                      <a:pt x="3732" y="7714"/>
                      <a:pt x="3732" y="7670"/>
                      <a:pt x="3688" y="7581"/>
                    </a:cubicBezTo>
                    <a:cubicBezTo>
                      <a:pt x="3022" y="5718"/>
                      <a:pt x="3067" y="3632"/>
                      <a:pt x="3910" y="1813"/>
                    </a:cubicBezTo>
                    <a:cubicBezTo>
                      <a:pt x="4013" y="1607"/>
                      <a:pt x="3797" y="1401"/>
                      <a:pt x="3611" y="1401"/>
                    </a:cubicBezTo>
                    <a:cubicBezTo>
                      <a:pt x="3557" y="1401"/>
                      <a:pt x="3506" y="1418"/>
                      <a:pt x="3466" y="1458"/>
                    </a:cubicBezTo>
                    <a:cubicBezTo>
                      <a:pt x="3422" y="1458"/>
                      <a:pt x="3377" y="1414"/>
                      <a:pt x="3333" y="1414"/>
                    </a:cubicBezTo>
                    <a:cubicBezTo>
                      <a:pt x="2313" y="1103"/>
                      <a:pt x="1337" y="660"/>
                      <a:pt x="449" y="38"/>
                    </a:cubicBezTo>
                    <a:cubicBezTo>
                      <a:pt x="416" y="12"/>
                      <a:pt x="382"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67"/>
              <p:cNvSpPr/>
              <p:nvPr/>
            </p:nvSpPr>
            <p:spPr>
              <a:xfrm>
                <a:off x="5670852" y="1353281"/>
                <a:ext cx="207173" cy="136576"/>
              </a:xfrm>
              <a:custGeom>
                <a:avLst/>
                <a:gdLst/>
                <a:ahLst/>
                <a:cxnLst/>
                <a:rect l="l" t="t" r="r" b="b"/>
                <a:pathLst>
                  <a:path w="2917" h="1923" extrusionOk="0">
                    <a:moveTo>
                      <a:pt x="420" y="1"/>
                    </a:moveTo>
                    <a:cubicBezTo>
                      <a:pt x="181" y="1"/>
                      <a:pt x="1" y="289"/>
                      <a:pt x="212" y="465"/>
                    </a:cubicBezTo>
                    <a:cubicBezTo>
                      <a:pt x="833" y="1042"/>
                      <a:pt x="1588" y="1530"/>
                      <a:pt x="2342" y="1885"/>
                    </a:cubicBezTo>
                    <a:cubicBezTo>
                      <a:pt x="2395" y="1911"/>
                      <a:pt x="2446" y="1923"/>
                      <a:pt x="2494" y="1923"/>
                    </a:cubicBezTo>
                    <a:cubicBezTo>
                      <a:pt x="2764" y="1923"/>
                      <a:pt x="2917" y="1547"/>
                      <a:pt x="2653" y="1397"/>
                    </a:cubicBezTo>
                    <a:cubicBezTo>
                      <a:pt x="1898" y="1086"/>
                      <a:pt x="1188" y="642"/>
                      <a:pt x="612" y="66"/>
                    </a:cubicBezTo>
                    <a:cubicBezTo>
                      <a:pt x="548" y="20"/>
                      <a:pt x="482" y="1"/>
                      <a:pt x="4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7"/>
              <p:cNvSpPr/>
              <p:nvPr/>
            </p:nvSpPr>
            <p:spPr>
              <a:xfrm>
                <a:off x="5874971" y="1468195"/>
                <a:ext cx="59943" cy="41051"/>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7"/>
              <p:cNvSpPr/>
              <p:nvPr/>
            </p:nvSpPr>
            <p:spPr>
              <a:xfrm>
                <a:off x="5964459" y="1493479"/>
                <a:ext cx="58025" cy="43182"/>
              </a:xfrm>
              <a:custGeom>
                <a:avLst/>
                <a:gdLst/>
                <a:ahLst/>
                <a:cxnLst/>
                <a:rect l="l" t="t" r="r" b="b"/>
                <a:pathLst>
                  <a:path w="817" h="608" extrusionOk="0">
                    <a:moveTo>
                      <a:pt x="387" y="0"/>
                    </a:moveTo>
                    <a:cubicBezTo>
                      <a:pt x="188" y="0"/>
                      <a:pt x="0" y="283"/>
                      <a:pt x="205" y="487"/>
                    </a:cubicBezTo>
                    <a:lnTo>
                      <a:pt x="249" y="532"/>
                    </a:lnTo>
                    <a:cubicBezTo>
                      <a:pt x="313" y="585"/>
                      <a:pt x="381" y="608"/>
                      <a:pt x="446" y="608"/>
                    </a:cubicBezTo>
                    <a:cubicBezTo>
                      <a:pt x="652" y="608"/>
                      <a:pt x="817" y="379"/>
                      <a:pt x="648" y="177"/>
                    </a:cubicBezTo>
                    <a:lnTo>
                      <a:pt x="559" y="88"/>
                    </a:lnTo>
                    <a:cubicBezTo>
                      <a:pt x="508" y="26"/>
                      <a:pt x="447"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67"/>
              <p:cNvSpPr/>
              <p:nvPr/>
            </p:nvSpPr>
            <p:spPr>
              <a:xfrm>
                <a:off x="5620213" y="1559672"/>
                <a:ext cx="149573" cy="254261"/>
              </a:xfrm>
              <a:custGeom>
                <a:avLst/>
                <a:gdLst/>
                <a:ahLst/>
                <a:cxnLst/>
                <a:rect l="l" t="t" r="r" b="b"/>
                <a:pathLst>
                  <a:path w="2106" h="3580" extrusionOk="0">
                    <a:moveTo>
                      <a:pt x="359" y="0"/>
                    </a:moveTo>
                    <a:cubicBezTo>
                      <a:pt x="170" y="0"/>
                      <a:pt x="1" y="283"/>
                      <a:pt x="171" y="487"/>
                    </a:cubicBezTo>
                    <a:cubicBezTo>
                      <a:pt x="837" y="1330"/>
                      <a:pt x="1280" y="2306"/>
                      <a:pt x="1502" y="3371"/>
                    </a:cubicBezTo>
                    <a:cubicBezTo>
                      <a:pt x="1538" y="3516"/>
                      <a:pt x="1649" y="3580"/>
                      <a:pt x="1764" y="3580"/>
                    </a:cubicBezTo>
                    <a:cubicBezTo>
                      <a:pt x="1930" y="3580"/>
                      <a:pt x="2105" y="3448"/>
                      <a:pt x="2079" y="3238"/>
                    </a:cubicBezTo>
                    <a:cubicBezTo>
                      <a:pt x="1813" y="2084"/>
                      <a:pt x="1280" y="1020"/>
                      <a:pt x="526" y="88"/>
                    </a:cubicBezTo>
                    <a:cubicBezTo>
                      <a:pt x="474" y="26"/>
                      <a:pt x="416"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7"/>
              <p:cNvSpPr/>
              <p:nvPr/>
            </p:nvSpPr>
            <p:spPr>
              <a:xfrm>
                <a:off x="5739531" y="1855197"/>
                <a:ext cx="58878" cy="43395"/>
              </a:xfrm>
              <a:custGeom>
                <a:avLst/>
                <a:gdLst/>
                <a:ahLst/>
                <a:cxnLst/>
                <a:rect l="l" t="t" r="r" b="b"/>
                <a:pathLst>
                  <a:path w="829" h="611" extrusionOk="0">
                    <a:moveTo>
                      <a:pt x="385" y="1"/>
                    </a:moveTo>
                    <a:cubicBezTo>
                      <a:pt x="189" y="1"/>
                      <a:pt x="1" y="241"/>
                      <a:pt x="177" y="452"/>
                    </a:cubicBezTo>
                    <a:lnTo>
                      <a:pt x="221" y="541"/>
                    </a:lnTo>
                    <a:cubicBezTo>
                      <a:pt x="280" y="590"/>
                      <a:pt x="345" y="611"/>
                      <a:pt x="408" y="611"/>
                    </a:cubicBezTo>
                    <a:cubicBezTo>
                      <a:pt x="631" y="611"/>
                      <a:pt x="828" y="349"/>
                      <a:pt x="621" y="142"/>
                    </a:cubicBezTo>
                    <a:lnTo>
                      <a:pt x="532" y="53"/>
                    </a:lnTo>
                    <a:cubicBezTo>
                      <a:pt x="487" y="17"/>
                      <a:pt x="436" y="1"/>
                      <a:pt x="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67"/>
              <p:cNvSpPr/>
              <p:nvPr/>
            </p:nvSpPr>
            <p:spPr>
              <a:xfrm>
                <a:off x="5592869" y="1632257"/>
                <a:ext cx="121448" cy="221590"/>
              </a:xfrm>
              <a:custGeom>
                <a:avLst/>
                <a:gdLst/>
                <a:ahLst/>
                <a:cxnLst/>
                <a:rect l="l" t="t" r="r" b="b"/>
                <a:pathLst>
                  <a:path w="1710" h="3120" extrusionOk="0">
                    <a:moveTo>
                      <a:pt x="387" y="1"/>
                    </a:moveTo>
                    <a:cubicBezTo>
                      <a:pt x="195" y="1"/>
                      <a:pt x="1" y="210"/>
                      <a:pt x="157" y="397"/>
                    </a:cubicBezTo>
                    <a:cubicBezTo>
                      <a:pt x="645" y="1151"/>
                      <a:pt x="1000" y="1994"/>
                      <a:pt x="1133" y="2926"/>
                    </a:cubicBezTo>
                    <a:cubicBezTo>
                      <a:pt x="1167" y="3061"/>
                      <a:pt x="1259" y="3119"/>
                      <a:pt x="1360" y="3119"/>
                    </a:cubicBezTo>
                    <a:cubicBezTo>
                      <a:pt x="1523" y="3119"/>
                      <a:pt x="1710" y="2968"/>
                      <a:pt x="1710" y="2748"/>
                    </a:cubicBezTo>
                    <a:cubicBezTo>
                      <a:pt x="1532" y="1817"/>
                      <a:pt x="1177" y="929"/>
                      <a:pt x="600" y="131"/>
                    </a:cubicBezTo>
                    <a:cubicBezTo>
                      <a:pt x="548" y="38"/>
                      <a:pt x="46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67"/>
              <p:cNvSpPr/>
              <p:nvPr/>
            </p:nvSpPr>
            <p:spPr>
              <a:xfrm>
                <a:off x="5490526" y="1022600"/>
                <a:ext cx="104758" cy="319601"/>
              </a:xfrm>
              <a:custGeom>
                <a:avLst/>
                <a:gdLst/>
                <a:ahLst/>
                <a:cxnLst/>
                <a:rect l="l" t="t" r="r" b="b"/>
                <a:pathLst>
                  <a:path w="1475" h="4500" extrusionOk="0">
                    <a:moveTo>
                      <a:pt x="1121" y="0"/>
                    </a:moveTo>
                    <a:cubicBezTo>
                      <a:pt x="1008" y="0"/>
                      <a:pt x="895" y="57"/>
                      <a:pt x="843" y="196"/>
                    </a:cubicBezTo>
                    <a:cubicBezTo>
                      <a:pt x="355" y="1483"/>
                      <a:pt x="45" y="2814"/>
                      <a:pt x="1" y="4234"/>
                    </a:cubicBezTo>
                    <a:cubicBezTo>
                      <a:pt x="1" y="4411"/>
                      <a:pt x="145" y="4500"/>
                      <a:pt x="289" y="4500"/>
                    </a:cubicBezTo>
                    <a:cubicBezTo>
                      <a:pt x="433" y="4500"/>
                      <a:pt x="577" y="4411"/>
                      <a:pt x="577" y="4234"/>
                    </a:cubicBezTo>
                    <a:cubicBezTo>
                      <a:pt x="622" y="2902"/>
                      <a:pt x="932" y="1571"/>
                      <a:pt x="1420" y="329"/>
                    </a:cubicBezTo>
                    <a:cubicBezTo>
                      <a:pt x="1474" y="140"/>
                      <a:pt x="129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7"/>
              <p:cNvSpPr/>
              <p:nvPr/>
            </p:nvSpPr>
            <p:spPr>
              <a:xfrm>
                <a:off x="5455228" y="985668"/>
                <a:ext cx="70667" cy="130113"/>
              </a:xfrm>
              <a:custGeom>
                <a:avLst/>
                <a:gdLst/>
                <a:ahLst/>
                <a:cxnLst/>
                <a:rect l="l" t="t" r="r" b="b"/>
                <a:pathLst>
                  <a:path w="995" h="1832" extrusionOk="0">
                    <a:moveTo>
                      <a:pt x="662" y="0"/>
                    </a:moveTo>
                    <a:cubicBezTo>
                      <a:pt x="552" y="0"/>
                      <a:pt x="444" y="67"/>
                      <a:pt x="409" y="228"/>
                    </a:cubicBezTo>
                    <a:cubicBezTo>
                      <a:pt x="276" y="627"/>
                      <a:pt x="143" y="1071"/>
                      <a:pt x="54" y="1470"/>
                    </a:cubicBezTo>
                    <a:cubicBezTo>
                      <a:pt x="1" y="1682"/>
                      <a:pt x="170" y="1831"/>
                      <a:pt x="333" y="1831"/>
                    </a:cubicBezTo>
                    <a:cubicBezTo>
                      <a:pt x="443" y="1831"/>
                      <a:pt x="551" y="1764"/>
                      <a:pt x="586" y="1603"/>
                    </a:cubicBezTo>
                    <a:cubicBezTo>
                      <a:pt x="719" y="1204"/>
                      <a:pt x="852" y="805"/>
                      <a:pt x="941" y="361"/>
                    </a:cubicBezTo>
                    <a:cubicBezTo>
                      <a:pt x="994" y="149"/>
                      <a:pt x="825"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67"/>
              <p:cNvSpPr/>
              <p:nvPr/>
            </p:nvSpPr>
            <p:spPr>
              <a:xfrm>
                <a:off x="5334419" y="869120"/>
                <a:ext cx="86008" cy="87003"/>
              </a:xfrm>
              <a:custGeom>
                <a:avLst/>
                <a:gdLst/>
                <a:ahLst/>
                <a:cxnLst/>
                <a:rect l="l" t="t" r="r" b="b"/>
                <a:pathLst>
                  <a:path w="1211" h="1225" extrusionOk="0">
                    <a:moveTo>
                      <a:pt x="831" y="0"/>
                    </a:moveTo>
                    <a:cubicBezTo>
                      <a:pt x="744" y="0"/>
                      <a:pt x="657" y="41"/>
                      <a:pt x="601" y="139"/>
                    </a:cubicBezTo>
                    <a:cubicBezTo>
                      <a:pt x="468" y="360"/>
                      <a:pt x="335" y="627"/>
                      <a:pt x="158" y="849"/>
                    </a:cubicBezTo>
                    <a:cubicBezTo>
                      <a:pt x="1" y="1037"/>
                      <a:pt x="199" y="1225"/>
                      <a:pt x="391" y="1225"/>
                    </a:cubicBezTo>
                    <a:cubicBezTo>
                      <a:pt x="471" y="1225"/>
                      <a:pt x="549" y="1193"/>
                      <a:pt x="601" y="1115"/>
                    </a:cubicBezTo>
                    <a:cubicBezTo>
                      <a:pt x="779" y="893"/>
                      <a:pt x="956" y="671"/>
                      <a:pt x="1089" y="405"/>
                    </a:cubicBezTo>
                    <a:cubicBezTo>
                      <a:pt x="1211" y="192"/>
                      <a:pt x="1020" y="0"/>
                      <a:pt x="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67"/>
              <p:cNvSpPr/>
              <p:nvPr/>
            </p:nvSpPr>
            <p:spPr>
              <a:xfrm>
                <a:off x="5345569" y="813510"/>
                <a:ext cx="41051" cy="49716"/>
              </a:xfrm>
              <a:custGeom>
                <a:avLst/>
                <a:gdLst/>
                <a:ahLst/>
                <a:cxnLst/>
                <a:rect l="l" t="t" r="r" b="b"/>
                <a:pathLst>
                  <a:path w="578" h="700" extrusionOk="0">
                    <a:moveTo>
                      <a:pt x="289" y="1"/>
                    </a:moveTo>
                    <a:cubicBezTo>
                      <a:pt x="145" y="1"/>
                      <a:pt x="1" y="101"/>
                      <a:pt x="1" y="300"/>
                    </a:cubicBezTo>
                    <a:lnTo>
                      <a:pt x="1" y="434"/>
                    </a:lnTo>
                    <a:cubicBezTo>
                      <a:pt x="1" y="611"/>
                      <a:pt x="145" y="700"/>
                      <a:pt x="289" y="700"/>
                    </a:cubicBezTo>
                    <a:cubicBezTo>
                      <a:pt x="433" y="700"/>
                      <a:pt x="577" y="611"/>
                      <a:pt x="577" y="434"/>
                    </a:cubicBezTo>
                    <a:lnTo>
                      <a:pt x="577" y="300"/>
                    </a:lnTo>
                    <a:cubicBezTo>
                      <a:pt x="577" y="101"/>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67"/>
              <p:cNvSpPr/>
              <p:nvPr/>
            </p:nvSpPr>
            <p:spPr>
              <a:xfrm>
                <a:off x="5334916" y="2132397"/>
                <a:ext cx="254616" cy="166690"/>
              </a:xfrm>
              <a:custGeom>
                <a:avLst/>
                <a:gdLst/>
                <a:ahLst/>
                <a:cxnLst/>
                <a:rect l="l" t="t" r="r" b="b"/>
                <a:pathLst>
                  <a:path w="3585" h="2347" extrusionOk="0">
                    <a:moveTo>
                      <a:pt x="384" y="0"/>
                    </a:moveTo>
                    <a:cubicBezTo>
                      <a:pt x="89" y="0"/>
                      <a:pt x="0" y="464"/>
                      <a:pt x="328" y="587"/>
                    </a:cubicBezTo>
                    <a:cubicBezTo>
                      <a:pt x="1215" y="853"/>
                      <a:pt x="2058" y="1341"/>
                      <a:pt x="2724" y="2007"/>
                    </a:cubicBezTo>
                    <a:cubicBezTo>
                      <a:pt x="2724" y="2095"/>
                      <a:pt x="2768" y="2184"/>
                      <a:pt x="2901" y="2228"/>
                    </a:cubicBezTo>
                    <a:lnTo>
                      <a:pt x="3079" y="2317"/>
                    </a:lnTo>
                    <a:cubicBezTo>
                      <a:pt x="3119" y="2337"/>
                      <a:pt x="3159" y="2346"/>
                      <a:pt x="3198" y="2346"/>
                    </a:cubicBezTo>
                    <a:cubicBezTo>
                      <a:pt x="3415" y="2346"/>
                      <a:pt x="3585" y="2062"/>
                      <a:pt x="3434" y="1874"/>
                    </a:cubicBezTo>
                    <a:cubicBezTo>
                      <a:pt x="2591" y="1031"/>
                      <a:pt x="1570" y="365"/>
                      <a:pt x="461" y="10"/>
                    </a:cubicBezTo>
                    <a:cubicBezTo>
                      <a:pt x="434" y="3"/>
                      <a:pt x="408"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67"/>
              <p:cNvSpPr/>
              <p:nvPr/>
            </p:nvSpPr>
            <p:spPr>
              <a:xfrm>
                <a:off x="5379518" y="2074869"/>
                <a:ext cx="154829" cy="86363"/>
              </a:xfrm>
              <a:custGeom>
                <a:avLst/>
                <a:gdLst/>
                <a:ahLst/>
                <a:cxnLst/>
                <a:rect l="l" t="t" r="r" b="b"/>
                <a:pathLst>
                  <a:path w="2180" h="1216" extrusionOk="0">
                    <a:moveTo>
                      <a:pt x="346" y="0"/>
                    </a:moveTo>
                    <a:cubicBezTo>
                      <a:pt x="76" y="0"/>
                      <a:pt x="0" y="440"/>
                      <a:pt x="277" y="598"/>
                    </a:cubicBezTo>
                    <a:cubicBezTo>
                      <a:pt x="765" y="731"/>
                      <a:pt x="1209" y="953"/>
                      <a:pt x="1608" y="1175"/>
                    </a:cubicBezTo>
                    <a:cubicBezTo>
                      <a:pt x="1665" y="1203"/>
                      <a:pt x="1719" y="1216"/>
                      <a:pt x="1770" y="1216"/>
                    </a:cubicBezTo>
                    <a:cubicBezTo>
                      <a:pt x="2033" y="1216"/>
                      <a:pt x="2179" y="873"/>
                      <a:pt x="1918" y="687"/>
                    </a:cubicBezTo>
                    <a:cubicBezTo>
                      <a:pt x="1430" y="421"/>
                      <a:pt x="942" y="199"/>
                      <a:pt x="454" y="21"/>
                    </a:cubicBezTo>
                    <a:cubicBezTo>
                      <a:pt x="416" y="7"/>
                      <a:pt x="37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67"/>
              <p:cNvSpPr/>
              <p:nvPr/>
            </p:nvSpPr>
            <p:spPr>
              <a:xfrm>
                <a:off x="5071422" y="2394683"/>
                <a:ext cx="70028" cy="189062"/>
              </a:xfrm>
              <a:custGeom>
                <a:avLst/>
                <a:gdLst/>
                <a:ahLst/>
                <a:cxnLst/>
                <a:rect l="l" t="t" r="r" b="b"/>
                <a:pathLst>
                  <a:path w="986" h="2662" extrusionOk="0">
                    <a:moveTo>
                      <a:pt x="649" y="0"/>
                    </a:moveTo>
                    <a:cubicBezTo>
                      <a:pt x="540" y="0"/>
                      <a:pt x="435" y="54"/>
                      <a:pt x="400" y="177"/>
                    </a:cubicBezTo>
                    <a:cubicBezTo>
                      <a:pt x="134" y="887"/>
                      <a:pt x="1" y="1641"/>
                      <a:pt x="1" y="2396"/>
                    </a:cubicBezTo>
                    <a:cubicBezTo>
                      <a:pt x="1" y="2573"/>
                      <a:pt x="145" y="2662"/>
                      <a:pt x="289" y="2662"/>
                    </a:cubicBezTo>
                    <a:cubicBezTo>
                      <a:pt x="433" y="2662"/>
                      <a:pt x="577" y="2573"/>
                      <a:pt x="577" y="2396"/>
                    </a:cubicBezTo>
                    <a:cubicBezTo>
                      <a:pt x="533" y="1686"/>
                      <a:pt x="666" y="976"/>
                      <a:pt x="932" y="310"/>
                    </a:cubicBezTo>
                    <a:cubicBezTo>
                      <a:pt x="986" y="123"/>
                      <a:pt x="814"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7"/>
              <p:cNvSpPr/>
              <p:nvPr/>
            </p:nvSpPr>
            <p:spPr>
              <a:xfrm>
                <a:off x="5121848" y="2414428"/>
                <a:ext cx="66832" cy="236647"/>
              </a:xfrm>
              <a:custGeom>
                <a:avLst/>
                <a:gdLst/>
                <a:ahLst/>
                <a:cxnLst/>
                <a:rect l="l" t="t" r="r" b="b"/>
                <a:pathLst>
                  <a:path w="941" h="3332" extrusionOk="0">
                    <a:moveTo>
                      <a:pt x="614" y="1"/>
                    </a:moveTo>
                    <a:cubicBezTo>
                      <a:pt x="502" y="1"/>
                      <a:pt x="392" y="64"/>
                      <a:pt x="355" y="210"/>
                    </a:cubicBezTo>
                    <a:cubicBezTo>
                      <a:pt x="45" y="1141"/>
                      <a:pt x="0" y="2162"/>
                      <a:pt x="178" y="3138"/>
                    </a:cubicBezTo>
                    <a:cubicBezTo>
                      <a:pt x="195" y="3274"/>
                      <a:pt x="283" y="3331"/>
                      <a:pt x="383" y="3331"/>
                    </a:cubicBezTo>
                    <a:cubicBezTo>
                      <a:pt x="545" y="3331"/>
                      <a:pt x="738" y="3180"/>
                      <a:pt x="710" y="2960"/>
                    </a:cubicBezTo>
                    <a:cubicBezTo>
                      <a:pt x="577" y="2118"/>
                      <a:pt x="622" y="1230"/>
                      <a:pt x="888" y="343"/>
                    </a:cubicBezTo>
                    <a:cubicBezTo>
                      <a:pt x="940" y="133"/>
                      <a:pt x="776"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67"/>
              <p:cNvSpPr/>
              <p:nvPr/>
            </p:nvSpPr>
            <p:spPr>
              <a:xfrm>
                <a:off x="5409844" y="3217124"/>
                <a:ext cx="160227" cy="229829"/>
              </a:xfrm>
              <a:custGeom>
                <a:avLst/>
                <a:gdLst/>
                <a:ahLst/>
                <a:cxnLst/>
                <a:rect l="l" t="t" r="r" b="b"/>
                <a:pathLst>
                  <a:path w="2256" h="3236" extrusionOk="0">
                    <a:moveTo>
                      <a:pt x="387" y="1"/>
                    </a:moveTo>
                    <a:cubicBezTo>
                      <a:pt x="188" y="1"/>
                      <a:pt x="0" y="283"/>
                      <a:pt x="205" y="488"/>
                    </a:cubicBezTo>
                    <a:cubicBezTo>
                      <a:pt x="826" y="1242"/>
                      <a:pt x="1358" y="2085"/>
                      <a:pt x="1669" y="3061"/>
                    </a:cubicBezTo>
                    <a:cubicBezTo>
                      <a:pt x="1703" y="3181"/>
                      <a:pt x="1804" y="3235"/>
                      <a:pt x="1910" y="3235"/>
                    </a:cubicBezTo>
                    <a:cubicBezTo>
                      <a:pt x="2077" y="3235"/>
                      <a:pt x="2256" y="3101"/>
                      <a:pt x="2201" y="2884"/>
                    </a:cubicBezTo>
                    <a:cubicBezTo>
                      <a:pt x="1846" y="1863"/>
                      <a:pt x="1314" y="887"/>
                      <a:pt x="560" y="88"/>
                    </a:cubicBezTo>
                    <a:cubicBezTo>
                      <a:pt x="508" y="27"/>
                      <a:pt x="44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67"/>
              <p:cNvSpPr/>
              <p:nvPr/>
            </p:nvSpPr>
            <p:spPr>
              <a:xfrm>
                <a:off x="5456151" y="3174297"/>
                <a:ext cx="100142" cy="86861"/>
              </a:xfrm>
              <a:custGeom>
                <a:avLst/>
                <a:gdLst/>
                <a:ahLst/>
                <a:cxnLst/>
                <a:rect l="l" t="t" r="r" b="b"/>
                <a:pathLst>
                  <a:path w="1410" h="1223" extrusionOk="0">
                    <a:moveTo>
                      <a:pt x="409" y="1"/>
                    </a:moveTo>
                    <a:cubicBezTo>
                      <a:pt x="206" y="1"/>
                      <a:pt x="1" y="262"/>
                      <a:pt x="174" y="470"/>
                    </a:cubicBezTo>
                    <a:lnTo>
                      <a:pt x="839" y="1135"/>
                    </a:lnTo>
                    <a:cubicBezTo>
                      <a:pt x="891" y="1197"/>
                      <a:pt x="952" y="1223"/>
                      <a:pt x="1013" y="1223"/>
                    </a:cubicBezTo>
                    <a:cubicBezTo>
                      <a:pt x="1213" y="1223"/>
                      <a:pt x="1409" y="940"/>
                      <a:pt x="1239" y="736"/>
                    </a:cubicBezTo>
                    <a:cubicBezTo>
                      <a:pt x="973" y="470"/>
                      <a:pt x="795" y="292"/>
                      <a:pt x="573" y="70"/>
                    </a:cubicBezTo>
                    <a:cubicBezTo>
                      <a:pt x="524" y="21"/>
                      <a:pt x="467"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7"/>
              <p:cNvSpPr/>
              <p:nvPr/>
            </p:nvSpPr>
            <p:spPr>
              <a:xfrm>
                <a:off x="5588963" y="3321953"/>
                <a:ext cx="59872" cy="61932"/>
              </a:xfrm>
              <a:custGeom>
                <a:avLst/>
                <a:gdLst/>
                <a:ahLst/>
                <a:cxnLst/>
                <a:rect l="l" t="t" r="r" b="b"/>
                <a:pathLst>
                  <a:path w="843" h="872" extrusionOk="0">
                    <a:moveTo>
                      <a:pt x="320" y="1"/>
                    </a:moveTo>
                    <a:cubicBezTo>
                      <a:pt x="154" y="1"/>
                      <a:pt x="0" y="133"/>
                      <a:pt x="79" y="343"/>
                    </a:cubicBezTo>
                    <a:cubicBezTo>
                      <a:pt x="123" y="432"/>
                      <a:pt x="167" y="609"/>
                      <a:pt x="212" y="698"/>
                    </a:cubicBezTo>
                    <a:cubicBezTo>
                      <a:pt x="263" y="818"/>
                      <a:pt x="375" y="872"/>
                      <a:pt x="487" y="872"/>
                    </a:cubicBezTo>
                    <a:cubicBezTo>
                      <a:pt x="664" y="872"/>
                      <a:pt x="843" y="738"/>
                      <a:pt x="789" y="520"/>
                    </a:cubicBezTo>
                    <a:cubicBezTo>
                      <a:pt x="700" y="432"/>
                      <a:pt x="655" y="298"/>
                      <a:pt x="611" y="210"/>
                    </a:cubicBezTo>
                    <a:cubicBezTo>
                      <a:pt x="557" y="64"/>
                      <a:pt x="435" y="1"/>
                      <a:pt x="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7"/>
              <p:cNvSpPr/>
              <p:nvPr/>
            </p:nvSpPr>
            <p:spPr>
              <a:xfrm>
                <a:off x="5672628" y="2994468"/>
                <a:ext cx="104900" cy="194673"/>
              </a:xfrm>
              <a:custGeom>
                <a:avLst/>
                <a:gdLst/>
                <a:ahLst/>
                <a:cxnLst/>
                <a:rect l="l" t="t" r="r" b="b"/>
                <a:pathLst>
                  <a:path w="1477" h="2741" extrusionOk="0">
                    <a:moveTo>
                      <a:pt x="335" y="1"/>
                    </a:moveTo>
                    <a:cubicBezTo>
                      <a:pt x="171" y="1"/>
                      <a:pt x="1" y="144"/>
                      <a:pt x="54" y="384"/>
                    </a:cubicBezTo>
                    <a:cubicBezTo>
                      <a:pt x="232" y="1138"/>
                      <a:pt x="542" y="1892"/>
                      <a:pt x="897" y="2602"/>
                    </a:cubicBezTo>
                    <a:cubicBezTo>
                      <a:pt x="953" y="2700"/>
                      <a:pt x="1035" y="2741"/>
                      <a:pt x="1118" y="2741"/>
                    </a:cubicBezTo>
                    <a:cubicBezTo>
                      <a:pt x="1297" y="2741"/>
                      <a:pt x="1476" y="2549"/>
                      <a:pt x="1385" y="2336"/>
                    </a:cubicBezTo>
                    <a:cubicBezTo>
                      <a:pt x="1030" y="1626"/>
                      <a:pt x="764" y="961"/>
                      <a:pt x="587" y="206"/>
                    </a:cubicBezTo>
                    <a:cubicBezTo>
                      <a:pt x="551" y="64"/>
                      <a:pt x="445"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67"/>
              <p:cNvSpPr/>
              <p:nvPr/>
            </p:nvSpPr>
            <p:spPr>
              <a:xfrm>
                <a:off x="5751392" y="3031400"/>
                <a:ext cx="54900" cy="52486"/>
              </a:xfrm>
              <a:custGeom>
                <a:avLst/>
                <a:gdLst/>
                <a:ahLst/>
                <a:cxnLst/>
                <a:rect l="l" t="t" r="r" b="b"/>
                <a:pathLst>
                  <a:path w="773" h="739" extrusionOk="0">
                    <a:moveTo>
                      <a:pt x="356" y="0"/>
                    </a:moveTo>
                    <a:cubicBezTo>
                      <a:pt x="179" y="0"/>
                      <a:pt x="0" y="135"/>
                      <a:pt x="54" y="352"/>
                    </a:cubicBezTo>
                    <a:lnTo>
                      <a:pt x="143" y="529"/>
                    </a:lnTo>
                    <a:cubicBezTo>
                      <a:pt x="198" y="675"/>
                      <a:pt x="319" y="738"/>
                      <a:pt x="437" y="738"/>
                    </a:cubicBezTo>
                    <a:cubicBezTo>
                      <a:pt x="608" y="738"/>
                      <a:pt x="772" y="606"/>
                      <a:pt x="720" y="396"/>
                    </a:cubicBezTo>
                    <a:cubicBezTo>
                      <a:pt x="720" y="308"/>
                      <a:pt x="631" y="263"/>
                      <a:pt x="631" y="174"/>
                    </a:cubicBezTo>
                    <a:cubicBezTo>
                      <a:pt x="580" y="54"/>
                      <a:pt x="468"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7"/>
              <p:cNvSpPr/>
              <p:nvPr/>
            </p:nvSpPr>
            <p:spPr>
              <a:xfrm>
                <a:off x="5087189" y="3831540"/>
                <a:ext cx="59943" cy="41051"/>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7"/>
              <p:cNvSpPr/>
              <p:nvPr/>
            </p:nvSpPr>
            <p:spPr>
              <a:xfrm>
                <a:off x="5097132" y="3409382"/>
                <a:ext cx="257954" cy="397016"/>
              </a:xfrm>
              <a:custGeom>
                <a:avLst/>
                <a:gdLst/>
                <a:ahLst/>
                <a:cxnLst/>
                <a:rect l="l" t="t" r="r" b="b"/>
                <a:pathLst>
                  <a:path w="3632" h="5590" extrusionOk="0">
                    <a:moveTo>
                      <a:pt x="397" y="0"/>
                    </a:moveTo>
                    <a:cubicBezTo>
                      <a:pt x="196" y="0"/>
                      <a:pt x="1" y="283"/>
                      <a:pt x="171" y="487"/>
                    </a:cubicBezTo>
                    <a:cubicBezTo>
                      <a:pt x="526" y="842"/>
                      <a:pt x="925" y="1197"/>
                      <a:pt x="1280" y="1508"/>
                    </a:cubicBezTo>
                    <a:cubicBezTo>
                      <a:pt x="703" y="2706"/>
                      <a:pt x="304" y="3992"/>
                      <a:pt x="127" y="5323"/>
                    </a:cubicBezTo>
                    <a:cubicBezTo>
                      <a:pt x="104" y="5501"/>
                      <a:pt x="226" y="5589"/>
                      <a:pt x="360" y="5589"/>
                    </a:cubicBezTo>
                    <a:cubicBezTo>
                      <a:pt x="493" y="5589"/>
                      <a:pt x="637" y="5501"/>
                      <a:pt x="659" y="5323"/>
                    </a:cubicBezTo>
                    <a:cubicBezTo>
                      <a:pt x="836" y="4125"/>
                      <a:pt x="1191" y="2927"/>
                      <a:pt x="1768" y="1863"/>
                    </a:cubicBezTo>
                    <a:cubicBezTo>
                      <a:pt x="1857" y="1907"/>
                      <a:pt x="1946" y="1996"/>
                      <a:pt x="2079" y="2040"/>
                    </a:cubicBezTo>
                    <a:cubicBezTo>
                      <a:pt x="1591" y="2927"/>
                      <a:pt x="1280" y="3859"/>
                      <a:pt x="1147" y="4835"/>
                    </a:cubicBezTo>
                    <a:cubicBezTo>
                      <a:pt x="1125" y="5013"/>
                      <a:pt x="1258" y="5101"/>
                      <a:pt x="1402" y="5101"/>
                    </a:cubicBezTo>
                    <a:cubicBezTo>
                      <a:pt x="1546" y="5101"/>
                      <a:pt x="1702" y="5013"/>
                      <a:pt x="1724" y="4835"/>
                    </a:cubicBezTo>
                    <a:cubicBezTo>
                      <a:pt x="1813" y="3948"/>
                      <a:pt x="2079" y="3105"/>
                      <a:pt x="2522" y="2351"/>
                    </a:cubicBezTo>
                    <a:lnTo>
                      <a:pt x="2567" y="2351"/>
                    </a:lnTo>
                    <a:cubicBezTo>
                      <a:pt x="2789" y="2439"/>
                      <a:pt x="3055" y="2661"/>
                      <a:pt x="3277" y="2661"/>
                    </a:cubicBezTo>
                    <a:cubicBezTo>
                      <a:pt x="3619" y="2618"/>
                      <a:pt x="3631" y="2082"/>
                      <a:pt x="3315" y="2082"/>
                    </a:cubicBezTo>
                    <a:cubicBezTo>
                      <a:pt x="3303" y="2082"/>
                      <a:pt x="3290" y="2083"/>
                      <a:pt x="3277" y="2084"/>
                    </a:cubicBezTo>
                    <a:cubicBezTo>
                      <a:pt x="3144" y="2084"/>
                      <a:pt x="2789" y="1818"/>
                      <a:pt x="2700" y="1774"/>
                    </a:cubicBezTo>
                    <a:cubicBezTo>
                      <a:pt x="2434" y="1596"/>
                      <a:pt x="2168" y="1463"/>
                      <a:pt x="1946" y="1286"/>
                    </a:cubicBezTo>
                    <a:cubicBezTo>
                      <a:pt x="1458" y="931"/>
                      <a:pt x="1014" y="532"/>
                      <a:pt x="570" y="88"/>
                    </a:cubicBezTo>
                    <a:cubicBezTo>
                      <a:pt x="519" y="26"/>
                      <a:pt x="458"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67"/>
              <p:cNvSpPr/>
              <p:nvPr/>
            </p:nvSpPr>
            <p:spPr>
              <a:xfrm>
                <a:off x="5141237" y="3365206"/>
                <a:ext cx="115341" cy="92329"/>
              </a:xfrm>
              <a:custGeom>
                <a:avLst/>
                <a:gdLst/>
                <a:ahLst/>
                <a:cxnLst/>
                <a:rect l="l" t="t" r="r" b="b"/>
                <a:pathLst>
                  <a:path w="1624" h="1300" extrusionOk="0">
                    <a:moveTo>
                      <a:pt x="397" y="1"/>
                    </a:moveTo>
                    <a:cubicBezTo>
                      <a:pt x="197" y="1"/>
                      <a:pt x="1" y="284"/>
                      <a:pt x="171" y="488"/>
                    </a:cubicBezTo>
                    <a:cubicBezTo>
                      <a:pt x="437" y="799"/>
                      <a:pt x="748" y="1065"/>
                      <a:pt x="1103" y="1242"/>
                    </a:cubicBezTo>
                    <a:cubicBezTo>
                      <a:pt x="1151" y="1282"/>
                      <a:pt x="1200" y="1299"/>
                      <a:pt x="1247" y="1299"/>
                    </a:cubicBezTo>
                    <a:cubicBezTo>
                      <a:pt x="1460" y="1299"/>
                      <a:pt x="1624" y="944"/>
                      <a:pt x="1369" y="799"/>
                    </a:cubicBezTo>
                    <a:cubicBezTo>
                      <a:pt x="1058" y="577"/>
                      <a:pt x="792" y="355"/>
                      <a:pt x="570" y="89"/>
                    </a:cubicBezTo>
                    <a:cubicBezTo>
                      <a:pt x="519" y="27"/>
                      <a:pt x="458" y="1"/>
                      <a:pt x="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7"/>
              <p:cNvSpPr/>
              <p:nvPr/>
            </p:nvSpPr>
            <p:spPr>
              <a:xfrm>
                <a:off x="5309064" y="3478629"/>
                <a:ext cx="105895" cy="57386"/>
              </a:xfrm>
              <a:custGeom>
                <a:avLst/>
                <a:gdLst/>
                <a:ahLst/>
                <a:cxnLst/>
                <a:rect l="l" t="t" r="r" b="b"/>
                <a:pathLst>
                  <a:path w="1491" h="808" extrusionOk="0">
                    <a:moveTo>
                      <a:pt x="404" y="1"/>
                    </a:moveTo>
                    <a:cubicBezTo>
                      <a:pt x="186" y="1"/>
                      <a:pt x="0" y="274"/>
                      <a:pt x="204" y="444"/>
                    </a:cubicBezTo>
                    <a:cubicBezTo>
                      <a:pt x="436" y="676"/>
                      <a:pt x="703" y="807"/>
                      <a:pt x="1003" y="807"/>
                    </a:cubicBezTo>
                    <a:cubicBezTo>
                      <a:pt x="1046" y="807"/>
                      <a:pt x="1091" y="804"/>
                      <a:pt x="1136" y="799"/>
                    </a:cubicBezTo>
                    <a:cubicBezTo>
                      <a:pt x="1491" y="799"/>
                      <a:pt x="1491" y="266"/>
                      <a:pt x="1136" y="266"/>
                    </a:cubicBezTo>
                    <a:cubicBezTo>
                      <a:pt x="958" y="266"/>
                      <a:pt x="736" y="222"/>
                      <a:pt x="603" y="89"/>
                    </a:cubicBezTo>
                    <a:cubicBezTo>
                      <a:pt x="541" y="26"/>
                      <a:pt x="471" y="1"/>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67"/>
              <p:cNvSpPr/>
              <p:nvPr/>
            </p:nvSpPr>
            <p:spPr>
              <a:xfrm>
                <a:off x="4719790" y="3627634"/>
                <a:ext cx="159517" cy="219886"/>
              </a:xfrm>
              <a:custGeom>
                <a:avLst/>
                <a:gdLst/>
                <a:ahLst/>
                <a:cxnLst/>
                <a:rect l="l" t="t" r="r" b="b"/>
                <a:pathLst>
                  <a:path w="2246" h="3096" extrusionOk="0">
                    <a:moveTo>
                      <a:pt x="341" y="1"/>
                    </a:moveTo>
                    <a:cubicBezTo>
                      <a:pt x="176" y="1"/>
                      <a:pt x="1" y="133"/>
                      <a:pt x="27" y="342"/>
                    </a:cubicBezTo>
                    <a:cubicBezTo>
                      <a:pt x="160" y="964"/>
                      <a:pt x="426" y="1585"/>
                      <a:pt x="825" y="2117"/>
                    </a:cubicBezTo>
                    <a:cubicBezTo>
                      <a:pt x="1040" y="2418"/>
                      <a:pt x="1464" y="3095"/>
                      <a:pt x="1894" y="3095"/>
                    </a:cubicBezTo>
                    <a:cubicBezTo>
                      <a:pt x="1908" y="3095"/>
                      <a:pt x="1921" y="3095"/>
                      <a:pt x="1935" y="3093"/>
                    </a:cubicBezTo>
                    <a:cubicBezTo>
                      <a:pt x="2068" y="3093"/>
                      <a:pt x="2156" y="3005"/>
                      <a:pt x="2201" y="2916"/>
                    </a:cubicBezTo>
                    <a:cubicBezTo>
                      <a:pt x="2245" y="2783"/>
                      <a:pt x="2201" y="2650"/>
                      <a:pt x="2112" y="2561"/>
                    </a:cubicBezTo>
                    <a:cubicBezTo>
                      <a:pt x="2081" y="2529"/>
                      <a:pt x="2027" y="2498"/>
                      <a:pt x="1967" y="2498"/>
                    </a:cubicBezTo>
                    <a:cubicBezTo>
                      <a:pt x="1942" y="2498"/>
                      <a:pt x="1916" y="2503"/>
                      <a:pt x="1890" y="2516"/>
                    </a:cubicBezTo>
                    <a:cubicBezTo>
                      <a:pt x="1757" y="2383"/>
                      <a:pt x="1668" y="2295"/>
                      <a:pt x="1580" y="2162"/>
                    </a:cubicBezTo>
                    <a:cubicBezTo>
                      <a:pt x="1402" y="1984"/>
                      <a:pt x="1225" y="1762"/>
                      <a:pt x="1092" y="1540"/>
                    </a:cubicBezTo>
                    <a:cubicBezTo>
                      <a:pt x="870" y="1097"/>
                      <a:pt x="692" y="653"/>
                      <a:pt x="603" y="209"/>
                    </a:cubicBezTo>
                    <a:cubicBezTo>
                      <a:pt x="567" y="64"/>
                      <a:pt x="457"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67"/>
              <p:cNvSpPr/>
              <p:nvPr/>
            </p:nvSpPr>
            <p:spPr>
              <a:xfrm>
                <a:off x="4872985" y="3837932"/>
                <a:ext cx="58594" cy="41477"/>
              </a:xfrm>
              <a:custGeom>
                <a:avLst/>
                <a:gdLst/>
                <a:ahLst/>
                <a:cxnLst/>
                <a:rect l="l" t="t" r="r" b="b"/>
                <a:pathLst>
                  <a:path w="825" h="584" extrusionOk="0">
                    <a:moveTo>
                      <a:pt x="418" y="0"/>
                    </a:moveTo>
                    <a:cubicBezTo>
                      <a:pt x="352" y="0"/>
                      <a:pt x="283" y="26"/>
                      <a:pt x="221" y="88"/>
                    </a:cubicBezTo>
                    <a:lnTo>
                      <a:pt x="177" y="132"/>
                    </a:lnTo>
                    <a:cubicBezTo>
                      <a:pt x="0" y="344"/>
                      <a:pt x="189" y="584"/>
                      <a:pt x="385" y="584"/>
                    </a:cubicBezTo>
                    <a:cubicBezTo>
                      <a:pt x="435" y="584"/>
                      <a:pt x="486" y="568"/>
                      <a:pt x="532" y="532"/>
                    </a:cubicBezTo>
                    <a:lnTo>
                      <a:pt x="621" y="487"/>
                    </a:lnTo>
                    <a:cubicBezTo>
                      <a:pt x="825" y="283"/>
                      <a:pt x="63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7"/>
              <p:cNvSpPr/>
              <p:nvPr/>
            </p:nvSpPr>
            <p:spPr>
              <a:xfrm>
                <a:off x="4777815" y="3611867"/>
                <a:ext cx="99432" cy="103125"/>
              </a:xfrm>
              <a:custGeom>
                <a:avLst/>
                <a:gdLst/>
                <a:ahLst/>
                <a:cxnLst/>
                <a:rect l="l" t="t" r="r" b="b"/>
                <a:pathLst>
                  <a:path w="1400" h="1452" extrusionOk="0">
                    <a:moveTo>
                      <a:pt x="335" y="1"/>
                    </a:moveTo>
                    <a:cubicBezTo>
                      <a:pt x="165" y="1"/>
                      <a:pt x="0" y="133"/>
                      <a:pt x="53" y="343"/>
                    </a:cubicBezTo>
                    <a:cubicBezTo>
                      <a:pt x="230" y="742"/>
                      <a:pt x="452" y="1097"/>
                      <a:pt x="807" y="1363"/>
                    </a:cubicBezTo>
                    <a:cubicBezTo>
                      <a:pt x="870" y="1426"/>
                      <a:pt x="939" y="1451"/>
                      <a:pt x="1006" y="1451"/>
                    </a:cubicBezTo>
                    <a:cubicBezTo>
                      <a:pt x="1222" y="1451"/>
                      <a:pt x="1400" y="1178"/>
                      <a:pt x="1162" y="1008"/>
                    </a:cubicBezTo>
                    <a:cubicBezTo>
                      <a:pt x="940" y="786"/>
                      <a:pt x="763" y="520"/>
                      <a:pt x="629" y="210"/>
                    </a:cubicBezTo>
                    <a:cubicBezTo>
                      <a:pt x="575" y="64"/>
                      <a:pt x="454"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67"/>
              <p:cNvSpPr/>
              <p:nvPr/>
            </p:nvSpPr>
            <p:spPr>
              <a:xfrm>
                <a:off x="4557503" y="3664992"/>
                <a:ext cx="164204" cy="81747"/>
              </a:xfrm>
              <a:custGeom>
                <a:avLst/>
                <a:gdLst/>
                <a:ahLst/>
                <a:cxnLst/>
                <a:rect l="l" t="t" r="r" b="b"/>
                <a:pathLst>
                  <a:path w="2312" h="1151" extrusionOk="0">
                    <a:moveTo>
                      <a:pt x="402" y="0"/>
                    </a:moveTo>
                    <a:cubicBezTo>
                      <a:pt x="159" y="0"/>
                      <a:pt x="0" y="375"/>
                      <a:pt x="226" y="526"/>
                    </a:cubicBezTo>
                    <a:cubicBezTo>
                      <a:pt x="759" y="881"/>
                      <a:pt x="1336" y="1103"/>
                      <a:pt x="2001" y="1147"/>
                    </a:cubicBezTo>
                    <a:cubicBezTo>
                      <a:pt x="2014" y="1149"/>
                      <a:pt x="2025" y="1150"/>
                      <a:pt x="2037" y="1150"/>
                    </a:cubicBezTo>
                    <a:cubicBezTo>
                      <a:pt x="2311" y="1150"/>
                      <a:pt x="2299" y="658"/>
                      <a:pt x="2001" y="615"/>
                    </a:cubicBezTo>
                    <a:cubicBezTo>
                      <a:pt x="1469" y="526"/>
                      <a:pt x="936" y="349"/>
                      <a:pt x="537" y="38"/>
                    </a:cubicBezTo>
                    <a:cubicBezTo>
                      <a:pt x="490" y="12"/>
                      <a:pt x="44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67"/>
              <p:cNvSpPr/>
              <p:nvPr/>
            </p:nvSpPr>
            <p:spPr>
              <a:xfrm>
                <a:off x="4516737" y="3718330"/>
                <a:ext cx="134730" cy="75710"/>
              </a:xfrm>
              <a:custGeom>
                <a:avLst/>
                <a:gdLst/>
                <a:ahLst/>
                <a:cxnLst/>
                <a:rect l="l" t="t" r="r" b="b"/>
                <a:pathLst>
                  <a:path w="1897" h="1066" extrusionOk="0">
                    <a:moveTo>
                      <a:pt x="390" y="1"/>
                    </a:moveTo>
                    <a:cubicBezTo>
                      <a:pt x="152" y="1"/>
                      <a:pt x="0" y="343"/>
                      <a:pt x="224" y="530"/>
                    </a:cubicBezTo>
                    <a:cubicBezTo>
                      <a:pt x="623" y="796"/>
                      <a:pt x="1067" y="973"/>
                      <a:pt x="1510" y="1062"/>
                    </a:cubicBezTo>
                    <a:cubicBezTo>
                      <a:pt x="1525" y="1064"/>
                      <a:pt x="1539" y="1065"/>
                      <a:pt x="1553" y="1065"/>
                    </a:cubicBezTo>
                    <a:cubicBezTo>
                      <a:pt x="1828" y="1065"/>
                      <a:pt x="1897" y="659"/>
                      <a:pt x="1643" y="574"/>
                    </a:cubicBezTo>
                    <a:cubicBezTo>
                      <a:pt x="1244" y="441"/>
                      <a:pt x="845" y="263"/>
                      <a:pt x="534" y="42"/>
                    </a:cubicBezTo>
                    <a:cubicBezTo>
                      <a:pt x="484" y="13"/>
                      <a:pt x="436"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67"/>
              <p:cNvSpPr/>
              <p:nvPr/>
            </p:nvSpPr>
            <p:spPr>
              <a:xfrm>
                <a:off x="4869576" y="2023236"/>
                <a:ext cx="220667" cy="239488"/>
              </a:xfrm>
              <a:custGeom>
                <a:avLst/>
                <a:gdLst/>
                <a:ahLst/>
                <a:cxnLst/>
                <a:rect l="l" t="t" r="r" b="b"/>
                <a:pathLst>
                  <a:path w="3107" h="3372" extrusionOk="0">
                    <a:moveTo>
                      <a:pt x="2669" y="0"/>
                    </a:moveTo>
                    <a:cubicBezTo>
                      <a:pt x="2625" y="0"/>
                      <a:pt x="2579" y="12"/>
                      <a:pt x="2532" y="39"/>
                    </a:cubicBezTo>
                    <a:cubicBezTo>
                      <a:pt x="1467" y="793"/>
                      <a:pt x="624" y="1769"/>
                      <a:pt x="92" y="2967"/>
                    </a:cubicBezTo>
                    <a:cubicBezTo>
                      <a:pt x="1" y="3180"/>
                      <a:pt x="180" y="3372"/>
                      <a:pt x="359" y="3372"/>
                    </a:cubicBezTo>
                    <a:cubicBezTo>
                      <a:pt x="442" y="3372"/>
                      <a:pt x="524" y="3331"/>
                      <a:pt x="580" y="3233"/>
                    </a:cubicBezTo>
                    <a:cubicBezTo>
                      <a:pt x="1068" y="2124"/>
                      <a:pt x="1822" y="1192"/>
                      <a:pt x="2843" y="527"/>
                    </a:cubicBezTo>
                    <a:cubicBezTo>
                      <a:pt x="3107" y="376"/>
                      <a:pt x="2922" y="0"/>
                      <a:pt x="2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67"/>
              <p:cNvSpPr/>
              <p:nvPr/>
            </p:nvSpPr>
            <p:spPr>
              <a:xfrm>
                <a:off x="5055655" y="1932185"/>
                <a:ext cx="41051" cy="43395"/>
              </a:xfrm>
              <a:custGeom>
                <a:avLst/>
                <a:gdLst/>
                <a:ahLst/>
                <a:cxnLst/>
                <a:rect l="l" t="t" r="r" b="b"/>
                <a:pathLst>
                  <a:path w="578" h="611" extrusionOk="0">
                    <a:moveTo>
                      <a:pt x="289" y="1"/>
                    </a:moveTo>
                    <a:cubicBezTo>
                      <a:pt x="145" y="1"/>
                      <a:pt x="1" y="100"/>
                      <a:pt x="1" y="300"/>
                    </a:cubicBezTo>
                    <a:lnTo>
                      <a:pt x="1" y="344"/>
                    </a:lnTo>
                    <a:cubicBezTo>
                      <a:pt x="1" y="522"/>
                      <a:pt x="145" y="611"/>
                      <a:pt x="289" y="611"/>
                    </a:cubicBezTo>
                    <a:cubicBezTo>
                      <a:pt x="433" y="611"/>
                      <a:pt x="578" y="522"/>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67"/>
              <p:cNvSpPr/>
              <p:nvPr/>
            </p:nvSpPr>
            <p:spPr>
              <a:xfrm>
                <a:off x="4832716" y="1716774"/>
                <a:ext cx="240127" cy="467044"/>
              </a:xfrm>
              <a:custGeom>
                <a:avLst/>
                <a:gdLst/>
                <a:ahLst/>
                <a:cxnLst/>
                <a:rect l="l" t="t" r="r" b="b"/>
                <a:pathLst>
                  <a:path w="3381" h="6576" extrusionOk="0">
                    <a:moveTo>
                      <a:pt x="2999" y="0"/>
                    </a:moveTo>
                    <a:cubicBezTo>
                      <a:pt x="2907" y="0"/>
                      <a:pt x="2810" y="41"/>
                      <a:pt x="2740" y="139"/>
                    </a:cubicBezTo>
                    <a:cubicBezTo>
                      <a:pt x="2031" y="1248"/>
                      <a:pt x="1321" y="2889"/>
                      <a:pt x="1720" y="4265"/>
                    </a:cubicBezTo>
                    <a:cubicBezTo>
                      <a:pt x="1631" y="4354"/>
                      <a:pt x="1542" y="4442"/>
                      <a:pt x="1454" y="4487"/>
                    </a:cubicBezTo>
                    <a:cubicBezTo>
                      <a:pt x="1321" y="4043"/>
                      <a:pt x="1276" y="3555"/>
                      <a:pt x="1321" y="3067"/>
                    </a:cubicBezTo>
                    <a:cubicBezTo>
                      <a:pt x="1365" y="2534"/>
                      <a:pt x="1454" y="2046"/>
                      <a:pt x="1631" y="1603"/>
                    </a:cubicBezTo>
                    <a:cubicBezTo>
                      <a:pt x="1684" y="1363"/>
                      <a:pt x="1498" y="1219"/>
                      <a:pt x="1321" y="1219"/>
                    </a:cubicBezTo>
                    <a:cubicBezTo>
                      <a:pt x="1204" y="1219"/>
                      <a:pt x="1090" y="1283"/>
                      <a:pt x="1054" y="1425"/>
                    </a:cubicBezTo>
                    <a:cubicBezTo>
                      <a:pt x="788" y="2401"/>
                      <a:pt x="433" y="3954"/>
                      <a:pt x="1010" y="4842"/>
                    </a:cubicBezTo>
                    <a:cubicBezTo>
                      <a:pt x="655" y="5241"/>
                      <a:pt x="345" y="5685"/>
                      <a:pt x="123" y="6128"/>
                    </a:cubicBezTo>
                    <a:cubicBezTo>
                      <a:pt x="0" y="6373"/>
                      <a:pt x="195" y="6576"/>
                      <a:pt x="371" y="6576"/>
                    </a:cubicBezTo>
                    <a:cubicBezTo>
                      <a:pt x="450" y="6576"/>
                      <a:pt x="525" y="6535"/>
                      <a:pt x="566" y="6439"/>
                    </a:cubicBezTo>
                    <a:cubicBezTo>
                      <a:pt x="921" y="5729"/>
                      <a:pt x="1409" y="5152"/>
                      <a:pt x="2031" y="4709"/>
                    </a:cubicBezTo>
                    <a:cubicBezTo>
                      <a:pt x="2119" y="4709"/>
                      <a:pt x="2208" y="4664"/>
                      <a:pt x="2252" y="4575"/>
                    </a:cubicBezTo>
                    <a:cubicBezTo>
                      <a:pt x="2430" y="4487"/>
                      <a:pt x="2607" y="4354"/>
                      <a:pt x="2785" y="4265"/>
                    </a:cubicBezTo>
                    <a:cubicBezTo>
                      <a:pt x="3049" y="4152"/>
                      <a:pt x="2864" y="3783"/>
                      <a:pt x="2613" y="3783"/>
                    </a:cubicBezTo>
                    <a:cubicBezTo>
                      <a:pt x="2568" y="3783"/>
                      <a:pt x="2521" y="3794"/>
                      <a:pt x="2474" y="3821"/>
                    </a:cubicBezTo>
                    <a:cubicBezTo>
                      <a:pt x="2385" y="3866"/>
                      <a:pt x="2297" y="3910"/>
                      <a:pt x="2208" y="3954"/>
                    </a:cubicBezTo>
                    <a:cubicBezTo>
                      <a:pt x="1942" y="2801"/>
                      <a:pt x="2652" y="1337"/>
                      <a:pt x="3228" y="405"/>
                    </a:cubicBezTo>
                    <a:cubicBezTo>
                      <a:pt x="3380" y="192"/>
                      <a:pt x="3199" y="0"/>
                      <a:pt x="2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7"/>
              <p:cNvSpPr/>
              <p:nvPr/>
            </p:nvSpPr>
            <p:spPr>
              <a:xfrm>
                <a:off x="5065101" y="1661163"/>
                <a:ext cx="41051" cy="43466"/>
              </a:xfrm>
              <a:custGeom>
                <a:avLst/>
                <a:gdLst/>
                <a:ahLst/>
                <a:cxnLst/>
                <a:rect l="l" t="t" r="r" b="b"/>
                <a:pathLst>
                  <a:path w="578" h="612" extrusionOk="0">
                    <a:moveTo>
                      <a:pt x="289" y="1"/>
                    </a:moveTo>
                    <a:cubicBezTo>
                      <a:pt x="145" y="1"/>
                      <a:pt x="1" y="101"/>
                      <a:pt x="1" y="300"/>
                    </a:cubicBezTo>
                    <a:lnTo>
                      <a:pt x="1" y="345"/>
                    </a:lnTo>
                    <a:cubicBezTo>
                      <a:pt x="1" y="522"/>
                      <a:pt x="145" y="611"/>
                      <a:pt x="289" y="611"/>
                    </a:cubicBezTo>
                    <a:cubicBezTo>
                      <a:pt x="433" y="611"/>
                      <a:pt x="578" y="522"/>
                      <a:pt x="578" y="345"/>
                    </a:cubicBezTo>
                    <a:lnTo>
                      <a:pt x="578" y="300"/>
                    </a:lnTo>
                    <a:cubicBezTo>
                      <a:pt x="578" y="101"/>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67"/>
              <p:cNvSpPr/>
              <p:nvPr/>
            </p:nvSpPr>
            <p:spPr>
              <a:xfrm>
                <a:off x="4976891" y="1650936"/>
                <a:ext cx="41051" cy="44176"/>
              </a:xfrm>
              <a:custGeom>
                <a:avLst/>
                <a:gdLst/>
                <a:ahLst/>
                <a:cxnLst/>
                <a:rect l="l" t="t" r="r" b="b"/>
                <a:pathLst>
                  <a:path w="578" h="622" extrusionOk="0">
                    <a:moveTo>
                      <a:pt x="289" y="1"/>
                    </a:moveTo>
                    <a:cubicBezTo>
                      <a:pt x="145" y="1"/>
                      <a:pt x="1" y="90"/>
                      <a:pt x="1" y="267"/>
                    </a:cubicBezTo>
                    <a:lnTo>
                      <a:pt x="1" y="356"/>
                    </a:lnTo>
                    <a:cubicBezTo>
                      <a:pt x="1" y="533"/>
                      <a:pt x="134" y="622"/>
                      <a:pt x="272" y="622"/>
                    </a:cubicBezTo>
                    <a:cubicBezTo>
                      <a:pt x="411" y="622"/>
                      <a:pt x="555" y="533"/>
                      <a:pt x="577" y="356"/>
                    </a:cubicBezTo>
                    <a:lnTo>
                      <a:pt x="577" y="267"/>
                    </a:lnTo>
                    <a:cubicBezTo>
                      <a:pt x="577"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67"/>
              <p:cNvSpPr/>
              <p:nvPr/>
            </p:nvSpPr>
            <p:spPr>
              <a:xfrm>
                <a:off x="5100044" y="1306619"/>
                <a:ext cx="135440" cy="98366"/>
              </a:xfrm>
              <a:custGeom>
                <a:avLst/>
                <a:gdLst/>
                <a:ahLst/>
                <a:cxnLst/>
                <a:rect l="l" t="t" r="r" b="b"/>
                <a:pathLst>
                  <a:path w="1907" h="1385" extrusionOk="0">
                    <a:moveTo>
                      <a:pt x="329" y="0"/>
                    </a:moveTo>
                    <a:cubicBezTo>
                      <a:pt x="110" y="0"/>
                      <a:pt x="0" y="355"/>
                      <a:pt x="219" y="501"/>
                    </a:cubicBezTo>
                    <a:lnTo>
                      <a:pt x="1417" y="1344"/>
                    </a:lnTo>
                    <a:cubicBezTo>
                      <a:pt x="1459" y="1372"/>
                      <a:pt x="1502" y="1385"/>
                      <a:pt x="1542" y="1385"/>
                    </a:cubicBezTo>
                    <a:cubicBezTo>
                      <a:pt x="1755" y="1385"/>
                      <a:pt x="1906" y="1042"/>
                      <a:pt x="1683" y="856"/>
                    </a:cubicBezTo>
                    <a:lnTo>
                      <a:pt x="485" y="57"/>
                    </a:lnTo>
                    <a:cubicBezTo>
                      <a:pt x="429" y="17"/>
                      <a:pt x="376" y="0"/>
                      <a:pt x="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7"/>
              <p:cNvSpPr/>
              <p:nvPr/>
            </p:nvSpPr>
            <p:spPr>
              <a:xfrm>
                <a:off x="5134632" y="1266988"/>
                <a:ext cx="91406" cy="58238"/>
              </a:xfrm>
              <a:custGeom>
                <a:avLst/>
                <a:gdLst/>
                <a:ahLst/>
                <a:cxnLst/>
                <a:rect l="l" t="t" r="r" b="b"/>
                <a:pathLst>
                  <a:path w="1287" h="820" extrusionOk="0">
                    <a:moveTo>
                      <a:pt x="423" y="0"/>
                    </a:moveTo>
                    <a:cubicBezTo>
                      <a:pt x="153" y="0"/>
                      <a:pt x="0" y="375"/>
                      <a:pt x="264" y="526"/>
                    </a:cubicBezTo>
                    <a:lnTo>
                      <a:pt x="752" y="793"/>
                    </a:lnTo>
                    <a:cubicBezTo>
                      <a:pt x="795" y="811"/>
                      <a:pt x="837" y="819"/>
                      <a:pt x="876" y="819"/>
                    </a:cubicBezTo>
                    <a:cubicBezTo>
                      <a:pt x="1125" y="819"/>
                      <a:pt x="1286" y="496"/>
                      <a:pt x="1018" y="304"/>
                    </a:cubicBezTo>
                    <a:lnTo>
                      <a:pt x="575" y="38"/>
                    </a:lnTo>
                    <a:cubicBezTo>
                      <a:pt x="522" y="12"/>
                      <a:pt x="470"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7"/>
              <p:cNvSpPr/>
              <p:nvPr/>
            </p:nvSpPr>
            <p:spPr>
              <a:xfrm>
                <a:off x="4782787" y="972032"/>
                <a:ext cx="142400" cy="255823"/>
              </a:xfrm>
              <a:custGeom>
                <a:avLst/>
                <a:gdLst/>
                <a:ahLst/>
                <a:cxnLst/>
                <a:rect l="l" t="t" r="r" b="b"/>
                <a:pathLst>
                  <a:path w="2005" h="3602" extrusionOk="0">
                    <a:moveTo>
                      <a:pt x="1593" y="0"/>
                    </a:moveTo>
                    <a:cubicBezTo>
                      <a:pt x="1508" y="0"/>
                      <a:pt x="1422" y="33"/>
                      <a:pt x="1358" y="109"/>
                    </a:cubicBezTo>
                    <a:cubicBezTo>
                      <a:pt x="693" y="1041"/>
                      <a:pt x="249" y="2106"/>
                      <a:pt x="27" y="3260"/>
                    </a:cubicBezTo>
                    <a:cubicBezTo>
                      <a:pt x="1" y="3469"/>
                      <a:pt x="176" y="3601"/>
                      <a:pt x="342" y="3601"/>
                    </a:cubicBezTo>
                    <a:cubicBezTo>
                      <a:pt x="457" y="3601"/>
                      <a:pt x="568" y="3538"/>
                      <a:pt x="604" y="3393"/>
                    </a:cubicBezTo>
                    <a:cubicBezTo>
                      <a:pt x="737" y="2328"/>
                      <a:pt x="1181" y="1307"/>
                      <a:pt x="1846" y="420"/>
                    </a:cubicBezTo>
                    <a:cubicBezTo>
                      <a:pt x="2004" y="199"/>
                      <a:pt x="1802" y="0"/>
                      <a:pt x="1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67"/>
              <p:cNvSpPr/>
              <p:nvPr/>
            </p:nvSpPr>
            <p:spPr>
              <a:xfrm>
                <a:off x="4907573" y="932472"/>
                <a:ext cx="56818" cy="41051"/>
              </a:xfrm>
              <a:custGeom>
                <a:avLst/>
                <a:gdLst/>
                <a:ahLst/>
                <a:cxnLst/>
                <a:rect l="l" t="t" r="r" b="b"/>
                <a:pathLst>
                  <a:path w="800" h="578" extrusionOk="0">
                    <a:moveTo>
                      <a:pt x="400" y="1"/>
                    </a:moveTo>
                    <a:cubicBezTo>
                      <a:pt x="0" y="1"/>
                      <a:pt x="0" y="578"/>
                      <a:pt x="400" y="578"/>
                    </a:cubicBezTo>
                    <a:lnTo>
                      <a:pt x="444" y="578"/>
                    </a:lnTo>
                    <a:cubicBezTo>
                      <a:pt x="799" y="578"/>
                      <a:pt x="79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7"/>
              <p:cNvSpPr/>
              <p:nvPr/>
            </p:nvSpPr>
            <p:spPr>
              <a:xfrm>
                <a:off x="4740528" y="1084105"/>
                <a:ext cx="197158" cy="332030"/>
              </a:xfrm>
              <a:custGeom>
                <a:avLst/>
                <a:gdLst/>
                <a:ahLst/>
                <a:cxnLst/>
                <a:rect l="l" t="t" r="r" b="b"/>
                <a:pathLst>
                  <a:path w="2776" h="4675" extrusionOk="0">
                    <a:moveTo>
                      <a:pt x="2385" y="0"/>
                    </a:moveTo>
                    <a:cubicBezTo>
                      <a:pt x="2306" y="0"/>
                      <a:pt x="2227" y="38"/>
                      <a:pt x="2175" y="129"/>
                    </a:cubicBezTo>
                    <a:cubicBezTo>
                      <a:pt x="1554" y="1149"/>
                      <a:pt x="1154" y="2303"/>
                      <a:pt x="933" y="3456"/>
                    </a:cubicBezTo>
                    <a:cubicBezTo>
                      <a:pt x="711" y="3412"/>
                      <a:pt x="533" y="3412"/>
                      <a:pt x="356" y="3368"/>
                    </a:cubicBezTo>
                    <a:cubicBezTo>
                      <a:pt x="1" y="3368"/>
                      <a:pt x="1" y="3944"/>
                      <a:pt x="356" y="3944"/>
                    </a:cubicBezTo>
                    <a:cubicBezTo>
                      <a:pt x="977" y="3989"/>
                      <a:pt x="1554" y="4211"/>
                      <a:pt x="1997" y="4610"/>
                    </a:cubicBezTo>
                    <a:cubicBezTo>
                      <a:pt x="2061" y="4655"/>
                      <a:pt x="2127" y="4675"/>
                      <a:pt x="2189" y="4675"/>
                    </a:cubicBezTo>
                    <a:cubicBezTo>
                      <a:pt x="2428" y="4675"/>
                      <a:pt x="2608" y="4387"/>
                      <a:pt x="2397" y="4211"/>
                    </a:cubicBezTo>
                    <a:cubicBezTo>
                      <a:pt x="2131" y="3989"/>
                      <a:pt x="1820" y="3811"/>
                      <a:pt x="1465" y="3634"/>
                    </a:cubicBezTo>
                    <a:cubicBezTo>
                      <a:pt x="1643" y="2480"/>
                      <a:pt x="2042" y="1415"/>
                      <a:pt x="2619" y="439"/>
                    </a:cubicBezTo>
                    <a:cubicBezTo>
                      <a:pt x="2775" y="220"/>
                      <a:pt x="2577" y="0"/>
                      <a:pt x="2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67"/>
              <p:cNvSpPr/>
              <p:nvPr/>
            </p:nvSpPr>
            <p:spPr>
              <a:xfrm>
                <a:off x="4935911" y="1420894"/>
                <a:ext cx="37926" cy="44247"/>
              </a:xfrm>
              <a:custGeom>
                <a:avLst/>
                <a:gdLst/>
                <a:ahLst/>
                <a:cxnLst/>
                <a:rect l="l" t="t" r="r" b="b"/>
                <a:pathLst>
                  <a:path w="534" h="623" extrusionOk="0">
                    <a:moveTo>
                      <a:pt x="267" y="1"/>
                    </a:moveTo>
                    <a:cubicBezTo>
                      <a:pt x="134" y="1"/>
                      <a:pt x="1" y="90"/>
                      <a:pt x="1" y="267"/>
                    </a:cubicBezTo>
                    <a:lnTo>
                      <a:pt x="1" y="356"/>
                    </a:lnTo>
                    <a:cubicBezTo>
                      <a:pt x="1" y="533"/>
                      <a:pt x="134" y="622"/>
                      <a:pt x="267" y="622"/>
                    </a:cubicBezTo>
                    <a:cubicBezTo>
                      <a:pt x="400" y="622"/>
                      <a:pt x="533" y="533"/>
                      <a:pt x="533" y="356"/>
                    </a:cubicBezTo>
                    <a:lnTo>
                      <a:pt x="533" y="267"/>
                    </a:lnTo>
                    <a:cubicBezTo>
                      <a:pt x="533" y="90"/>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 name="Google Shape;3021;p59">
            <a:hlinkClick r:id="rId3" action="ppaction://hlinksldjump"/>
          </p:cNvPr>
          <p:cNvSpPr/>
          <p:nvPr/>
        </p:nvSpPr>
        <p:spPr>
          <a:xfrm>
            <a:off x="4283968" y="3289325"/>
            <a:ext cx="601800" cy="60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001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69"/>
        <p:cNvGrpSpPr/>
        <p:nvPr/>
      </p:nvGrpSpPr>
      <p:grpSpPr>
        <a:xfrm>
          <a:off x="0" y="0"/>
          <a:ext cx="0" cy="0"/>
          <a:chOff x="0" y="0"/>
          <a:chExt cx="0" cy="0"/>
        </a:xfrm>
      </p:grpSpPr>
      <p:sp>
        <p:nvSpPr>
          <p:cNvPr id="3670" name="Google Shape;3670;p72"/>
          <p:cNvSpPr/>
          <p:nvPr/>
        </p:nvSpPr>
        <p:spPr>
          <a:xfrm>
            <a:off x="6923875" y="17955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2"/>
          <p:cNvSpPr/>
          <p:nvPr/>
        </p:nvSpPr>
        <p:spPr>
          <a:xfrm>
            <a:off x="7657675" y="1795536"/>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2"/>
          <p:cNvSpPr/>
          <p:nvPr/>
        </p:nvSpPr>
        <p:spPr>
          <a:xfrm>
            <a:off x="6923863" y="25696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2"/>
          <p:cNvSpPr/>
          <p:nvPr/>
        </p:nvSpPr>
        <p:spPr>
          <a:xfrm>
            <a:off x="7657675" y="25696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2"/>
          <p:cNvSpPr txBox="1">
            <a:spLocks noGrp="1"/>
          </p:cNvSpPr>
          <p:nvPr>
            <p:ph type="title"/>
          </p:nvPr>
        </p:nvSpPr>
        <p:spPr>
          <a:xfrm>
            <a:off x="713250" y="768100"/>
            <a:ext cx="3838800" cy="88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THANKS</a:t>
            </a:r>
            <a:endParaRPr/>
          </a:p>
        </p:txBody>
      </p:sp>
      <p:sp>
        <p:nvSpPr>
          <p:cNvPr id="3675" name="Google Shape;3675;p72"/>
          <p:cNvSpPr txBox="1">
            <a:spLocks noGrp="1"/>
          </p:cNvSpPr>
          <p:nvPr>
            <p:ph type="subTitle" idx="1"/>
          </p:nvPr>
        </p:nvSpPr>
        <p:spPr>
          <a:xfrm>
            <a:off x="713250" y="1649800"/>
            <a:ext cx="38388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you have any questions?</a:t>
            </a:r>
            <a:endParaRPr/>
          </a:p>
          <a:p>
            <a:pPr marL="0" lvl="0" indent="0" algn="ctr" rtl="0">
              <a:spcBef>
                <a:spcPts val="0"/>
              </a:spcBef>
              <a:spcAft>
                <a:spcPts val="0"/>
              </a:spcAft>
              <a:buNone/>
            </a:pPr>
            <a:r>
              <a:rPr lang="en"/>
              <a:t>addyouremail@freepik.com</a:t>
            </a:r>
            <a:endParaRPr/>
          </a:p>
          <a:p>
            <a:pPr marL="0" lvl="0" indent="0" algn="ctr" rtl="0">
              <a:spcBef>
                <a:spcPts val="0"/>
              </a:spcBef>
              <a:spcAft>
                <a:spcPts val="0"/>
              </a:spcAft>
              <a:buNone/>
            </a:pPr>
            <a:r>
              <a:rPr lang="en"/>
              <a:t>+91 620 421 838</a:t>
            </a:r>
            <a:endParaRPr/>
          </a:p>
          <a:p>
            <a:pPr marL="0" lvl="0" indent="0" algn="ctr" rtl="0">
              <a:spcBef>
                <a:spcPts val="0"/>
              </a:spcBef>
              <a:spcAft>
                <a:spcPts val="0"/>
              </a:spcAft>
              <a:buNone/>
            </a:pPr>
            <a:r>
              <a:rPr lang="en"/>
              <a:t>yourcompany.com</a:t>
            </a:r>
            <a:endParaRPr/>
          </a:p>
        </p:txBody>
      </p:sp>
      <p:grpSp>
        <p:nvGrpSpPr>
          <p:cNvPr id="3676" name="Google Shape;3676;p72"/>
          <p:cNvGrpSpPr/>
          <p:nvPr/>
        </p:nvGrpSpPr>
        <p:grpSpPr>
          <a:xfrm rot="453705">
            <a:off x="5378417" y="547556"/>
            <a:ext cx="4598753" cy="865593"/>
            <a:chOff x="803812" y="3251782"/>
            <a:chExt cx="7536387" cy="1418293"/>
          </a:xfrm>
        </p:grpSpPr>
        <p:sp>
          <p:nvSpPr>
            <p:cNvPr id="3677" name="Google Shape;3677;p72"/>
            <p:cNvSpPr/>
            <p:nvPr/>
          </p:nvSpPr>
          <p:spPr>
            <a:xfrm>
              <a:off x="4385815" y="4453896"/>
              <a:ext cx="54071" cy="46203"/>
            </a:xfrm>
            <a:custGeom>
              <a:avLst/>
              <a:gdLst/>
              <a:ahLst/>
              <a:cxnLst/>
              <a:rect l="l" t="t" r="r" b="b"/>
              <a:pathLst>
                <a:path w="1017" h="869" extrusionOk="0">
                  <a:moveTo>
                    <a:pt x="562" y="1"/>
                  </a:moveTo>
                  <a:cubicBezTo>
                    <a:pt x="188" y="1"/>
                    <a:pt x="1" y="455"/>
                    <a:pt x="268" y="749"/>
                  </a:cubicBezTo>
                  <a:cubicBezTo>
                    <a:pt x="351" y="832"/>
                    <a:pt x="454" y="869"/>
                    <a:pt x="557" y="869"/>
                  </a:cubicBezTo>
                  <a:cubicBezTo>
                    <a:pt x="787" y="869"/>
                    <a:pt x="1016" y="687"/>
                    <a:pt x="1016" y="428"/>
                  </a:cubicBezTo>
                  <a:cubicBezTo>
                    <a:pt x="1016" y="188"/>
                    <a:pt x="803" y="1"/>
                    <a:pt x="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2"/>
            <p:cNvSpPr/>
            <p:nvPr/>
          </p:nvSpPr>
          <p:spPr>
            <a:xfrm>
              <a:off x="6923554" y="4343096"/>
              <a:ext cx="37005" cy="31688"/>
            </a:xfrm>
            <a:custGeom>
              <a:avLst/>
              <a:gdLst/>
              <a:ahLst/>
              <a:cxnLst/>
              <a:rect l="l" t="t" r="r" b="b"/>
              <a:pathLst>
                <a:path w="696" h="596" extrusionOk="0">
                  <a:moveTo>
                    <a:pt x="401" y="0"/>
                  </a:moveTo>
                  <a:cubicBezTo>
                    <a:pt x="134" y="0"/>
                    <a:pt x="0" y="321"/>
                    <a:pt x="187" y="508"/>
                  </a:cubicBezTo>
                  <a:cubicBezTo>
                    <a:pt x="248" y="568"/>
                    <a:pt x="322" y="595"/>
                    <a:pt x="394" y="595"/>
                  </a:cubicBezTo>
                  <a:cubicBezTo>
                    <a:pt x="548" y="595"/>
                    <a:pt x="695" y="476"/>
                    <a:pt x="695" y="294"/>
                  </a:cubicBezTo>
                  <a:cubicBezTo>
                    <a:pt x="695" y="134"/>
                    <a:pt x="56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2"/>
            <p:cNvSpPr/>
            <p:nvPr/>
          </p:nvSpPr>
          <p:spPr>
            <a:xfrm>
              <a:off x="4490076" y="4343308"/>
              <a:ext cx="23713" cy="15525"/>
            </a:xfrm>
            <a:custGeom>
              <a:avLst/>
              <a:gdLst/>
              <a:ahLst/>
              <a:cxnLst/>
              <a:rect l="l" t="t" r="r" b="b"/>
              <a:pathLst>
                <a:path w="446" h="292" extrusionOk="0">
                  <a:moveTo>
                    <a:pt x="365" y="0"/>
                  </a:moveTo>
                  <a:cubicBezTo>
                    <a:pt x="232" y="0"/>
                    <a:pt x="0" y="291"/>
                    <a:pt x="209" y="291"/>
                  </a:cubicBezTo>
                  <a:cubicBezTo>
                    <a:pt x="216" y="291"/>
                    <a:pt x="223" y="291"/>
                    <a:pt x="231" y="290"/>
                  </a:cubicBezTo>
                  <a:cubicBezTo>
                    <a:pt x="338" y="290"/>
                    <a:pt x="445" y="210"/>
                    <a:pt x="445" y="103"/>
                  </a:cubicBezTo>
                  <a:cubicBezTo>
                    <a:pt x="439" y="29"/>
                    <a:pt x="407" y="0"/>
                    <a:pt x="3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2"/>
            <p:cNvSpPr/>
            <p:nvPr/>
          </p:nvSpPr>
          <p:spPr>
            <a:xfrm>
              <a:off x="3112718" y="4493719"/>
              <a:ext cx="41258" cy="35463"/>
            </a:xfrm>
            <a:custGeom>
              <a:avLst/>
              <a:gdLst/>
              <a:ahLst/>
              <a:cxnLst/>
              <a:rect l="l" t="t" r="r" b="b"/>
              <a:pathLst>
                <a:path w="776" h="667" extrusionOk="0">
                  <a:moveTo>
                    <a:pt x="428" y="0"/>
                  </a:moveTo>
                  <a:cubicBezTo>
                    <a:pt x="134" y="0"/>
                    <a:pt x="0" y="374"/>
                    <a:pt x="187" y="561"/>
                  </a:cubicBezTo>
                  <a:cubicBezTo>
                    <a:pt x="260" y="634"/>
                    <a:pt x="351" y="666"/>
                    <a:pt x="439" y="666"/>
                  </a:cubicBezTo>
                  <a:cubicBezTo>
                    <a:pt x="612" y="666"/>
                    <a:pt x="775" y="542"/>
                    <a:pt x="775" y="348"/>
                  </a:cubicBezTo>
                  <a:cubicBezTo>
                    <a:pt x="775" y="161"/>
                    <a:pt x="615" y="0"/>
                    <a:pt x="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2"/>
            <p:cNvSpPr/>
            <p:nvPr/>
          </p:nvSpPr>
          <p:spPr>
            <a:xfrm>
              <a:off x="4645857" y="3268902"/>
              <a:ext cx="39822" cy="39822"/>
            </a:xfrm>
            <a:custGeom>
              <a:avLst/>
              <a:gdLst/>
              <a:ahLst/>
              <a:cxnLst/>
              <a:rect l="l" t="t" r="r" b="b"/>
              <a:pathLst>
                <a:path w="749" h="749" extrusionOk="0">
                  <a:moveTo>
                    <a:pt x="375" y="0"/>
                  </a:moveTo>
                  <a:cubicBezTo>
                    <a:pt x="188" y="0"/>
                    <a:pt x="0" y="161"/>
                    <a:pt x="0" y="374"/>
                  </a:cubicBezTo>
                  <a:cubicBezTo>
                    <a:pt x="0" y="588"/>
                    <a:pt x="188" y="749"/>
                    <a:pt x="375" y="749"/>
                  </a:cubicBezTo>
                  <a:cubicBezTo>
                    <a:pt x="588" y="749"/>
                    <a:pt x="749" y="588"/>
                    <a:pt x="749" y="374"/>
                  </a:cubicBezTo>
                  <a:cubicBezTo>
                    <a:pt x="749" y="161"/>
                    <a:pt x="588"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2"/>
            <p:cNvSpPr/>
            <p:nvPr/>
          </p:nvSpPr>
          <p:spPr>
            <a:xfrm>
              <a:off x="3709471" y="3278844"/>
              <a:ext cx="1726455" cy="1102641"/>
            </a:xfrm>
            <a:custGeom>
              <a:avLst/>
              <a:gdLst/>
              <a:ahLst/>
              <a:cxnLst/>
              <a:rect l="l" t="t" r="r" b="b"/>
              <a:pathLst>
                <a:path w="32472" h="20739" extrusionOk="0">
                  <a:moveTo>
                    <a:pt x="16250" y="0"/>
                  </a:moveTo>
                  <a:cubicBezTo>
                    <a:pt x="7270" y="0"/>
                    <a:pt x="1" y="4651"/>
                    <a:pt x="1" y="10370"/>
                  </a:cubicBezTo>
                  <a:cubicBezTo>
                    <a:pt x="1" y="16089"/>
                    <a:pt x="7270" y="20739"/>
                    <a:pt x="16250" y="20739"/>
                  </a:cubicBezTo>
                  <a:cubicBezTo>
                    <a:pt x="25202" y="20739"/>
                    <a:pt x="32471" y="16089"/>
                    <a:pt x="32471" y="10370"/>
                  </a:cubicBezTo>
                  <a:cubicBezTo>
                    <a:pt x="32471" y="4651"/>
                    <a:pt x="25202" y="0"/>
                    <a:pt x="1625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2"/>
            <p:cNvSpPr/>
            <p:nvPr/>
          </p:nvSpPr>
          <p:spPr>
            <a:xfrm>
              <a:off x="833586" y="3560153"/>
              <a:ext cx="7479657" cy="962013"/>
            </a:xfrm>
            <a:custGeom>
              <a:avLst/>
              <a:gdLst/>
              <a:ahLst/>
              <a:cxnLst/>
              <a:rect l="l" t="t" r="r" b="b"/>
              <a:pathLst>
                <a:path w="140681" h="18094" extrusionOk="0">
                  <a:moveTo>
                    <a:pt x="70341" y="1"/>
                  </a:moveTo>
                  <a:cubicBezTo>
                    <a:pt x="38805" y="1"/>
                    <a:pt x="1" y="17880"/>
                    <a:pt x="1" y="17880"/>
                  </a:cubicBezTo>
                  <a:lnTo>
                    <a:pt x="883" y="18094"/>
                  </a:lnTo>
                  <a:lnTo>
                    <a:pt x="139798" y="18094"/>
                  </a:lnTo>
                  <a:lnTo>
                    <a:pt x="140680" y="17880"/>
                  </a:lnTo>
                  <a:cubicBezTo>
                    <a:pt x="140680" y="17880"/>
                    <a:pt x="101849" y="1"/>
                    <a:pt x="703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2"/>
            <p:cNvSpPr/>
            <p:nvPr/>
          </p:nvSpPr>
          <p:spPr>
            <a:xfrm>
              <a:off x="833586" y="3619860"/>
              <a:ext cx="7479657" cy="902306"/>
            </a:xfrm>
            <a:custGeom>
              <a:avLst/>
              <a:gdLst/>
              <a:ahLst/>
              <a:cxnLst/>
              <a:rect l="l" t="t" r="r" b="b"/>
              <a:pathLst>
                <a:path w="140681" h="16971" extrusionOk="0">
                  <a:moveTo>
                    <a:pt x="70341" y="0"/>
                  </a:moveTo>
                  <a:cubicBezTo>
                    <a:pt x="38805" y="0"/>
                    <a:pt x="1" y="16757"/>
                    <a:pt x="1" y="16757"/>
                  </a:cubicBezTo>
                  <a:lnTo>
                    <a:pt x="883" y="16971"/>
                  </a:lnTo>
                  <a:lnTo>
                    <a:pt x="139798" y="16971"/>
                  </a:lnTo>
                  <a:lnTo>
                    <a:pt x="140680" y="16757"/>
                  </a:lnTo>
                  <a:cubicBezTo>
                    <a:pt x="140680" y="16757"/>
                    <a:pt x="101849" y="0"/>
                    <a:pt x="70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2"/>
            <p:cNvSpPr/>
            <p:nvPr/>
          </p:nvSpPr>
          <p:spPr>
            <a:xfrm>
              <a:off x="820826" y="4308962"/>
              <a:ext cx="7505177" cy="333998"/>
            </a:xfrm>
            <a:custGeom>
              <a:avLst/>
              <a:gdLst/>
              <a:ahLst/>
              <a:cxnLst/>
              <a:rect l="l" t="t" r="r" b="b"/>
              <a:pathLst>
                <a:path w="141161" h="6282" extrusionOk="0">
                  <a:moveTo>
                    <a:pt x="70581" y="1"/>
                  </a:moveTo>
                  <a:cubicBezTo>
                    <a:pt x="31589" y="1"/>
                    <a:pt x="0" y="2727"/>
                    <a:pt x="0" y="4010"/>
                  </a:cubicBezTo>
                  <a:cubicBezTo>
                    <a:pt x="0" y="5292"/>
                    <a:pt x="31589" y="6281"/>
                    <a:pt x="70581" y="6281"/>
                  </a:cubicBezTo>
                  <a:cubicBezTo>
                    <a:pt x="109545" y="6281"/>
                    <a:pt x="141161" y="5266"/>
                    <a:pt x="141161" y="4010"/>
                  </a:cubicBezTo>
                  <a:cubicBezTo>
                    <a:pt x="141161" y="2754"/>
                    <a:pt x="109545" y="1"/>
                    <a:pt x="70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2"/>
            <p:cNvSpPr/>
            <p:nvPr/>
          </p:nvSpPr>
          <p:spPr>
            <a:xfrm>
              <a:off x="2554300" y="4488030"/>
              <a:ext cx="4036796" cy="129357"/>
            </a:xfrm>
            <a:custGeom>
              <a:avLst/>
              <a:gdLst/>
              <a:ahLst/>
              <a:cxnLst/>
              <a:rect l="l" t="t" r="r" b="b"/>
              <a:pathLst>
                <a:path w="75926" h="2433" extrusionOk="0">
                  <a:moveTo>
                    <a:pt x="37977" y="0"/>
                  </a:moveTo>
                  <a:cubicBezTo>
                    <a:pt x="16998" y="0"/>
                    <a:pt x="1" y="535"/>
                    <a:pt x="1" y="1203"/>
                  </a:cubicBezTo>
                  <a:cubicBezTo>
                    <a:pt x="1" y="1898"/>
                    <a:pt x="16998" y="2432"/>
                    <a:pt x="37977" y="2432"/>
                  </a:cubicBezTo>
                  <a:cubicBezTo>
                    <a:pt x="58929" y="2432"/>
                    <a:pt x="75926" y="1898"/>
                    <a:pt x="75926" y="1203"/>
                  </a:cubicBezTo>
                  <a:cubicBezTo>
                    <a:pt x="75926" y="535"/>
                    <a:pt x="58929" y="0"/>
                    <a:pt x="37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2"/>
            <p:cNvSpPr/>
            <p:nvPr/>
          </p:nvSpPr>
          <p:spPr>
            <a:xfrm>
              <a:off x="3490686" y="4517857"/>
              <a:ext cx="2164077" cy="69703"/>
            </a:xfrm>
            <a:custGeom>
              <a:avLst/>
              <a:gdLst/>
              <a:ahLst/>
              <a:cxnLst/>
              <a:rect l="l" t="t" r="r" b="b"/>
              <a:pathLst>
                <a:path w="40703" h="1311" extrusionOk="0">
                  <a:moveTo>
                    <a:pt x="20365" y="1"/>
                  </a:moveTo>
                  <a:cubicBezTo>
                    <a:pt x="9113" y="1"/>
                    <a:pt x="0" y="294"/>
                    <a:pt x="0" y="642"/>
                  </a:cubicBezTo>
                  <a:cubicBezTo>
                    <a:pt x="0" y="1016"/>
                    <a:pt x="9113" y="1310"/>
                    <a:pt x="20365" y="1310"/>
                  </a:cubicBezTo>
                  <a:cubicBezTo>
                    <a:pt x="31589" y="1310"/>
                    <a:pt x="40702" y="1016"/>
                    <a:pt x="40702" y="642"/>
                  </a:cubicBezTo>
                  <a:cubicBezTo>
                    <a:pt x="40702" y="294"/>
                    <a:pt x="31589" y="1"/>
                    <a:pt x="2036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2"/>
            <p:cNvSpPr/>
            <p:nvPr/>
          </p:nvSpPr>
          <p:spPr>
            <a:xfrm>
              <a:off x="803812" y="3537823"/>
              <a:ext cx="7536387" cy="994817"/>
            </a:xfrm>
            <a:custGeom>
              <a:avLst/>
              <a:gdLst/>
              <a:ahLst/>
              <a:cxnLst/>
              <a:rect l="l" t="t" r="r" b="b"/>
              <a:pathLst>
                <a:path w="141748" h="18711" extrusionOk="0">
                  <a:moveTo>
                    <a:pt x="72597" y="0"/>
                  </a:moveTo>
                  <a:cubicBezTo>
                    <a:pt x="58189" y="0"/>
                    <a:pt x="43720" y="2983"/>
                    <a:pt x="29958" y="6915"/>
                  </a:cubicBezTo>
                  <a:cubicBezTo>
                    <a:pt x="19829" y="9828"/>
                    <a:pt x="9914" y="13516"/>
                    <a:pt x="347" y="17899"/>
                  </a:cubicBezTo>
                  <a:cubicBezTo>
                    <a:pt x="0" y="18061"/>
                    <a:pt x="214" y="18523"/>
                    <a:pt x="537" y="18523"/>
                  </a:cubicBezTo>
                  <a:cubicBezTo>
                    <a:pt x="588" y="18523"/>
                    <a:pt x="641" y="18512"/>
                    <a:pt x="694" y="18487"/>
                  </a:cubicBezTo>
                  <a:cubicBezTo>
                    <a:pt x="17718" y="10630"/>
                    <a:pt x="35757" y="5151"/>
                    <a:pt x="54278" y="2211"/>
                  </a:cubicBezTo>
                  <a:cubicBezTo>
                    <a:pt x="60465" y="1243"/>
                    <a:pt x="66727" y="641"/>
                    <a:pt x="72983" y="641"/>
                  </a:cubicBezTo>
                  <a:cubicBezTo>
                    <a:pt x="76563" y="641"/>
                    <a:pt x="80141" y="838"/>
                    <a:pt x="83702" y="1276"/>
                  </a:cubicBezTo>
                  <a:cubicBezTo>
                    <a:pt x="93136" y="2425"/>
                    <a:pt x="102516" y="4750"/>
                    <a:pt x="111629" y="7476"/>
                  </a:cubicBezTo>
                  <a:cubicBezTo>
                    <a:pt x="121704" y="10469"/>
                    <a:pt x="131539" y="14211"/>
                    <a:pt x="141080" y="18674"/>
                  </a:cubicBezTo>
                  <a:cubicBezTo>
                    <a:pt x="141130" y="18699"/>
                    <a:pt x="141180" y="18710"/>
                    <a:pt x="141228" y="18710"/>
                  </a:cubicBezTo>
                  <a:cubicBezTo>
                    <a:pt x="141534" y="18710"/>
                    <a:pt x="141747" y="18252"/>
                    <a:pt x="141401" y="18113"/>
                  </a:cubicBezTo>
                  <a:cubicBezTo>
                    <a:pt x="124190" y="10069"/>
                    <a:pt x="105723" y="3949"/>
                    <a:pt x="86909" y="1062"/>
                  </a:cubicBezTo>
                  <a:cubicBezTo>
                    <a:pt x="82164" y="329"/>
                    <a:pt x="77384" y="0"/>
                    <a:pt x="725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2"/>
            <p:cNvSpPr/>
            <p:nvPr/>
          </p:nvSpPr>
          <p:spPr>
            <a:xfrm>
              <a:off x="805195" y="4494144"/>
              <a:ext cx="2748069" cy="175931"/>
            </a:xfrm>
            <a:custGeom>
              <a:avLst/>
              <a:gdLst/>
              <a:ahLst/>
              <a:cxnLst/>
              <a:rect l="l" t="t" r="r" b="b"/>
              <a:pathLst>
                <a:path w="51687" h="3309" extrusionOk="0">
                  <a:moveTo>
                    <a:pt x="635" y="1"/>
                  </a:moveTo>
                  <a:cubicBezTo>
                    <a:pt x="533" y="1"/>
                    <a:pt x="434" y="53"/>
                    <a:pt x="374" y="179"/>
                  </a:cubicBezTo>
                  <a:lnTo>
                    <a:pt x="374" y="153"/>
                  </a:lnTo>
                  <a:lnTo>
                    <a:pt x="374" y="153"/>
                  </a:lnTo>
                  <a:cubicBezTo>
                    <a:pt x="0" y="874"/>
                    <a:pt x="455" y="1248"/>
                    <a:pt x="1176" y="1382"/>
                  </a:cubicBezTo>
                  <a:cubicBezTo>
                    <a:pt x="3314" y="1809"/>
                    <a:pt x="5666" y="1729"/>
                    <a:pt x="7831" y="1890"/>
                  </a:cubicBezTo>
                  <a:cubicBezTo>
                    <a:pt x="12641" y="2210"/>
                    <a:pt x="17478" y="2478"/>
                    <a:pt x="22289" y="2691"/>
                  </a:cubicBezTo>
                  <a:cubicBezTo>
                    <a:pt x="31399" y="3095"/>
                    <a:pt x="40509" y="3308"/>
                    <a:pt x="49641" y="3308"/>
                  </a:cubicBezTo>
                  <a:cubicBezTo>
                    <a:pt x="50180" y="3308"/>
                    <a:pt x="50719" y="3308"/>
                    <a:pt x="51258" y="3306"/>
                  </a:cubicBezTo>
                  <a:cubicBezTo>
                    <a:pt x="51686" y="3306"/>
                    <a:pt x="51686" y="2638"/>
                    <a:pt x="51258" y="2638"/>
                  </a:cubicBezTo>
                  <a:cubicBezTo>
                    <a:pt x="42920" y="2638"/>
                    <a:pt x="34582" y="2504"/>
                    <a:pt x="26244" y="2184"/>
                  </a:cubicBezTo>
                  <a:cubicBezTo>
                    <a:pt x="22182" y="2050"/>
                    <a:pt x="18120" y="1836"/>
                    <a:pt x="14084" y="1622"/>
                  </a:cubicBezTo>
                  <a:cubicBezTo>
                    <a:pt x="12000" y="1489"/>
                    <a:pt x="9915" y="1355"/>
                    <a:pt x="7831" y="1222"/>
                  </a:cubicBezTo>
                  <a:lnTo>
                    <a:pt x="4544" y="981"/>
                  </a:lnTo>
                  <a:cubicBezTo>
                    <a:pt x="4196" y="954"/>
                    <a:pt x="909" y="607"/>
                    <a:pt x="962" y="500"/>
                  </a:cubicBezTo>
                  <a:cubicBezTo>
                    <a:pt x="1090" y="244"/>
                    <a:pt x="856" y="1"/>
                    <a:pt x="6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2"/>
            <p:cNvSpPr/>
            <p:nvPr/>
          </p:nvSpPr>
          <p:spPr>
            <a:xfrm>
              <a:off x="5596439" y="4505894"/>
              <a:ext cx="2735787" cy="161204"/>
            </a:xfrm>
            <a:custGeom>
              <a:avLst/>
              <a:gdLst/>
              <a:ahLst/>
              <a:cxnLst/>
              <a:rect l="l" t="t" r="r" b="b"/>
              <a:pathLst>
                <a:path w="51456" h="3032" extrusionOk="0">
                  <a:moveTo>
                    <a:pt x="51063" y="1"/>
                  </a:moveTo>
                  <a:cubicBezTo>
                    <a:pt x="50928" y="1"/>
                    <a:pt x="50795" y="77"/>
                    <a:pt x="50751" y="252"/>
                  </a:cubicBezTo>
                  <a:cubicBezTo>
                    <a:pt x="50510" y="1001"/>
                    <a:pt x="44845" y="867"/>
                    <a:pt x="43989" y="920"/>
                  </a:cubicBezTo>
                  <a:cubicBezTo>
                    <a:pt x="41985" y="1027"/>
                    <a:pt x="40007" y="1134"/>
                    <a:pt x="38003" y="1214"/>
                  </a:cubicBezTo>
                  <a:cubicBezTo>
                    <a:pt x="33807" y="1428"/>
                    <a:pt x="29585" y="1588"/>
                    <a:pt x="25389" y="1749"/>
                  </a:cubicBezTo>
                  <a:cubicBezTo>
                    <a:pt x="17078" y="2043"/>
                    <a:pt x="8739" y="2257"/>
                    <a:pt x="428" y="2364"/>
                  </a:cubicBezTo>
                  <a:cubicBezTo>
                    <a:pt x="0" y="2364"/>
                    <a:pt x="0" y="3032"/>
                    <a:pt x="428" y="3032"/>
                  </a:cubicBezTo>
                  <a:cubicBezTo>
                    <a:pt x="9648" y="2898"/>
                    <a:pt x="18841" y="2684"/>
                    <a:pt x="28035" y="2310"/>
                  </a:cubicBezTo>
                  <a:cubicBezTo>
                    <a:pt x="32578" y="2150"/>
                    <a:pt x="37121" y="1936"/>
                    <a:pt x="41664" y="1695"/>
                  </a:cubicBezTo>
                  <a:cubicBezTo>
                    <a:pt x="43883" y="1588"/>
                    <a:pt x="46074" y="1455"/>
                    <a:pt x="48292" y="1321"/>
                  </a:cubicBezTo>
                  <a:cubicBezTo>
                    <a:pt x="48382" y="1316"/>
                    <a:pt x="48478" y="1315"/>
                    <a:pt x="48581" y="1315"/>
                  </a:cubicBezTo>
                  <a:cubicBezTo>
                    <a:pt x="48815" y="1315"/>
                    <a:pt x="49078" y="1324"/>
                    <a:pt x="49346" y="1324"/>
                  </a:cubicBezTo>
                  <a:cubicBezTo>
                    <a:pt x="50217" y="1324"/>
                    <a:pt x="51151" y="1228"/>
                    <a:pt x="51392" y="413"/>
                  </a:cubicBezTo>
                  <a:cubicBezTo>
                    <a:pt x="51455" y="160"/>
                    <a:pt x="51257" y="1"/>
                    <a:pt x="510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2"/>
            <p:cNvSpPr/>
            <p:nvPr/>
          </p:nvSpPr>
          <p:spPr>
            <a:xfrm>
              <a:off x="3756949" y="3251782"/>
              <a:ext cx="1625703" cy="383125"/>
            </a:xfrm>
            <a:custGeom>
              <a:avLst/>
              <a:gdLst/>
              <a:ahLst/>
              <a:cxnLst/>
              <a:rect l="l" t="t" r="r" b="b"/>
              <a:pathLst>
                <a:path w="30577" h="7206" extrusionOk="0">
                  <a:moveTo>
                    <a:pt x="14967" y="1"/>
                  </a:moveTo>
                  <a:cubicBezTo>
                    <a:pt x="14892" y="1"/>
                    <a:pt x="14817" y="1"/>
                    <a:pt x="14742" y="2"/>
                  </a:cubicBezTo>
                  <a:cubicBezTo>
                    <a:pt x="9263" y="55"/>
                    <a:pt x="3250" y="1872"/>
                    <a:pt x="150" y="6710"/>
                  </a:cubicBezTo>
                  <a:cubicBezTo>
                    <a:pt x="1" y="6971"/>
                    <a:pt x="229" y="7206"/>
                    <a:pt x="463" y="7206"/>
                  </a:cubicBezTo>
                  <a:cubicBezTo>
                    <a:pt x="564" y="7206"/>
                    <a:pt x="665" y="7162"/>
                    <a:pt x="738" y="7057"/>
                  </a:cubicBezTo>
                  <a:cubicBezTo>
                    <a:pt x="3715" y="2383"/>
                    <a:pt x="9601" y="694"/>
                    <a:pt x="14880" y="694"/>
                  </a:cubicBezTo>
                  <a:cubicBezTo>
                    <a:pt x="15004" y="694"/>
                    <a:pt x="15127" y="695"/>
                    <a:pt x="15250" y="696"/>
                  </a:cubicBezTo>
                  <a:cubicBezTo>
                    <a:pt x="20701" y="750"/>
                    <a:pt x="26020" y="2701"/>
                    <a:pt x="29868" y="6576"/>
                  </a:cubicBezTo>
                  <a:cubicBezTo>
                    <a:pt x="29935" y="6643"/>
                    <a:pt x="30011" y="6671"/>
                    <a:pt x="30086" y="6671"/>
                  </a:cubicBezTo>
                  <a:cubicBezTo>
                    <a:pt x="30340" y="6671"/>
                    <a:pt x="30576" y="6343"/>
                    <a:pt x="30349" y="6095"/>
                  </a:cubicBezTo>
                  <a:cubicBezTo>
                    <a:pt x="26313" y="2006"/>
                    <a:pt x="20663" y="1"/>
                    <a:pt x="149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2"/>
            <p:cNvSpPr/>
            <p:nvPr/>
          </p:nvSpPr>
          <p:spPr>
            <a:xfrm>
              <a:off x="845442" y="4299020"/>
              <a:ext cx="2937983" cy="217561"/>
            </a:xfrm>
            <a:custGeom>
              <a:avLst/>
              <a:gdLst/>
              <a:ahLst/>
              <a:cxnLst/>
              <a:rect l="l" t="t" r="r" b="b"/>
              <a:pathLst>
                <a:path w="55259" h="4092" extrusionOk="0">
                  <a:moveTo>
                    <a:pt x="55045" y="1"/>
                  </a:moveTo>
                  <a:lnTo>
                    <a:pt x="33050" y="910"/>
                  </a:lnTo>
                  <a:cubicBezTo>
                    <a:pt x="25888" y="1203"/>
                    <a:pt x="18699" y="1337"/>
                    <a:pt x="11563" y="1979"/>
                  </a:cubicBezTo>
                  <a:cubicBezTo>
                    <a:pt x="7742" y="2272"/>
                    <a:pt x="3947" y="2887"/>
                    <a:pt x="205" y="3742"/>
                  </a:cubicBezTo>
                  <a:cubicBezTo>
                    <a:pt x="0" y="3794"/>
                    <a:pt x="66" y="4091"/>
                    <a:pt x="261" y="4091"/>
                  </a:cubicBezTo>
                  <a:cubicBezTo>
                    <a:pt x="269" y="4091"/>
                    <a:pt x="277" y="4091"/>
                    <a:pt x="286" y="4090"/>
                  </a:cubicBezTo>
                  <a:lnTo>
                    <a:pt x="312" y="4063"/>
                  </a:lnTo>
                  <a:cubicBezTo>
                    <a:pt x="7127" y="2433"/>
                    <a:pt x="14129" y="2005"/>
                    <a:pt x="21104" y="1738"/>
                  </a:cubicBezTo>
                  <a:cubicBezTo>
                    <a:pt x="28320" y="1417"/>
                    <a:pt x="35509" y="1123"/>
                    <a:pt x="42725" y="829"/>
                  </a:cubicBezTo>
                  <a:lnTo>
                    <a:pt x="55045" y="322"/>
                  </a:lnTo>
                  <a:cubicBezTo>
                    <a:pt x="55259" y="322"/>
                    <a:pt x="55259" y="1"/>
                    <a:pt x="550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2"/>
            <p:cNvSpPr/>
            <p:nvPr/>
          </p:nvSpPr>
          <p:spPr>
            <a:xfrm>
              <a:off x="3803258" y="4291949"/>
              <a:ext cx="110907" cy="25627"/>
            </a:xfrm>
            <a:custGeom>
              <a:avLst/>
              <a:gdLst/>
              <a:ahLst/>
              <a:cxnLst/>
              <a:rect l="l" t="t" r="r" b="b"/>
              <a:pathLst>
                <a:path w="2086" h="482" extrusionOk="0">
                  <a:moveTo>
                    <a:pt x="1871" y="0"/>
                  </a:moveTo>
                  <a:lnTo>
                    <a:pt x="214" y="161"/>
                  </a:lnTo>
                  <a:cubicBezTo>
                    <a:pt x="1" y="161"/>
                    <a:pt x="1" y="481"/>
                    <a:pt x="214" y="481"/>
                  </a:cubicBezTo>
                  <a:lnTo>
                    <a:pt x="1871" y="348"/>
                  </a:lnTo>
                  <a:cubicBezTo>
                    <a:pt x="2085" y="321"/>
                    <a:pt x="2085" y="0"/>
                    <a:pt x="18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2"/>
            <p:cNvSpPr/>
            <p:nvPr/>
          </p:nvSpPr>
          <p:spPr>
            <a:xfrm>
              <a:off x="3932561" y="4293331"/>
              <a:ext cx="29880" cy="18555"/>
            </a:xfrm>
            <a:custGeom>
              <a:avLst/>
              <a:gdLst/>
              <a:ahLst/>
              <a:cxnLst/>
              <a:rect l="l" t="t" r="r" b="b"/>
              <a:pathLst>
                <a:path w="562" h="349" extrusionOk="0">
                  <a:moveTo>
                    <a:pt x="214" y="1"/>
                  </a:moveTo>
                  <a:cubicBezTo>
                    <a:pt x="1" y="1"/>
                    <a:pt x="1" y="348"/>
                    <a:pt x="214" y="348"/>
                  </a:cubicBezTo>
                  <a:lnTo>
                    <a:pt x="321" y="348"/>
                  </a:lnTo>
                  <a:cubicBezTo>
                    <a:pt x="562" y="348"/>
                    <a:pt x="562" y="1"/>
                    <a:pt x="3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2"/>
            <p:cNvSpPr/>
            <p:nvPr/>
          </p:nvSpPr>
          <p:spPr>
            <a:xfrm>
              <a:off x="4002211" y="4294713"/>
              <a:ext cx="2451075" cy="68320"/>
            </a:xfrm>
            <a:custGeom>
              <a:avLst/>
              <a:gdLst/>
              <a:ahLst/>
              <a:cxnLst/>
              <a:rect l="l" t="t" r="r" b="b"/>
              <a:pathLst>
                <a:path w="46101" h="1285" extrusionOk="0">
                  <a:moveTo>
                    <a:pt x="11764" y="0"/>
                  </a:moveTo>
                  <a:cubicBezTo>
                    <a:pt x="11308" y="0"/>
                    <a:pt x="10852" y="1"/>
                    <a:pt x="10396" y="2"/>
                  </a:cubicBezTo>
                  <a:cubicBezTo>
                    <a:pt x="7002" y="2"/>
                    <a:pt x="3608" y="28"/>
                    <a:pt x="241" y="82"/>
                  </a:cubicBezTo>
                  <a:cubicBezTo>
                    <a:pt x="0" y="82"/>
                    <a:pt x="0" y="429"/>
                    <a:pt x="241" y="429"/>
                  </a:cubicBezTo>
                  <a:lnTo>
                    <a:pt x="241" y="403"/>
                  </a:lnTo>
                  <a:cubicBezTo>
                    <a:pt x="3694" y="348"/>
                    <a:pt x="7147" y="321"/>
                    <a:pt x="10599" y="321"/>
                  </a:cubicBezTo>
                  <a:cubicBezTo>
                    <a:pt x="18984" y="321"/>
                    <a:pt x="27364" y="482"/>
                    <a:pt x="35731" y="803"/>
                  </a:cubicBezTo>
                  <a:cubicBezTo>
                    <a:pt x="39125" y="937"/>
                    <a:pt x="42493" y="1097"/>
                    <a:pt x="45887" y="1284"/>
                  </a:cubicBezTo>
                  <a:cubicBezTo>
                    <a:pt x="46100" y="1284"/>
                    <a:pt x="46100" y="937"/>
                    <a:pt x="45887" y="937"/>
                  </a:cubicBezTo>
                  <a:cubicBezTo>
                    <a:pt x="34529" y="320"/>
                    <a:pt x="23147" y="0"/>
                    <a:pt x="11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2"/>
            <p:cNvSpPr/>
            <p:nvPr/>
          </p:nvSpPr>
          <p:spPr>
            <a:xfrm>
              <a:off x="6471683" y="4347349"/>
              <a:ext cx="29933" cy="17120"/>
            </a:xfrm>
            <a:custGeom>
              <a:avLst/>
              <a:gdLst/>
              <a:ahLst/>
              <a:cxnLst/>
              <a:rect l="l" t="t" r="r" b="b"/>
              <a:pathLst>
                <a:path w="563" h="322" extrusionOk="0">
                  <a:moveTo>
                    <a:pt x="241" y="1"/>
                  </a:moveTo>
                  <a:cubicBezTo>
                    <a:pt x="1" y="1"/>
                    <a:pt x="1" y="321"/>
                    <a:pt x="241" y="321"/>
                  </a:cubicBezTo>
                  <a:lnTo>
                    <a:pt x="348" y="321"/>
                  </a:lnTo>
                  <a:cubicBezTo>
                    <a:pt x="562" y="321"/>
                    <a:pt x="562" y="1"/>
                    <a:pt x="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2"/>
            <p:cNvSpPr/>
            <p:nvPr/>
          </p:nvSpPr>
          <p:spPr>
            <a:xfrm>
              <a:off x="6522671" y="4338895"/>
              <a:ext cx="23660" cy="20363"/>
            </a:xfrm>
            <a:custGeom>
              <a:avLst/>
              <a:gdLst/>
              <a:ahLst/>
              <a:cxnLst/>
              <a:rect l="l" t="t" r="r" b="b"/>
              <a:pathLst>
                <a:path w="445" h="383" extrusionOk="0">
                  <a:moveTo>
                    <a:pt x="198" y="1"/>
                  </a:moveTo>
                  <a:cubicBezTo>
                    <a:pt x="123" y="1"/>
                    <a:pt x="53" y="47"/>
                    <a:pt x="31" y="160"/>
                  </a:cubicBezTo>
                  <a:cubicBezTo>
                    <a:pt x="1" y="308"/>
                    <a:pt x="87" y="382"/>
                    <a:pt x="178" y="382"/>
                  </a:cubicBezTo>
                  <a:cubicBezTo>
                    <a:pt x="201" y="382"/>
                    <a:pt x="225" y="377"/>
                    <a:pt x="247" y="368"/>
                  </a:cubicBezTo>
                  <a:lnTo>
                    <a:pt x="247" y="368"/>
                  </a:lnTo>
                  <a:cubicBezTo>
                    <a:pt x="262" y="372"/>
                    <a:pt x="276" y="373"/>
                    <a:pt x="291" y="373"/>
                  </a:cubicBezTo>
                  <a:cubicBezTo>
                    <a:pt x="371" y="373"/>
                    <a:pt x="445" y="320"/>
                    <a:pt x="432" y="213"/>
                  </a:cubicBezTo>
                  <a:cubicBezTo>
                    <a:pt x="416" y="89"/>
                    <a:pt x="30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2"/>
            <p:cNvSpPr/>
            <p:nvPr/>
          </p:nvSpPr>
          <p:spPr>
            <a:xfrm>
              <a:off x="6578284" y="4345914"/>
              <a:ext cx="1226255" cy="93947"/>
            </a:xfrm>
            <a:custGeom>
              <a:avLst/>
              <a:gdLst/>
              <a:ahLst/>
              <a:cxnLst/>
              <a:rect l="l" t="t" r="r" b="b"/>
              <a:pathLst>
                <a:path w="23064" h="1767" extrusionOk="0">
                  <a:moveTo>
                    <a:pt x="241" y="1"/>
                  </a:moveTo>
                  <a:cubicBezTo>
                    <a:pt x="0" y="1"/>
                    <a:pt x="0" y="321"/>
                    <a:pt x="241" y="321"/>
                  </a:cubicBezTo>
                  <a:cubicBezTo>
                    <a:pt x="7777" y="455"/>
                    <a:pt x="15314" y="963"/>
                    <a:pt x="22850" y="1765"/>
                  </a:cubicBezTo>
                  <a:cubicBezTo>
                    <a:pt x="22858" y="1766"/>
                    <a:pt x="22867" y="1766"/>
                    <a:pt x="22875" y="1766"/>
                  </a:cubicBezTo>
                  <a:cubicBezTo>
                    <a:pt x="23063" y="1766"/>
                    <a:pt x="23055" y="1470"/>
                    <a:pt x="22850" y="1444"/>
                  </a:cubicBezTo>
                  <a:cubicBezTo>
                    <a:pt x="15340" y="615"/>
                    <a:pt x="7804" y="134"/>
                    <a:pt x="2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2"/>
            <p:cNvSpPr/>
            <p:nvPr/>
          </p:nvSpPr>
          <p:spPr>
            <a:xfrm>
              <a:off x="7832771" y="4424708"/>
              <a:ext cx="65556" cy="23287"/>
            </a:xfrm>
            <a:custGeom>
              <a:avLst/>
              <a:gdLst/>
              <a:ahLst/>
              <a:cxnLst/>
              <a:rect l="l" t="t" r="r" b="b"/>
              <a:pathLst>
                <a:path w="1233" h="438" extrusionOk="0">
                  <a:moveTo>
                    <a:pt x="254" y="1"/>
                  </a:moveTo>
                  <a:cubicBezTo>
                    <a:pt x="102" y="1"/>
                    <a:pt x="0" y="216"/>
                    <a:pt x="164" y="309"/>
                  </a:cubicBezTo>
                  <a:cubicBezTo>
                    <a:pt x="359" y="388"/>
                    <a:pt x="569" y="437"/>
                    <a:pt x="783" y="437"/>
                  </a:cubicBezTo>
                  <a:cubicBezTo>
                    <a:pt x="861" y="437"/>
                    <a:pt x="940" y="431"/>
                    <a:pt x="1019" y="416"/>
                  </a:cubicBezTo>
                  <a:cubicBezTo>
                    <a:pt x="1224" y="391"/>
                    <a:pt x="1232" y="94"/>
                    <a:pt x="1043" y="94"/>
                  </a:cubicBezTo>
                  <a:cubicBezTo>
                    <a:pt x="1035" y="94"/>
                    <a:pt x="1027" y="95"/>
                    <a:pt x="1019" y="96"/>
                  </a:cubicBezTo>
                  <a:cubicBezTo>
                    <a:pt x="959" y="102"/>
                    <a:pt x="899" y="106"/>
                    <a:pt x="839" y="106"/>
                  </a:cubicBezTo>
                  <a:cubicBezTo>
                    <a:pt x="660" y="106"/>
                    <a:pt x="484" y="76"/>
                    <a:pt x="324" y="15"/>
                  </a:cubicBezTo>
                  <a:cubicBezTo>
                    <a:pt x="300" y="5"/>
                    <a:pt x="277" y="1"/>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2"/>
            <p:cNvSpPr/>
            <p:nvPr/>
          </p:nvSpPr>
          <p:spPr>
            <a:xfrm>
              <a:off x="7922412" y="4435447"/>
              <a:ext cx="24244" cy="18502"/>
            </a:xfrm>
            <a:custGeom>
              <a:avLst/>
              <a:gdLst/>
              <a:ahLst/>
              <a:cxnLst/>
              <a:rect l="l" t="t" r="r" b="b"/>
              <a:pathLst>
                <a:path w="456" h="348" extrusionOk="0">
                  <a:moveTo>
                    <a:pt x="241" y="0"/>
                  </a:moveTo>
                  <a:cubicBezTo>
                    <a:pt x="1" y="0"/>
                    <a:pt x="1" y="348"/>
                    <a:pt x="241" y="348"/>
                  </a:cubicBezTo>
                  <a:cubicBezTo>
                    <a:pt x="455" y="348"/>
                    <a:pt x="455" y="0"/>
                    <a:pt x="2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2"/>
            <p:cNvSpPr/>
            <p:nvPr/>
          </p:nvSpPr>
          <p:spPr>
            <a:xfrm>
              <a:off x="7975473" y="4445283"/>
              <a:ext cx="285722" cy="64439"/>
            </a:xfrm>
            <a:custGeom>
              <a:avLst/>
              <a:gdLst/>
              <a:ahLst/>
              <a:cxnLst/>
              <a:rect l="l" t="t" r="r" b="b"/>
              <a:pathLst>
                <a:path w="5374" h="1212" extrusionOk="0">
                  <a:moveTo>
                    <a:pt x="261" y="1"/>
                  </a:moveTo>
                  <a:cubicBezTo>
                    <a:pt x="66" y="1"/>
                    <a:pt x="0" y="299"/>
                    <a:pt x="206" y="350"/>
                  </a:cubicBezTo>
                  <a:lnTo>
                    <a:pt x="5096" y="1205"/>
                  </a:lnTo>
                  <a:cubicBezTo>
                    <a:pt x="5112" y="1209"/>
                    <a:pt x="5128" y="1211"/>
                    <a:pt x="5143" y="1211"/>
                  </a:cubicBezTo>
                  <a:cubicBezTo>
                    <a:pt x="5320" y="1211"/>
                    <a:pt x="5374" y="934"/>
                    <a:pt x="5176" y="884"/>
                  </a:cubicBezTo>
                  <a:lnTo>
                    <a:pt x="286" y="3"/>
                  </a:lnTo>
                  <a:cubicBezTo>
                    <a:pt x="277" y="1"/>
                    <a:pt x="269" y="1"/>
                    <a:pt x="2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2" name="Google Shape;3702;p72"/>
          <p:cNvSpPr/>
          <p:nvPr/>
        </p:nvSpPr>
        <p:spPr>
          <a:xfrm>
            <a:off x="7051922" y="1923574"/>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3" name="Google Shape;3703;p72"/>
          <p:cNvGrpSpPr/>
          <p:nvPr/>
        </p:nvGrpSpPr>
        <p:grpSpPr>
          <a:xfrm>
            <a:off x="7785543" y="1923599"/>
            <a:ext cx="346056" cy="345674"/>
            <a:chOff x="3303268" y="3817349"/>
            <a:chExt cx="346056" cy="345674"/>
          </a:xfrm>
        </p:grpSpPr>
        <p:sp>
          <p:nvSpPr>
            <p:cNvPr id="3704" name="Google Shape;3704;p72"/>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2"/>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2"/>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2"/>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8" name="Google Shape;3708;p72"/>
          <p:cNvGrpSpPr/>
          <p:nvPr/>
        </p:nvGrpSpPr>
        <p:grpSpPr>
          <a:xfrm>
            <a:off x="7051936" y="2697674"/>
            <a:ext cx="345642" cy="345674"/>
            <a:chOff x="5549861" y="3817349"/>
            <a:chExt cx="345642" cy="345674"/>
          </a:xfrm>
        </p:grpSpPr>
        <p:sp>
          <p:nvSpPr>
            <p:cNvPr id="3709" name="Google Shape;3709;p72"/>
            <p:cNvSpPr/>
            <p:nvPr/>
          </p:nvSpPr>
          <p:spPr>
            <a:xfrm>
              <a:off x="5549861" y="3817349"/>
              <a:ext cx="345642" cy="345674"/>
            </a:xfrm>
            <a:custGeom>
              <a:avLst/>
              <a:gdLst/>
              <a:ahLst/>
              <a:cxnLst/>
              <a:rect l="l" t="t" r="r" b="b"/>
              <a:pathLst>
                <a:path w="10859" h="10860" extrusionOk="0">
                  <a:moveTo>
                    <a:pt x="5429" y="334"/>
                  </a:moveTo>
                  <a:cubicBezTo>
                    <a:pt x="8239" y="334"/>
                    <a:pt x="10513" y="2608"/>
                    <a:pt x="10513" y="5430"/>
                  </a:cubicBezTo>
                  <a:cubicBezTo>
                    <a:pt x="10513" y="8240"/>
                    <a:pt x="8227" y="10514"/>
                    <a:pt x="5429" y="10514"/>
                  </a:cubicBezTo>
                  <a:cubicBezTo>
                    <a:pt x="2619" y="10514"/>
                    <a:pt x="333" y="8240"/>
                    <a:pt x="333" y="5430"/>
                  </a:cubicBezTo>
                  <a:cubicBezTo>
                    <a:pt x="333" y="2608"/>
                    <a:pt x="2619" y="334"/>
                    <a:pt x="5429" y="334"/>
                  </a:cubicBezTo>
                  <a:close/>
                  <a:moveTo>
                    <a:pt x="5429" y="1"/>
                  </a:moveTo>
                  <a:cubicBezTo>
                    <a:pt x="3989" y="1"/>
                    <a:pt x="2619" y="560"/>
                    <a:pt x="1584" y="1584"/>
                  </a:cubicBezTo>
                  <a:cubicBezTo>
                    <a:pt x="560" y="2620"/>
                    <a:pt x="0" y="3989"/>
                    <a:pt x="0" y="5430"/>
                  </a:cubicBezTo>
                  <a:cubicBezTo>
                    <a:pt x="0" y="6871"/>
                    <a:pt x="560" y="8240"/>
                    <a:pt x="1584" y="9264"/>
                  </a:cubicBezTo>
                  <a:cubicBezTo>
                    <a:pt x="2619" y="10300"/>
                    <a:pt x="3989" y="10859"/>
                    <a:pt x="5429" y="10859"/>
                  </a:cubicBezTo>
                  <a:cubicBezTo>
                    <a:pt x="6870" y="10859"/>
                    <a:pt x="8239" y="10300"/>
                    <a:pt x="9263" y="9264"/>
                  </a:cubicBezTo>
                  <a:cubicBezTo>
                    <a:pt x="10299" y="8240"/>
                    <a:pt x="10859" y="6871"/>
                    <a:pt x="10859" y="5430"/>
                  </a:cubicBezTo>
                  <a:cubicBezTo>
                    <a:pt x="10859" y="3989"/>
                    <a:pt x="10299" y="2620"/>
                    <a:pt x="9263" y="1584"/>
                  </a:cubicBezTo>
                  <a:cubicBezTo>
                    <a:pt x="8239" y="560"/>
                    <a:pt x="6870" y="1"/>
                    <a:pt x="5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2"/>
            <p:cNvSpPr/>
            <p:nvPr/>
          </p:nvSpPr>
          <p:spPr>
            <a:xfrm>
              <a:off x="5590763" y="3890208"/>
              <a:ext cx="262661" cy="200052"/>
            </a:xfrm>
            <a:custGeom>
              <a:avLst/>
              <a:gdLst/>
              <a:ahLst/>
              <a:cxnLst/>
              <a:rect l="l" t="t" r="r" b="b"/>
              <a:pathLst>
                <a:path w="8252" h="6285" extrusionOk="0">
                  <a:moveTo>
                    <a:pt x="4123" y="1"/>
                  </a:moveTo>
                  <a:cubicBezTo>
                    <a:pt x="3010" y="1"/>
                    <a:pt x="1900" y="63"/>
                    <a:pt x="799" y="188"/>
                  </a:cubicBezTo>
                  <a:cubicBezTo>
                    <a:pt x="513" y="224"/>
                    <a:pt x="287" y="450"/>
                    <a:pt x="239" y="712"/>
                  </a:cubicBezTo>
                  <a:cubicBezTo>
                    <a:pt x="1" y="2319"/>
                    <a:pt x="1" y="3963"/>
                    <a:pt x="239" y="5570"/>
                  </a:cubicBezTo>
                  <a:cubicBezTo>
                    <a:pt x="287" y="5844"/>
                    <a:pt x="513" y="6058"/>
                    <a:pt x="799" y="6082"/>
                  </a:cubicBezTo>
                  <a:cubicBezTo>
                    <a:pt x="1894" y="6201"/>
                    <a:pt x="3013" y="6284"/>
                    <a:pt x="4132" y="6284"/>
                  </a:cubicBezTo>
                  <a:cubicBezTo>
                    <a:pt x="4609" y="6284"/>
                    <a:pt x="5085" y="6260"/>
                    <a:pt x="5561" y="6249"/>
                  </a:cubicBezTo>
                  <a:cubicBezTo>
                    <a:pt x="5644" y="6249"/>
                    <a:pt x="5716" y="6177"/>
                    <a:pt x="5716" y="6070"/>
                  </a:cubicBezTo>
                  <a:cubicBezTo>
                    <a:pt x="5716" y="5963"/>
                    <a:pt x="5633" y="5891"/>
                    <a:pt x="5537" y="5891"/>
                  </a:cubicBezTo>
                  <a:cubicBezTo>
                    <a:pt x="5051" y="5914"/>
                    <a:pt x="4564" y="5925"/>
                    <a:pt x="4076" y="5925"/>
                  </a:cubicBezTo>
                  <a:cubicBezTo>
                    <a:pt x="2998" y="5925"/>
                    <a:pt x="1916" y="5868"/>
                    <a:pt x="834" y="5737"/>
                  </a:cubicBezTo>
                  <a:cubicBezTo>
                    <a:pt x="715" y="5725"/>
                    <a:pt x="620" y="5641"/>
                    <a:pt x="596" y="5498"/>
                  </a:cubicBezTo>
                  <a:cubicBezTo>
                    <a:pt x="382" y="3927"/>
                    <a:pt x="382" y="2319"/>
                    <a:pt x="596" y="736"/>
                  </a:cubicBezTo>
                  <a:cubicBezTo>
                    <a:pt x="620" y="617"/>
                    <a:pt x="715" y="522"/>
                    <a:pt x="834" y="498"/>
                  </a:cubicBezTo>
                  <a:cubicBezTo>
                    <a:pt x="1942" y="379"/>
                    <a:pt x="3037" y="319"/>
                    <a:pt x="4144" y="319"/>
                  </a:cubicBezTo>
                  <a:cubicBezTo>
                    <a:pt x="5240" y="319"/>
                    <a:pt x="6347" y="379"/>
                    <a:pt x="7442" y="498"/>
                  </a:cubicBezTo>
                  <a:cubicBezTo>
                    <a:pt x="7561" y="522"/>
                    <a:pt x="7669" y="605"/>
                    <a:pt x="7680" y="736"/>
                  </a:cubicBezTo>
                  <a:cubicBezTo>
                    <a:pt x="7907" y="2319"/>
                    <a:pt x="7907" y="3927"/>
                    <a:pt x="7680" y="5498"/>
                  </a:cubicBezTo>
                  <a:cubicBezTo>
                    <a:pt x="7669" y="5617"/>
                    <a:pt x="7561" y="5725"/>
                    <a:pt x="7442" y="5737"/>
                  </a:cubicBezTo>
                  <a:cubicBezTo>
                    <a:pt x="7085" y="5784"/>
                    <a:pt x="6752" y="5820"/>
                    <a:pt x="6395" y="5844"/>
                  </a:cubicBezTo>
                  <a:cubicBezTo>
                    <a:pt x="6299" y="5844"/>
                    <a:pt x="6228" y="5927"/>
                    <a:pt x="6228" y="6010"/>
                  </a:cubicBezTo>
                  <a:cubicBezTo>
                    <a:pt x="6228" y="6110"/>
                    <a:pt x="6299" y="6178"/>
                    <a:pt x="6386" y="6178"/>
                  </a:cubicBezTo>
                  <a:cubicBezTo>
                    <a:pt x="6393" y="6178"/>
                    <a:pt x="6399" y="6178"/>
                    <a:pt x="6406" y="6177"/>
                  </a:cubicBezTo>
                  <a:cubicBezTo>
                    <a:pt x="6764" y="6141"/>
                    <a:pt x="7121" y="6118"/>
                    <a:pt x="7478" y="6070"/>
                  </a:cubicBezTo>
                  <a:cubicBezTo>
                    <a:pt x="7764" y="6034"/>
                    <a:pt x="7978" y="5820"/>
                    <a:pt x="8026" y="5546"/>
                  </a:cubicBezTo>
                  <a:cubicBezTo>
                    <a:pt x="8252" y="3963"/>
                    <a:pt x="8252" y="2319"/>
                    <a:pt x="8014" y="712"/>
                  </a:cubicBezTo>
                  <a:cubicBezTo>
                    <a:pt x="7966" y="426"/>
                    <a:pt x="7740" y="224"/>
                    <a:pt x="7466" y="188"/>
                  </a:cubicBezTo>
                  <a:cubicBezTo>
                    <a:pt x="6353" y="63"/>
                    <a:pt x="5237" y="1"/>
                    <a:pt x="4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2"/>
            <p:cNvSpPr/>
            <p:nvPr/>
          </p:nvSpPr>
          <p:spPr>
            <a:xfrm>
              <a:off x="5680587" y="3935024"/>
              <a:ext cx="105389" cy="110514"/>
            </a:xfrm>
            <a:custGeom>
              <a:avLst/>
              <a:gdLst/>
              <a:ahLst/>
              <a:cxnLst/>
              <a:rect l="l" t="t" r="r" b="b"/>
              <a:pathLst>
                <a:path w="3311" h="3472" extrusionOk="0">
                  <a:moveTo>
                    <a:pt x="334" y="447"/>
                  </a:moveTo>
                  <a:lnTo>
                    <a:pt x="2763" y="1733"/>
                  </a:lnTo>
                  <a:lnTo>
                    <a:pt x="334" y="3007"/>
                  </a:lnTo>
                  <a:lnTo>
                    <a:pt x="334" y="447"/>
                  </a:lnTo>
                  <a:close/>
                  <a:moveTo>
                    <a:pt x="163" y="1"/>
                  </a:moveTo>
                  <a:cubicBezTo>
                    <a:pt x="135" y="1"/>
                    <a:pt x="108" y="7"/>
                    <a:pt x="84" y="18"/>
                  </a:cubicBezTo>
                  <a:cubicBezTo>
                    <a:pt x="36" y="54"/>
                    <a:pt x="1" y="114"/>
                    <a:pt x="1" y="173"/>
                  </a:cubicBezTo>
                  <a:lnTo>
                    <a:pt x="1" y="3293"/>
                  </a:lnTo>
                  <a:cubicBezTo>
                    <a:pt x="1" y="3352"/>
                    <a:pt x="24" y="3412"/>
                    <a:pt x="84" y="3447"/>
                  </a:cubicBezTo>
                  <a:cubicBezTo>
                    <a:pt x="120" y="3459"/>
                    <a:pt x="144" y="3471"/>
                    <a:pt x="179" y="3471"/>
                  </a:cubicBezTo>
                  <a:cubicBezTo>
                    <a:pt x="203" y="3471"/>
                    <a:pt x="239" y="3471"/>
                    <a:pt x="251" y="3459"/>
                  </a:cubicBezTo>
                  <a:lnTo>
                    <a:pt x="3227" y="1900"/>
                  </a:lnTo>
                  <a:cubicBezTo>
                    <a:pt x="3287" y="1864"/>
                    <a:pt x="3311" y="1804"/>
                    <a:pt x="3311" y="1745"/>
                  </a:cubicBezTo>
                  <a:cubicBezTo>
                    <a:pt x="3311" y="1673"/>
                    <a:pt x="3287" y="1614"/>
                    <a:pt x="3227" y="1578"/>
                  </a:cubicBezTo>
                  <a:lnTo>
                    <a:pt x="251" y="18"/>
                  </a:lnTo>
                  <a:cubicBezTo>
                    <a:pt x="221" y="7"/>
                    <a:pt x="191"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2" name="Google Shape;3712;p72"/>
          <p:cNvGrpSpPr/>
          <p:nvPr/>
        </p:nvGrpSpPr>
        <p:grpSpPr>
          <a:xfrm>
            <a:off x="7785585" y="2697686"/>
            <a:ext cx="346024" cy="345674"/>
            <a:chOff x="4201447" y="3817349"/>
            <a:chExt cx="346024" cy="345674"/>
          </a:xfrm>
        </p:grpSpPr>
        <p:sp>
          <p:nvSpPr>
            <p:cNvPr id="3713" name="Google Shape;3713;p72"/>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2"/>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32142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619" name="Google Shape;1619;p39"/>
          <p:cNvSpPr txBox="1">
            <a:spLocks noGrp="1"/>
          </p:cNvSpPr>
          <p:nvPr>
            <p:ph type="title"/>
          </p:nvPr>
        </p:nvSpPr>
        <p:spPr>
          <a:xfrm>
            <a:off x="611560" y="1419622"/>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2"/>
                </a:solidFill>
              </a:rPr>
              <a:t>I have placed </a:t>
            </a:r>
            <a:r>
              <a:rPr lang="en" dirty="0" smtClean="0"/>
              <a:t>character photos around the room.</a:t>
            </a:r>
            <a:endParaRPr dirty="0"/>
          </a:p>
        </p:txBody>
      </p:sp>
      <p:sp>
        <p:nvSpPr>
          <p:cNvPr id="1620" name="Google Shape;1620;p39"/>
          <p:cNvSpPr txBox="1">
            <a:spLocks noGrp="1"/>
          </p:cNvSpPr>
          <p:nvPr>
            <p:ph type="body" idx="1"/>
          </p:nvPr>
        </p:nvSpPr>
        <p:spPr>
          <a:xfrm>
            <a:off x="775706" y="2283718"/>
            <a:ext cx="7717500" cy="52003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smtClean="0">
                <a:solidFill>
                  <a:schemeClr val="accent3"/>
                </a:solidFill>
              </a:rPr>
              <a:t>Put yourself inside the picture. </a:t>
            </a:r>
            <a:endParaRPr dirty="0">
              <a:solidFill>
                <a:schemeClr val="accent3"/>
              </a:solidFill>
            </a:endParaRPr>
          </a:p>
        </p:txBody>
      </p:sp>
      <p:sp>
        <p:nvSpPr>
          <p:cNvPr id="4" name="Google Shape;1620;p39"/>
          <p:cNvSpPr txBox="1">
            <a:spLocks/>
          </p:cNvSpPr>
          <p:nvPr/>
        </p:nvSpPr>
        <p:spPr>
          <a:xfrm>
            <a:off x="791174" y="411510"/>
            <a:ext cx="7717500" cy="12401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1pPr>
            <a:lvl2pPr marL="914400" marR="0" lvl="1"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2pPr>
            <a:lvl3pPr marL="1371600" marR="0" lvl="2"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3pPr>
            <a:lvl4pPr marL="1828800" marR="0" lvl="3"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4pPr>
            <a:lvl5pPr marL="2286000" marR="0" lvl="4"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5pPr>
            <a:lvl6pPr marL="2743200" marR="0" lvl="5"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6pPr>
            <a:lvl7pPr marL="3200400" marR="0" lvl="6"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7pPr>
            <a:lvl8pPr marL="3657600" marR="0" lvl="7"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8pPr>
            <a:lvl9pPr marL="4114800" marR="0" lvl="8"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9pPr>
          </a:lstStyle>
          <a:p>
            <a:pPr marL="0" indent="0">
              <a:buFont typeface="Barlow"/>
              <a:buNone/>
            </a:pPr>
            <a:r>
              <a:rPr lang="en-GB" sz="1200" b="1" dirty="0" smtClean="0">
                <a:latin typeface="Orbitron" charset="0"/>
              </a:rPr>
              <a:t>Have we learnt what our new book is yet? Do you think we need some more clues? </a:t>
            </a:r>
            <a:endParaRPr lang="en-GB" b="1" dirty="0">
              <a:latin typeface="Orbitron" charset="0"/>
            </a:endParaRPr>
          </a:p>
        </p:txBody>
      </p:sp>
      <p:sp>
        <p:nvSpPr>
          <p:cNvPr id="5" name="Google Shape;1620;p39"/>
          <p:cNvSpPr txBox="1">
            <a:spLocks/>
          </p:cNvSpPr>
          <p:nvPr/>
        </p:nvSpPr>
        <p:spPr>
          <a:xfrm>
            <a:off x="758871" y="2787774"/>
            <a:ext cx="7717500" cy="19405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1pPr>
            <a:lvl2pPr marL="914400" marR="0" lvl="1"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2pPr>
            <a:lvl3pPr marL="1371600" marR="0" lvl="2"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3pPr>
            <a:lvl4pPr marL="1828800" marR="0" lvl="3"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4pPr>
            <a:lvl5pPr marL="2286000" marR="0" lvl="4"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5pPr>
            <a:lvl6pPr marL="2743200" marR="0" lvl="5"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6pPr>
            <a:lvl7pPr marL="3200400" marR="0" lvl="6"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7pPr>
            <a:lvl8pPr marL="3657600" marR="0" lvl="7"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8pPr>
            <a:lvl9pPr marL="4114800" marR="0" lvl="8"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9pPr>
          </a:lstStyle>
          <a:p>
            <a:pPr marL="0" indent="0">
              <a:buFont typeface="Barlow"/>
              <a:buNone/>
            </a:pPr>
            <a:r>
              <a:rPr lang="en-GB" sz="2000" dirty="0" smtClean="0">
                <a:latin typeface="Bahnschrift SemiBold" pitchFamily="34" charset="0"/>
              </a:rPr>
              <a:t>Who is this person? </a:t>
            </a:r>
          </a:p>
          <a:p>
            <a:pPr marL="0" indent="0">
              <a:buFont typeface="Barlow"/>
              <a:buNone/>
            </a:pPr>
            <a:endParaRPr lang="en-GB" sz="2000" dirty="0">
              <a:latin typeface="Bahnschrift SemiBold" pitchFamily="34" charset="0"/>
            </a:endParaRPr>
          </a:p>
          <a:p>
            <a:pPr marL="0" indent="0">
              <a:buFont typeface="Barlow"/>
              <a:buNone/>
            </a:pPr>
            <a:r>
              <a:rPr lang="en-GB" sz="2000" dirty="0" smtClean="0">
                <a:latin typeface="Bahnschrift SemiBold" pitchFamily="34" charset="0"/>
              </a:rPr>
              <a:t>What would they say? </a:t>
            </a:r>
          </a:p>
          <a:p>
            <a:pPr marL="0" indent="0">
              <a:buFont typeface="Barlow"/>
              <a:buNone/>
            </a:pPr>
            <a:endParaRPr lang="en-GB" sz="2000" dirty="0">
              <a:latin typeface="Bahnschrift SemiBold" pitchFamily="34" charset="0"/>
            </a:endParaRPr>
          </a:p>
          <a:p>
            <a:pPr marL="0" indent="0">
              <a:buFont typeface="Barlow"/>
              <a:buNone/>
            </a:pPr>
            <a:r>
              <a:rPr lang="en-GB" sz="2000" dirty="0" smtClean="0">
                <a:latin typeface="Bahnschrift SemiBold" pitchFamily="34" charset="0"/>
              </a:rPr>
              <a:t>Are they a good character or a bad one? </a:t>
            </a:r>
            <a:endParaRPr lang="en-GB" sz="2800" dirty="0">
              <a:latin typeface="Bahnschrift SemiBold"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19"/>
                                        </p:tgtEl>
                                        <p:attrNameLst>
                                          <p:attrName>style.visibility</p:attrName>
                                        </p:attrNameLst>
                                      </p:cBhvr>
                                      <p:to>
                                        <p:strVal val="visible"/>
                                      </p:to>
                                    </p:set>
                                    <p:animEffect transition="in" filter="barn(inVertical)">
                                      <p:cBhvr>
                                        <p:cTn id="7" dur="500"/>
                                        <p:tgtEl>
                                          <p:spTgt spid="16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20">
                                            <p:txEl>
                                              <p:pRg st="0" end="0"/>
                                            </p:txEl>
                                          </p:spTgt>
                                        </p:tgtEl>
                                        <p:attrNameLst>
                                          <p:attrName>style.visibility</p:attrName>
                                        </p:attrNameLst>
                                      </p:cBhvr>
                                      <p:to>
                                        <p:strVal val="visible"/>
                                      </p:to>
                                    </p:set>
                                    <p:animEffect transition="in" filter="barn(inVertical)">
                                      <p:cBhvr>
                                        <p:cTn id="12" dur="500"/>
                                        <p:tgtEl>
                                          <p:spTgt spid="16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9" grpId="0"/>
      <p:bldP spid="1620"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99915" y="555526"/>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Can you match </a:t>
            </a:r>
            <a:r>
              <a:rPr lang="en" sz="2400" dirty="0" smtClean="0">
                <a:solidFill>
                  <a:schemeClr val="accent2">
                    <a:lumMod val="60000"/>
                    <a:lumOff val="40000"/>
                  </a:schemeClr>
                </a:solidFill>
              </a:rPr>
              <a:t>the description to the picture?</a:t>
            </a:r>
            <a:endParaRPr sz="2400" dirty="0">
              <a:solidFill>
                <a:schemeClr val="accent2">
                  <a:lumMod val="60000"/>
                  <a:lumOff val="40000"/>
                </a:schemeClr>
              </a:solidFill>
            </a:endParaRPr>
          </a:p>
        </p:txBody>
      </p:sp>
      <p:sp>
        <p:nvSpPr>
          <p:cNvPr id="1626" name="Google Shape;1626;p40"/>
          <p:cNvSpPr txBox="1">
            <a:spLocks noGrp="1"/>
          </p:cNvSpPr>
          <p:nvPr>
            <p:ph type="title" idx="2"/>
          </p:nvPr>
        </p:nvSpPr>
        <p:spPr>
          <a:xfrm>
            <a:off x="179512" y="3064943"/>
            <a:ext cx="2829000" cy="6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Who is it?</a:t>
            </a:r>
            <a:endParaRPr dirty="0"/>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137260" y="1085394"/>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Text Box 2"/>
          <p:cNvSpPr txBox="1">
            <a:spLocks noChangeArrowheads="1"/>
          </p:cNvSpPr>
          <p:nvPr/>
        </p:nvSpPr>
        <p:spPr bwMode="auto">
          <a:xfrm>
            <a:off x="1907704" y="1430033"/>
            <a:ext cx="5085200" cy="128573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0"/>
              </a:spcAft>
            </a:pPr>
            <a:r>
              <a:rPr lang="en-GB" dirty="0">
                <a:effectLst/>
                <a:latin typeface="+mn-lt"/>
                <a:ea typeface="Times New Roman"/>
                <a:cs typeface="Cambria"/>
              </a:rPr>
              <a:t>a strange sight on her old fashioned skateboard: jean shorts, curly hair, backpack and pink trainers. </a:t>
            </a:r>
            <a:endParaRPr lang="en-GB" sz="1800" dirty="0">
              <a:effectLst/>
              <a:latin typeface="+mn-lt"/>
              <a:ea typeface="Times New Roman"/>
              <a:cs typeface="Times New Roman"/>
            </a:endParaRPr>
          </a:p>
          <a:p>
            <a:pPr>
              <a:lnSpc>
                <a:spcPct val="115000"/>
              </a:lnSpc>
              <a:spcAft>
                <a:spcPts val="0"/>
              </a:spcAft>
            </a:pPr>
            <a:r>
              <a:rPr lang="en-GB" dirty="0">
                <a:effectLst/>
                <a:highlight>
                  <a:srgbClr val="000000"/>
                </a:highlight>
                <a:latin typeface="+mn-lt"/>
                <a:ea typeface="Times New Roman"/>
                <a:cs typeface="Cambria"/>
              </a:rPr>
              <a:t>Lexi’s</a:t>
            </a:r>
            <a:r>
              <a:rPr lang="en-GB" dirty="0">
                <a:effectLst/>
                <a:latin typeface="+mn-lt"/>
                <a:ea typeface="Times New Roman"/>
                <a:cs typeface="Cambria"/>
              </a:rPr>
              <a:t> wonderfully curly, brown hair bounced on her shoulders as she skilfully swept round a corner lamppost and onto the next street.</a:t>
            </a:r>
            <a:endParaRPr lang="en-GB" sz="1800" dirty="0">
              <a:effectLst/>
              <a:latin typeface="+mn-lt"/>
              <a:ea typeface="Times New Roman"/>
              <a:cs typeface="Times New Roman"/>
            </a:endParaRPr>
          </a:p>
        </p:txBody>
      </p:sp>
      <p:pic>
        <p:nvPicPr>
          <p:cNvPr id="73" name="Picture 72">
            <a:hlinkClick r:id="rId3" action="ppaction://hlinksldjump"/>
          </p:cNvPr>
          <p:cNvPicPr/>
          <p:nvPr/>
        </p:nvPicPr>
        <p:blipFill>
          <a:blip r:embed="rId4" cstate="print">
            <a:extLst>
              <a:ext uri="{28A0092B-C50C-407E-A947-70E740481C1C}">
                <a14:useLocalDpi xmlns:a14="http://schemas.microsoft.com/office/drawing/2010/main" val="0"/>
              </a:ext>
            </a:extLst>
          </a:blip>
          <a:stretch>
            <a:fillRect/>
          </a:stretch>
        </p:blipFill>
        <p:spPr>
          <a:xfrm>
            <a:off x="1367954" y="3540406"/>
            <a:ext cx="1079500" cy="1079500"/>
          </a:xfrm>
          <a:prstGeom prst="rect">
            <a:avLst/>
          </a:prstGeom>
        </p:spPr>
      </p:pic>
      <p:pic>
        <p:nvPicPr>
          <p:cNvPr id="74" name="Picture 73">
            <a:hlinkClick r:id="rId5" action="ppaction://hlinksldjump"/>
          </p:cNvPr>
          <p:cNvPicPr/>
          <p:nvPr/>
        </p:nvPicPr>
        <p:blipFill>
          <a:blip r:embed="rId6" cstate="print">
            <a:extLst>
              <a:ext uri="{28A0092B-C50C-407E-A947-70E740481C1C}">
                <a14:useLocalDpi xmlns:a14="http://schemas.microsoft.com/office/drawing/2010/main" val="0"/>
              </a:ext>
            </a:extLst>
          </a:blip>
          <a:stretch>
            <a:fillRect/>
          </a:stretch>
        </p:blipFill>
        <p:spPr>
          <a:xfrm>
            <a:off x="2699792" y="3540406"/>
            <a:ext cx="1079500" cy="1079500"/>
          </a:xfrm>
          <a:prstGeom prst="rect">
            <a:avLst/>
          </a:prstGeom>
        </p:spPr>
      </p:pic>
      <p:pic>
        <p:nvPicPr>
          <p:cNvPr id="75" name="Picture 74">
            <a:hlinkClick r:id="rId5" action="ppaction://hlinksldjump"/>
          </p:cNvPr>
          <p:cNvPicPr/>
          <p:nvPr/>
        </p:nvPicPr>
        <p:blipFill>
          <a:blip r:embed="rId7" cstate="print">
            <a:extLst>
              <a:ext uri="{28A0092B-C50C-407E-A947-70E740481C1C}">
                <a14:useLocalDpi xmlns:a14="http://schemas.microsoft.com/office/drawing/2010/main" val="0"/>
              </a:ext>
            </a:extLst>
          </a:blip>
          <a:stretch>
            <a:fillRect/>
          </a:stretch>
        </p:blipFill>
        <p:spPr>
          <a:xfrm>
            <a:off x="4032250" y="3540406"/>
            <a:ext cx="1079500" cy="1079500"/>
          </a:xfrm>
          <a:prstGeom prst="rect">
            <a:avLst/>
          </a:prstGeom>
        </p:spPr>
      </p:pic>
      <p:pic>
        <p:nvPicPr>
          <p:cNvPr id="76" name="Picture 75">
            <a:hlinkClick r:id="rId5" action="ppaction://hlinksldjump"/>
          </p:cNvPr>
          <p:cNvPicPr/>
          <p:nvPr/>
        </p:nvPicPr>
        <p:blipFill>
          <a:blip r:embed="rId8" cstate="print">
            <a:extLst>
              <a:ext uri="{28A0092B-C50C-407E-A947-70E740481C1C}">
                <a14:useLocalDpi xmlns:a14="http://schemas.microsoft.com/office/drawing/2010/main" val="0"/>
              </a:ext>
            </a:extLst>
          </a:blip>
          <a:stretch>
            <a:fillRect/>
          </a:stretch>
        </p:blipFill>
        <p:spPr>
          <a:xfrm>
            <a:off x="5436096" y="3540406"/>
            <a:ext cx="1079500" cy="1079500"/>
          </a:xfrm>
          <a:prstGeom prst="rect">
            <a:avLst/>
          </a:prstGeom>
        </p:spPr>
      </p:pic>
      <p:pic>
        <p:nvPicPr>
          <p:cNvPr id="77" name="Picture 76">
            <a:hlinkClick r:id="rId5" action="ppaction://hlinksldjump"/>
          </p:cNvPr>
          <p:cNvPicPr/>
          <p:nvPr/>
        </p:nvPicPr>
        <p:blipFill>
          <a:blip r:embed="rId9" cstate="print">
            <a:extLst>
              <a:ext uri="{28A0092B-C50C-407E-A947-70E740481C1C}">
                <a14:useLocalDpi xmlns:a14="http://schemas.microsoft.com/office/drawing/2010/main" val="0"/>
              </a:ext>
            </a:extLst>
          </a:blip>
          <a:stretch>
            <a:fillRect/>
          </a:stretch>
        </p:blipFill>
        <p:spPr>
          <a:xfrm>
            <a:off x="6876256" y="3540406"/>
            <a:ext cx="1079500" cy="1079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That’s right! It’s L</a:t>
            </a:r>
            <a:r>
              <a:rPr lang="en-GB" sz="2400" dirty="0" smtClean="0"/>
              <a:t>e</a:t>
            </a:r>
            <a:r>
              <a:rPr lang="en" sz="2400" dirty="0" smtClean="0"/>
              <a:t>xi! </a:t>
            </a:r>
            <a:r>
              <a:rPr lang="en" sz="2400" dirty="0" smtClean="0">
                <a:solidFill>
                  <a:schemeClr val="accent2">
                    <a:lumMod val="60000"/>
                    <a:lumOff val="40000"/>
                  </a:schemeClr>
                </a:solidFill>
              </a:rPr>
              <a:t>Well done! </a:t>
            </a:r>
            <a:endParaRPr sz="2400" dirty="0">
              <a:solidFill>
                <a:schemeClr val="accent2">
                  <a:lumMod val="60000"/>
                  <a:lumOff val="40000"/>
                </a:schemeClr>
              </a:solidFill>
            </a:endParaRPr>
          </a:p>
        </p:txBody>
      </p:sp>
      <p:sp>
        <p:nvSpPr>
          <p:cNvPr id="1626" name="Google Shape;1626;p40"/>
          <p:cNvSpPr txBox="1">
            <a:spLocks noGrp="1"/>
          </p:cNvSpPr>
          <p:nvPr>
            <p:ph type="title" idx="2"/>
          </p:nvPr>
        </p:nvSpPr>
        <p:spPr>
          <a:xfrm>
            <a:off x="179512" y="3064943"/>
            <a:ext cx="2829000" cy="6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Who is it?</a:t>
            </a:r>
            <a:endParaRPr dirty="0"/>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3" name="Picture 72">
            <a:hlinkClick r:id="rId3" action="ppaction://hlinksldjump"/>
          </p:cNvPr>
          <p:cNvPicPr/>
          <p:nvPr/>
        </p:nvPicPr>
        <p:blipFill>
          <a:blip r:embed="rId4" cstate="print">
            <a:extLst>
              <a:ext uri="{28A0092B-C50C-407E-A947-70E740481C1C}">
                <a14:useLocalDpi xmlns:a14="http://schemas.microsoft.com/office/drawing/2010/main" val="0"/>
              </a:ext>
            </a:extLst>
          </a:blip>
          <a:stretch>
            <a:fillRect/>
          </a:stretch>
        </p:blipFill>
        <p:spPr>
          <a:xfrm>
            <a:off x="1367954" y="3540406"/>
            <a:ext cx="1079500" cy="1079500"/>
          </a:xfrm>
          <a:prstGeom prst="rect">
            <a:avLst/>
          </a:prstGeom>
        </p:spPr>
      </p:pic>
      <p:pic>
        <p:nvPicPr>
          <p:cNvPr id="74" name="Picture 73">
            <a:hlinkClick r:id="rId5" action="ppaction://hlinksldjump"/>
          </p:cNvPr>
          <p:cNvPicPr/>
          <p:nvPr/>
        </p:nvPicPr>
        <p:blipFill>
          <a:blip r:embed="rId6" cstate="print">
            <a:extLst>
              <a:ext uri="{28A0092B-C50C-407E-A947-70E740481C1C}">
                <a14:useLocalDpi xmlns:a14="http://schemas.microsoft.com/office/drawing/2010/main" val="0"/>
              </a:ext>
            </a:extLst>
          </a:blip>
          <a:stretch>
            <a:fillRect/>
          </a:stretch>
        </p:blipFill>
        <p:spPr>
          <a:xfrm>
            <a:off x="2699792" y="3540406"/>
            <a:ext cx="1079500" cy="1079500"/>
          </a:xfrm>
          <a:prstGeom prst="rect">
            <a:avLst/>
          </a:prstGeom>
        </p:spPr>
      </p:pic>
      <p:pic>
        <p:nvPicPr>
          <p:cNvPr id="75" name="Picture 74">
            <a:hlinkClick r:id="rId3" action="ppaction://hlinksldjump"/>
          </p:cNvPr>
          <p:cNvPicPr/>
          <p:nvPr/>
        </p:nvPicPr>
        <p:blipFill>
          <a:blip r:embed="rId7" cstate="print">
            <a:extLst>
              <a:ext uri="{28A0092B-C50C-407E-A947-70E740481C1C}">
                <a14:useLocalDpi xmlns:a14="http://schemas.microsoft.com/office/drawing/2010/main" val="0"/>
              </a:ext>
            </a:extLst>
          </a:blip>
          <a:stretch>
            <a:fillRect/>
          </a:stretch>
        </p:blipFill>
        <p:spPr>
          <a:xfrm>
            <a:off x="4032250" y="3540406"/>
            <a:ext cx="1079500" cy="1079500"/>
          </a:xfrm>
          <a:prstGeom prst="rect">
            <a:avLst/>
          </a:prstGeom>
        </p:spPr>
      </p:pic>
      <p:pic>
        <p:nvPicPr>
          <p:cNvPr id="76" name="Picture 75">
            <a:hlinkClick r:id="rId3" action="ppaction://hlinksldjump"/>
          </p:cNvPr>
          <p:cNvPicPr/>
          <p:nvPr/>
        </p:nvPicPr>
        <p:blipFill>
          <a:blip r:embed="rId8" cstate="print">
            <a:extLst>
              <a:ext uri="{28A0092B-C50C-407E-A947-70E740481C1C}">
                <a14:useLocalDpi xmlns:a14="http://schemas.microsoft.com/office/drawing/2010/main" val="0"/>
              </a:ext>
            </a:extLst>
          </a:blip>
          <a:stretch>
            <a:fillRect/>
          </a:stretch>
        </p:blipFill>
        <p:spPr>
          <a:xfrm>
            <a:off x="5436096" y="3540406"/>
            <a:ext cx="1079500" cy="1079500"/>
          </a:xfrm>
          <a:prstGeom prst="rect">
            <a:avLst/>
          </a:prstGeom>
        </p:spPr>
      </p:pic>
      <p:pic>
        <p:nvPicPr>
          <p:cNvPr id="77" name="Picture 76">
            <a:hlinkClick r:id="rId3" action="ppaction://hlinksldjump"/>
          </p:cNvPr>
          <p:cNvPicPr/>
          <p:nvPr/>
        </p:nvPicPr>
        <p:blipFill>
          <a:blip r:embed="rId9" cstate="print">
            <a:extLst>
              <a:ext uri="{28A0092B-C50C-407E-A947-70E740481C1C}">
                <a14:useLocalDpi xmlns:a14="http://schemas.microsoft.com/office/drawing/2010/main" val="0"/>
              </a:ext>
            </a:extLst>
          </a:blip>
          <a:stretch>
            <a:fillRect/>
          </a:stretch>
        </p:blipFill>
        <p:spPr>
          <a:xfrm>
            <a:off x="6876256" y="3540406"/>
            <a:ext cx="1079500" cy="1079500"/>
          </a:xfrm>
          <a:prstGeom prst="rect">
            <a:avLst/>
          </a:prstGeom>
        </p:spPr>
      </p:pic>
      <p:sp>
        <p:nvSpPr>
          <p:cNvPr id="54" name="Google Shape;1625;p40"/>
          <p:cNvSpPr txBox="1">
            <a:spLocks noGrp="1"/>
          </p:cNvSpPr>
          <p:nvPr>
            <p:ph type="title"/>
          </p:nvPr>
        </p:nvSpPr>
        <p:spPr>
          <a:xfrm>
            <a:off x="611560" y="771550"/>
            <a:ext cx="8353027"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400" dirty="0" smtClean="0">
                <a:latin typeface="+mn-lt"/>
              </a:rPr>
              <a:t>Who’s next? </a:t>
            </a:r>
            <a:r>
              <a:rPr lang="en" sz="2400" dirty="0" smtClean="0">
                <a:solidFill>
                  <a:schemeClr val="accent2">
                    <a:lumMod val="60000"/>
                    <a:lumOff val="40000"/>
                  </a:schemeClr>
                </a:solidFill>
                <a:latin typeface="+mn-lt"/>
              </a:rPr>
              <a:t>Read the description! </a:t>
            </a:r>
            <a:endParaRPr sz="2400" dirty="0">
              <a:solidFill>
                <a:schemeClr val="accent2">
                  <a:lumMod val="60000"/>
                  <a:lumOff val="40000"/>
                </a:schemeClr>
              </a:solidFill>
              <a:latin typeface="+mn-lt"/>
            </a:endParaRPr>
          </a:p>
        </p:txBody>
      </p:sp>
      <p:sp>
        <p:nvSpPr>
          <p:cNvPr id="55" name="Text Box 2"/>
          <p:cNvSpPr txBox="1">
            <a:spLocks noChangeArrowheads="1"/>
          </p:cNvSpPr>
          <p:nvPr/>
        </p:nvSpPr>
        <p:spPr bwMode="auto">
          <a:xfrm>
            <a:off x="1906538" y="1265011"/>
            <a:ext cx="4818484" cy="17254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0"/>
              </a:spcAft>
            </a:pPr>
            <a:r>
              <a:rPr lang="en-GB" sz="1600" dirty="0">
                <a:effectLst/>
                <a:highlight>
                  <a:srgbClr val="000000"/>
                </a:highlight>
                <a:latin typeface="Cambria"/>
                <a:ea typeface="Times New Roman"/>
                <a:cs typeface="Cambria"/>
              </a:rPr>
              <a:t>Tim</a:t>
            </a:r>
            <a:r>
              <a:rPr lang="en-GB" sz="1600" dirty="0">
                <a:effectLst/>
                <a:latin typeface="Cambria"/>
                <a:ea typeface="Times New Roman"/>
                <a:cs typeface="Cambria"/>
              </a:rPr>
              <a:t> would never wear bright colours like Lexi. His green trainers were usually hidden under baggy jeans and the rest of him under long TV show T-shirts. He had straight, black hair that he liked to keep short and almost always wore a hat. He pushed his glasses up his nose.</a:t>
            </a:r>
            <a:endParaRPr lang="en-GB" sz="2000" dirty="0">
              <a:effectLst/>
              <a:latin typeface="Calibri"/>
              <a:ea typeface="Times New Roman"/>
              <a:cs typeface="Times New Roman"/>
            </a:endParaRPr>
          </a:p>
        </p:txBody>
      </p:sp>
    </p:spTree>
    <p:extLst>
      <p:ext uri="{BB962C8B-B14F-4D97-AF65-F5344CB8AC3E}">
        <p14:creationId xmlns:p14="http://schemas.microsoft.com/office/powerpoint/2010/main" val="8147411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That’s right! It’s </a:t>
            </a:r>
            <a:r>
              <a:rPr lang="en-GB" sz="2400" dirty="0" smtClean="0"/>
              <a:t>Tim</a:t>
            </a:r>
            <a:r>
              <a:rPr lang="en" sz="2400" dirty="0" smtClean="0"/>
              <a:t>! </a:t>
            </a:r>
            <a:r>
              <a:rPr lang="en" sz="2400" dirty="0" smtClean="0">
                <a:solidFill>
                  <a:schemeClr val="accent2">
                    <a:lumMod val="60000"/>
                    <a:lumOff val="40000"/>
                  </a:schemeClr>
                </a:solidFill>
              </a:rPr>
              <a:t>Well done! </a:t>
            </a:r>
            <a:endParaRPr sz="2400" dirty="0">
              <a:solidFill>
                <a:schemeClr val="accent2">
                  <a:lumMod val="60000"/>
                  <a:lumOff val="40000"/>
                </a:schemeClr>
              </a:solidFill>
            </a:endParaRPr>
          </a:p>
        </p:txBody>
      </p:sp>
      <p:sp>
        <p:nvSpPr>
          <p:cNvPr id="1626" name="Google Shape;1626;p40"/>
          <p:cNvSpPr txBox="1">
            <a:spLocks noGrp="1"/>
          </p:cNvSpPr>
          <p:nvPr>
            <p:ph type="title" idx="2"/>
          </p:nvPr>
        </p:nvSpPr>
        <p:spPr>
          <a:xfrm>
            <a:off x="179512" y="3064943"/>
            <a:ext cx="2829000" cy="6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Who is it?</a:t>
            </a:r>
            <a:endParaRPr dirty="0"/>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3" name="Picture 72"/>
          <p:cNvPicPr/>
          <p:nvPr/>
        </p:nvPicPr>
        <p:blipFill>
          <a:blip r:embed="rId3" cstate="print">
            <a:extLst>
              <a:ext uri="{28A0092B-C50C-407E-A947-70E740481C1C}">
                <a14:useLocalDpi xmlns:a14="http://schemas.microsoft.com/office/drawing/2010/main" val="0"/>
              </a:ext>
            </a:extLst>
          </a:blip>
          <a:stretch>
            <a:fillRect/>
          </a:stretch>
        </p:blipFill>
        <p:spPr>
          <a:xfrm>
            <a:off x="1367954" y="3540406"/>
            <a:ext cx="1079500" cy="1079500"/>
          </a:xfrm>
          <a:prstGeom prst="rect">
            <a:avLst/>
          </a:prstGeom>
        </p:spPr>
      </p:pic>
      <p:pic>
        <p:nvPicPr>
          <p:cNvPr id="74" name="Picture 73">
            <a:hlinkClick r:id="rId4" action="ppaction://hlinksldjump"/>
          </p:cNvPr>
          <p:cNvPicPr/>
          <p:nvPr/>
        </p:nvPicPr>
        <p:blipFill>
          <a:blip r:embed="rId5" cstate="print">
            <a:extLst>
              <a:ext uri="{28A0092B-C50C-407E-A947-70E740481C1C}">
                <a14:useLocalDpi xmlns:a14="http://schemas.microsoft.com/office/drawing/2010/main" val="0"/>
              </a:ext>
            </a:extLst>
          </a:blip>
          <a:stretch>
            <a:fillRect/>
          </a:stretch>
        </p:blipFill>
        <p:spPr>
          <a:xfrm>
            <a:off x="2699792" y="3540406"/>
            <a:ext cx="1079500" cy="1079500"/>
          </a:xfrm>
          <a:prstGeom prst="rect">
            <a:avLst/>
          </a:prstGeom>
        </p:spPr>
      </p:pic>
      <p:pic>
        <p:nvPicPr>
          <p:cNvPr id="75" name="Picture 74">
            <a:hlinkClick r:id="rId6" action="ppaction://hlinksldjump"/>
          </p:cNvPr>
          <p:cNvPicPr/>
          <p:nvPr/>
        </p:nvPicPr>
        <p:blipFill>
          <a:blip r:embed="rId7" cstate="print">
            <a:extLst>
              <a:ext uri="{28A0092B-C50C-407E-A947-70E740481C1C}">
                <a14:useLocalDpi xmlns:a14="http://schemas.microsoft.com/office/drawing/2010/main" val="0"/>
              </a:ext>
            </a:extLst>
          </a:blip>
          <a:stretch>
            <a:fillRect/>
          </a:stretch>
        </p:blipFill>
        <p:spPr>
          <a:xfrm>
            <a:off x="4032250" y="3540406"/>
            <a:ext cx="1079500" cy="1079500"/>
          </a:xfrm>
          <a:prstGeom prst="rect">
            <a:avLst/>
          </a:prstGeom>
        </p:spPr>
      </p:pic>
      <p:pic>
        <p:nvPicPr>
          <p:cNvPr id="76" name="Picture 75">
            <a:hlinkClick r:id="rId4" action="ppaction://hlinksldjump"/>
          </p:cNvPr>
          <p:cNvPicPr/>
          <p:nvPr/>
        </p:nvPicPr>
        <p:blipFill>
          <a:blip r:embed="rId8" cstate="print">
            <a:extLst>
              <a:ext uri="{28A0092B-C50C-407E-A947-70E740481C1C}">
                <a14:useLocalDpi xmlns:a14="http://schemas.microsoft.com/office/drawing/2010/main" val="0"/>
              </a:ext>
            </a:extLst>
          </a:blip>
          <a:stretch>
            <a:fillRect/>
          </a:stretch>
        </p:blipFill>
        <p:spPr>
          <a:xfrm>
            <a:off x="5436096" y="3540406"/>
            <a:ext cx="1079500" cy="1079500"/>
          </a:xfrm>
          <a:prstGeom prst="rect">
            <a:avLst/>
          </a:prstGeom>
        </p:spPr>
      </p:pic>
      <p:pic>
        <p:nvPicPr>
          <p:cNvPr id="77" name="Picture 76">
            <a:hlinkClick r:id="rId4" action="ppaction://hlinksldjump"/>
          </p:cNvPr>
          <p:cNvPicPr/>
          <p:nvPr/>
        </p:nvPicPr>
        <p:blipFill>
          <a:blip r:embed="rId9" cstate="print">
            <a:extLst>
              <a:ext uri="{28A0092B-C50C-407E-A947-70E740481C1C}">
                <a14:useLocalDpi xmlns:a14="http://schemas.microsoft.com/office/drawing/2010/main" val="0"/>
              </a:ext>
            </a:extLst>
          </a:blip>
          <a:stretch>
            <a:fillRect/>
          </a:stretch>
        </p:blipFill>
        <p:spPr>
          <a:xfrm>
            <a:off x="6876256" y="3540406"/>
            <a:ext cx="1079500" cy="1079500"/>
          </a:xfrm>
          <a:prstGeom prst="rect">
            <a:avLst/>
          </a:prstGeom>
        </p:spPr>
      </p:pic>
      <p:sp>
        <p:nvSpPr>
          <p:cNvPr id="54" name="Google Shape;1625;p40"/>
          <p:cNvSpPr txBox="1">
            <a:spLocks noGrp="1"/>
          </p:cNvSpPr>
          <p:nvPr>
            <p:ph type="title"/>
          </p:nvPr>
        </p:nvSpPr>
        <p:spPr>
          <a:xfrm>
            <a:off x="683568" y="771550"/>
            <a:ext cx="8353027"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400" dirty="0" smtClean="0">
                <a:latin typeface="+mn-lt"/>
              </a:rPr>
              <a:t>Who’s next? </a:t>
            </a:r>
            <a:r>
              <a:rPr lang="en" sz="2400" dirty="0" smtClean="0">
                <a:solidFill>
                  <a:schemeClr val="accent2">
                    <a:lumMod val="60000"/>
                    <a:lumOff val="40000"/>
                  </a:schemeClr>
                </a:solidFill>
                <a:latin typeface="+mn-lt"/>
              </a:rPr>
              <a:t>Read the description! </a:t>
            </a:r>
            <a:endParaRPr sz="2400" dirty="0">
              <a:solidFill>
                <a:schemeClr val="accent2">
                  <a:lumMod val="60000"/>
                  <a:lumOff val="40000"/>
                </a:schemeClr>
              </a:solidFill>
              <a:latin typeface="+mn-lt"/>
            </a:endParaRPr>
          </a:p>
        </p:txBody>
      </p:sp>
      <p:sp>
        <p:nvSpPr>
          <p:cNvPr id="56" name="Text Box 2"/>
          <p:cNvSpPr txBox="1">
            <a:spLocks noChangeArrowheads="1"/>
          </p:cNvSpPr>
          <p:nvPr/>
        </p:nvSpPr>
        <p:spPr bwMode="auto">
          <a:xfrm>
            <a:off x="971600" y="1339994"/>
            <a:ext cx="6838652" cy="172819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0"/>
              </a:spcAft>
            </a:pPr>
            <a:r>
              <a:rPr lang="en-GB" dirty="0">
                <a:solidFill>
                  <a:srgbClr val="000000"/>
                </a:solidFill>
                <a:effectLst/>
                <a:latin typeface="Cambria"/>
                <a:ea typeface="Times New Roman"/>
                <a:cs typeface="Cambria"/>
              </a:rPr>
              <a:t>She was short and podgy and very old, judging by her pure, white hair neatly tied up in a thick bun. She was usually dressed all in beige, reminding Lexi of a jungle explorer, except that on her feet she wore bright, pink trainers. Lexi didn’t know of any old people who wore bright, pink trainers, except for </a:t>
            </a:r>
            <a:r>
              <a:rPr lang="en-GB" dirty="0">
                <a:solidFill>
                  <a:srgbClr val="000000"/>
                </a:solidFill>
                <a:effectLst/>
                <a:highlight>
                  <a:srgbClr val="000000"/>
                </a:highlight>
                <a:latin typeface="Cambria"/>
                <a:ea typeface="Times New Roman"/>
                <a:cs typeface="Cambria"/>
              </a:rPr>
              <a:t>Ms </a:t>
            </a:r>
            <a:r>
              <a:rPr lang="en-GB" dirty="0" err="1">
                <a:solidFill>
                  <a:srgbClr val="000000"/>
                </a:solidFill>
                <a:effectLst/>
                <a:highlight>
                  <a:srgbClr val="000000"/>
                </a:highlight>
                <a:latin typeface="Cambria"/>
                <a:ea typeface="Times New Roman"/>
                <a:cs typeface="Cambria"/>
              </a:rPr>
              <a:t>Boiko</a:t>
            </a:r>
            <a:r>
              <a:rPr lang="en-GB" dirty="0">
                <a:solidFill>
                  <a:srgbClr val="000000"/>
                </a:solidFill>
                <a:effectLst/>
                <a:latin typeface="Cambria"/>
                <a:ea typeface="Times New Roman"/>
                <a:cs typeface="Cambria"/>
              </a:rPr>
              <a:t>. Her wise, brown eyes sparkled behind little, silver spectacles which she wore perched on the end of her nose. She was watching Lexi very carefully, as if she knew something secret and Lexi was getting closer to finding out what it was.</a:t>
            </a:r>
            <a:endParaRPr lang="en-GB" sz="1800" dirty="0">
              <a:effectLst/>
              <a:latin typeface="Calibri"/>
              <a:ea typeface="Times New Roman"/>
              <a:cs typeface="Times New Roman"/>
            </a:endParaRPr>
          </a:p>
          <a:p>
            <a:pPr>
              <a:lnSpc>
                <a:spcPct val="115000"/>
              </a:lnSpc>
              <a:spcAft>
                <a:spcPts val="0"/>
              </a:spcAft>
            </a:pPr>
            <a:r>
              <a:rPr lang="en-GB" sz="1800" dirty="0">
                <a:effectLst/>
                <a:latin typeface="Calibri"/>
                <a:ea typeface="Times New Roman"/>
                <a:cs typeface="Times New Roman"/>
              </a:rPr>
              <a:t> </a:t>
            </a:r>
          </a:p>
        </p:txBody>
      </p:sp>
    </p:spTree>
    <p:extLst>
      <p:ext uri="{BB962C8B-B14F-4D97-AF65-F5344CB8AC3E}">
        <p14:creationId xmlns:p14="http://schemas.microsoft.com/office/powerpoint/2010/main" val="308011150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That’s right! It’s </a:t>
            </a:r>
            <a:r>
              <a:rPr lang="en-GB" sz="2400" dirty="0" smtClean="0"/>
              <a:t>Ms </a:t>
            </a:r>
            <a:r>
              <a:rPr lang="en-GB" sz="2400" dirty="0" err="1" smtClean="0"/>
              <a:t>Boiko</a:t>
            </a:r>
            <a:r>
              <a:rPr lang="en" sz="2400" dirty="0" smtClean="0"/>
              <a:t>! </a:t>
            </a:r>
            <a:r>
              <a:rPr lang="en" sz="2400" dirty="0" smtClean="0">
                <a:solidFill>
                  <a:schemeClr val="accent2">
                    <a:lumMod val="60000"/>
                    <a:lumOff val="40000"/>
                  </a:schemeClr>
                </a:solidFill>
              </a:rPr>
              <a:t>Well done! </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3" name="Picture 72"/>
          <p:cNvPicPr/>
          <p:nvPr/>
        </p:nvPicPr>
        <p:blipFill>
          <a:blip r:embed="rId3" cstate="print">
            <a:extLst>
              <a:ext uri="{28A0092B-C50C-407E-A947-70E740481C1C}">
                <a14:useLocalDpi xmlns:a14="http://schemas.microsoft.com/office/drawing/2010/main" val="0"/>
              </a:ext>
            </a:extLst>
          </a:blip>
          <a:stretch>
            <a:fillRect/>
          </a:stretch>
        </p:blipFill>
        <p:spPr>
          <a:xfrm>
            <a:off x="1367954" y="3540406"/>
            <a:ext cx="1079500" cy="1079500"/>
          </a:xfrm>
          <a:prstGeom prst="rect">
            <a:avLst/>
          </a:prstGeom>
        </p:spPr>
      </p:pic>
      <p:pic>
        <p:nvPicPr>
          <p:cNvPr id="74" name="Picture 73">
            <a:hlinkClick r:id="rId4" action="ppaction://hlinksldjump"/>
          </p:cNvPr>
          <p:cNvPicPr/>
          <p:nvPr/>
        </p:nvPicPr>
        <p:blipFill>
          <a:blip r:embed="rId5" cstate="print">
            <a:extLst>
              <a:ext uri="{28A0092B-C50C-407E-A947-70E740481C1C}">
                <a14:useLocalDpi xmlns:a14="http://schemas.microsoft.com/office/drawing/2010/main" val="0"/>
              </a:ext>
            </a:extLst>
          </a:blip>
          <a:stretch>
            <a:fillRect/>
          </a:stretch>
        </p:blipFill>
        <p:spPr>
          <a:xfrm>
            <a:off x="2699792" y="3540406"/>
            <a:ext cx="1079500" cy="1079500"/>
          </a:xfrm>
          <a:prstGeom prst="rect">
            <a:avLst/>
          </a:prstGeom>
        </p:spPr>
      </p:pic>
      <p:pic>
        <p:nvPicPr>
          <p:cNvPr id="75" name="Picture 74">
            <a:hlinkClick r:id="rId4" action="ppaction://hlinksldjump"/>
          </p:cNvPr>
          <p:cNvPicPr/>
          <p:nvPr/>
        </p:nvPicPr>
        <p:blipFill>
          <a:blip r:embed="rId6" cstate="print">
            <a:extLst>
              <a:ext uri="{28A0092B-C50C-407E-A947-70E740481C1C}">
                <a14:useLocalDpi xmlns:a14="http://schemas.microsoft.com/office/drawing/2010/main" val="0"/>
              </a:ext>
            </a:extLst>
          </a:blip>
          <a:stretch>
            <a:fillRect/>
          </a:stretch>
        </p:blipFill>
        <p:spPr>
          <a:xfrm>
            <a:off x="4032250" y="3540406"/>
            <a:ext cx="1079500" cy="1079500"/>
          </a:xfrm>
          <a:prstGeom prst="rect">
            <a:avLst/>
          </a:prstGeom>
        </p:spPr>
      </p:pic>
      <p:pic>
        <p:nvPicPr>
          <p:cNvPr id="76" name="Picture 75">
            <a:hlinkClick r:id="rId4" action="ppaction://hlinksldjump"/>
          </p:cNvPr>
          <p:cNvPicPr/>
          <p:nvPr/>
        </p:nvPicPr>
        <p:blipFill>
          <a:blip r:embed="rId7" cstate="print">
            <a:extLst>
              <a:ext uri="{28A0092B-C50C-407E-A947-70E740481C1C}">
                <a14:useLocalDpi xmlns:a14="http://schemas.microsoft.com/office/drawing/2010/main" val="0"/>
              </a:ext>
            </a:extLst>
          </a:blip>
          <a:stretch>
            <a:fillRect/>
          </a:stretch>
        </p:blipFill>
        <p:spPr>
          <a:xfrm>
            <a:off x="5436096" y="3540406"/>
            <a:ext cx="1079500" cy="1079500"/>
          </a:xfrm>
          <a:prstGeom prst="rect">
            <a:avLst/>
          </a:prstGeom>
        </p:spPr>
      </p:pic>
      <p:pic>
        <p:nvPicPr>
          <p:cNvPr id="77" name="Picture 76">
            <a:hlinkClick r:id="rId4" action="ppaction://hlinksldjump"/>
          </p:cNvPr>
          <p:cNvPicPr/>
          <p:nvPr/>
        </p:nvPicPr>
        <p:blipFill>
          <a:blip r:embed="rId8" cstate="print">
            <a:extLst>
              <a:ext uri="{28A0092B-C50C-407E-A947-70E740481C1C}">
                <a14:useLocalDpi xmlns:a14="http://schemas.microsoft.com/office/drawing/2010/main" val="0"/>
              </a:ext>
            </a:extLst>
          </a:blip>
          <a:stretch>
            <a:fillRect/>
          </a:stretch>
        </p:blipFill>
        <p:spPr>
          <a:xfrm>
            <a:off x="6876256" y="3540406"/>
            <a:ext cx="1079500" cy="1079500"/>
          </a:xfrm>
          <a:prstGeom prst="rect">
            <a:avLst/>
          </a:prstGeom>
        </p:spPr>
      </p:pic>
      <p:sp>
        <p:nvSpPr>
          <p:cNvPr id="54" name="Google Shape;1625;p40"/>
          <p:cNvSpPr txBox="1">
            <a:spLocks noGrp="1"/>
          </p:cNvSpPr>
          <p:nvPr>
            <p:ph type="title"/>
          </p:nvPr>
        </p:nvSpPr>
        <p:spPr>
          <a:xfrm>
            <a:off x="168581" y="1021371"/>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0" dirty="0" smtClean="0">
                <a:latin typeface="+mn-lt"/>
              </a:rPr>
              <a:t>How did you know which character it was? </a:t>
            </a:r>
            <a:br>
              <a:rPr lang="en" sz="2400" b="0" dirty="0" smtClean="0">
                <a:latin typeface="+mn-lt"/>
              </a:rPr>
            </a:br>
            <a:r>
              <a:rPr lang="en" sz="2400" b="0" dirty="0">
                <a:latin typeface="+mn-lt"/>
              </a:rPr>
              <a:t/>
            </a:r>
            <a:br>
              <a:rPr lang="en" sz="2400" b="0" dirty="0">
                <a:latin typeface="+mn-lt"/>
              </a:rPr>
            </a:br>
            <a:r>
              <a:rPr lang="en" sz="2400" b="0" dirty="0" smtClean="0">
                <a:latin typeface="+mn-lt"/>
              </a:rPr>
              <a:t>Which words gave you the clues? </a:t>
            </a:r>
            <a:br>
              <a:rPr lang="en" sz="2400" b="0" dirty="0" smtClean="0">
                <a:latin typeface="+mn-lt"/>
              </a:rPr>
            </a:br>
            <a:r>
              <a:rPr lang="en" sz="2400" b="0" dirty="0">
                <a:latin typeface="+mn-lt"/>
              </a:rPr>
              <a:t/>
            </a:r>
            <a:br>
              <a:rPr lang="en" sz="2400" b="0" dirty="0">
                <a:latin typeface="+mn-lt"/>
              </a:rPr>
            </a:br>
            <a:r>
              <a:rPr lang="en" sz="2400" b="0" dirty="0" smtClean="0">
                <a:latin typeface="+mn-lt"/>
              </a:rPr>
              <a:t>What type of words are they? </a:t>
            </a:r>
            <a:endParaRPr sz="2400" b="0" dirty="0">
              <a:solidFill>
                <a:schemeClr val="accent2">
                  <a:lumMod val="60000"/>
                  <a:lumOff val="40000"/>
                </a:schemeClr>
              </a:solidFill>
              <a:latin typeface="+mn-lt"/>
            </a:endParaRPr>
          </a:p>
        </p:txBody>
      </p:sp>
      <p:sp>
        <p:nvSpPr>
          <p:cNvPr id="2" name="Title 1"/>
          <p:cNvSpPr>
            <a:spLocks noGrp="1"/>
          </p:cNvSpPr>
          <p:nvPr>
            <p:ph type="title" idx="2"/>
          </p:nvPr>
        </p:nvSpPr>
        <p:spPr>
          <a:xfrm>
            <a:off x="4283968" y="2355726"/>
            <a:ext cx="4788025" cy="613500"/>
          </a:xfrm>
        </p:spPr>
        <p:txBody>
          <a:bodyPr/>
          <a:lstStyle/>
          <a:p>
            <a:r>
              <a:rPr lang="en-GB" sz="5000" dirty="0" smtClean="0"/>
              <a:t>Adjectives!! </a:t>
            </a:r>
            <a:endParaRPr lang="en-GB" sz="5000" dirty="0"/>
          </a:p>
        </p:txBody>
      </p:sp>
    </p:spTree>
    <p:extLst>
      <p:ext uri="{BB962C8B-B14F-4D97-AF65-F5344CB8AC3E}">
        <p14:creationId xmlns:p14="http://schemas.microsoft.com/office/powerpoint/2010/main" val="18737144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99915" y="555526"/>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How would you </a:t>
            </a:r>
            <a:r>
              <a:rPr lang="en" dirty="0" smtClean="0">
                <a:solidFill>
                  <a:schemeClr val="accent2"/>
                </a:solidFill>
              </a:rPr>
              <a:t>describe Lexi?</a:t>
            </a:r>
            <a:endParaRPr dirty="0">
              <a:solidFill>
                <a:schemeClr val="accent2"/>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137260" y="1085394"/>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626;p40"/>
          <p:cNvSpPr txBox="1">
            <a:spLocks noGrp="1"/>
          </p:cNvSpPr>
          <p:nvPr>
            <p:ph type="title" idx="2"/>
          </p:nvPr>
        </p:nvSpPr>
        <p:spPr>
          <a:xfrm>
            <a:off x="5076056" y="1381179"/>
            <a:ext cx="2973016" cy="6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Share your adjective ideas.</a:t>
            </a:r>
            <a:endParaRPr dirty="0"/>
          </a:p>
        </p:txBody>
      </p:sp>
      <p:sp>
        <p:nvSpPr>
          <p:cNvPr id="3" name="Rectangle 2"/>
          <p:cNvSpPr/>
          <p:nvPr/>
        </p:nvSpPr>
        <p:spPr>
          <a:xfrm>
            <a:off x="5292080" y="2211710"/>
            <a:ext cx="3536420" cy="2246769"/>
          </a:xfrm>
          <a:prstGeom prst="rect">
            <a:avLst/>
          </a:prstGeom>
        </p:spPr>
        <p:txBody>
          <a:bodyPr wrap="square">
            <a:spAutoFit/>
          </a:bodyPr>
          <a:lstStyle/>
          <a:p>
            <a:r>
              <a:rPr lang="en" dirty="0" smtClean="0">
                <a:solidFill>
                  <a:schemeClr val="accent3"/>
                </a:solidFill>
              </a:rPr>
              <a:t>What words could you use to describe Lexi’s hair? </a:t>
            </a:r>
          </a:p>
          <a:p>
            <a:endParaRPr lang="en" dirty="0">
              <a:solidFill>
                <a:schemeClr val="accent3"/>
              </a:solidFill>
            </a:endParaRPr>
          </a:p>
          <a:p>
            <a:r>
              <a:rPr lang="en" dirty="0" smtClean="0">
                <a:solidFill>
                  <a:schemeClr val="accent3"/>
                </a:solidFill>
              </a:rPr>
              <a:t>How about her eyes?</a:t>
            </a:r>
          </a:p>
          <a:p>
            <a:endParaRPr lang="en" dirty="0">
              <a:solidFill>
                <a:schemeClr val="accent3"/>
              </a:solidFill>
            </a:endParaRPr>
          </a:p>
          <a:p>
            <a:r>
              <a:rPr lang="en" dirty="0" smtClean="0">
                <a:solidFill>
                  <a:schemeClr val="accent3"/>
                </a:solidFill>
              </a:rPr>
              <a:t>How would you describe her clothes? </a:t>
            </a:r>
          </a:p>
          <a:p>
            <a:endParaRPr lang="en" dirty="0">
              <a:solidFill>
                <a:schemeClr val="accent3"/>
              </a:solidFill>
            </a:endParaRPr>
          </a:p>
          <a:p>
            <a:r>
              <a:rPr lang="en" dirty="0" smtClean="0">
                <a:solidFill>
                  <a:schemeClr val="accent3"/>
                </a:solidFill>
              </a:rPr>
              <a:t>Is she tall or short? </a:t>
            </a:r>
          </a:p>
          <a:p>
            <a:endParaRPr lang="en" dirty="0">
              <a:solidFill>
                <a:schemeClr val="accent3"/>
              </a:solidFill>
            </a:endParaRPr>
          </a:p>
          <a:p>
            <a:r>
              <a:rPr lang="en" dirty="0" smtClean="0">
                <a:solidFill>
                  <a:schemeClr val="accent3"/>
                </a:solidFill>
              </a:rPr>
              <a:t>What is her personality like?</a:t>
            </a:r>
            <a:endParaRPr lang="en-GB" dirty="0"/>
          </a:p>
        </p:txBody>
      </p:sp>
      <p:pic>
        <p:nvPicPr>
          <p:cNvPr id="54" name="Picture 53"/>
          <p:cNvPicPr/>
          <p:nvPr/>
        </p:nvPicPr>
        <p:blipFill>
          <a:blip r:embed="rId3" cstate="print">
            <a:extLst>
              <a:ext uri="{28A0092B-C50C-407E-A947-70E740481C1C}">
                <a14:useLocalDpi xmlns:a14="http://schemas.microsoft.com/office/drawing/2010/main" val="0"/>
              </a:ext>
            </a:extLst>
          </a:blip>
          <a:stretch>
            <a:fillRect/>
          </a:stretch>
        </p:blipFill>
        <p:spPr>
          <a:xfrm>
            <a:off x="2267744" y="2139702"/>
            <a:ext cx="1368152" cy="1368152"/>
          </a:xfrm>
          <a:prstGeom prst="rect">
            <a:avLst/>
          </a:prstGeom>
        </p:spPr>
      </p:pic>
    </p:spTree>
    <p:extLst>
      <p:ext uri="{BB962C8B-B14F-4D97-AF65-F5344CB8AC3E}">
        <p14:creationId xmlns:p14="http://schemas.microsoft.com/office/powerpoint/2010/main" val="29676628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theme/theme1.xml><?xml version="1.0" encoding="utf-8"?>
<a:theme xmlns:a="http://schemas.openxmlformats.org/drawingml/2006/main" name="Science Fiction Day by Slidesgo">
  <a:themeElements>
    <a:clrScheme name="Simple Light">
      <a:dk1>
        <a:srgbClr val="061719"/>
      </a:dk1>
      <a:lt1>
        <a:srgbClr val="0F494D"/>
      </a:lt1>
      <a:dk2>
        <a:srgbClr val="105465"/>
      </a:dk2>
      <a:lt2>
        <a:srgbClr val="96924A"/>
      </a:lt2>
      <a:accent1>
        <a:srgbClr val="C1BF63"/>
      </a:accent1>
      <a:accent2>
        <a:srgbClr val="FEFF97"/>
      </a:accent2>
      <a:accent3>
        <a:srgbClr val="FFFFFF"/>
      </a:accent3>
      <a:accent4>
        <a:srgbClr val="061719"/>
      </a:accent4>
      <a:accent5>
        <a:srgbClr val="0F494D"/>
      </a:accent5>
      <a:accent6>
        <a:srgbClr val="105465"/>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2234</Words>
  <Application>Microsoft Office PowerPoint</Application>
  <PresentationFormat>On-screen Show (16:9)</PresentationFormat>
  <Paragraphs>188</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Barlow</vt:lpstr>
      <vt:lpstr>Bahnschrift SemiBold</vt:lpstr>
      <vt:lpstr>Cambria</vt:lpstr>
      <vt:lpstr>Times New Roman</vt:lpstr>
      <vt:lpstr>Orbitron</vt:lpstr>
      <vt:lpstr>Science Fiction Day by Slidesgo</vt:lpstr>
      <vt:lpstr>Read Write Create</vt:lpstr>
      <vt:lpstr>Success Criteria</vt:lpstr>
      <vt:lpstr>Quick Vocab Quiz</vt:lpstr>
      <vt:lpstr>I have placed character photos around the room.</vt:lpstr>
      <vt:lpstr>Can you match the description to the picture?</vt:lpstr>
      <vt:lpstr>That’s right! It’s Lexi! Well done! </vt:lpstr>
      <vt:lpstr>That’s right! It’s Tim! Well done! </vt:lpstr>
      <vt:lpstr>That’s right! It’s Ms Boiko! Well done! </vt:lpstr>
      <vt:lpstr>How would you describe Lexi?</vt:lpstr>
      <vt:lpstr>What is an adjective?</vt:lpstr>
      <vt:lpstr>Uplevel your adjectives!</vt:lpstr>
      <vt:lpstr>Add adjectives to the sheet.</vt:lpstr>
      <vt:lpstr>Identify the subject in my sentences.</vt:lpstr>
      <vt:lpstr>Identify the subject in my sentences.</vt:lpstr>
      <vt:lpstr>Identify the verb in my sentences.</vt:lpstr>
      <vt:lpstr>Identify the verb in my sentences.</vt:lpstr>
      <vt:lpstr>Identify the noun phrase in my sentences.</vt:lpstr>
      <vt:lpstr>Identify the noun phrase in my sentences.</vt:lpstr>
      <vt:lpstr>Identify the adverb in my sentences.</vt:lpstr>
      <vt:lpstr>Identify the adverb in my sentences.</vt:lpstr>
      <vt:lpstr>Identify the location in my sentences.</vt:lpstr>
      <vt:lpstr>Identify the location in my sentences.</vt:lpstr>
      <vt:lpstr>Creating our own sentences</vt:lpstr>
      <vt:lpstr>We are about to see the text.</vt:lpstr>
      <vt:lpstr>Look at the Front Cover</vt:lpstr>
      <vt:lpstr>Book Blurb</vt:lpstr>
      <vt:lpstr>Read Chapter 1</vt:lpstr>
      <vt:lpstr>Share your questions for the board</vt:lpstr>
      <vt:lpstr>No – Good Try!</vt:lpstr>
      <vt:lpstr>No – Good Try!</vt:lpstr>
      <vt:lpstr>No – Good Try!</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Write Create</dc:title>
  <dc:creator>DeskPup</dc:creator>
  <cp:lastModifiedBy>DeskPup</cp:lastModifiedBy>
  <cp:revision>26</cp:revision>
  <dcterms:modified xsi:type="dcterms:W3CDTF">2023-04-19T20:57:57Z</dcterms:modified>
</cp:coreProperties>
</file>