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9"/>
  </p:notesMasterIdLst>
  <p:sldIdLst>
    <p:sldId id="256" r:id="rId2"/>
    <p:sldId id="259" r:id="rId3"/>
    <p:sldId id="346" r:id="rId4"/>
    <p:sldId id="354" r:id="rId5"/>
    <p:sldId id="336" r:id="rId6"/>
    <p:sldId id="351" r:id="rId7"/>
    <p:sldId id="352" r:id="rId8"/>
    <p:sldId id="353" r:id="rId9"/>
    <p:sldId id="349" r:id="rId10"/>
    <p:sldId id="355" r:id="rId11"/>
    <p:sldId id="356" r:id="rId12"/>
    <p:sldId id="350" r:id="rId13"/>
    <p:sldId id="257" r:id="rId14"/>
    <p:sldId id="357" r:id="rId15"/>
    <p:sldId id="358" r:id="rId16"/>
    <p:sldId id="345" r:id="rId17"/>
    <p:sldId id="316" r:id="rId18"/>
  </p:sldIdLst>
  <p:sldSz cx="9144000" cy="5143500" type="screen16x9"/>
  <p:notesSz cx="6858000" cy="9144000"/>
  <p:embeddedFontLst>
    <p:embeddedFont>
      <p:font typeface="Orbitron" charset="0"/>
      <p:regular r:id="rId20"/>
      <p:bold r:id="rId21"/>
    </p:embeddedFont>
    <p:embeddedFont>
      <p:font typeface="Barlow" charset="0"/>
      <p:regular r:id="rId22"/>
      <p:bold r:id="rId23"/>
      <p:italic r:id="rId24"/>
      <p:boldItalic r:id="rId25"/>
    </p:embeddedFont>
    <p:embeddedFont>
      <p:font typeface="Ænigma Scrawl (BRK)" pitchFamily="2" charset="0"/>
      <p:regular r:id="rId26"/>
    </p:embeddedFont>
    <p:embeddedFont>
      <p:font typeface="Bahnschrift SemiBold" pitchFamily="34"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AB2FB2-A59E-4170-9098-2A9679EEE1DA}">
  <a:tblStyle styleId="{9CAB2FB2-A59E-4170-9098-2A9679EEE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0490" autoAdjust="0"/>
  </p:normalViewPr>
  <p:slideViewPr>
    <p:cSldViewPr>
      <p:cViewPr>
        <p:scale>
          <a:sx n="110" d="100"/>
          <a:sy n="110" d="100"/>
        </p:scale>
        <p:origin x="-858" y="1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3089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294430b73_0_1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294430b73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smtClean="0">
                <a:solidFill>
                  <a:srgbClr val="000000"/>
                </a:solidFill>
                <a:effectLst/>
                <a:latin typeface="Arial"/>
                <a:ea typeface="Arial"/>
                <a:cs typeface="Arial"/>
                <a:sym typeface="Arial"/>
              </a:rPr>
              <a:t>Ask the children to answer, what a metaphor is </a:t>
            </a:r>
            <a:r>
              <a:rPr lang="en-GB" sz="1100" b="0" i="0" u="none" strike="noStrike" cap="none" baseline="0" dirty="0" smtClean="0">
                <a:solidFill>
                  <a:srgbClr val="000000"/>
                </a:solidFill>
                <a:effectLst/>
                <a:latin typeface="Arial"/>
                <a:ea typeface="Arial"/>
                <a:cs typeface="Arial"/>
                <a:sym typeface="Arial"/>
              </a:rPr>
              <a:t>and can they think of any examples.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smtClean="0">
                <a:solidFill>
                  <a:srgbClr val="000000"/>
                </a:solidFill>
                <a:effectLst/>
                <a:latin typeface="Arial"/>
                <a:cs typeface="Arial"/>
                <a:sym typeface="Arial"/>
              </a:rPr>
              <a:t>Use</a:t>
            </a:r>
            <a:r>
              <a:rPr lang="en-GB" sz="1100" b="0" i="0" u="none" strike="noStrike" cap="none" baseline="0" dirty="0" smtClean="0">
                <a:solidFill>
                  <a:srgbClr val="000000"/>
                </a:solidFill>
                <a:effectLst/>
                <a:latin typeface="Arial"/>
                <a:cs typeface="Arial"/>
                <a:sym typeface="Arial"/>
              </a:rPr>
              <a:t> this page to add ideas of different metaphors the children could use. You could use the examples here, or delete them and add your own.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GB" dirty="0" smtClean="0"/>
              <a:t>Use this page to help the children collect a list of metaphors</a:t>
            </a:r>
            <a:r>
              <a:rPr lang="en-GB" baseline="0" dirty="0" smtClean="0"/>
              <a:t> they could use to describe what they think they could find behind the waterfall. A complete list of suggested metaphors can be found in the planning pages but you could also suggest: </a:t>
            </a:r>
          </a:p>
          <a:p>
            <a:pPr marL="457200" lvl="0" indent="-298450"/>
            <a:r>
              <a:rPr lang="en-GB" sz="1100" b="0" i="0" u="none" strike="noStrike" cap="none" dirty="0" smtClean="0">
                <a:solidFill>
                  <a:srgbClr val="000000"/>
                </a:solidFill>
                <a:effectLst/>
                <a:latin typeface="Arial"/>
                <a:ea typeface="Arial"/>
                <a:cs typeface="Arial"/>
                <a:sym typeface="Arial"/>
              </a:rPr>
              <a:t>The walls towered over me like monolithic giants.</a:t>
            </a:r>
          </a:p>
          <a:p>
            <a:pPr lvl="0"/>
            <a:r>
              <a:rPr lang="en-GB" sz="1100" b="0" i="0" u="none" strike="noStrike" cap="none" dirty="0" smtClean="0">
                <a:solidFill>
                  <a:srgbClr val="000000"/>
                </a:solidFill>
                <a:effectLst/>
                <a:latin typeface="Arial"/>
                <a:ea typeface="Arial"/>
                <a:cs typeface="Arial"/>
                <a:sym typeface="Arial"/>
              </a:rPr>
              <a:t>The jagged edges of the walls resembled teeth ready to clamp down on any unsuspecting intruder.</a:t>
            </a:r>
          </a:p>
          <a:p>
            <a:pPr lvl="0"/>
            <a:r>
              <a:rPr lang="en-GB" sz="1100" b="0" i="0" u="none" strike="noStrike" cap="none" dirty="0" smtClean="0">
                <a:solidFill>
                  <a:srgbClr val="000000"/>
                </a:solidFill>
                <a:effectLst/>
                <a:latin typeface="Arial"/>
                <a:ea typeface="Arial"/>
                <a:cs typeface="Arial"/>
                <a:sym typeface="Arial"/>
              </a:rPr>
              <a:t>The floor beneath my feet felt slick and slimy, like walking on a freshly caught fish.</a:t>
            </a:r>
          </a:p>
          <a:p>
            <a:pPr lvl="0"/>
            <a:r>
              <a:rPr lang="en-GB" sz="1100" b="0" i="0" u="none" strike="noStrike" cap="none" dirty="0" smtClean="0">
                <a:solidFill>
                  <a:srgbClr val="000000"/>
                </a:solidFill>
                <a:effectLst/>
                <a:latin typeface="Arial"/>
                <a:ea typeface="Arial"/>
                <a:cs typeface="Arial"/>
                <a:sym typeface="Arial"/>
              </a:rPr>
              <a:t>The silence was deafening, broken only by the soft sound of my own footsteps echoing off the walls like a timid mouse scurrying for cover.</a:t>
            </a:r>
          </a:p>
          <a:p>
            <a:pPr lvl="0"/>
            <a:r>
              <a:rPr lang="en-GB" sz="1100" b="0" i="0" u="none" strike="noStrike" cap="none" dirty="0" smtClean="0">
                <a:solidFill>
                  <a:srgbClr val="000000"/>
                </a:solidFill>
                <a:effectLst/>
                <a:latin typeface="Arial"/>
                <a:ea typeface="Arial"/>
                <a:cs typeface="Arial"/>
                <a:sym typeface="Arial"/>
              </a:rPr>
              <a:t>The air was thick and heavy, like a wet blanket wrapped around my face, making it difficult to breathe.</a:t>
            </a:r>
          </a:p>
          <a:p>
            <a:pPr lvl="0"/>
            <a:r>
              <a:rPr lang="en-GB" sz="1100" b="0" i="0" u="none" strike="noStrike" cap="none" dirty="0" smtClean="0">
                <a:solidFill>
                  <a:srgbClr val="000000"/>
                </a:solidFill>
                <a:effectLst/>
                <a:latin typeface="Arial"/>
                <a:ea typeface="Arial"/>
                <a:cs typeface="Arial"/>
                <a:sym typeface="Arial"/>
              </a:rPr>
              <a:t>Strange symbols etched into the walls seemed to glow with an eerie blue light, casting long shadows that stretched out like the tentacles of some unknown creature.</a:t>
            </a:r>
          </a:p>
          <a:p>
            <a:pPr lvl="0"/>
            <a:r>
              <a:rPr lang="en-GB" sz="1100" b="0" i="0" u="none" strike="noStrike" cap="none" dirty="0" smtClean="0">
                <a:solidFill>
                  <a:srgbClr val="000000"/>
                </a:solidFill>
                <a:effectLst/>
                <a:latin typeface="Arial"/>
                <a:ea typeface="Arial"/>
                <a:cs typeface="Arial"/>
                <a:sym typeface="Arial"/>
              </a:rPr>
              <a:t>Every step I took felt like a leap into the unknown, as if I were exploring an alien planet where danger lurked around every corner.</a:t>
            </a:r>
          </a:p>
          <a:p>
            <a:pPr lvl="0"/>
            <a:r>
              <a:rPr lang="en-GB" sz="1100" b="0" i="0" u="none" strike="noStrike" cap="none" dirty="0" smtClean="0">
                <a:solidFill>
                  <a:srgbClr val="000000"/>
                </a:solidFill>
                <a:effectLst/>
                <a:latin typeface="Arial"/>
                <a:ea typeface="Arial"/>
                <a:cs typeface="Arial"/>
                <a:sym typeface="Arial"/>
              </a:rPr>
              <a:t>The corridor was like a maze, with twists and turns that seemed to lead nowhere.</a:t>
            </a:r>
          </a:p>
          <a:p>
            <a:pPr lvl="0"/>
            <a:r>
              <a:rPr lang="en-GB" sz="1100" b="0" i="0" u="none" strike="noStrike" cap="none" dirty="0" smtClean="0">
                <a:solidFill>
                  <a:srgbClr val="000000"/>
                </a:solidFill>
                <a:effectLst/>
                <a:latin typeface="Arial"/>
                <a:ea typeface="Arial"/>
                <a:cs typeface="Arial"/>
                <a:sym typeface="Arial"/>
              </a:rPr>
              <a:t>The atmosphere was charged with an otherworldly energy, like standing in the eye of a cosmic storm.</a:t>
            </a:r>
          </a:p>
          <a:p>
            <a:r>
              <a:rPr lang="en-GB" sz="1100" b="0" i="0" u="none" strike="noStrike" cap="none" dirty="0" smtClean="0">
                <a:solidFill>
                  <a:srgbClr val="000000"/>
                </a:solidFill>
                <a:effectLst/>
                <a:latin typeface="Arial"/>
                <a:ea typeface="Arial"/>
                <a:cs typeface="Arial"/>
                <a:sym typeface="Arial"/>
              </a:rPr>
              <a:t>The walls seemed to pulsate with a strange, otherworldly glow, like they were alive and watching my every move.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ab13eb01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ab13eb01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Reinforce possessive </a:t>
            </a:r>
            <a:r>
              <a:rPr lang="en-GB" dirty="0" err="1" smtClean="0"/>
              <a:t>appostrophes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smtClean="0">
                <a:solidFill>
                  <a:srgbClr val="000000"/>
                </a:solidFill>
                <a:effectLst/>
                <a:latin typeface="Arial"/>
                <a:cs typeface="Arial"/>
                <a:sym typeface="Arial"/>
              </a:rPr>
              <a:t>Use</a:t>
            </a:r>
            <a:r>
              <a:rPr lang="en-GB" sz="1100" b="0" i="0" u="none" strike="noStrike" cap="none" baseline="0" dirty="0" smtClean="0">
                <a:solidFill>
                  <a:srgbClr val="000000"/>
                </a:solidFill>
                <a:effectLst/>
                <a:latin typeface="Arial"/>
                <a:cs typeface="Arial"/>
                <a:sym typeface="Arial"/>
              </a:rPr>
              <a:t> this page to add ideas of different metaphors the children could use. You could use the examples here, or delete them and add your own.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GB" dirty="0" smtClean="0"/>
              <a:t>Use this page to help the children collect a list of metaphors</a:t>
            </a:r>
            <a:r>
              <a:rPr lang="en-GB" baseline="0" dirty="0" smtClean="0"/>
              <a:t> they could use to describe what they think they could find behind the waterfall. A complete list of suggested metaphors can be found in the planning pages but you could also suggest: </a:t>
            </a:r>
          </a:p>
          <a:p>
            <a:pPr marL="457200" lvl="0" indent="-298450"/>
            <a:r>
              <a:rPr lang="en-GB" sz="1100" b="0" i="0" u="none" strike="noStrike" cap="none" dirty="0" smtClean="0">
                <a:solidFill>
                  <a:srgbClr val="000000"/>
                </a:solidFill>
                <a:effectLst/>
                <a:latin typeface="Arial"/>
                <a:ea typeface="Arial"/>
                <a:cs typeface="Arial"/>
                <a:sym typeface="Arial"/>
              </a:rPr>
              <a:t>The walls towered over me like monolithic giants.</a:t>
            </a:r>
          </a:p>
          <a:p>
            <a:pPr lvl="0"/>
            <a:r>
              <a:rPr lang="en-GB" sz="1100" b="0" i="0" u="none" strike="noStrike" cap="none" dirty="0" smtClean="0">
                <a:solidFill>
                  <a:srgbClr val="000000"/>
                </a:solidFill>
                <a:effectLst/>
                <a:latin typeface="Arial"/>
                <a:ea typeface="Arial"/>
                <a:cs typeface="Arial"/>
                <a:sym typeface="Arial"/>
              </a:rPr>
              <a:t>The jagged edges of the walls resembled teeth ready to clamp down on any unsuspecting intruder.</a:t>
            </a:r>
          </a:p>
          <a:p>
            <a:pPr lvl="0"/>
            <a:r>
              <a:rPr lang="en-GB" sz="1100" b="0" i="0" u="none" strike="noStrike" cap="none" dirty="0" smtClean="0">
                <a:solidFill>
                  <a:srgbClr val="000000"/>
                </a:solidFill>
                <a:effectLst/>
                <a:latin typeface="Arial"/>
                <a:ea typeface="Arial"/>
                <a:cs typeface="Arial"/>
                <a:sym typeface="Arial"/>
              </a:rPr>
              <a:t>The floor beneath my feet felt slick and slimy, like walking on a freshly caught fish.</a:t>
            </a:r>
          </a:p>
          <a:p>
            <a:pPr lvl="0"/>
            <a:r>
              <a:rPr lang="en-GB" sz="1100" b="0" i="0" u="none" strike="noStrike" cap="none" dirty="0" smtClean="0">
                <a:solidFill>
                  <a:srgbClr val="000000"/>
                </a:solidFill>
                <a:effectLst/>
                <a:latin typeface="Arial"/>
                <a:ea typeface="Arial"/>
                <a:cs typeface="Arial"/>
                <a:sym typeface="Arial"/>
              </a:rPr>
              <a:t>The silence was deafening, broken only by the soft sound of my own footsteps echoing off the walls like a timid mouse scurrying for cover.</a:t>
            </a:r>
          </a:p>
          <a:p>
            <a:pPr lvl="0"/>
            <a:r>
              <a:rPr lang="en-GB" sz="1100" b="0" i="0" u="none" strike="noStrike" cap="none" dirty="0" smtClean="0">
                <a:solidFill>
                  <a:srgbClr val="000000"/>
                </a:solidFill>
                <a:effectLst/>
                <a:latin typeface="Arial"/>
                <a:ea typeface="Arial"/>
                <a:cs typeface="Arial"/>
                <a:sym typeface="Arial"/>
              </a:rPr>
              <a:t>The air was thick and heavy, like a wet blanket wrapped around my face, making it difficult to breathe.</a:t>
            </a:r>
          </a:p>
          <a:p>
            <a:pPr lvl="0"/>
            <a:r>
              <a:rPr lang="en-GB" sz="1100" b="0" i="0" u="none" strike="noStrike" cap="none" dirty="0" smtClean="0">
                <a:solidFill>
                  <a:srgbClr val="000000"/>
                </a:solidFill>
                <a:effectLst/>
                <a:latin typeface="Arial"/>
                <a:ea typeface="Arial"/>
                <a:cs typeface="Arial"/>
                <a:sym typeface="Arial"/>
              </a:rPr>
              <a:t>Strange symbols etched into the walls seemed to glow with an eerie blue light, casting long shadows that stretched out like the tentacles of some unknown creature.</a:t>
            </a:r>
          </a:p>
          <a:p>
            <a:pPr lvl="0"/>
            <a:r>
              <a:rPr lang="en-GB" sz="1100" b="0" i="0" u="none" strike="noStrike" cap="none" dirty="0" smtClean="0">
                <a:solidFill>
                  <a:srgbClr val="000000"/>
                </a:solidFill>
                <a:effectLst/>
                <a:latin typeface="Arial"/>
                <a:ea typeface="Arial"/>
                <a:cs typeface="Arial"/>
                <a:sym typeface="Arial"/>
              </a:rPr>
              <a:t>Every step I took felt like a leap into the unknown, as if I were exploring an alien planet where danger lurked around every corner.</a:t>
            </a:r>
          </a:p>
          <a:p>
            <a:pPr lvl="0"/>
            <a:r>
              <a:rPr lang="en-GB" sz="1100" b="0" i="0" u="none" strike="noStrike" cap="none" dirty="0" smtClean="0">
                <a:solidFill>
                  <a:srgbClr val="000000"/>
                </a:solidFill>
                <a:effectLst/>
                <a:latin typeface="Arial"/>
                <a:ea typeface="Arial"/>
                <a:cs typeface="Arial"/>
                <a:sym typeface="Arial"/>
              </a:rPr>
              <a:t>The corridor was like a maze, with twists and turns that seemed to lead nowhere.</a:t>
            </a:r>
          </a:p>
          <a:p>
            <a:pPr lvl="0"/>
            <a:r>
              <a:rPr lang="en-GB" sz="1100" b="0" i="0" u="none" strike="noStrike" cap="none" dirty="0" smtClean="0">
                <a:solidFill>
                  <a:srgbClr val="000000"/>
                </a:solidFill>
                <a:effectLst/>
                <a:latin typeface="Arial"/>
                <a:ea typeface="Arial"/>
                <a:cs typeface="Arial"/>
                <a:sym typeface="Arial"/>
              </a:rPr>
              <a:t>The atmosphere was charged with an otherworldly energy, like standing in the eye of a cosmic storm.</a:t>
            </a:r>
          </a:p>
          <a:p>
            <a:r>
              <a:rPr lang="en-GB" sz="1100" b="0" i="0" u="none" strike="noStrike" cap="none" dirty="0" smtClean="0">
                <a:solidFill>
                  <a:srgbClr val="000000"/>
                </a:solidFill>
                <a:effectLst/>
                <a:latin typeface="Arial"/>
                <a:ea typeface="Arial"/>
                <a:cs typeface="Arial"/>
                <a:sym typeface="Arial"/>
              </a:rPr>
              <a:t>The walls seemed to pulsate with a strange, otherworldly glow, like they were alive and watching my every move.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a212dcc32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a212dcc3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On</a:t>
            </a:r>
            <a:r>
              <a:rPr lang="en-GB" baseline="0" dirty="0" smtClean="0"/>
              <a:t> these lines, write some ideas from the children and then encourage the children to write some lines of description by themselves.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6"/>
        <p:cNvGrpSpPr/>
        <p:nvPr/>
      </p:nvGrpSpPr>
      <p:grpSpPr>
        <a:xfrm>
          <a:off x="0" y="0"/>
          <a:ext cx="0" cy="0"/>
          <a:chOff x="0" y="0"/>
          <a:chExt cx="0" cy="0"/>
        </a:xfrm>
      </p:grpSpPr>
      <p:sp>
        <p:nvSpPr>
          <p:cNvPr id="3667" name="Google Shape;3667;ga294430b73_0_2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8" name="Google Shape;3668;ga294430b73_0_2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In</a:t>
            </a:r>
            <a:r>
              <a:rPr lang="en-GB" baseline="0" dirty="0" smtClean="0"/>
              <a:t> the empty vocabulary boxes, I tend to add images that reflect the word so that children have a visual representation of what the words mean.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the whiteboard pens to join the word to the definition.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the whiteboard pens to join the word to the definition.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smtClean="0">
                <a:solidFill>
                  <a:srgbClr val="000000"/>
                </a:solidFill>
                <a:effectLst/>
                <a:latin typeface="Arial"/>
                <a:ea typeface="Arial"/>
                <a:cs typeface="Arial"/>
                <a:sym typeface="Arial"/>
              </a:rPr>
              <a:t>Read chapter 2 of How Lexi Walker Almost Saved the World to the children. (approx. 3 minutes). Discuss Lexi’s character. Discuss Tim’s personality. </a:t>
            </a:r>
          </a:p>
          <a:p>
            <a:pPr lvl="0"/>
            <a:r>
              <a:rPr lang="en-GB" sz="1100" b="0" i="0" u="none" strike="noStrike" cap="none" dirty="0" smtClean="0">
                <a:solidFill>
                  <a:srgbClr val="000000"/>
                </a:solidFill>
                <a:effectLst/>
                <a:latin typeface="Arial"/>
                <a:ea typeface="Arial"/>
                <a:cs typeface="Arial"/>
                <a:sym typeface="Arial"/>
              </a:rPr>
              <a:t>Are they similar characters? </a:t>
            </a:r>
          </a:p>
          <a:p>
            <a:pPr lvl="0"/>
            <a:r>
              <a:rPr lang="en-GB" sz="1100" b="0" i="0" u="none" strike="noStrike" cap="none" dirty="0" smtClean="0">
                <a:solidFill>
                  <a:srgbClr val="000000"/>
                </a:solidFill>
                <a:effectLst/>
                <a:latin typeface="Arial"/>
                <a:ea typeface="Arial"/>
                <a:cs typeface="Arial"/>
                <a:sym typeface="Arial"/>
              </a:rPr>
              <a:t>Why did the author choose these character types? </a:t>
            </a:r>
          </a:p>
          <a:p>
            <a:r>
              <a:rPr lang="en-GB" sz="1100" b="0" i="0" u="none" strike="noStrike" cap="none" dirty="0" smtClean="0">
                <a:solidFill>
                  <a:srgbClr val="000000"/>
                </a:solidFill>
                <a:effectLst/>
                <a:latin typeface="Arial"/>
                <a:ea typeface="Arial"/>
                <a:cs typeface="Arial"/>
                <a:sym typeface="Arial"/>
              </a:rPr>
              <a:t>Review the pictures of Lexi and Tim. Model descriptions using similes.</a:t>
            </a: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Point out</a:t>
            </a:r>
            <a:r>
              <a:rPr lang="en-GB" baseline="0" dirty="0" smtClean="0"/>
              <a:t> how to use possessive apostrophes, model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 read</a:t>
            </a:r>
            <a:r>
              <a:rPr lang="en-GB" baseline="0" dirty="0" smtClean="0"/>
              <a:t> chapter 5 from ‘with anger roaring up inside her’ to the end.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smtClean="0">
                <a:solidFill>
                  <a:srgbClr val="000000"/>
                </a:solidFill>
                <a:effectLst/>
                <a:latin typeface="Arial"/>
                <a:ea typeface="Arial"/>
                <a:cs typeface="Arial"/>
                <a:sym typeface="Arial"/>
              </a:rPr>
              <a:t>Discuss all the children’s different ideas they came up. Can they use examples from the text to back up their predictions? Refer back to the blurb in a previous lesson, can children use the blurb as a reason for their predictions.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55916" y="1807140"/>
            <a:ext cx="6724498" cy="6724939"/>
            <a:chOff x="-2113750" y="596808"/>
            <a:chExt cx="9144000" cy="9144600"/>
          </a:xfrm>
        </p:grpSpPr>
        <p:sp>
          <p:nvSpPr>
            <p:cNvPr id="10" name="Google Shape;10;p2"/>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4721335" y="615700"/>
            <a:ext cx="3709500" cy="2867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4721250" y="3483100"/>
            <a:ext cx="3709500" cy="44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7" name="Google Shape;17;p2"/>
          <p:cNvPicPr preferRelativeResize="0"/>
          <p:nvPr/>
        </p:nvPicPr>
        <p:blipFill>
          <a:blip r:embed="rId2">
            <a:alphaModFix/>
          </a:blip>
          <a:stretch>
            <a:fillRect/>
          </a:stretch>
        </p:blipFill>
        <p:spPr>
          <a:xfrm>
            <a:off x="2237" y="0"/>
            <a:ext cx="9139524"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11_1_1_1">
    <p:spTree>
      <p:nvGrpSpPr>
        <p:cNvPr id="1" name="Shape 1194"/>
        <p:cNvGrpSpPr/>
        <p:nvPr/>
      </p:nvGrpSpPr>
      <p:grpSpPr>
        <a:xfrm>
          <a:off x="0" y="0"/>
          <a:ext cx="0" cy="0"/>
          <a:chOff x="0" y="0"/>
          <a:chExt cx="0" cy="0"/>
        </a:xfrm>
      </p:grpSpPr>
      <p:sp>
        <p:nvSpPr>
          <p:cNvPr id="1195" name="Google Shape;1195;p35"/>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6" name="Google Shape;1196;p35"/>
          <p:cNvPicPr preferRelativeResize="0"/>
          <p:nvPr/>
        </p:nvPicPr>
        <p:blipFill>
          <a:blip r:embed="rId2">
            <a:alphaModFix/>
          </a:blip>
          <a:stretch>
            <a:fillRect/>
          </a:stretch>
        </p:blipFill>
        <p:spPr>
          <a:xfrm>
            <a:off x="152400" y="152400"/>
            <a:ext cx="4485923" cy="48386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59"/>
        <p:cNvGrpSpPr/>
        <p:nvPr/>
      </p:nvGrpSpPr>
      <p:grpSpPr>
        <a:xfrm>
          <a:off x="0" y="0"/>
          <a:ext cx="0" cy="0"/>
          <a:chOff x="0" y="0"/>
          <a:chExt cx="0" cy="0"/>
        </a:xfrm>
      </p:grpSpPr>
      <p:pic>
        <p:nvPicPr>
          <p:cNvPr id="1160" name="Google Shape;1160;p31"/>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61" name="Google Shape;1161;p31"/>
          <p:cNvSpPr/>
          <p:nvPr/>
        </p:nvSpPr>
        <p:spPr>
          <a:xfrm>
            <a:off x="871" y="2366835"/>
            <a:ext cx="9142269" cy="2776672"/>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1"/>
          <p:cNvGrpSpPr/>
          <p:nvPr/>
        </p:nvGrpSpPr>
        <p:grpSpPr>
          <a:xfrm>
            <a:off x="-648008" y="2177950"/>
            <a:ext cx="13298883" cy="3047654"/>
            <a:chOff x="-648008" y="2177950"/>
            <a:chExt cx="13298883" cy="3047654"/>
          </a:xfrm>
        </p:grpSpPr>
        <p:grpSp>
          <p:nvGrpSpPr>
            <p:cNvPr id="1163" name="Google Shape;1163;p31"/>
            <p:cNvGrpSpPr/>
            <p:nvPr/>
          </p:nvGrpSpPr>
          <p:grpSpPr>
            <a:xfrm flipH="1">
              <a:off x="4506971" y="2649284"/>
              <a:ext cx="8143904" cy="2575779"/>
              <a:chOff x="-1911860" y="1619575"/>
              <a:chExt cx="8798513" cy="2782820"/>
            </a:xfrm>
          </p:grpSpPr>
          <p:sp>
            <p:nvSpPr>
              <p:cNvPr id="1164" name="Google Shape;1164;p31"/>
              <p:cNvSpPr/>
              <p:nvPr/>
            </p:nvSpPr>
            <p:spPr>
              <a:xfrm>
                <a:off x="-1911860" y="2008284"/>
                <a:ext cx="7109200" cy="239411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162072" y="161957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1"/>
            <p:cNvGrpSpPr/>
            <p:nvPr/>
          </p:nvGrpSpPr>
          <p:grpSpPr>
            <a:xfrm>
              <a:off x="-648008" y="2177950"/>
              <a:ext cx="6547284" cy="3047654"/>
              <a:chOff x="238118" y="1369450"/>
              <a:chExt cx="7073557" cy="3292625"/>
            </a:xfrm>
          </p:grpSpPr>
          <p:sp>
            <p:nvSpPr>
              <p:cNvPr id="1167" name="Google Shape;1167;p31"/>
              <p:cNvSpPr/>
              <p:nvPr/>
            </p:nvSpPr>
            <p:spPr>
              <a:xfrm>
                <a:off x="238118" y="1369450"/>
                <a:ext cx="7003984" cy="278260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262950" y="187932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1"/>
            <p:cNvGrpSpPr/>
            <p:nvPr/>
          </p:nvGrpSpPr>
          <p:grpSpPr>
            <a:xfrm rot="4587335">
              <a:off x="7175898" y="3001439"/>
              <a:ext cx="283365" cy="1104220"/>
              <a:chOff x="2131889" y="2016042"/>
              <a:chExt cx="391758" cy="1526608"/>
            </a:xfrm>
          </p:grpSpPr>
          <p:sp>
            <p:nvSpPr>
              <p:cNvPr id="1170" name="Google Shape;1170;p31"/>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1"/>
            <p:cNvSpPr/>
            <p:nvPr/>
          </p:nvSpPr>
          <p:spPr>
            <a:xfrm rot="8472118">
              <a:off x="6271803" y="2776826"/>
              <a:ext cx="88171" cy="312196"/>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rot="8472394">
              <a:off x="6248891"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rot="8472394">
              <a:off x="6211888"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rot="4587561">
              <a:off x="6835606" y="3465058"/>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rot="4587561">
              <a:off x="6833413" y="3500836"/>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rot="5125253">
              <a:off x="5287805" y="2082782"/>
              <a:ext cx="154069" cy="1135352"/>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rot="5187596">
              <a:off x="5412234" y="2260785"/>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rot="5187596">
              <a:off x="5412234" y="2318021"/>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1"/>
          <p:cNvSpPr txBox="1"/>
          <p:nvPr/>
        </p:nvSpPr>
        <p:spPr>
          <a:xfrm>
            <a:off x="4268975" y="3152425"/>
            <a:ext cx="1876200" cy="13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3"/>
                </a:solidFill>
                <a:latin typeface="Barlow"/>
                <a:ea typeface="Barlow"/>
                <a:cs typeface="Barlow"/>
                <a:sym typeface="Barlow"/>
              </a:rPr>
              <a:t>CREDITS</a:t>
            </a:r>
            <a:r>
              <a:rPr lang="en" sz="1200">
                <a:solidFill>
                  <a:schemeClr val="accent3"/>
                </a:solidFill>
                <a:latin typeface="Barlow"/>
                <a:ea typeface="Barlow"/>
                <a:cs typeface="Barlow"/>
                <a:sym typeface="Barlow"/>
              </a:rPr>
              <a:t>: This presentation template was created by </a:t>
            </a:r>
            <a:r>
              <a:rPr lang="en" sz="1200" b="1">
                <a:solidFill>
                  <a:schemeClr val="accent3"/>
                </a:solidFill>
                <a:uFill>
                  <a:noFill/>
                </a:uFill>
                <a:latin typeface="Barlow"/>
                <a:ea typeface="Barlow"/>
                <a:cs typeface="Barlow"/>
                <a:sym typeface="Barlow"/>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b="1">
                <a:solidFill>
                  <a:schemeClr val="accent3"/>
                </a:solidFill>
                <a:latin typeface="Barlow"/>
                <a:ea typeface="Barlow"/>
                <a:cs typeface="Barlow"/>
                <a:sym typeface="Barlow"/>
              </a:rPr>
              <a:t>,</a:t>
            </a:r>
            <a:r>
              <a:rPr lang="en" sz="1200">
                <a:solidFill>
                  <a:schemeClr val="accent3"/>
                </a:solidFill>
                <a:latin typeface="Barlow"/>
                <a:ea typeface="Barlow"/>
                <a:cs typeface="Barlow"/>
                <a:sym typeface="Barlow"/>
              </a:rPr>
              <a:t> including icons by </a:t>
            </a:r>
            <a:r>
              <a:rPr lang="en" sz="1200" b="1">
                <a:solidFill>
                  <a:schemeClr val="accent3"/>
                </a:solidFill>
                <a:uFill>
                  <a:noFill/>
                </a:uFill>
                <a:latin typeface="Barlow"/>
                <a:ea typeface="Barlow"/>
                <a:cs typeface="Barlow"/>
                <a:sym typeface="Barlow"/>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accent3"/>
                </a:solidFill>
                <a:latin typeface="Barlow"/>
                <a:ea typeface="Barlow"/>
                <a:cs typeface="Barlow"/>
                <a:sym typeface="Barlow"/>
              </a:rPr>
              <a:t> and infographics &amp; images by </a:t>
            </a:r>
            <a:r>
              <a:rPr lang="en" sz="1200" b="1">
                <a:solidFill>
                  <a:schemeClr val="accent3"/>
                </a:solidFill>
                <a:uFill>
                  <a:noFill/>
                </a:uFill>
                <a:latin typeface="Barlow"/>
                <a:ea typeface="Barlow"/>
                <a:cs typeface="Barlow"/>
                <a:sym typeface="Barlow"/>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accent3"/>
                </a:solidFill>
                <a:latin typeface="Barlow"/>
                <a:ea typeface="Barlow"/>
                <a:cs typeface="Barlow"/>
                <a:sym typeface="Barlow"/>
              </a:rPr>
              <a:t>.</a:t>
            </a:r>
            <a:endParaRPr sz="1200">
              <a:solidFill>
                <a:schemeClr val="accent3"/>
              </a:solidFill>
              <a:latin typeface="Barlow"/>
              <a:ea typeface="Barlow"/>
              <a:cs typeface="Barlow"/>
              <a:sym typeface="Barlow"/>
            </a:endParaRPr>
          </a:p>
        </p:txBody>
      </p:sp>
      <p:sp>
        <p:nvSpPr>
          <p:cNvPr id="1183" name="Google Shape;1183;p31"/>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4" name="Google Shape;1184;p31"/>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2864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47"/>
        <p:cNvGrpSpPr/>
        <p:nvPr/>
      </p:nvGrpSpPr>
      <p:grpSpPr>
        <a:xfrm>
          <a:off x="0" y="0"/>
          <a:ext cx="0" cy="0"/>
          <a:chOff x="0" y="0"/>
          <a:chExt cx="0" cy="0"/>
        </a:xfrm>
      </p:grpSpPr>
      <p:sp>
        <p:nvSpPr>
          <p:cNvPr id="1148" name="Google Shape;1148;p29"/>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29"/>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50" name="Google Shape;1150;p29"/>
          <p:cNvSpPr txBox="1">
            <a:spLocks noGrp="1"/>
          </p:cNvSpPr>
          <p:nvPr>
            <p:ph type="title"/>
          </p:nvPr>
        </p:nvSpPr>
        <p:spPr>
          <a:xfrm flipH="1">
            <a:off x="2269973" y="1414725"/>
            <a:ext cx="4102800" cy="83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1" name="Google Shape;1151;p29"/>
          <p:cNvSpPr txBox="1">
            <a:spLocks noGrp="1"/>
          </p:cNvSpPr>
          <p:nvPr>
            <p:ph type="subTitle" idx="1"/>
          </p:nvPr>
        </p:nvSpPr>
        <p:spPr>
          <a:xfrm flipH="1">
            <a:off x="2269973" y="2254376"/>
            <a:ext cx="4102800" cy="37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2" name="Google Shape;1152;p29"/>
          <p:cNvSpPr txBox="1">
            <a:spLocks noGrp="1"/>
          </p:cNvSpPr>
          <p:nvPr>
            <p:ph type="title" idx="2" hasCustomPrompt="1"/>
          </p:nvPr>
        </p:nvSpPr>
        <p:spPr>
          <a:xfrm flipH="1">
            <a:off x="6372850" y="1507024"/>
            <a:ext cx="2159400" cy="12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05801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21" name="Google Shape;21;p3"/>
          <p:cNvSpPr txBox="1">
            <a:spLocks noGrp="1"/>
          </p:cNvSpPr>
          <p:nvPr>
            <p:ph type="title"/>
          </p:nvPr>
        </p:nvSpPr>
        <p:spPr>
          <a:xfrm>
            <a:off x="1608450" y="2791619"/>
            <a:ext cx="5927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2137050" y="3496540"/>
            <a:ext cx="4869900" cy="4779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txBox="1">
            <a:spLocks noGrp="1"/>
          </p:cNvSpPr>
          <p:nvPr>
            <p:ph type="title" idx="2" hasCustomPrompt="1"/>
          </p:nvPr>
        </p:nvSpPr>
        <p:spPr>
          <a:xfrm>
            <a:off x="3118800" y="1210729"/>
            <a:ext cx="2906400" cy="151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1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a:off x="0" y="1230541"/>
            <a:ext cx="9143899" cy="3912953"/>
            <a:chOff x="0" y="1737996"/>
            <a:chExt cx="9100218" cy="3405529"/>
          </a:xfrm>
        </p:grpSpPr>
        <p:sp>
          <p:nvSpPr>
            <p:cNvPr id="26" name="Google Shape;26;p4"/>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28;p4"/>
          <p:cNvPicPr preferRelativeResize="0"/>
          <p:nvPr/>
        </p:nvPicPr>
        <p:blipFill>
          <a:blip r:embed="rId2">
            <a:alphaModFix/>
          </a:blip>
          <a:stretch>
            <a:fillRect/>
          </a:stretch>
        </p:blipFill>
        <p:spPr>
          <a:xfrm>
            <a:off x="1439" y="0"/>
            <a:ext cx="9141126" cy="5143502"/>
          </a:xfrm>
          <a:prstGeom prst="rect">
            <a:avLst/>
          </a:prstGeom>
          <a:noFill/>
          <a:ln>
            <a:noFill/>
          </a:ln>
        </p:spPr>
      </p:pic>
      <p:sp>
        <p:nvSpPr>
          <p:cNvPr id="29" name="Google Shape;29;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0"/>
        <p:cNvGrpSpPr/>
        <p:nvPr/>
      </p:nvGrpSpPr>
      <p:grpSpPr>
        <a:xfrm>
          <a:off x="0" y="0"/>
          <a:ext cx="0" cy="0"/>
          <a:chOff x="0" y="0"/>
          <a:chExt cx="0" cy="0"/>
        </a:xfrm>
      </p:grpSpPr>
      <p:grpSp>
        <p:nvGrpSpPr>
          <p:cNvPr id="991" name="Google Shape;991;p13"/>
          <p:cNvGrpSpPr/>
          <p:nvPr/>
        </p:nvGrpSpPr>
        <p:grpSpPr>
          <a:xfrm>
            <a:off x="50" y="377672"/>
            <a:ext cx="9143899" cy="4765829"/>
            <a:chOff x="0" y="995725"/>
            <a:chExt cx="9100218" cy="4147806"/>
          </a:xfrm>
        </p:grpSpPr>
        <p:sp>
          <p:nvSpPr>
            <p:cNvPr id="992" name="Google Shape;992;p13"/>
            <p:cNvSpPr/>
            <p:nvPr/>
          </p:nvSpPr>
          <p:spPr>
            <a:xfrm>
              <a:off x="0" y="995725"/>
              <a:ext cx="9100218" cy="4147806"/>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5" name="Google Shape;995;p13"/>
          <p:cNvSpPr txBox="1">
            <a:spLocks noGrp="1"/>
          </p:cNvSpPr>
          <p:nvPr>
            <p:ph type="title" idx="2"/>
          </p:nvPr>
        </p:nvSpPr>
        <p:spPr>
          <a:xfrm>
            <a:off x="713250" y="1865500"/>
            <a:ext cx="2829000" cy="613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996" name="Google Shape;996;p13"/>
          <p:cNvSpPr txBox="1">
            <a:spLocks noGrp="1"/>
          </p:cNvSpPr>
          <p:nvPr>
            <p:ph type="subTitle" idx="1"/>
          </p:nvPr>
        </p:nvSpPr>
        <p:spPr>
          <a:xfrm>
            <a:off x="713250" y="2225549"/>
            <a:ext cx="2829000" cy="613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97" name="Google Shape;997;p13"/>
          <p:cNvSpPr txBox="1">
            <a:spLocks noGrp="1"/>
          </p:cNvSpPr>
          <p:nvPr>
            <p:ph type="title" idx="3" hasCustomPrompt="1"/>
          </p:nvPr>
        </p:nvSpPr>
        <p:spPr>
          <a:xfrm>
            <a:off x="1514900"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8" name="Google Shape;998;p13"/>
          <p:cNvSpPr txBox="1">
            <a:spLocks noGrp="1"/>
          </p:cNvSpPr>
          <p:nvPr>
            <p:ph type="title" idx="4"/>
          </p:nvPr>
        </p:nvSpPr>
        <p:spPr>
          <a:xfrm>
            <a:off x="4155560" y="1865500"/>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999" name="Google Shape;999;p13"/>
          <p:cNvSpPr txBox="1">
            <a:spLocks noGrp="1"/>
          </p:cNvSpPr>
          <p:nvPr>
            <p:ph type="subTitle" idx="5"/>
          </p:nvPr>
        </p:nvSpPr>
        <p:spPr>
          <a:xfrm>
            <a:off x="4155555" y="2225549"/>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0" name="Google Shape;1000;p13"/>
          <p:cNvSpPr txBox="1">
            <a:spLocks noGrp="1"/>
          </p:cNvSpPr>
          <p:nvPr>
            <p:ph type="title" idx="6" hasCustomPrompt="1"/>
          </p:nvPr>
        </p:nvSpPr>
        <p:spPr>
          <a:xfrm>
            <a:off x="4957221"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1" name="Google Shape;1001;p13"/>
          <p:cNvSpPr txBox="1">
            <a:spLocks noGrp="1"/>
          </p:cNvSpPr>
          <p:nvPr>
            <p:ph type="title" idx="7"/>
          </p:nvPr>
        </p:nvSpPr>
        <p:spPr>
          <a:xfrm>
            <a:off x="2159427"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2" name="Google Shape;1002;p13"/>
          <p:cNvSpPr txBox="1">
            <a:spLocks noGrp="1"/>
          </p:cNvSpPr>
          <p:nvPr>
            <p:ph type="subTitle" idx="8"/>
          </p:nvPr>
        </p:nvSpPr>
        <p:spPr>
          <a:xfrm>
            <a:off x="21594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3" name="Google Shape;1003;p13"/>
          <p:cNvSpPr txBox="1">
            <a:spLocks noGrp="1"/>
          </p:cNvSpPr>
          <p:nvPr>
            <p:ph type="title" idx="9" hasCustomPrompt="1"/>
          </p:nvPr>
        </p:nvSpPr>
        <p:spPr>
          <a:xfrm>
            <a:off x="2961075"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4" name="Google Shape;1004;p13"/>
          <p:cNvSpPr txBox="1">
            <a:spLocks noGrp="1"/>
          </p:cNvSpPr>
          <p:nvPr>
            <p:ph type="title" idx="13"/>
          </p:nvPr>
        </p:nvSpPr>
        <p:spPr>
          <a:xfrm>
            <a:off x="5601738"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5" name="Google Shape;1005;p13"/>
          <p:cNvSpPr txBox="1">
            <a:spLocks noGrp="1"/>
          </p:cNvSpPr>
          <p:nvPr>
            <p:ph type="subTitle" idx="14"/>
          </p:nvPr>
        </p:nvSpPr>
        <p:spPr>
          <a:xfrm>
            <a:off x="56016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6" name="Google Shape;1006;p13"/>
          <p:cNvSpPr txBox="1">
            <a:spLocks noGrp="1"/>
          </p:cNvSpPr>
          <p:nvPr>
            <p:ph type="title" idx="15" hasCustomPrompt="1"/>
          </p:nvPr>
        </p:nvSpPr>
        <p:spPr>
          <a:xfrm>
            <a:off x="6403396"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007" name="Google Shape;1007;p13"/>
          <p:cNvPicPr preferRelativeResize="0"/>
          <p:nvPr/>
        </p:nvPicPr>
        <p:blipFill>
          <a:blip r:embed="rId2">
            <a:alphaModFix/>
          </a:blip>
          <a:stretch>
            <a:fillRect/>
          </a:stretch>
        </p:blipFill>
        <p:spPr>
          <a:xfrm flipH="1">
            <a:off x="1439" y="0"/>
            <a:ext cx="9141126" cy="51435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CUSTOM_8">
    <p:spTree>
      <p:nvGrpSpPr>
        <p:cNvPr id="1" name="Shape 1008"/>
        <p:cNvGrpSpPr/>
        <p:nvPr/>
      </p:nvGrpSpPr>
      <p:grpSpPr>
        <a:xfrm>
          <a:off x="0" y="0"/>
          <a:ext cx="0" cy="0"/>
          <a:chOff x="0" y="0"/>
          <a:chExt cx="0" cy="0"/>
        </a:xfrm>
      </p:grpSpPr>
      <p:sp>
        <p:nvSpPr>
          <p:cNvPr id="1009" name="Google Shape;1009;p1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0" name="Google Shape;1010;p14"/>
          <p:cNvSpPr txBox="1">
            <a:spLocks noGrp="1"/>
          </p:cNvSpPr>
          <p:nvPr>
            <p:ph type="subTitle" idx="1"/>
          </p:nvPr>
        </p:nvSpPr>
        <p:spPr>
          <a:xfrm>
            <a:off x="3892625" y="1309975"/>
            <a:ext cx="4538100" cy="3294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Char char="●"/>
              <a:defRPr sz="16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pic>
        <p:nvPicPr>
          <p:cNvPr id="1011" name="Google Shape;1011;p14"/>
          <p:cNvPicPr preferRelativeResize="0"/>
          <p:nvPr/>
        </p:nvPicPr>
        <p:blipFill>
          <a:blip r:embed="rId2">
            <a:alphaModFix/>
          </a:blip>
          <a:stretch>
            <a:fillRect/>
          </a:stretch>
        </p:blipFill>
        <p:spPr>
          <a:xfrm>
            <a:off x="1426" y="0"/>
            <a:ext cx="9141126" cy="5143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18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186"/>
        <p:cNvGrpSpPr/>
        <p:nvPr/>
      </p:nvGrpSpPr>
      <p:grpSpPr>
        <a:xfrm>
          <a:off x="0" y="0"/>
          <a:ext cx="0" cy="0"/>
          <a:chOff x="0" y="0"/>
          <a:chExt cx="0" cy="0"/>
        </a:xfrm>
      </p:grpSpPr>
      <p:grpSp>
        <p:nvGrpSpPr>
          <p:cNvPr id="1187" name="Google Shape;1187;p33"/>
          <p:cNvGrpSpPr/>
          <p:nvPr/>
        </p:nvGrpSpPr>
        <p:grpSpPr>
          <a:xfrm>
            <a:off x="0" y="1230541"/>
            <a:ext cx="9143899" cy="3912953"/>
            <a:chOff x="0" y="1737996"/>
            <a:chExt cx="9100218" cy="3405529"/>
          </a:xfrm>
        </p:grpSpPr>
        <p:sp>
          <p:nvSpPr>
            <p:cNvPr id="1188" name="Google Shape;1188;p3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0" name="Google Shape;1190;p33"/>
          <p:cNvPicPr preferRelativeResize="0"/>
          <p:nvPr/>
        </p:nvPicPr>
        <p:blipFill>
          <a:blip r:embed="rId2">
            <a:alphaModFix/>
          </a:blip>
          <a:stretch>
            <a:fillRect/>
          </a:stretch>
        </p:blipFill>
        <p:spPr>
          <a:xfrm>
            <a:off x="152400" y="152400"/>
            <a:ext cx="8839198" cy="30556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191"/>
        <p:cNvGrpSpPr/>
        <p:nvPr/>
      </p:nvGrpSpPr>
      <p:grpSpPr>
        <a:xfrm>
          <a:off x="0" y="0"/>
          <a:ext cx="0" cy="0"/>
          <a:chOff x="0" y="0"/>
          <a:chExt cx="0" cy="0"/>
        </a:xfrm>
      </p:grpSpPr>
      <p:sp>
        <p:nvSpPr>
          <p:cNvPr id="1192" name="Google Shape;1192;p34"/>
          <p:cNvSpPr/>
          <p:nvPr/>
        </p:nvSpPr>
        <p:spPr>
          <a:xfrm>
            <a:off x="0" y="1795724"/>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3" name="Google Shape;1193;p34"/>
          <p:cNvPicPr preferRelativeResize="0"/>
          <p:nvPr/>
        </p:nvPicPr>
        <p:blipFill>
          <a:blip r:embed="rId2">
            <a:alphaModFix/>
          </a:blip>
          <a:stretch>
            <a:fillRect/>
          </a:stretch>
        </p:blipFill>
        <p:spPr>
          <a:xfrm>
            <a:off x="4616575" y="152400"/>
            <a:ext cx="4479375" cy="4838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1pPr>
            <a:lvl2pPr lvl="1"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2pPr>
            <a:lvl3pPr lvl="2"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3pPr>
            <a:lvl4pPr lvl="3"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4pPr>
            <a:lvl5pPr lvl="4"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5pPr>
            <a:lvl6pPr lvl="5"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6pPr>
            <a:lvl7pPr lvl="6"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7pPr>
            <a:lvl8pPr lvl="7"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8pPr>
            <a:lvl9pPr lvl="8"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1pPr>
            <a:lvl2pPr marL="914400" lvl="1"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2pPr>
            <a:lvl3pPr marL="1371600" lvl="2"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3pPr>
            <a:lvl4pPr marL="1828800" lvl="3"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4pPr>
            <a:lvl5pPr marL="2286000" lvl="4"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5pPr>
            <a:lvl6pPr marL="2743200" lvl="5"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6pPr>
            <a:lvl7pPr marL="3200400" lvl="6"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7pPr>
            <a:lvl8pPr marL="3657600" lvl="7"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8pPr>
            <a:lvl9pPr marL="4114800" lvl="8"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78" r:id="rId7"/>
    <p:sldLayoutId id="2147483679" r:id="rId8"/>
    <p:sldLayoutId id="2147483680" r:id="rId9"/>
    <p:sldLayoutId id="2147483681" r:id="rId10"/>
    <p:sldLayoutId id="2147483684"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613" name="Google Shape;1613;p38"/>
          <p:cNvSpPr txBox="1">
            <a:spLocks noGrp="1"/>
          </p:cNvSpPr>
          <p:nvPr>
            <p:ph type="ctrTitle"/>
          </p:nvPr>
        </p:nvSpPr>
        <p:spPr>
          <a:xfrm>
            <a:off x="611560" y="411510"/>
            <a:ext cx="3709500" cy="2867400"/>
          </a:xfrm>
          <a:prstGeom prst="rect">
            <a:avLst/>
          </a:prstGeom>
        </p:spPr>
        <p:txBody>
          <a:bodyPr spcFirstLastPara="1" wrap="square" lIns="91425" tIns="91425" rIns="91425" bIns="91425" anchor="b" anchorCtr="0">
            <a:noAutofit/>
          </a:bodyPr>
          <a:lstStyle/>
          <a:p>
            <a:pPr lvl="0"/>
            <a:r>
              <a:rPr lang="en" dirty="0"/>
              <a:t>Read </a:t>
            </a:r>
            <a:r>
              <a:rPr lang="en" dirty="0" smtClean="0"/>
              <a:t>Write</a:t>
            </a:r>
            <a:r>
              <a:rPr lang="en" dirty="0" smtClean="0">
                <a:solidFill>
                  <a:schemeClr val="accent2"/>
                </a:solidFill>
              </a:rPr>
              <a:t/>
            </a:r>
            <a:br>
              <a:rPr lang="en" dirty="0" smtClean="0">
                <a:solidFill>
                  <a:schemeClr val="accent2"/>
                </a:solidFill>
              </a:rPr>
            </a:br>
            <a:r>
              <a:rPr lang="en" dirty="0" smtClean="0">
                <a:solidFill>
                  <a:srgbClr val="FF0000"/>
                </a:solidFill>
              </a:rPr>
              <a:t>C</a:t>
            </a:r>
            <a:r>
              <a:rPr lang="en" dirty="0" smtClean="0">
                <a:solidFill>
                  <a:srgbClr val="FFFF00"/>
                </a:solidFill>
              </a:rPr>
              <a:t>r</a:t>
            </a:r>
            <a:r>
              <a:rPr lang="en" dirty="0" smtClean="0">
                <a:solidFill>
                  <a:srgbClr val="00B0F0"/>
                </a:solidFill>
              </a:rPr>
              <a:t>e</a:t>
            </a:r>
            <a:r>
              <a:rPr lang="en" dirty="0" smtClean="0">
                <a:solidFill>
                  <a:srgbClr val="7030A0"/>
                </a:solidFill>
              </a:rPr>
              <a:t>a</a:t>
            </a:r>
            <a:r>
              <a:rPr lang="en" dirty="0" smtClean="0">
                <a:solidFill>
                  <a:srgbClr val="00B050"/>
                </a:solidFill>
              </a:rPr>
              <a:t>t</a:t>
            </a:r>
            <a:r>
              <a:rPr lang="en" dirty="0" smtClean="0">
                <a:solidFill>
                  <a:srgbClr val="FFC000"/>
                </a:solidFill>
              </a:rPr>
              <a:t>e</a:t>
            </a:r>
            <a:endParaRPr dirty="0">
              <a:solidFill>
                <a:srgbClr val="FFC000"/>
              </a:solidFill>
            </a:endParaRPr>
          </a:p>
        </p:txBody>
      </p:sp>
      <p:sp>
        <p:nvSpPr>
          <p:cNvPr id="1614" name="Google Shape;1614;p38"/>
          <p:cNvSpPr txBox="1">
            <a:spLocks noGrp="1"/>
          </p:cNvSpPr>
          <p:nvPr>
            <p:ph type="subTitle" idx="1"/>
          </p:nvPr>
        </p:nvSpPr>
        <p:spPr>
          <a:xfrm>
            <a:off x="1043608" y="3507854"/>
            <a:ext cx="2848500" cy="4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Hook Text: How Lexi Walker Almost Saved the World</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23478"/>
            <a:ext cx="4759576" cy="475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We’re going to describe what they find using metaphors!</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918638" y="1707654"/>
            <a:ext cx="6605690" cy="61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solidFill>
                  <a:schemeClr val="accent2">
                    <a:lumMod val="60000"/>
                    <a:lumOff val="40000"/>
                  </a:schemeClr>
                </a:solidFill>
              </a:rPr>
              <a:t>But... </a:t>
            </a:r>
            <a:r>
              <a:rPr lang="en-GB" dirty="0" err="1" smtClean="0">
                <a:solidFill>
                  <a:schemeClr val="accent2">
                    <a:lumMod val="60000"/>
                    <a:lumOff val="40000"/>
                  </a:schemeClr>
                </a:solidFill>
              </a:rPr>
              <a:t>Wha</a:t>
            </a:r>
            <a:r>
              <a:rPr lang="en" dirty="0" smtClean="0">
                <a:solidFill>
                  <a:schemeClr val="accent2">
                    <a:lumMod val="60000"/>
                    <a:lumOff val="40000"/>
                  </a:schemeClr>
                </a:solidFill>
              </a:rPr>
              <a:t>t is a metaphor?</a:t>
            </a:r>
            <a:endParaRPr dirty="0">
              <a:solidFill>
                <a:schemeClr val="accent2">
                  <a:lumMod val="60000"/>
                  <a:lumOff val="40000"/>
                </a:schemeClr>
              </a:solidFill>
            </a:endParaRPr>
          </a:p>
        </p:txBody>
      </p:sp>
      <p:sp>
        <p:nvSpPr>
          <p:cNvPr id="49" name="Google Shape;1626;p40"/>
          <p:cNvSpPr txBox="1">
            <a:spLocks noGrp="1"/>
          </p:cNvSpPr>
          <p:nvPr>
            <p:ph type="title" idx="2"/>
          </p:nvPr>
        </p:nvSpPr>
        <p:spPr>
          <a:xfrm>
            <a:off x="1170689" y="2355726"/>
            <a:ext cx="6605690" cy="613500"/>
          </a:xfrm>
          <a:prstGeom prst="rect">
            <a:avLst/>
          </a:prstGeom>
        </p:spPr>
        <p:txBody>
          <a:bodyPr spcFirstLastPara="1" wrap="square" lIns="91425" tIns="91425" rIns="91425" bIns="91425" anchor="t" anchorCtr="0">
            <a:noAutofit/>
          </a:bodyPr>
          <a:lstStyle/>
          <a:p>
            <a:pPr lvl="0"/>
            <a:r>
              <a:rPr lang="en-GB" b="0" dirty="0">
                <a:latin typeface="+mn-lt"/>
              </a:rPr>
              <a:t>A metaphor is a way of talking about something by saying it is something else. It helps us understand things that might be hard to explain by comparing them to something we already know. For example, if we say "He has a heart of gold," we mean that he is a very kind person, even though he doesn't really have a heart made of gold.</a:t>
            </a:r>
            <a:endParaRPr dirty="0">
              <a:solidFill>
                <a:schemeClr val="accent2">
                  <a:lumMod val="60000"/>
                  <a:lumOff val="40000"/>
                </a:schemeClr>
              </a:solidFill>
              <a:latin typeface="+mn-lt"/>
            </a:endParaRPr>
          </a:p>
        </p:txBody>
      </p:sp>
    </p:spTree>
    <p:extLst>
      <p:ext uri="{BB962C8B-B14F-4D97-AF65-F5344CB8AC3E}">
        <p14:creationId xmlns:p14="http://schemas.microsoft.com/office/powerpoint/2010/main" val="18278831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We’re going to describe what they find using metaphors!</a:t>
            </a:r>
            <a:endParaRPr sz="2400" dirty="0">
              <a:solidFill>
                <a:schemeClr val="accent2">
                  <a:lumMod val="60000"/>
                  <a:lumOff val="40000"/>
                </a:schemeClr>
              </a:solidFill>
            </a:endParaRPr>
          </a:p>
        </p:txBody>
      </p:sp>
      <p:sp>
        <p:nvSpPr>
          <p:cNvPr id="1638" name="Google Shape;1638;p40"/>
          <p:cNvSpPr/>
          <p:nvPr/>
        </p:nvSpPr>
        <p:spPr>
          <a:xfrm rot="5998833">
            <a:off x="-524137" y="4072977"/>
            <a:ext cx="1425031" cy="1375751"/>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83789" y="19548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606917" y="1289135"/>
            <a:ext cx="3600400" cy="61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solidFill>
                  <a:schemeClr val="accent2">
                    <a:lumMod val="60000"/>
                    <a:lumOff val="40000"/>
                  </a:schemeClr>
                </a:solidFill>
              </a:rPr>
              <a:t>Write a metaphor that describes the corridor.</a:t>
            </a:r>
            <a:endParaRPr dirty="0">
              <a:solidFill>
                <a:schemeClr val="accent2">
                  <a:lumMod val="60000"/>
                  <a:lumOff val="4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28721"/>
            <a:ext cx="426864" cy="525371"/>
          </a:xfrm>
          <a:prstGeom prst="rect">
            <a:avLst/>
          </a:prstGeom>
        </p:spPr>
      </p:pic>
      <p:sp>
        <p:nvSpPr>
          <p:cNvPr id="51" name="Rectangle 50"/>
          <p:cNvSpPr/>
          <p:nvPr/>
        </p:nvSpPr>
        <p:spPr>
          <a:xfrm>
            <a:off x="316895" y="2283718"/>
            <a:ext cx="3679041" cy="1754326"/>
          </a:xfrm>
          <a:prstGeom prst="rect">
            <a:avLst/>
          </a:prstGeom>
        </p:spPr>
        <p:txBody>
          <a:bodyPr wrap="square">
            <a:spAutoFit/>
          </a:bodyPr>
          <a:lstStyle/>
          <a:p>
            <a:pPr marL="457200" lvl="0" indent="-298450"/>
            <a:r>
              <a:rPr lang="en-GB" sz="1800" dirty="0" smtClean="0">
                <a:solidFill>
                  <a:schemeClr val="accent3"/>
                </a:solidFill>
                <a:latin typeface="Ænigma Scrawl (BRK)" pitchFamily="2" charset="0"/>
              </a:rPr>
              <a:t>The walls towered over me.</a:t>
            </a:r>
          </a:p>
          <a:p>
            <a:pPr marL="457200" lvl="0" indent="-298450"/>
            <a:endParaRPr lang="en-GB" sz="1800" dirty="0">
              <a:solidFill>
                <a:schemeClr val="accent3"/>
              </a:solidFill>
              <a:latin typeface="Ænigma Scrawl (BRK)" pitchFamily="2" charset="0"/>
            </a:endParaRPr>
          </a:p>
          <a:p>
            <a:pPr marL="180975" lvl="0" indent="-22225"/>
            <a:r>
              <a:rPr lang="en-GB" sz="1800" dirty="0" smtClean="0">
                <a:solidFill>
                  <a:schemeClr val="accent3"/>
                </a:solidFill>
                <a:latin typeface="Ænigma Scrawl (BRK)" pitchFamily="2" charset="0"/>
              </a:rPr>
              <a:t>The walls pulsated with eerie otherworld strangeness.</a:t>
            </a:r>
          </a:p>
          <a:p>
            <a:pPr marL="180975" lvl="0" indent="-22225"/>
            <a:endParaRPr lang="en-GB" sz="1800" dirty="0">
              <a:solidFill>
                <a:schemeClr val="accent3"/>
              </a:solidFill>
              <a:latin typeface="Ænigma Scrawl (BRK)" pitchFamily="2" charset="0"/>
            </a:endParaRPr>
          </a:p>
          <a:p>
            <a:pPr marL="180975" lvl="0" indent="-22225"/>
            <a:r>
              <a:rPr lang="en-GB" sz="1800" dirty="0" smtClean="0">
                <a:solidFill>
                  <a:schemeClr val="accent3"/>
                </a:solidFill>
                <a:latin typeface="Ænigma Scrawl (BRK)" pitchFamily="2" charset="0"/>
              </a:rPr>
              <a:t>The doors stood to the side.</a:t>
            </a:r>
            <a:endParaRPr lang="en-GB" sz="1800" dirty="0">
              <a:solidFill>
                <a:schemeClr val="accent3"/>
              </a:solidFill>
              <a:latin typeface="Ænigma Scrawl (BRK)" pitchFamily="2" charset="0"/>
            </a:endParaRPr>
          </a:p>
        </p:txBody>
      </p:sp>
      <p:sp>
        <p:nvSpPr>
          <p:cNvPr id="52" name="Google Shape;1626;p40"/>
          <p:cNvSpPr txBox="1">
            <a:spLocks noGrp="1"/>
          </p:cNvSpPr>
          <p:nvPr>
            <p:ph type="title" idx="2"/>
          </p:nvPr>
        </p:nvSpPr>
        <p:spPr>
          <a:xfrm>
            <a:off x="5004048" y="1275606"/>
            <a:ext cx="3600400" cy="61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solidFill>
                  <a:schemeClr val="accent2">
                    <a:lumMod val="60000"/>
                    <a:lumOff val="40000"/>
                  </a:schemeClr>
                </a:solidFill>
              </a:rPr>
              <a:t>Write a metaphor that describes the waterfall.</a:t>
            </a:r>
            <a:endParaRPr dirty="0">
              <a:solidFill>
                <a:schemeClr val="accent2">
                  <a:lumMod val="60000"/>
                  <a:lumOff val="4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873" y="1376069"/>
            <a:ext cx="452373" cy="547609"/>
          </a:xfrm>
          <a:prstGeom prst="rect">
            <a:avLst/>
          </a:prstGeom>
        </p:spPr>
      </p:pic>
      <p:sp>
        <p:nvSpPr>
          <p:cNvPr id="54" name="Rectangle 53"/>
          <p:cNvSpPr/>
          <p:nvPr/>
        </p:nvSpPr>
        <p:spPr>
          <a:xfrm>
            <a:off x="4603873" y="2313066"/>
            <a:ext cx="3679041" cy="2308324"/>
          </a:xfrm>
          <a:prstGeom prst="rect">
            <a:avLst/>
          </a:prstGeom>
        </p:spPr>
        <p:txBody>
          <a:bodyPr wrap="square">
            <a:spAutoFit/>
          </a:bodyPr>
          <a:lstStyle/>
          <a:p>
            <a:pPr marL="180975" lvl="0" indent="-22225"/>
            <a:r>
              <a:rPr lang="en-GB" sz="1800" dirty="0" smtClean="0">
                <a:solidFill>
                  <a:schemeClr val="accent3"/>
                </a:solidFill>
                <a:latin typeface="Ænigma Scrawl (BRK)" pitchFamily="2" charset="0"/>
              </a:rPr>
              <a:t>Churning water cascaded from the ceiling.</a:t>
            </a:r>
          </a:p>
          <a:p>
            <a:pPr marL="457200" lvl="0" indent="-298450"/>
            <a:endParaRPr lang="en-GB" sz="1800" dirty="0">
              <a:solidFill>
                <a:schemeClr val="accent3"/>
              </a:solidFill>
              <a:latin typeface="Ænigma Scrawl (BRK)" pitchFamily="2" charset="0"/>
            </a:endParaRPr>
          </a:p>
          <a:p>
            <a:pPr marL="180975" lvl="0" indent="-22225"/>
            <a:r>
              <a:rPr lang="en-GB" sz="1800" dirty="0" smtClean="0">
                <a:solidFill>
                  <a:schemeClr val="accent3"/>
                </a:solidFill>
                <a:latin typeface="Ænigma Scrawl (BRK)" pitchFamily="2" charset="0"/>
              </a:rPr>
              <a:t>The giant wall of water tumbled to the ground.</a:t>
            </a:r>
          </a:p>
          <a:p>
            <a:pPr marL="180975" lvl="0" indent="-22225"/>
            <a:endParaRPr lang="en-GB" sz="1800" dirty="0">
              <a:solidFill>
                <a:schemeClr val="accent3"/>
              </a:solidFill>
              <a:latin typeface="Ænigma Scrawl (BRK)" pitchFamily="2" charset="0"/>
            </a:endParaRPr>
          </a:p>
          <a:p>
            <a:pPr marL="180975" lvl="0" indent="-22225"/>
            <a:r>
              <a:rPr lang="en-GB" sz="1800" dirty="0" smtClean="0">
                <a:solidFill>
                  <a:schemeClr val="accent3"/>
                </a:solidFill>
                <a:latin typeface="Ænigma Scrawl (BRK)" pitchFamily="2" charset="0"/>
              </a:rPr>
              <a:t>The thunderous roar of the water echoed through the alley.</a:t>
            </a:r>
            <a:endParaRPr lang="en-GB" sz="1800" dirty="0">
              <a:solidFill>
                <a:schemeClr val="accent3"/>
              </a:solidFill>
              <a:latin typeface="Ænigma Scrawl (BRK)" pitchFamily="2" charset="0"/>
            </a:endParaRPr>
          </a:p>
        </p:txBody>
      </p:sp>
    </p:spTree>
    <p:extLst>
      <p:ext uri="{BB962C8B-B14F-4D97-AF65-F5344CB8AC3E}">
        <p14:creationId xmlns:p14="http://schemas.microsoft.com/office/powerpoint/2010/main" val="23883021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1">
                                            <p:txEl>
                                              <p:pRg st="0" end="0"/>
                                            </p:txEl>
                                          </p:spTgt>
                                        </p:tgtEl>
                                        <p:attrNameLst>
                                          <p:attrName>style.visibility</p:attrName>
                                        </p:attrNameLst>
                                      </p:cBhvr>
                                      <p:to>
                                        <p:strVal val="visible"/>
                                      </p:to>
                                    </p:set>
                                    <p:animEffect transition="in" filter="barn(inVertical)">
                                      <p:cBhvr>
                                        <p:cTn id="15" dur="500"/>
                                        <p:tgtEl>
                                          <p:spTgt spid="5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1">
                                            <p:txEl>
                                              <p:pRg st="2" end="2"/>
                                            </p:txEl>
                                          </p:spTgt>
                                        </p:tgtEl>
                                        <p:attrNameLst>
                                          <p:attrName>style.visibility</p:attrName>
                                        </p:attrNameLst>
                                      </p:cBhvr>
                                      <p:to>
                                        <p:strVal val="visible"/>
                                      </p:to>
                                    </p:set>
                                    <p:animEffect transition="in" filter="barn(inVertical)">
                                      <p:cBhvr>
                                        <p:cTn id="20" dur="500"/>
                                        <p:tgtEl>
                                          <p:spTgt spid="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1">
                                            <p:txEl>
                                              <p:pRg st="4" end="4"/>
                                            </p:txEl>
                                          </p:spTgt>
                                        </p:tgtEl>
                                        <p:attrNameLst>
                                          <p:attrName>style.visibility</p:attrName>
                                        </p:attrNameLst>
                                      </p:cBhvr>
                                      <p:to>
                                        <p:strVal val="visible"/>
                                      </p:to>
                                    </p:set>
                                    <p:animEffect transition="in" filter="barn(inVertical)">
                                      <p:cBhvr>
                                        <p:cTn id="25" dur="500"/>
                                        <p:tgtEl>
                                          <p:spTgt spid="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arn(inVertical)">
                                      <p:cBhvr>
                                        <p:cTn id="30" dur="500"/>
                                        <p:tgtEl>
                                          <p:spTgt spid="52"/>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4">
                                            <p:txEl>
                                              <p:pRg st="0" end="0"/>
                                            </p:txEl>
                                          </p:spTgt>
                                        </p:tgtEl>
                                        <p:attrNameLst>
                                          <p:attrName>style.visibility</p:attrName>
                                        </p:attrNameLst>
                                      </p:cBhvr>
                                      <p:to>
                                        <p:strVal val="visible"/>
                                      </p:to>
                                    </p:set>
                                    <p:animEffect transition="in" filter="barn(inVertical)">
                                      <p:cBhvr>
                                        <p:cTn id="38" dur="500"/>
                                        <p:tgtEl>
                                          <p:spTgt spid="5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4">
                                            <p:txEl>
                                              <p:pRg st="2" end="2"/>
                                            </p:txEl>
                                          </p:spTgt>
                                        </p:tgtEl>
                                        <p:attrNameLst>
                                          <p:attrName>style.visibility</p:attrName>
                                        </p:attrNameLst>
                                      </p:cBhvr>
                                      <p:to>
                                        <p:strVal val="visible"/>
                                      </p:to>
                                    </p:set>
                                    <p:animEffect transition="in" filter="barn(inVertical)">
                                      <p:cBhvr>
                                        <p:cTn id="43" dur="500"/>
                                        <p:tgtEl>
                                          <p:spTgt spid="5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xEl>
                                              <p:pRg st="4" end="4"/>
                                            </p:txEl>
                                          </p:spTgt>
                                        </p:tgtEl>
                                        <p:attrNameLst>
                                          <p:attrName>style.visibility</p:attrName>
                                        </p:attrNameLst>
                                      </p:cBhvr>
                                      <p:to>
                                        <p:strVal val="visible"/>
                                      </p:to>
                                    </p:set>
                                    <p:animEffect transition="in" filter="barn(inVertical)">
                                      <p:cBhvr>
                                        <p:cTn id="48" dur="500"/>
                                        <p:tgtEl>
                                          <p:spTgt spid="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1" grpId="0" build="p"/>
      <p:bldP spid="52" grpId="0"/>
      <p:bldP spid="5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In your books</a:t>
            </a:r>
            <a:r>
              <a:rPr lang="en-GB" sz="2400" dirty="0" smtClean="0">
                <a:solidFill>
                  <a:schemeClr val="accent2"/>
                </a:solidFill>
              </a:rPr>
              <a:t> c</a:t>
            </a:r>
            <a:r>
              <a:rPr lang="en" sz="2400" dirty="0" smtClean="0">
                <a:solidFill>
                  <a:schemeClr val="accent2">
                    <a:lumMod val="60000"/>
                    <a:lumOff val="40000"/>
                  </a:schemeClr>
                </a:solidFill>
              </a:rPr>
              <a:t>reate a list of metaphors.</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1625;p40"/>
          <p:cNvSpPr txBox="1">
            <a:spLocks noGrp="1"/>
          </p:cNvSpPr>
          <p:nvPr>
            <p:ph type="title"/>
          </p:nvPr>
        </p:nvSpPr>
        <p:spPr>
          <a:xfrm>
            <a:off x="1043608" y="98630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u="sng" dirty="0" smtClean="0">
                <a:latin typeface="Ænigma Scrawl (BRK)" pitchFamily="2" charset="0"/>
              </a:rPr>
              <a:t>Metaphors</a:t>
            </a:r>
            <a:endParaRPr sz="2400" u="sng" dirty="0">
              <a:solidFill>
                <a:schemeClr val="accent2">
                  <a:lumMod val="60000"/>
                  <a:lumOff val="40000"/>
                </a:schemeClr>
              </a:solidFill>
              <a:latin typeface="Ænigma Scrawl (BRK)" pitchFamily="2" charset="0"/>
            </a:endParaRPr>
          </a:p>
        </p:txBody>
      </p:sp>
      <p:sp>
        <p:nvSpPr>
          <p:cNvPr id="2" name="Rectangle 1"/>
          <p:cNvSpPr/>
          <p:nvPr/>
        </p:nvSpPr>
        <p:spPr>
          <a:xfrm>
            <a:off x="899592" y="1438623"/>
            <a:ext cx="5181227" cy="369332"/>
          </a:xfrm>
          <a:prstGeom prst="rect">
            <a:avLst/>
          </a:prstGeom>
        </p:spPr>
        <p:txBody>
          <a:bodyPr wrap="none">
            <a:spAutoFit/>
          </a:bodyPr>
          <a:lstStyle/>
          <a:p>
            <a:pPr marL="457200" lvl="0" indent="-298450"/>
            <a:r>
              <a:rPr lang="en-GB" sz="1800" dirty="0">
                <a:solidFill>
                  <a:schemeClr val="accent3"/>
                </a:solidFill>
                <a:latin typeface="Ænigma Scrawl (BRK)" pitchFamily="2" charset="0"/>
              </a:rPr>
              <a:t>The walls towered over me like monolithic giants.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51" y="1125676"/>
            <a:ext cx="536451" cy="525458"/>
          </a:xfrm>
          <a:prstGeom prst="rect">
            <a:avLst/>
          </a:prstGeom>
        </p:spPr>
      </p:pic>
    </p:spTree>
    <p:extLst>
      <p:ext uri="{BB962C8B-B14F-4D97-AF65-F5344CB8AC3E}">
        <p14:creationId xmlns:p14="http://schemas.microsoft.com/office/powerpoint/2010/main" val="24099905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4" name="Google Shape;1620;p39"/>
          <p:cNvSpPr txBox="1">
            <a:spLocks/>
          </p:cNvSpPr>
          <p:nvPr/>
        </p:nvSpPr>
        <p:spPr>
          <a:xfrm>
            <a:off x="179512" y="483518"/>
            <a:ext cx="8784976" cy="3760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buFont typeface="Barlow"/>
              <a:buNone/>
            </a:pPr>
            <a:r>
              <a:rPr lang="en-GB" sz="2000" b="1" dirty="0" smtClean="0">
                <a:latin typeface="Orbitron" charset="0"/>
              </a:rPr>
              <a:t>We’re also going to use </a:t>
            </a:r>
            <a:r>
              <a:rPr lang="en-GB" sz="2000" b="1" dirty="0" smtClean="0">
                <a:solidFill>
                  <a:schemeClr val="accent2">
                    <a:lumMod val="60000"/>
                    <a:lumOff val="40000"/>
                  </a:schemeClr>
                </a:solidFill>
                <a:latin typeface="Orbitron" charset="0"/>
              </a:rPr>
              <a:t>similes! </a:t>
            </a:r>
            <a:endParaRPr lang="en-GB" sz="2000" b="1" dirty="0">
              <a:solidFill>
                <a:schemeClr val="accent2">
                  <a:lumMod val="60000"/>
                  <a:lumOff val="40000"/>
                </a:schemeClr>
              </a:solidFill>
              <a:latin typeface="Orbitron" charset="0"/>
            </a:endParaRPr>
          </a:p>
        </p:txBody>
      </p:sp>
      <p:sp>
        <p:nvSpPr>
          <p:cNvPr id="5" name="Google Shape;1620;p39"/>
          <p:cNvSpPr txBox="1">
            <a:spLocks/>
          </p:cNvSpPr>
          <p:nvPr/>
        </p:nvSpPr>
        <p:spPr>
          <a:xfrm>
            <a:off x="713250" y="1275606"/>
            <a:ext cx="7717500" cy="4320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lgn="ctr">
              <a:buFont typeface="Barlow"/>
              <a:buNone/>
            </a:pPr>
            <a:r>
              <a:rPr lang="en-GB" sz="2000" dirty="0" smtClean="0">
                <a:latin typeface="Bahnschrift SemiBold" pitchFamily="34" charset="0"/>
              </a:rPr>
              <a:t>What is a simile?</a:t>
            </a:r>
            <a:endParaRPr lang="en-GB" sz="2000" dirty="0" smtClean="0">
              <a:latin typeface="Bahnschrift SemiBold" pitchFamily="34" charset="0"/>
            </a:endParaRPr>
          </a:p>
        </p:txBody>
      </p:sp>
      <p:sp>
        <p:nvSpPr>
          <p:cNvPr id="6" name="Google Shape;1620;p39"/>
          <p:cNvSpPr txBox="1">
            <a:spLocks/>
          </p:cNvSpPr>
          <p:nvPr/>
        </p:nvSpPr>
        <p:spPr>
          <a:xfrm>
            <a:off x="742932" y="3003798"/>
            <a:ext cx="7717500" cy="4320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1pPr>
            <a:lvl2pPr marL="914400" marR="0" lvl="1"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3"/>
              </a:buClr>
              <a:buSzPts val="1600"/>
              <a:buFont typeface="Barlow"/>
              <a:buChar char="■"/>
              <a:defRPr sz="1600" b="0" i="0" u="none" strike="noStrike" cap="none">
                <a:solidFill>
                  <a:schemeClr val="accent3"/>
                </a:solidFill>
                <a:latin typeface="Barlow"/>
                <a:ea typeface="Barlow"/>
                <a:cs typeface="Barlow"/>
                <a:sym typeface="Barlow"/>
              </a:defRPr>
            </a:lvl9pPr>
          </a:lstStyle>
          <a:p>
            <a:pPr marL="0" indent="0" algn="ctr">
              <a:buNone/>
            </a:pPr>
            <a:r>
              <a:rPr lang="en-GB" sz="2000" dirty="0"/>
              <a:t>A simile is a figure of speech that compares two things using the words "like" or "as." It's a way of describing something by saying it is similar to something else. Similes help us to understand and visualize things by comparing them to something we already know. For example, "Her hair is as bright as the sun" is a simile that compares the brightness of someone's hair to the brightness of the sun.</a:t>
            </a:r>
            <a:endParaRPr lang="en-GB" sz="2000" dirty="0" smtClean="0">
              <a:latin typeface="Bahnschrift SemiBol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We’re going to use similes to describe what Lexi and Tim find.</a:t>
            </a:r>
            <a:endParaRPr sz="2400" dirty="0">
              <a:solidFill>
                <a:schemeClr val="accent2">
                  <a:lumMod val="60000"/>
                  <a:lumOff val="40000"/>
                </a:schemeClr>
              </a:solidFill>
            </a:endParaRPr>
          </a:p>
        </p:txBody>
      </p:sp>
      <p:sp>
        <p:nvSpPr>
          <p:cNvPr id="1638" name="Google Shape;1638;p40"/>
          <p:cNvSpPr/>
          <p:nvPr/>
        </p:nvSpPr>
        <p:spPr>
          <a:xfrm rot="5998833">
            <a:off x="-524137" y="4072977"/>
            <a:ext cx="1425031" cy="1375751"/>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83789" y="19548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606917" y="1289135"/>
            <a:ext cx="3600400" cy="61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solidFill>
                  <a:schemeClr val="accent2">
                    <a:lumMod val="60000"/>
                    <a:lumOff val="40000"/>
                  </a:schemeClr>
                </a:solidFill>
              </a:rPr>
              <a:t>Write a simile that describes the corridor.</a:t>
            </a:r>
            <a:endParaRPr dirty="0">
              <a:solidFill>
                <a:schemeClr val="accent2">
                  <a:lumMod val="60000"/>
                  <a:lumOff val="4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28721"/>
            <a:ext cx="426864" cy="525371"/>
          </a:xfrm>
          <a:prstGeom prst="rect">
            <a:avLst/>
          </a:prstGeom>
        </p:spPr>
      </p:pic>
      <p:sp>
        <p:nvSpPr>
          <p:cNvPr id="51" name="Rectangle 50"/>
          <p:cNvSpPr/>
          <p:nvPr/>
        </p:nvSpPr>
        <p:spPr>
          <a:xfrm>
            <a:off x="316895" y="2283718"/>
            <a:ext cx="3679041" cy="2308324"/>
          </a:xfrm>
          <a:prstGeom prst="rect">
            <a:avLst/>
          </a:prstGeom>
        </p:spPr>
        <p:txBody>
          <a:bodyPr wrap="square">
            <a:spAutoFit/>
          </a:bodyPr>
          <a:lstStyle/>
          <a:p>
            <a:pPr marL="457200" lvl="0" indent="-298450"/>
            <a:r>
              <a:rPr lang="en-GB" sz="1800" dirty="0" smtClean="0">
                <a:solidFill>
                  <a:schemeClr val="accent3"/>
                </a:solidFill>
                <a:latin typeface="Ænigma Scrawl (BRK)" pitchFamily="2" charset="0"/>
              </a:rPr>
              <a:t>The shadows were as dark as night. </a:t>
            </a:r>
          </a:p>
          <a:p>
            <a:pPr marL="457200" lvl="0" indent="-298450"/>
            <a:endParaRPr lang="en-GB" sz="1800" dirty="0">
              <a:solidFill>
                <a:schemeClr val="accent3"/>
              </a:solidFill>
              <a:latin typeface="Ænigma Scrawl (BRK)" pitchFamily="2" charset="0"/>
            </a:endParaRPr>
          </a:p>
          <a:p>
            <a:pPr marL="457200" lvl="0" indent="-298450"/>
            <a:r>
              <a:rPr lang="en-GB" sz="1800" dirty="0" smtClean="0">
                <a:solidFill>
                  <a:schemeClr val="accent3"/>
                </a:solidFill>
                <a:latin typeface="Ænigma Scrawl (BRK)" pitchFamily="2" charset="0"/>
              </a:rPr>
              <a:t>The corridor stretched off like a snake. </a:t>
            </a:r>
          </a:p>
          <a:p>
            <a:pPr marL="457200" lvl="0" indent="-298450"/>
            <a:endParaRPr lang="en-GB" sz="1800" dirty="0">
              <a:solidFill>
                <a:schemeClr val="accent3"/>
              </a:solidFill>
              <a:latin typeface="Ænigma Scrawl (BRK)" pitchFamily="2" charset="0"/>
            </a:endParaRPr>
          </a:p>
          <a:p>
            <a:pPr marL="457200" lvl="0" indent="-298450"/>
            <a:r>
              <a:rPr lang="en-GB" sz="1800" dirty="0" smtClean="0">
                <a:solidFill>
                  <a:schemeClr val="accent3"/>
                </a:solidFill>
                <a:latin typeface="Ænigma Scrawl (BRK)" pitchFamily="2" charset="0"/>
              </a:rPr>
              <a:t>I saw walls that were as tall as a mountain.</a:t>
            </a:r>
            <a:endParaRPr lang="en-GB" sz="1800" dirty="0">
              <a:solidFill>
                <a:schemeClr val="accent3"/>
              </a:solidFill>
              <a:latin typeface="Ænigma Scrawl (BRK)" pitchFamily="2" charset="0"/>
            </a:endParaRPr>
          </a:p>
        </p:txBody>
      </p:sp>
      <p:sp>
        <p:nvSpPr>
          <p:cNvPr id="52" name="Google Shape;1626;p40"/>
          <p:cNvSpPr txBox="1">
            <a:spLocks noGrp="1"/>
          </p:cNvSpPr>
          <p:nvPr>
            <p:ph type="title" idx="2"/>
          </p:nvPr>
        </p:nvSpPr>
        <p:spPr>
          <a:xfrm>
            <a:off x="5004048" y="1275606"/>
            <a:ext cx="3600400" cy="61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solidFill>
                  <a:schemeClr val="accent2">
                    <a:lumMod val="60000"/>
                    <a:lumOff val="40000"/>
                  </a:schemeClr>
                </a:solidFill>
              </a:rPr>
              <a:t>Write a simile that describes the waterfall.</a:t>
            </a:r>
            <a:endParaRPr dirty="0">
              <a:solidFill>
                <a:schemeClr val="accent2">
                  <a:lumMod val="60000"/>
                  <a:lumOff val="4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873" y="1376069"/>
            <a:ext cx="452373" cy="547609"/>
          </a:xfrm>
          <a:prstGeom prst="rect">
            <a:avLst/>
          </a:prstGeom>
        </p:spPr>
      </p:pic>
      <p:sp>
        <p:nvSpPr>
          <p:cNvPr id="54" name="Rectangle 53"/>
          <p:cNvSpPr/>
          <p:nvPr/>
        </p:nvSpPr>
        <p:spPr>
          <a:xfrm>
            <a:off x="4603873" y="2313066"/>
            <a:ext cx="3679041" cy="2308324"/>
          </a:xfrm>
          <a:prstGeom prst="rect">
            <a:avLst/>
          </a:prstGeom>
        </p:spPr>
        <p:txBody>
          <a:bodyPr wrap="square">
            <a:spAutoFit/>
          </a:bodyPr>
          <a:lstStyle/>
          <a:p>
            <a:pPr marL="180975" lvl="0" indent="-22225"/>
            <a:r>
              <a:rPr lang="en-GB" sz="1800" dirty="0" smtClean="0">
                <a:solidFill>
                  <a:schemeClr val="accent3"/>
                </a:solidFill>
                <a:latin typeface="Ænigma Scrawl (BRK)" pitchFamily="2" charset="0"/>
              </a:rPr>
              <a:t>The water poured like heavy rain.</a:t>
            </a:r>
          </a:p>
          <a:p>
            <a:pPr marL="457200" lvl="0" indent="-298450"/>
            <a:endParaRPr lang="en-GB" sz="1800" dirty="0">
              <a:solidFill>
                <a:schemeClr val="accent3"/>
              </a:solidFill>
              <a:latin typeface="Ænigma Scrawl (BRK)" pitchFamily="2" charset="0"/>
            </a:endParaRPr>
          </a:p>
          <a:p>
            <a:pPr marL="180975" lvl="0" indent="-22225"/>
            <a:r>
              <a:rPr lang="en-GB" sz="1800" dirty="0" smtClean="0">
                <a:solidFill>
                  <a:schemeClr val="accent3"/>
                </a:solidFill>
                <a:latin typeface="Ænigma Scrawl (BRK)" pitchFamily="2" charset="0"/>
              </a:rPr>
              <a:t>I saw thick, wide drops as big as stones.</a:t>
            </a:r>
          </a:p>
          <a:p>
            <a:pPr marL="180975" lvl="0" indent="-22225"/>
            <a:endParaRPr lang="en-GB" sz="1800" dirty="0">
              <a:solidFill>
                <a:schemeClr val="accent3"/>
              </a:solidFill>
              <a:latin typeface="Ænigma Scrawl (BRK)" pitchFamily="2" charset="0"/>
            </a:endParaRPr>
          </a:p>
          <a:p>
            <a:pPr marL="180975" lvl="0" indent="-22225"/>
            <a:r>
              <a:rPr lang="en-GB" sz="1800" dirty="0" smtClean="0">
                <a:solidFill>
                  <a:schemeClr val="accent3"/>
                </a:solidFill>
                <a:latin typeface="Ænigma Scrawl (BRK)" pitchFamily="2" charset="0"/>
              </a:rPr>
              <a:t>Tim pressed his hand into the water capturing water that glittered like diamonds. </a:t>
            </a:r>
            <a:endParaRPr lang="en-GB" sz="1800" dirty="0">
              <a:solidFill>
                <a:schemeClr val="accent3"/>
              </a:solidFill>
              <a:latin typeface="Ænigma Scrawl (BRK)" pitchFamily="2" charset="0"/>
            </a:endParaRPr>
          </a:p>
        </p:txBody>
      </p:sp>
    </p:spTree>
    <p:extLst>
      <p:ext uri="{BB962C8B-B14F-4D97-AF65-F5344CB8AC3E}">
        <p14:creationId xmlns:p14="http://schemas.microsoft.com/office/powerpoint/2010/main" val="42727978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1">
                                            <p:txEl>
                                              <p:pRg st="0" end="0"/>
                                            </p:txEl>
                                          </p:spTgt>
                                        </p:tgtEl>
                                        <p:attrNameLst>
                                          <p:attrName>style.visibility</p:attrName>
                                        </p:attrNameLst>
                                      </p:cBhvr>
                                      <p:to>
                                        <p:strVal val="visible"/>
                                      </p:to>
                                    </p:set>
                                    <p:animEffect transition="in" filter="barn(inVertical)">
                                      <p:cBhvr>
                                        <p:cTn id="15" dur="500"/>
                                        <p:tgtEl>
                                          <p:spTgt spid="5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1">
                                            <p:txEl>
                                              <p:pRg st="2" end="2"/>
                                            </p:txEl>
                                          </p:spTgt>
                                        </p:tgtEl>
                                        <p:attrNameLst>
                                          <p:attrName>style.visibility</p:attrName>
                                        </p:attrNameLst>
                                      </p:cBhvr>
                                      <p:to>
                                        <p:strVal val="visible"/>
                                      </p:to>
                                    </p:set>
                                    <p:animEffect transition="in" filter="barn(inVertical)">
                                      <p:cBhvr>
                                        <p:cTn id="20" dur="500"/>
                                        <p:tgtEl>
                                          <p:spTgt spid="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1">
                                            <p:txEl>
                                              <p:pRg st="4" end="4"/>
                                            </p:txEl>
                                          </p:spTgt>
                                        </p:tgtEl>
                                        <p:attrNameLst>
                                          <p:attrName>style.visibility</p:attrName>
                                        </p:attrNameLst>
                                      </p:cBhvr>
                                      <p:to>
                                        <p:strVal val="visible"/>
                                      </p:to>
                                    </p:set>
                                    <p:animEffect transition="in" filter="barn(inVertical)">
                                      <p:cBhvr>
                                        <p:cTn id="25" dur="500"/>
                                        <p:tgtEl>
                                          <p:spTgt spid="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arn(inVertical)">
                                      <p:cBhvr>
                                        <p:cTn id="30" dur="500"/>
                                        <p:tgtEl>
                                          <p:spTgt spid="52"/>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4">
                                            <p:txEl>
                                              <p:pRg st="0" end="0"/>
                                            </p:txEl>
                                          </p:spTgt>
                                        </p:tgtEl>
                                        <p:attrNameLst>
                                          <p:attrName>style.visibility</p:attrName>
                                        </p:attrNameLst>
                                      </p:cBhvr>
                                      <p:to>
                                        <p:strVal val="visible"/>
                                      </p:to>
                                    </p:set>
                                    <p:animEffect transition="in" filter="barn(inVertical)">
                                      <p:cBhvr>
                                        <p:cTn id="38" dur="500"/>
                                        <p:tgtEl>
                                          <p:spTgt spid="5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4">
                                            <p:txEl>
                                              <p:pRg st="2" end="2"/>
                                            </p:txEl>
                                          </p:spTgt>
                                        </p:tgtEl>
                                        <p:attrNameLst>
                                          <p:attrName>style.visibility</p:attrName>
                                        </p:attrNameLst>
                                      </p:cBhvr>
                                      <p:to>
                                        <p:strVal val="visible"/>
                                      </p:to>
                                    </p:set>
                                    <p:animEffect transition="in" filter="barn(inVertical)">
                                      <p:cBhvr>
                                        <p:cTn id="43" dur="500"/>
                                        <p:tgtEl>
                                          <p:spTgt spid="5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xEl>
                                              <p:pRg st="4" end="4"/>
                                            </p:txEl>
                                          </p:spTgt>
                                        </p:tgtEl>
                                        <p:attrNameLst>
                                          <p:attrName>style.visibility</p:attrName>
                                        </p:attrNameLst>
                                      </p:cBhvr>
                                      <p:to>
                                        <p:strVal val="visible"/>
                                      </p:to>
                                    </p:set>
                                    <p:animEffect transition="in" filter="barn(inVertical)">
                                      <p:cBhvr>
                                        <p:cTn id="48" dur="500"/>
                                        <p:tgtEl>
                                          <p:spTgt spid="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1" grpId="0" build="p"/>
      <p:bldP spid="52" grpId="0"/>
      <p:bldP spid="5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In your books</a:t>
            </a:r>
            <a:r>
              <a:rPr lang="en-GB" sz="2400" dirty="0" smtClean="0">
                <a:solidFill>
                  <a:schemeClr val="accent2"/>
                </a:solidFill>
              </a:rPr>
              <a:t> c</a:t>
            </a:r>
            <a:r>
              <a:rPr lang="en" sz="2400" dirty="0" smtClean="0">
                <a:solidFill>
                  <a:schemeClr val="accent2">
                    <a:lumMod val="60000"/>
                    <a:lumOff val="40000"/>
                  </a:schemeClr>
                </a:solidFill>
              </a:rPr>
              <a:t>reate a list of similes.</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1625;p40"/>
          <p:cNvSpPr txBox="1">
            <a:spLocks noGrp="1"/>
          </p:cNvSpPr>
          <p:nvPr>
            <p:ph type="title"/>
          </p:nvPr>
        </p:nvSpPr>
        <p:spPr>
          <a:xfrm>
            <a:off x="1043608" y="98630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u="sng" dirty="0" smtClean="0">
                <a:latin typeface="Ænigma Scrawl (BRK)" pitchFamily="2" charset="0"/>
              </a:rPr>
              <a:t>Similes</a:t>
            </a:r>
            <a:endParaRPr sz="2400" u="sng" dirty="0">
              <a:solidFill>
                <a:schemeClr val="accent2">
                  <a:lumMod val="60000"/>
                  <a:lumOff val="40000"/>
                </a:schemeClr>
              </a:solidFill>
              <a:latin typeface="Ænigma Scrawl (BRK)" pitchFamily="2" charset="0"/>
            </a:endParaRPr>
          </a:p>
        </p:txBody>
      </p:sp>
      <p:sp>
        <p:nvSpPr>
          <p:cNvPr id="2" name="Rectangle 1"/>
          <p:cNvSpPr/>
          <p:nvPr/>
        </p:nvSpPr>
        <p:spPr>
          <a:xfrm>
            <a:off x="899592" y="1438623"/>
            <a:ext cx="5181227" cy="369332"/>
          </a:xfrm>
          <a:prstGeom prst="rect">
            <a:avLst/>
          </a:prstGeom>
        </p:spPr>
        <p:txBody>
          <a:bodyPr wrap="none">
            <a:spAutoFit/>
          </a:bodyPr>
          <a:lstStyle/>
          <a:p>
            <a:pPr marL="457200" lvl="0" indent="-298450"/>
            <a:r>
              <a:rPr lang="en-GB" sz="1800" dirty="0">
                <a:solidFill>
                  <a:schemeClr val="accent3"/>
                </a:solidFill>
                <a:latin typeface="Ænigma Scrawl (BRK)" pitchFamily="2" charset="0"/>
              </a:rPr>
              <a:t>The walls towered over me like monolithic giants.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51" y="1125676"/>
            <a:ext cx="536451" cy="525458"/>
          </a:xfrm>
          <a:prstGeom prst="rect">
            <a:avLst/>
          </a:prstGeom>
        </p:spPr>
      </p:pic>
    </p:spTree>
    <p:extLst>
      <p:ext uri="{BB962C8B-B14F-4D97-AF65-F5344CB8AC3E}">
        <p14:creationId xmlns:p14="http://schemas.microsoft.com/office/powerpoint/2010/main" val="37128115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98" name="Google Shape;1933;p44"/>
          <p:cNvGrpSpPr/>
          <p:nvPr/>
        </p:nvGrpSpPr>
        <p:grpSpPr>
          <a:xfrm>
            <a:off x="-1133825" y="-179223"/>
            <a:ext cx="5183683" cy="5363114"/>
            <a:chOff x="1684125" y="690275"/>
            <a:chExt cx="4302526" cy="4451456"/>
          </a:xfrm>
        </p:grpSpPr>
        <p:sp>
          <p:nvSpPr>
            <p:cNvPr id="99" name="Google Shape;1934;p44"/>
            <p:cNvSpPr/>
            <p:nvPr/>
          </p:nvSpPr>
          <p:spPr>
            <a:xfrm>
              <a:off x="5964704" y="2177156"/>
              <a:ext cx="21947" cy="18712"/>
            </a:xfrm>
            <a:custGeom>
              <a:avLst/>
              <a:gdLst/>
              <a:ahLst/>
              <a:cxnLst/>
              <a:rect l="l" t="t" r="r" b="b"/>
              <a:pathLst>
                <a:path w="536" h="457" extrusionOk="0">
                  <a:moveTo>
                    <a:pt x="335" y="1"/>
                  </a:moveTo>
                  <a:cubicBezTo>
                    <a:pt x="322" y="1"/>
                    <a:pt x="308" y="2"/>
                    <a:pt x="295" y="5"/>
                  </a:cubicBezTo>
                  <a:cubicBezTo>
                    <a:pt x="107" y="5"/>
                    <a:pt x="1" y="246"/>
                    <a:pt x="134" y="379"/>
                  </a:cubicBezTo>
                  <a:cubicBezTo>
                    <a:pt x="188" y="433"/>
                    <a:pt x="250" y="456"/>
                    <a:pt x="309" y="456"/>
                  </a:cubicBezTo>
                  <a:cubicBezTo>
                    <a:pt x="428" y="456"/>
                    <a:pt x="535" y="361"/>
                    <a:pt x="535" y="219"/>
                  </a:cubicBezTo>
                  <a:cubicBezTo>
                    <a:pt x="535" y="99"/>
                    <a:pt x="449"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35;p44"/>
            <p:cNvSpPr/>
            <p:nvPr/>
          </p:nvSpPr>
          <p:spPr>
            <a:xfrm>
              <a:off x="5673633" y="2608461"/>
              <a:ext cx="20841" cy="21947"/>
            </a:xfrm>
            <a:custGeom>
              <a:avLst/>
              <a:gdLst/>
              <a:ahLst/>
              <a:cxnLst/>
              <a:rect l="l" t="t" r="r" b="b"/>
              <a:pathLst>
                <a:path w="509" h="536" extrusionOk="0">
                  <a:moveTo>
                    <a:pt x="268" y="1"/>
                  </a:moveTo>
                  <a:cubicBezTo>
                    <a:pt x="108" y="1"/>
                    <a:pt x="1" y="134"/>
                    <a:pt x="1" y="268"/>
                  </a:cubicBezTo>
                  <a:cubicBezTo>
                    <a:pt x="1" y="428"/>
                    <a:pt x="108" y="535"/>
                    <a:pt x="268" y="535"/>
                  </a:cubicBezTo>
                  <a:cubicBezTo>
                    <a:pt x="402" y="535"/>
                    <a:pt x="508" y="428"/>
                    <a:pt x="508" y="268"/>
                  </a:cubicBezTo>
                  <a:cubicBezTo>
                    <a:pt x="508" y="134"/>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36;p44"/>
            <p:cNvSpPr/>
            <p:nvPr/>
          </p:nvSpPr>
          <p:spPr>
            <a:xfrm>
              <a:off x="5538927" y="1971618"/>
              <a:ext cx="17688" cy="12079"/>
            </a:xfrm>
            <a:custGeom>
              <a:avLst/>
              <a:gdLst/>
              <a:ahLst/>
              <a:cxnLst/>
              <a:rect l="l" t="t" r="r" b="b"/>
              <a:pathLst>
                <a:path w="432" h="295" extrusionOk="0">
                  <a:moveTo>
                    <a:pt x="244" y="1"/>
                  </a:moveTo>
                  <a:cubicBezTo>
                    <a:pt x="0" y="1"/>
                    <a:pt x="235" y="294"/>
                    <a:pt x="362" y="294"/>
                  </a:cubicBezTo>
                  <a:cubicBezTo>
                    <a:pt x="402" y="294"/>
                    <a:pt x="431" y="265"/>
                    <a:pt x="431" y="188"/>
                  </a:cubicBezTo>
                  <a:cubicBezTo>
                    <a:pt x="431" y="81"/>
                    <a:pt x="351"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37;p44"/>
            <p:cNvSpPr/>
            <p:nvPr/>
          </p:nvSpPr>
          <p:spPr>
            <a:xfrm>
              <a:off x="5257846" y="2298514"/>
              <a:ext cx="4422" cy="4995"/>
            </a:xfrm>
            <a:custGeom>
              <a:avLst/>
              <a:gdLst/>
              <a:ahLst/>
              <a:cxnLst/>
              <a:rect l="l" t="t" r="r" b="b"/>
              <a:pathLst>
                <a:path w="108" h="122" extrusionOk="0">
                  <a:moveTo>
                    <a:pt x="54" y="1"/>
                  </a:moveTo>
                  <a:cubicBezTo>
                    <a:pt x="27" y="1"/>
                    <a:pt x="0" y="21"/>
                    <a:pt x="0" y="61"/>
                  </a:cubicBezTo>
                  <a:cubicBezTo>
                    <a:pt x="0" y="101"/>
                    <a:pt x="27" y="121"/>
                    <a:pt x="54" y="121"/>
                  </a:cubicBezTo>
                  <a:cubicBezTo>
                    <a:pt x="80" y="121"/>
                    <a:pt x="107" y="101"/>
                    <a:pt x="107" y="61"/>
                  </a:cubicBezTo>
                  <a:cubicBezTo>
                    <a:pt x="107" y="21"/>
                    <a:pt x="8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38;p44"/>
            <p:cNvSpPr/>
            <p:nvPr/>
          </p:nvSpPr>
          <p:spPr>
            <a:xfrm>
              <a:off x="5126538" y="2086506"/>
              <a:ext cx="29562" cy="29603"/>
            </a:xfrm>
            <a:custGeom>
              <a:avLst/>
              <a:gdLst/>
              <a:ahLst/>
              <a:cxnLst/>
              <a:rect l="l" t="t" r="r" b="b"/>
              <a:pathLst>
                <a:path w="722" h="723" extrusionOk="0">
                  <a:moveTo>
                    <a:pt x="348" y="1"/>
                  </a:moveTo>
                  <a:cubicBezTo>
                    <a:pt x="161" y="1"/>
                    <a:pt x="0" y="161"/>
                    <a:pt x="0" y="348"/>
                  </a:cubicBezTo>
                  <a:cubicBezTo>
                    <a:pt x="0" y="562"/>
                    <a:pt x="161" y="723"/>
                    <a:pt x="348" y="723"/>
                  </a:cubicBezTo>
                  <a:cubicBezTo>
                    <a:pt x="562" y="723"/>
                    <a:pt x="722" y="562"/>
                    <a:pt x="722" y="348"/>
                  </a:cubicBezTo>
                  <a:cubicBezTo>
                    <a:pt x="722" y="161"/>
                    <a:pt x="56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39;p44"/>
            <p:cNvSpPr/>
            <p:nvPr/>
          </p:nvSpPr>
          <p:spPr>
            <a:xfrm>
              <a:off x="4796079" y="1752240"/>
              <a:ext cx="8803" cy="9049"/>
            </a:xfrm>
            <a:custGeom>
              <a:avLst/>
              <a:gdLst/>
              <a:ahLst/>
              <a:cxnLst/>
              <a:rect l="l" t="t" r="r" b="b"/>
              <a:pathLst>
                <a:path w="215" h="221" extrusionOk="0">
                  <a:moveTo>
                    <a:pt x="107" y="0"/>
                  </a:moveTo>
                  <a:cubicBezTo>
                    <a:pt x="54" y="0"/>
                    <a:pt x="0" y="41"/>
                    <a:pt x="0" y="121"/>
                  </a:cubicBezTo>
                  <a:cubicBezTo>
                    <a:pt x="0" y="188"/>
                    <a:pt x="54" y="221"/>
                    <a:pt x="107" y="221"/>
                  </a:cubicBezTo>
                  <a:cubicBezTo>
                    <a:pt x="161" y="221"/>
                    <a:pt x="214" y="188"/>
                    <a:pt x="214" y="121"/>
                  </a:cubicBezTo>
                  <a:cubicBezTo>
                    <a:pt x="214" y="41"/>
                    <a:pt x="161"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40;p44"/>
            <p:cNvSpPr/>
            <p:nvPr/>
          </p:nvSpPr>
          <p:spPr>
            <a:xfrm>
              <a:off x="4524701" y="2246270"/>
              <a:ext cx="33984" cy="35049"/>
            </a:xfrm>
            <a:custGeom>
              <a:avLst/>
              <a:gdLst/>
              <a:ahLst/>
              <a:cxnLst/>
              <a:rect l="l" t="t" r="r" b="b"/>
              <a:pathLst>
                <a:path w="830" h="856" extrusionOk="0">
                  <a:moveTo>
                    <a:pt x="402" y="1"/>
                  </a:moveTo>
                  <a:cubicBezTo>
                    <a:pt x="188" y="1"/>
                    <a:pt x="1" y="188"/>
                    <a:pt x="1" y="428"/>
                  </a:cubicBezTo>
                  <a:cubicBezTo>
                    <a:pt x="1" y="669"/>
                    <a:pt x="188" y="856"/>
                    <a:pt x="402" y="856"/>
                  </a:cubicBezTo>
                  <a:cubicBezTo>
                    <a:pt x="642" y="856"/>
                    <a:pt x="829" y="669"/>
                    <a:pt x="829" y="428"/>
                  </a:cubicBezTo>
                  <a:cubicBezTo>
                    <a:pt x="829" y="188"/>
                    <a:pt x="642"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41;p44"/>
            <p:cNvSpPr/>
            <p:nvPr/>
          </p:nvSpPr>
          <p:spPr>
            <a:xfrm>
              <a:off x="4510412" y="2473878"/>
              <a:ext cx="13225" cy="8803"/>
            </a:xfrm>
            <a:custGeom>
              <a:avLst/>
              <a:gdLst/>
              <a:ahLst/>
              <a:cxnLst/>
              <a:rect l="l" t="t" r="r" b="b"/>
              <a:pathLst>
                <a:path w="323" h="215" extrusionOk="0">
                  <a:moveTo>
                    <a:pt x="163" y="1"/>
                  </a:moveTo>
                  <a:cubicBezTo>
                    <a:pt x="1" y="1"/>
                    <a:pt x="176" y="215"/>
                    <a:pt x="270" y="215"/>
                  </a:cubicBezTo>
                  <a:cubicBezTo>
                    <a:pt x="301" y="215"/>
                    <a:pt x="323" y="193"/>
                    <a:pt x="323" y="134"/>
                  </a:cubicBezTo>
                  <a:cubicBezTo>
                    <a:pt x="323" y="54"/>
                    <a:pt x="243"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42;p44"/>
            <p:cNvSpPr/>
            <p:nvPr/>
          </p:nvSpPr>
          <p:spPr>
            <a:xfrm>
              <a:off x="4552052" y="1746221"/>
              <a:ext cx="37260" cy="31855"/>
            </a:xfrm>
            <a:custGeom>
              <a:avLst/>
              <a:gdLst/>
              <a:ahLst/>
              <a:cxnLst/>
              <a:rect l="l" t="t" r="r" b="b"/>
              <a:pathLst>
                <a:path w="910" h="778" extrusionOk="0">
                  <a:moveTo>
                    <a:pt x="535" y="1"/>
                  </a:moveTo>
                  <a:cubicBezTo>
                    <a:pt x="188" y="1"/>
                    <a:pt x="1" y="428"/>
                    <a:pt x="241" y="669"/>
                  </a:cubicBezTo>
                  <a:cubicBezTo>
                    <a:pt x="317" y="745"/>
                    <a:pt x="412" y="778"/>
                    <a:pt x="506" y="778"/>
                  </a:cubicBezTo>
                  <a:cubicBezTo>
                    <a:pt x="709" y="778"/>
                    <a:pt x="909" y="621"/>
                    <a:pt x="909" y="401"/>
                  </a:cubicBezTo>
                  <a:cubicBezTo>
                    <a:pt x="909" y="188"/>
                    <a:pt x="722"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43;p44"/>
            <p:cNvSpPr/>
            <p:nvPr/>
          </p:nvSpPr>
          <p:spPr>
            <a:xfrm>
              <a:off x="4141711" y="1926784"/>
              <a:ext cx="39471" cy="33616"/>
            </a:xfrm>
            <a:custGeom>
              <a:avLst/>
              <a:gdLst/>
              <a:ahLst/>
              <a:cxnLst/>
              <a:rect l="l" t="t" r="r" b="b"/>
              <a:pathLst>
                <a:path w="964" h="821" extrusionOk="0">
                  <a:moveTo>
                    <a:pt x="562" y="0"/>
                  </a:moveTo>
                  <a:cubicBezTo>
                    <a:pt x="188" y="0"/>
                    <a:pt x="1" y="428"/>
                    <a:pt x="268" y="695"/>
                  </a:cubicBezTo>
                  <a:cubicBezTo>
                    <a:pt x="355" y="782"/>
                    <a:pt x="459" y="821"/>
                    <a:pt x="560" y="821"/>
                  </a:cubicBezTo>
                  <a:cubicBezTo>
                    <a:pt x="768" y="821"/>
                    <a:pt x="963" y="653"/>
                    <a:pt x="963" y="401"/>
                  </a:cubicBezTo>
                  <a:cubicBezTo>
                    <a:pt x="963" y="187"/>
                    <a:pt x="776"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44;p44"/>
            <p:cNvSpPr/>
            <p:nvPr/>
          </p:nvSpPr>
          <p:spPr>
            <a:xfrm>
              <a:off x="3901000" y="1904879"/>
              <a:ext cx="15354" cy="13184"/>
            </a:xfrm>
            <a:custGeom>
              <a:avLst/>
              <a:gdLst/>
              <a:ahLst/>
              <a:cxnLst/>
              <a:rect l="l" t="t" r="r" b="b"/>
              <a:pathLst>
                <a:path w="375" h="322" extrusionOk="0">
                  <a:moveTo>
                    <a:pt x="188" y="1"/>
                  </a:moveTo>
                  <a:cubicBezTo>
                    <a:pt x="101" y="1"/>
                    <a:pt x="14" y="54"/>
                    <a:pt x="1" y="161"/>
                  </a:cubicBezTo>
                  <a:cubicBezTo>
                    <a:pt x="14" y="268"/>
                    <a:pt x="101" y="321"/>
                    <a:pt x="188" y="321"/>
                  </a:cubicBezTo>
                  <a:cubicBezTo>
                    <a:pt x="274" y="321"/>
                    <a:pt x="361" y="268"/>
                    <a:pt x="375" y="161"/>
                  </a:cubicBezTo>
                  <a:cubicBezTo>
                    <a:pt x="361" y="54"/>
                    <a:pt x="274"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45;p44"/>
            <p:cNvSpPr/>
            <p:nvPr/>
          </p:nvSpPr>
          <p:spPr>
            <a:xfrm>
              <a:off x="3453482" y="2055880"/>
              <a:ext cx="6592" cy="6592"/>
            </a:xfrm>
            <a:custGeom>
              <a:avLst/>
              <a:gdLst/>
              <a:ahLst/>
              <a:cxnLst/>
              <a:rect l="l" t="t" r="r" b="b"/>
              <a:pathLst>
                <a:path w="161" h="161" extrusionOk="0">
                  <a:moveTo>
                    <a:pt x="80" y="1"/>
                  </a:moveTo>
                  <a:cubicBezTo>
                    <a:pt x="54" y="1"/>
                    <a:pt x="0" y="54"/>
                    <a:pt x="0" y="81"/>
                  </a:cubicBezTo>
                  <a:cubicBezTo>
                    <a:pt x="0" y="108"/>
                    <a:pt x="27" y="161"/>
                    <a:pt x="80" y="161"/>
                  </a:cubicBezTo>
                  <a:cubicBezTo>
                    <a:pt x="134" y="161"/>
                    <a:pt x="160" y="134"/>
                    <a:pt x="160" y="81"/>
                  </a:cubicBezTo>
                  <a:cubicBezTo>
                    <a:pt x="160" y="27"/>
                    <a:pt x="107"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46;p44"/>
            <p:cNvSpPr/>
            <p:nvPr/>
          </p:nvSpPr>
          <p:spPr>
            <a:xfrm>
              <a:off x="3423920" y="2084336"/>
              <a:ext cx="29603" cy="25509"/>
            </a:xfrm>
            <a:custGeom>
              <a:avLst/>
              <a:gdLst/>
              <a:ahLst/>
              <a:cxnLst/>
              <a:rect l="l" t="t" r="r" b="b"/>
              <a:pathLst>
                <a:path w="723" h="623" extrusionOk="0">
                  <a:moveTo>
                    <a:pt x="428" y="1"/>
                  </a:moveTo>
                  <a:cubicBezTo>
                    <a:pt x="134" y="1"/>
                    <a:pt x="1" y="321"/>
                    <a:pt x="188" y="535"/>
                  </a:cubicBezTo>
                  <a:cubicBezTo>
                    <a:pt x="256" y="595"/>
                    <a:pt x="336" y="622"/>
                    <a:pt x="413" y="622"/>
                  </a:cubicBezTo>
                  <a:cubicBezTo>
                    <a:pt x="575" y="622"/>
                    <a:pt x="722" y="502"/>
                    <a:pt x="722" y="321"/>
                  </a:cubicBezTo>
                  <a:cubicBezTo>
                    <a:pt x="722" y="134"/>
                    <a:pt x="588"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47;p44"/>
            <p:cNvSpPr/>
            <p:nvPr/>
          </p:nvSpPr>
          <p:spPr>
            <a:xfrm>
              <a:off x="2988930" y="2306458"/>
              <a:ext cx="10482" cy="6961"/>
            </a:xfrm>
            <a:custGeom>
              <a:avLst/>
              <a:gdLst/>
              <a:ahLst/>
              <a:cxnLst/>
              <a:rect l="l" t="t" r="r" b="b"/>
              <a:pathLst>
                <a:path w="256" h="170" extrusionOk="0">
                  <a:moveTo>
                    <a:pt x="122" y="1"/>
                  </a:moveTo>
                  <a:cubicBezTo>
                    <a:pt x="0" y="1"/>
                    <a:pt x="140" y="170"/>
                    <a:pt x="214" y="170"/>
                  </a:cubicBezTo>
                  <a:cubicBezTo>
                    <a:pt x="238" y="170"/>
                    <a:pt x="255" y="153"/>
                    <a:pt x="255" y="108"/>
                  </a:cubicBezTo>
                  <a:cubicBezTo>
                    <a:pt x="255" y="54"/>
                    <a:pt x="20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48;p44"/>
            <p:cNvSpPr/>
            <p:nvPr/>
          </p:nvSpPr>
          <p:spPr>
            <a:xfrm>
              <a:off x="2538709" y="2336019"/>
              <a:ext cx="26287" cy="22847"/>
            </a:xfrm>
            <a:custGeom>
              <a:avLst/>
              <a:gdLst/>
              <a:ahLst/>
              <a:cxnLst/>
              <a:rect l="l" t="t" r="r" b="b"/>
              <a:pathLst>
                <a:path w="642" h="558" extrusionOk="0">
                  <a:moveTo>
                    <a:pt x="374" y="0"/>
                  </a:moveTo>
                  <a:cubicBezTo>
                    <a:pt x="107" y="0"/>
                    <a:pt x="0" y="294"/>
                    <a:pt x="160" y="481"/>
                  </a:cubicBezTo>
                  <a:cubicBezTo>
                    <a:pt x="222" y="534"/>
                    <a:pt x="294" y="558"/>
                    <a:pt x="364" y="558"/>
                  </a:cubicBezTo>
                  <a:cubicBezTo>
                    <a:pt x="508" y="558"/>
                    <a:pt x="642" y="456"/>
                    <a:pt x="642" y="294"/>
                  </a:cubicBezTo>
                  <a:cubicBezTo>
                    <a:pt x="642" y="134"/>
                    <a:pt x="508"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49;p44"/>
            <p:cNvSpPr/>
            <p:nvPr/>
          </p:nvSpPr>
          <p:spPr>
            <a:xfrm>
              <a:off x="2466484" y="2196769"/>
              <a:ext cx="17524" cy="18098"/>
            </a:xfrm>
            <a:custGeom>
              <a:avLst/>
              <a:gdLst/>
              <a:ahLst/>
              <a:cxnLst/>
              <a:rect l="l" t="t" r="r" b="b"/>
              <a:pathLst>
                <a:path w="428" h="442" extrusionOk="0">
                  <a:moveTo>
                    <a:pt x="214" y="0"/>
                  </a:moveTo>
                  <a:cubicBezTo>
                    <a:pt x="107" y="0"/>
                    <a:pt x="0" y="74"/>
                    <a:pt x="0" y="221"/>
                  </a:cubicBezTo>
                  <a:cubicBezTo>
                    <a:pt x="0" y="368"/>
                    <a:pt x="107" y="441"/>
                    <a:pt x="214" y="441"/>
                  </a:cubicBezTo>
                  <a:cubicBezTo>
                    <a:pt x="321" y="441"/>
                    <a:pt x="428" y="368"/>
                    <a:pt x="428" y="221"/>
                  </a:cubicBezTo>
                  <a:cubicBezTo>
                    <a:pt x="428" y="74"/>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50;p44"/>
            <p:cNvSpPr/>
            <p:nvPr/>
          </p:nvSpPr>
          <p:spPr>
            <a:xfrm>
              <a:off x="2174307" y="1607257"/>
              <a:ext cx="19735" cy="19735"/>
            </a:xfrm>
            <a:custGeom>
              <a:avLst/>
              <a:gdLst/>
              <a:ahLst/>
              <a:cxnLst/>
              <a:rect l="l" t="t" r="r" b="b"/>
              <a:pathLst>
                <a:path w="482" h="482" extrusionOk="0">
                  <a:moveTo>
                    <a:pt x="241" y="0"/>
                  </a:moveTo>
                  <a:cubicBezTo>
                    <a:pt x="108" y="0"/>
                    <a:pt x="1" y="107"/>
                    <a:pt x="1" y="241"/>
                  </a:cubicBezTo>
                  <a:cubicBezTo>
                    <a:pt x="1" y="375"/>
                    <a:pt x="108" y="481"/>
                    <a:pt x="241" y="481"/>
                  </a:cubicBezTo>
                  <a:cubicBezTo>
                    <a:pt x="375" y="481"/>
                    <a:pt x="482" y="375"/>
                    <a:pt x="482" y="241"/>
                  </a:cubicBezTo>
                  <a:cubicBezTo>
                    <a:pt x="482" y="107"/>
                    <a:pt x="375"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51;p44"/>
            <p:cNvSpPr/>
            <p:nvPr/>
          </p:nvSpPr>
          <p:spPr>
            <a:xfrm>
              <a:off x="2115225" y="1597389"/>
              <a:ext cx="31773" cy="32879"/>
            </a:xfrm>
            <a:custGeom>
              <a:avLst/>
              <a:gdLst/>
              <a:ahLst/>
              <a:cxnLst/>
              <a:rect l="l" t="t" r="r" b="b"/>
              <a:pathLst>
                <a:path w="776" h="803" extrusionOk="0">
                  <a:moveTo>
                    <a:pt x="375" y="1"/>
                  </a:moveTo>
                  <a:cubicBezTo>
                    <a:pt x="161" y="1"/>
                    <a:pt x="1" y="188"/>
                    <a:pt x="1" y="402"/>
                  </a:cubicBezTo>
                  <a:cubicBezTo>
                    <a:pt x="1" y="616"/>
                    <a:pt x="161" y="803"/>
                    <a:pt x="375" y="803"/>
                  </a:cubicBezTo>
                  <a:cubicBezTo>
                    <a:pt x="589" y="803"/>
                    <a:pt x="776" y="616"/>
                    <a:pt x="776" y="402"/>
                  </a:cubicBezTo>
                  <a:cubicBezTo>
                    <a:pt x="776" y="188"/>
                    <a:pt x="589" y="1"/>
                    <a:pt x="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52;p44"/>
            <p:cNvSpPr/>
            <p:nvPr/>
          </p:nvSpPr>
          <p:spPr>
            <a:xfrm>
              <a:off x="1931386" y="1873147"/>
              <a:ext cx="35090" cy="29972"/>
            </a:xfrm>
            <a:custGeom>
              <a:avLst/>
              <a:gdLst/>
              <a:ahLst/>
              <a:cxnLst/>
              <a:rect l="l" t="t" r="r" b="b"/>
              <a:pathLst>
                <a:path w="857" h="732" extrusionOk="0">
                  <a:moveTo>
                    <a:pt x="482" y="1"/>
                  </a:moveTo>
                  <a:cubicBezTo>
                    <a:pt x="161" y="1"/>
                    <a:pt x="1" y="401"/>
                    <a:pt x="241" y="615"/>
                  </a:cubicBezTo>
                  <a:cubicBezTo>
                    <a:pt x="313" y="695"/>
                    <a:pt x="405" y="731"/>
                    <a:pt x="496" y="731"/>
                  </a:cubicBezTo>
                  <a:cubicBezTo>
                    <a:pt x="678" y="731"/>
                    <a:pt x="856" y="589"/>
                    <a:pt x="856" y="375"/>
                  </a:cubicBezTo>
                  <a:cubicBezTo>
                    <a:pt x="856" y="161"/>
                    <a:pt x="696" y="1"/>
                    <a:pt x="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53;p44"/>
            <p:cNvSpPr/>
            <p:nvPr/>
          </p:nvSpPr>
          <p:spPr>
            <a:xfrm>
              <a:off x="1699438" y="2125935"/>
              <a:ext cx="19735" cy="19735"/>
            </a:xfrm>
            <a:custGeom>
              <a:avLst/>
              <a:gdLst/>
              <a:ahLst/>
              <a:cxnLst/>
              <a:rect l="l" t="t" r="r" b="b"/>
              <a:pathLst>
                <a:path w="482" h="482" extrusionOk="0">
                  <a:moveTo>
                    <a:pt x="241" y="0"/>
                  </a:moveTo>
                  <a:cubicBezTo>
                    <a:pt x="107" y="0"/>
                    <a:pt x="0" y="107"/>
                    <a:pt x="0" y="241"/>
                  </a:cubicBezTo>
                  <a:cubicBezTo>
                    <a:pt x="0" y="374"/>
                    <a:pt x="107" y="481"/>
                    <a:pt x="241" y="481"/>
                  </a:cubicBezTo>
                  <a:cubicBezTo>
                    <a:pt x="374" y="481"/>
                    <a:pt x="481" y="374"/>
                    <a:pt x="481" y="241"/>
                  </a:cubicBezTo>
                  <a:cubicBezTo>
                    <a:pt x="481" y="107"/>
                    <a:pt x="374"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54;p44"/>
            <p:cNvSpPr/>
            <p:nvPr/>
          </p:nvSpPr>
          <p:spPr>
            <a:xfrm>
              <a:off x="1684125" y="702313"/>
              <a:ext cx="25181" cy="25222"/>
            </a:xfrm>
            <a:custGeom>
              <a:avLst/>
              <a:gdLst/>
              <a:ahLst/>
              <a:cxnLst/>
              <a:rect l="l" t="t" r="r" b="b"/>
              <a:pathLst>
                <a:path w="615" h="616" extrusionOk="0">
                  <a:moveTo>
                    <a:pt x="294" y="1"/>
                  </a:moveTo>
                  <a:cubicBezTo>
                    <a:pt x="134" y="1"/>
                    <a:pt x="0" y="135"/>
                    <a:pt x="0" y="322"/>
                  </a:cubicBezTo>
                  <a:cubicBezTo>
                    <a:pt x="0" y="482"/>
                    <a:pt x="134" y="616"/>
                    <a:pt x="294" y="616"/>
                  </a:cubicBezTo>
                  <a:cubicBezTo>
                    <a:pt x="481" y="616"/>
                    <a:pt x="615" y="482"/>
                    <a:pt x="615" y="322"/>
                  </a:cubicBezTo>
                  <a:cubicBezTo>
                    <a:pt x="615" y="135"/>
                    <a:pt x="481"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55;p44"/>
            <p:cNvSpPr/>
            <p:nvPr/>
          </p:nvSpPr>
          <p:spPr>
            <a:xfrm>
              <a:off x="1854821" y="1482500"/>
              <a:ext cx="7698" cy="7698"/>
            </a:xfrm>
            <a:custGeom>
              <a:avLst/>
              <a:gdLst/>
              <a:ahLst/>
              <a:cxnLst/>
              <a:rect l="l" t="t" r="r" b="b"/>
              <a:pathLst>
                <a:path w="188" h="188" extrusionOk="0">
                  <a:moveTo>
                    <a:pt x="80" y="1"/>
                  </a:moveTo>
                  <a:cubicBezTo>
                    <a:pt x="27" y="1"/>
                    <a:pt x="0" y="28"/>
                    <a:pt x="0" y="108"/>
                  </a:cubicBezTo>
                  <a:cubicBezTo>
                    <a:pt x="0" y="161"/>
                    <a:pt x="27" y="188"/>
                    <a:pt x="80" y="188"/>
                  </a:cubicBezTo>
                  <a:cubicBezTo>
                    <a:pt x="160" y="188"/>
                    <a:pt x="187" y="161"/>
                    <a:pt x="187" y="108"/>
                  </a:cubicBezTo>
                  <a:cubicBezTo>
                    <a:pt x="187" y="28"/>
                    <a:pt x="134"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56;p44"/>
            <p:cNvSpPr/>
            <p:nvPr/>
          </p:nvSpPr>
          <p:spPr>
            <a:xfrm>
              <a:off x="2068180" y="1433286"/>
              <a:ext cx="20841" cy="19735"/>
            </a:xfrm>
            <a:custGeom>
              <a:avLst/>
              <a:gdLst/>
              <a:ahLst/>
              <a:cxnLst/>
              <a:rect l="l" t="t" r="r" b="b"/>
              <a:pathLst>
                <a:path w="509" h="482" extrusionOk="0">
                  <a:moveTo>
                    <a:pt x="254" y="0"/>
                  </a:moveTo>
                  <a:cubicBezTo>
                    <a:pt x="127" y="0"/>
                    <a:pt x="0" y="80"/>
                    <a:pt x="0" y="241"/>
                  </a:cubicBezTo>
                  <a:cubicBezTo>
                    <a:pt x="0" y="401"/>
                    <a:pt x="127" y="481"/>
                    <a:pt x="254" y="481"/>
                  </a:cubicBezTo>
                  <a:cubicBezTo>
                    <a:pt x="381" y="481"/>
                    <a:pt x="508" y="401"/>
                    <a:pt x="508" y="241"/>
                  </a:cubicBezTo>
                  <a:cubicBezTo>
                    <a:pt x="508" y="80"/>
                    <a:pt x="381"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57;p44"/>
            <p:cNvSpPr/>
            <p:nvPr/>
          </p:nvSpPr>
          <p:spPr>
            <a:xfrm>
              <a:off x="2183069" y="1279991"/>
              <a:ext cx="39430" cy="33739"/>
            </a:xfrm>
            <a:custGeom>
              <a:avLst/>
              <a:gdLst/>
              <a:ahLst/>
              <a:cxnLst/>
              <a:rect l="l" t="t" r="r" b="b"/>
              <a:pathLst>
                <a:path w="963" h="824" extrusionOk="0">
                  <a:moveTo>
                    <a:pt x="603" y="0"/>
                  </a:moveTo>
                  <a:cubicBezTo>
                    <a:pt x="589" y="0"/>
                    <a:pt x="575" y="1"/>
                    <a:pt x="562" y="3"/>
                  </a:cubicBezTo>
                  <a:cubicBezTo>
                    <a:pt x="161" y="3"/>
                    <a:pt x="1" y="457"/>
                    <a:pt x="268" y="698"/>
                  </a:cubicBezTo>
                  <a:cubicBezTo>
                    <a:pt x="355" y="784"/>
                    <a:pt x="459" y="823"/>
                    <a:pt x="559" y="823"/>
                  </a:cubicBezTo>
                  <a:cubicBezTo>
                    <a:pt x="768" y="823"/>
                    <a:pt x="963" y="656"/>
                    <a:pt x="963" y="404"/>
                  </a:cubicBezTo>
                  <a:cubicBezTo>
                    <a:pt x="963" y="178"/>
                    <a:pt x="799" y="0"/>
                    <a:pt x="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58;p44"/>
            <p:cNvSpPr/>
            <p:nvPr/>
          </p:nvSpPr>
          <p:spPr>
            <a:xfrm>
              <a:off x="2302339" y="904781"/>
              <a:ext cx="17565" cy="17524"/>
            </a:xfrm>
            <a:custGeom>
              <a:avLst/>
              <a:gdLst/>
              <a:ahLst/>
              <a:cxnLst/>
              <a:rect l="l" t="t" r="r" b="b"/>
              <a:pathLst>
                <a:path w="429" h="428" extrusionOk="0">
                  <a:moveTo>
                    <a:pt x="214" y="0"/>
                  </a:moveTo>
                  <a:cubicBezTo>
                    <a:pt x="81" y="0"/>
                    <a:pt x="1" y="80"/>
                    <a:pt x="1" y="214"/>
                  </a:cubicBezTo>
                  <a:cubicBezTo>
                    <a:pt x="1" y="321"/>
                    <a:pt x="81" y="428"/>
                    <a:pt x="214" y="428"/>
                  </a:cubicBezTo>
                  <a:cubicBezTo>
                    <a:pt x="321" y="428"/>
                    <a:pt x="428" y="321"/>
                    <a:pt x="428" y="214"/>
                  </a:cubicBezTo>
                  <a:cubicBezTo>
                    <a:pt x="428" y="80"/>
                    <a:pt x="321"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59;p44"/>
            <p:cNvSpPr/>
            <p:nvPr/>
          </p:nvSpPr>
          <p:spPr>
            <a:xfrm>
              <a:off x="2315278" y="738425"/>
              <a:ext cx="12283" cy="7943"/>
            </a:xfrm>
            <a:custGeom>
              <a:avLst/>
              <a:gdLst/>
              <a:ahLst/>
              <a:cxnLst/>
              <a:rect l="l" t="t" r="r" b="b"/>
              <a:pathLst>
                <a:path w="300" h="194" extrusionOk="0">
                  <a:moveTo>
                    <a:pt x="166" y="1"/>
                  </a:moveTo>
                  <a:cubicBezTo>
                    <a:pt x="0" y="1"/>
                    <a:pt x="171" y="193"/>
                    <a:pt x="257" y="193"/>
                  </a:cubicBezTo>
                  <a:cubicBezTo>
                    <a:pt x="282" y="193"/>
                    <a:pt x="299" y="177"/>
                    <a:pt x="299" y="134"/>
                  </a:cubicBezTo>
                  <a:cubicBezTo>
                    <a:pt x="299" y="54"/>
                    <a:pt x="219" y="1"/>
                    <a:pt x="1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0;p44"/>
            <p:cNvSpPr/>
            <p:nvPr/>
          </p:nvSpPr>
          <p:spPr>
            <a:xfrm>
              <a:off x="2524011" y="939788"/>
              <a:ext cx="16910" cy="11587"/>
            </a:xfrm>
            <a:custGeom>
              <a:avLst/>
              <a:gdLst/>
              <a:ahLst/>
              <a:cxnLst/>
              <a:rect l="l" t="t" r="r" b="b"/>
              <a:pathLst>
                <a:path w="413" h="283" extrusionOk="0">
                  <a:moveTo>
                    <a:pt x="226" y="0"/>
                  </a:moveTo>
                  <a:cubicBezTo>
                    <a:pt x="0" y="0"/>
                    <a:pt x="230" y="282"/>
                    <a:pt x="350" y="282"/>
                  </a:cubicBezTo>
                  <a:cubicBezTo>
                    <a:pt x="386" y="282"/>
                    <a:pt x="413" y="256"/>
                    <a:pt x="413" y="187"/>
                  </a:cubicBezTo>
                  <a:cubicBezTo>
                    <a:pt x="413" y="80"/>
                    <a:pt x="332" y="0"/>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1;p44"/>
            <p:cNvSpPr/>
            <p:nvPr/>
          </p:nvSpPr>
          <p:spPr>
            <a:xfrm>
              <a:off x="2947945" y="1045915"/>
              <a:ext cx="27392" cy="24403"/>
            </a:xfrm>
            <a:custGeom>
              <a:avLst/>
              <a:gdLst/>
              <a:ahLst/>
              <a:cxnLst/>
              <a:rect l="l" t="t" r="r" b="b"/>
              <a:pathLst>
                <a:path w="669" h="596" extrusionOk="0">
                  <a:moveTo>
                    <a:pt x="401" y="1"/>
                  </a:moveTo>
                  <a:cubicBezTo>
                    <a:pt x="134" y="1"/>
                    <a:pt x="0" y="321"/>
                    <a:pt x="187" y="508"/>
                  </a:cubicBezTo>
                  <a:cubicBezTo>
                    <a:pt x="248" y="569"/>
                    <a:pt x="319" y="596"/>
                    <a:pt x="388" y="596"/>
                  </a:cubicBezTo>
                  <a:cubicBezTo>
                    <a:pt x="533" y="596"/>
                    <a:pt x="668" y="476"/>
                    <a:pt x="668" y="295"/>
                  </a:cubicBezTo>
                  <a:cubicBezTo>
                    <a:pt x="668" y="134"/>
                    <a:pt x="56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62;p44"/>
            <p:cNvSpPr/>
            <p:nvPr/>
          </p:nvSpPr>
          <p:spPr>
            <a:xfrm>
              <a:off x="2963258" y="1445323"/>
              <a:ext cx="32879" cy="27638"/>
            </a:xfrm>
            <a:custGeom>
              <a:avLst/>
              <a:gdLst/>
              <a:ahLst/>
              <a:cxnLst/>
              <a:rect l="l" t="t" r="r" b="b"/>
              <a:pathLst>
                <a:path w="803" h="675" extrusionOk="0">
                  <a:moveTo>
                    <a:pt x="455" y="0"/>
                  </a:moveTo>
                  <a:cubicBezTo>
                    <a:pt x="161" y="0"/>
                    <a:pt x="0" y="374"/>
                    <a:pt x="214" y="588"/>
                  </a:cubicBezTo>
                  <a:cubicBezTo>
                    <a:pt x="282" y="647"/>
                    <a:pt x="366" y="674"/>
                    <a:pt x="449" y="674"/>
                  </a:cubicBezTo>
                  <a:cubicBezTo>
                    <a:pt x="627" y="674"/>
                    <a:pt x="802" y="548"/>
                    <a:pt x="802" y="348"/>
                  </a:cubicBezTo>
                  <a:cubicBezTo>
                    <a:pt x="802"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63;p44"/>
            <p:cNvSpPr/>
            <p:nvPr/>
          </p:nvSpPr>
          <p:spPr>
            <a:xfrm>
              <a:off x="3070491" y="828174"/>
              <a:ext cx="36154" cy="30750"/>
            </a:xfrm>
            <a:custGeom>
              <a:avLst/>
              <a:gdLst/>
              <a:ahLst/>
              <a:cxnLst/>
              <a:rect l="l" t="t" r="r" b="b"/>
              <a:pathLst>
                <a:path w="883" h="751" extrusionOk="0">
                  <a:moveTo>
                    <a:pt x="508" y="0"/>
                  </a:moveTo>
                  <a:cubicBezTo>
                    <a:pt x="161" y="0"/>
                    <a:pt x="0" y="401"/>
                    <a:pt x="241" y="642"/>
                  </a:cubicBezTo>
                  <a:cubicBezTo>
                    <a:pt x="317" y="718"/>
                    <a:pt x="409" y="751"/>
                    <a:pt x="499" y="751"/>
                  </a:cubicBezTo>
                  <a:cubicBezTo>
                    <a:pt x="694" y="751"/>
                    <a:pt x="882" y="594"/>
                    <a:pt x="882" y="374"/>
                  </a:cubicBezTo>
                  <a:cubicBezTo>
                    <a:pt x="882" y="161"/>
                    <a:pt x="722" y="0"/>
                    <a:pt x="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64;p44"/>
            <p:cNvSpPr/>
            <p:nvPr/>
          </p:nvSpPr>
          <p:spPr>
            <a:xfrm>
              <a:off x="3338552" y="749398"/>
              <a:ext cx="16460" cy="15354"/>
            </a:xfrm>
            <a:custGeom>
              <a:avLst/>
              <a:gdLst/>
              <a:ahLst/>
              <a:cxnLst/>
              <a:rect l="l" t="t" r="r" b="b"/>
              <a:pathLst>
                <a:path w="402" h="375" extrusionOk="0">
                  <a:moveTo>
                    <a:pt x="242" y="0"/>
                  </a:moveTo>
                  <a:cubicBezTo>
                    <a:pt x="1" y="0"/>
                    <a:pt x="1" y="374"/>
                    <a:pt x="242" y="374"/>
                  </a:cubicBezTo>
                  <a:cubicBezTo>
                    <a:pt x="322" y="374"/>
                    <a:pt x="402" y="294"/>
                    <a:pt x="402" y="187"/>
                  </a:cubicBezTo>
                  <a:cubicBezTo>
                    <a:pt x="402" y="80"/>
                    <a:pt x="322" y="0"/>
                    <a:pt x="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65;p44"/>
            <p:cNvSpPr/>
            <p:nvPr/>
          </p:nvSpPr>
          <p:spPr>
            <a:xfrm>
              <a:off x="3350589" y="985727"/>
              <a:ext cx="20841" cy="14413"/>
            </a:xfrm>
            <a:custGeom>
              <a:avLst/>
              <a:gdLst/>
              <a:ahLst/>
              <a:cxnLst/>
              <a:rect l="l" t="t" r="r" b="b"/>
              <a:pathLst>
                <a:path w="509" h="352" extrusionOk="0">
                  <a:moveTo>
                    <a:pt x="268" y="1"/>
                  </a:moveTo>
                  <a:cubicBezTo>
                    <a:pt x="0" y="1"/>
                    <a:pt x="273" y="351"/>
                    <a:pt x="424" y="351"/>
                  </a:cubicBezTo>
                  <a:cubicBezTo>
                    <a:pt x="469" y="351"/>
                    <a:pt x="503" y="320"/>
                    <a:pt x="509" y="241"/>
                  </a:cubicBezTo>
                  <a:cubicBezTo>
                    <a:pt x="509" y="108"/>
                    <a:pt x="402"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66;p44"/>
            <p:cNvSpPr/>
            <p:nvPr/>
          </p:nvSpPr>
          <p:spPr>
            <a:xfrm>
              <a:off x="3486278" y="726388"/>
              <a:ext cx="41641" cy="35581"/>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67;p44"/>
            <p:cNvSpPr/>
            <p:nvPr/>
          </p:nvSpPr>
          <p:spPr>
            <a:xfrm>
              <a:off x="3586959" y="823793"/>
              <a:ext cx="41641" cy="35827"/>
            </a:xfrm>
            <a:custGeom>
              <a:avLst/>
              <a:gdLst/>
              <a:ahLst/>
              <a:cxnLst/>
              <a:rect l="l" t="t" r="r" b="b"/>
              <a:pathLst>
                <a:path w="1017" h="875" extrusionOk="0">
                  <a:moveTo>
                    <a:pt x="562" y="0"/>
                  </a:moveTo>
                  <a:cubicBezTo>
                    <a:pt x="188" y="0"/>
                    <a:pt x="1" y="481"/>
                    <a:pt x="268" y="749"/>
                  </a:cubicBezTo>
                  <a:cubicBezTo>
                    <a:pt x="355" y="836"/>
                    <a:pt x="464" y="874"/>
                    <a:pt x="572" y="874"/>
                  </a:cubicBezTo>
                  <a:cubicBezTo>
                    <a:pt x="797" y="874"/>
                    <a:pt x="1016" y="707"/>
                    <a:pt x="1016" y="455"/>
                  </a:cubicBezTo>
                  <a:cubicBezTo>
                    <a:pt x="1016" y="214"/>
                    <a:pt x="802"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68;p44"/>
            <p:cNvSpPr/>
            <p:nvPr/>
          </p:nvSpPr>
          <p:spPr>
            <a:xfrm>
              <a:off x="3736856" y="1357212"/>
              <a:ext cx="9909" cy="9090"/>
            </a:xfrm>
            <a:custGeom>
              <a:avLst/>
              <a:gdLst/>
              <a:ahLst/>
              <a:cxnLst/>
              <a:rect l="l" t="t" r="r" b="b"/>
              <a:pathLst>
                <a:path w="242" h="222" extrusionOk="0">
                  <a:moveTo>
                    <a:pt x="111" y="1"/>
                  </a:moveTo>
                  <a:cubicBezTo>
                    <a:pt x="54" y="1"/>
                    <a:pt x="1" y="41"/>
                    <a:pt x="1" y="121"/>
                  </a:cubicBezTo>
                  <a:cubicBezTo>
                    <a:pt x="1" y="188"/>
                    <a:pt x="54" y="221"/>
                    <a:pt x="111" y="221"/>
                  </a:cubicBezTo>
                  <a:cubicBezTo>
                    <a:pt x="168" y="221"/>
                    <a:pt x="228" y="188"/>
                    <a:pt x="241" y="121"/>
                  </a:cubicBezTo>
                  <a:cubicBezTo>
                    <a:pt x="228" y="41"/>
                    <a:pt x="168" y="1"/>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69;p44"/>
            <p:cNvSpPr/>
            <p:nvPr/>
          </p:nvSpPr>
          <p:spPr>
            <a:xfrm>
              <a:off x="3964464" y="1126902"/>
              <a:ext cx="27392" cy="23339"/>
            </a:xfrm>
            <a:custGeom>
              <a:avLst/>
              <a:gdLst/>
              <a:ahLst/>
              <a:cxnLst/>
              <a:rect l="l" t="t" r="r" b="b"/>
              <a:pathLst>
                <a:path w="669" h="570" extrusionOk="0">
                  <a:moveTo>
                    <a:pt x="375" y="0"/>
                  </a:moveTo>
                  <a:cubicBezTo>
                    <a:pt x="134" y="0"/>
                    <a:pt x="1" y="294"/>
                    <a:pt x="188" y="481"/>
                  </a:cubicBezTo>
                  <a:cubicBezTo>
                    <a:pt x="240" y="543"/>
                    <a:pt x="310" y="569"/>
                    <a:pt x="380" y="569"/>
                  </a:cubicBezTo>
                  <a:cubicBezTo>
                    <a:pt x="524" y="569"/>
                    <a:pt x="669" y="456"/>
                    <a:pt x="669" y="294"/>
                  </a:cubicBezTo>
                  <a:cubicBezTo>
                    <a:pt x="669" y="134"/>
                    <a:pt x="535"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0;p44"/>
            <p:cNvSpPr/>
            <p:nvPr/>
          </p:nvSpPr>
          <p:spPr>
            <a:xfrm>
              <a:off x="4324485" y="1403724"/>
              <a:ext cx="19735" cy="12980"/>
            </a:xfrm>
            <a:custGeom>
              <a:avLst/>
              <a:gdLst/>
              <a:ahLst/>
              <a:cxnLst/>
              <a:rect l="l" t="t" r="r" b="b"/>
              <a:pathLst>
                <a:path w="482" h="317" extrusionOk="0">
                  <a:moveTo>
                    <a:pt x="267" y="1"/>
                  </a:moveTo>
                  <a:cubicBezTo>
                    <a:pt x="0" y="1"/>
                    <a:pt x="270" y="317"/>
                    <a:pt x="409" y="317"/>
                  </a:cubicBezTo>
                  <a:cubicBezTo>
                    <a:pt x="451" y="317"/>
                    <a:pt x="481" y="288"/>
                    <a:pt x="481" y="214"/>
                  </a:cubicBezTo>
                  <a:cubicBezTo>
                    <a:pt x="481" y="81"/>
                    <a:pt x="374" y="1"/>
                    <a:pt x="2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1;p44"/>
            <p:cNvSpPr/>
            <p:nvPr/>
          </p:nvSpPr>
          <p:spPr>
            <a:xfrm>
              <a:off x="4824535" y="915713"/>
              <a:ext cx="29562" cy="29562"/>
            </a:xfrm>
            <a:custGeom>
              <a:avLst/>
              <a:gdLst/>
              <a:ahLst/>
              <a:cxnLst/>
              <a:rect l="l" t="t" r="r" b="b"/>
              <a:pathLst>
                <a:path w="722" h="722" extrusionOk="0">
                  <a:moveTo>
                    <a:pt x="374" y="0"/>
                  </a:moveTo>
                  <a:cubicBezTo>
                    <a:pt x="161" y="0"/>
                    <a:pt x="0" y="161"/>
                    <a:pt x="0" y="374"/>
                  </a:cubicBezTo>
                  <a:cubicBezTo>
                    <a:pt x="0" y="562"/>
                    <a:pt x="161" y="722"/>
                    <a:pt x="374" y="722"/>
                  </a:cubicBezTo>
                  <a:cubicBezTo>
                    <a:pt x="561" y="722"/>
                    <a:pt x="722" y="562"/>
                    <a:pt x="722" y="374"/>
                  </a:cubicBezTo>
                  <a:cubicBezTo>
                    <a:pt x="722" y="161"/>
                    <a:pt x="561"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72;p44"/>
            <p:cNvSpPr/>
            <p:nvPr/>
          </p:nvSpPr>
          <p:spPr>
            <a:xfrm>
              <a:off x="4949250" y="1474844"/>
              <a:ext cx="7698" cy="6633"/>
            </a:xfrm>
            <a:custGeom>
              <a:avLst/>
              <a:gdLst/>
              <a:ahLst/>
              <a:cxnLst/>
              <a:rect l="l" t="t" r="r" b="b"/>
              <a:pathLst>
                <a:path w="188" h="162" extrusionOk="0">
                  <a:moveTo>
                    <a:pt x="108" y="1"/>
                  </a:moveTo>
                  <a:cubicBezTo>
                    <a:pt x="54" y="1"/>
                    <a:pt x="1" y="27"/>
                    <a:pt x="1" y="81"/>
                  </a:cubicBezTo>
                  <a:cubicBezTo>
                    <a:pt x="1" y="134"/>
                    <a:pt x="54" y="161"/>
                    <a:pt x="108" y="161"/>
                  </a:cubicBezTo>
                  <a:cubicBezTo>
                    <a:pt x="135" y="161"/>
                    <a:pt x="188" y="134"/>
                    <a:pt x="188" y="81"/>
                  </a:cubicBezTo>
                  <a:cubicBezTo>
                    <a:pt x="188" y="27"/>
                    <a:pt x="135"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73;p44"/>
            <p:cNvSpPr/>
            <p:nvPr/>
          </p:nvSpPr>
          <p:spPr>
            <a:xfrm>
              <a:off x="5210801" y="1084197"/>
              <a:ext cx="27392" cy="27433"/>
            </a:xfrm>
            <a:custGeom>
              <a:avLst/>
              <a:gdLst/>
              <a:ahLst/>
              <a:cxnLst/>
              <a:rect l="l" t="t" r="r" b="b"/>
              <a:pathLst>
                <a:path w="669" h="670" extrusionOk="0">
                  <a:moveTo>
                    <a:pt x="348" y="1"/>
                  </a:moveTo>
                  <a:cubicBezTo>
                    <a:pt x="160" y="1"/>
                    <a:pt x="0" y="161"/>
                    <a:pt x="0" y="348"/>
                  </a:cubicBezTo>
                  <a:cubicBezTo>
                    <a:pt x="0" y="535"/>
                    <a:pt x="160" y="669"/>
                    <a:pt x="348" y="669"/>
                  </a:cubicBezTo>
                  <a:cubicBezTo>
                    <a:pt x="508" y="669"/>
                    <a:pt x="668" y="535"/>
                    <a:pt x="668" y="348"/>
                  </a:cubicBezTo>
                  <a:cubicBezTo>
                    <a:pt x="668" y="161"/>
                    <a:pt x="508"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74;p44"/>
            <p:cNvSpPr/>
            <p:nvPr/>
          </p:nvSpPr>
          <p:spPr>
            <a:xfrm>
              <a:off x="5367903" y="1469398"/>
              <a:ext cx="11424" cy="7902"/>
            </a:xfrm>
            <a:custGeom>
              <a:avLst/>
              <a:gdLst/>
              <a:ahLst/>
              <a:cxnLst/>
              <a:rect l="l" t="t" r="r" b="b"/>
              <a:pathLst>
                <a:path w="279" h="193" extrusionOk="0">
                  <a:moveTo>
                    <a:pt x="145" y="0"/>
                  </a:moveTo>
                  <a:cubicBezTo>
                    <a:pt x="0" y="0"/>
                    <a:pt x="144" y="192"/>
                    <a:pt x="228" y="192"/>
                  </a:cubicBezTo>
                  <a:cubicBezTo>
                    <a:pt x="253" y="192"/>
                    <a:pt x="273" y="176"/>
                    <a:pt x="279" y="134"/>
                  </a:cubicBezTo>
                  <a:cubicBezTo>
                    <a:pt x="279" y="54"/>
                    <a:pt x="199"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75;p44"/>
            <p:cNvSpPr/>
            <p:nvPr/>
          </p:nvSpPr>
          <p:spPr>
            <a:xfrm>
              <a:off x="5634244" y="1507681"/>
              <a:ext cx="26328" cy="21783"/>
            </a:xfrm>
            <a:custGeom>
              <a:avLst/>
              <a:gdLst/>
              <a:ahLst/>
              <a:cxnLst/>
              <a:rect l="l" t="t" r="r" b="b"/>
              <a:pathLst>
                <a:path w="643" h="532" extrusionOk="0">
                  <a:moveTo>
                    <a:pt x="375" y="0"/>
                  </a:moveTo>
                  <a:cubicBezTo>
                    <a:pt x="134" y="0"/>
                    <a:pt x="1" y="294"/>
                    <a:pt x="188" y="455"/>
                  </a:cubicBezTo>
                  <a:cubicBezTo>
                    <a:pt x="240" y="507"/>
                    <a:pt x="307" y="531"/>
                    <a:pt x="373" y="531"/>
                  </a:cubicBezTo>
                  <a:cubicBezTo>
                    <a:pt x="509" y="531"/>
                    <a:pt x="642" y="430"/>
                    <a:pt x="642" y="268"/>
                  </a:cubicBezTo>
                  <a:cubicBezTo>
                    <a:pt x="642" y="107"/>
                    <a:pt x="50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76;p44"/>
            <p:cNvSpPr/>
            <p:nvPr/>
          </p:nvSpPr>
          <p:spPr>
            <a:xfrm>
              <a:off x="5961428" y="1118140"/>
              <a:ext cx="21906" cy="21906"/>
            </a:xfrm>
            <a:custGeom>
              <a:avLst/>
              <a:gdLst/>
              <a:ahLst/>
              <a:cxnLst/>
              <a:rect l="l" t="t" r="r" b="b"/>
              <a:pathLst>
                <a:path w="535" h="535" extrusionOk="0">
                  <a:moveTo>
                    <a:pt x="268" y="0"/>
                  </a:moveTo>
                  <a:cubicBezTo>
                    <a:pt x="107" y="0"/>
                    <a:pt x="0" y="107"/>
                    <a:pt x="0" y="268"/>
                  </a:cubicBezTo>
                  <a:cubicBezTo>
                    <a:pt x="0" y="428"/>
                    <a:pt x="107" y="535"/>
                    <a:pt x="268" y="535"/>
                  </a:cubicBezTo>
                  <a:cubicBezTo>
                    <a:pt x="428" y="535"/>
                    <a:pt x="535" y="428"/>
                    <a:pt x="535" y="268"/>
                  </a:cubicBezTo>
                  <a:cubicBezTo>
                    <a:pt x="535" y="107"/>
                    <a:pt x="428"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77;p44"/>
            <p:cNvSpPr/>
            <p:nvPr/>
          </p:nvSpPr>
          <p:spPr>
            <a:xfrm>
              <a:off x="5854196" y="932131"/>
              <a:ext cx="31773" cy="27310"/>
            </a:xfrm>
            <a:custGeom>
              <a:avLst/>
              <a:gdLst/>
              <a:ahLst/>
              <a:cxnLst/>
              <a:rect l="l" t="t" r="r" b="b"/>
              <a:pathLst>
                <a:path w="776" h="667" extrusionOk="0">
                  <a:moveTo>
                    <a:pt x="455" y="0"/>
                  </a:moveTo>
                  <a:cubicBezTo>
                    <a:pt x="161" y="0"/>
                    <a:pt x="0" y="374"/>
                    <a:pt x="214" y="561"/>
                  </a:cubicBezTo>
                  <a:cubicBezTo>
                    <a:pt x="287" y="634"/>
                    <a:pt x="374" y="666"/>
                    <a:pt x="459" y="666"/>
                  </a:cubicBezTo>
                  <a:cubicBezTo>
                    <a:pt x="623" y="666"/>
                    <a:pt x="775" y="542"/>
                    <a:pt x="775" y="348"/>
                  </a:cubicBezTo>
                  <a:cubicBezTo>
                    <a:pt x="775" y="161"/>
                    <a:pt x="642"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78;p44"/>
            <p:cNvSpPr/>
            <p:nvPr/>
          </p:nvSpPr>
          <p:spPr>
            <a:xfrm>
              <a:off x="4633039" y="741742"/>
              <a:ext cx="9868" cy="9868"/>
            </a:xfrm>
            <a:custGeom>
              <a:avLst/>
              <a:gdLst/>
              <a:ahLst/>
              <a:cxnLst/>
              <a:rect l="l" t="t" r="r" b="b"/>
              <a:pathLst>
                <a:path w="241" h="241" extrusionOk="0">
                  <a:moveTo>
                    <a:pt x="107" y="0"/>
                  </a:moveTo>
                  <a:cubicBezTo>
                    <a:pt x="54" y="0"/>
                    <a:pt x="0" y="53"/>
                    <a:pt x="0" y="134"/>
                  </a:cubicBezTo>
                  <a:cubicBezTo>
                    <a:pt x="0" y="187"/>
                    <a:pt x="54" y="241"/>
                    <a:pt x="107" y="241"/>
                  </a:cubicBezTo>
                  <a:cubicBezTo>
                    <a:pt x="188" y="241"/>
                    <a:pt x="241" y="187"/>
                    <a:pt x="241" y="134"/>
                  </a:cubicBezTo>
                  <a:cubicBezTo>
                    <a:pt x="241" y="53"/>
                    <a:pt x="188"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79;p44"/>
            <p:cNvSpPr/>
            <p:nvPr/>
          </p:nvSpPr>
          <p:spPr>
            <a:xfrm>
              <a:off x="4400518" y="961938"/>
              <a:ext cx="11546" cy="9049"/>
            </a:xfrm>
            <a:custGeom>
              <a:avLst/>
              <a:gdLst/>
              <a:ahLst/>
              <a:cxnLst/>
              <a:rect l="l" t="t" r="r" b="b"/>
              <a:pathLst>
                <a:path w="282" h="221" extrusionOk="0">
                  <a:moveTo>
                    <a:pt x="147" y="0"/>
                  </a:moveTo>
                  <a:cubicBezTo>
                    <a:pt x="87" y="0"/>
                    <a:pt x="27" y="34"/>
                    <a:pt x="14" y="101"/>
                  </a:cubicBezTo>
                  <a:cubicBezTo>
                    <a:pt x="0" y="181"/>
                    <a:pt x="67" y="221"/>
                    <a:pt x="137" y="221"/>
                  </a:cubicBezTo>
                  <a:cubicBezTo>
                    <a:pt x="208" y="221"/>
                    <a:pt x="281" y="181"/>
                    <a:pt x="281" y="101"/>
                  </a:cubicBezTo>
                  <a:cubicBezTo>
                    <a:pt x="268" y="34"/>
                    <a:pt x="208"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80;p44"/>
            <p:cNvSpPr/>
            <p:nvPr/>
          </p:nvSpPr>
          <p:spPr>
            <a:xfrm>
              <a:off x="4199728" y="1027039"/>
              <a:ext cx="4422" cy="4954"/>
            </a:xfrm>
            <a:custGeom>
              <a:avLst/>
              <a:gdLst/>
              <a:ahLst/>
              <a:cxnLst/>
              <a:rect l="l" t="t" r="r" b="b"/>
              <a:pathLst>
                <a:path w="108" h="121" extrusionOk="0">
                  <a:moveTo>
                    <a:pt x="54" y="1"/>
                  </a:moveTo>
                  <a:cubicBezTo>
                    <a:pt x="27" y="1"/>
                    <a:pt x="0" y="21"/>
                    <a:pt x="0" y="61"/>
                  </a:cubicBezTo>
                  <a:cubicBezTo>
                    <a:pt x="0" y="101"/>
                    <a:pt x="27" y="121"/>
                    <a:pt x="54" y="121"/>
                  </a:cubicBezTo>
                  <a:cubicBezTo>
                    <a:pt x="81" y="121"/>
                    <a:pt x="107" y="101"/>
                    <a:pt x="107" y="61"/>
                  </a:cubicBezTo>
                  <a:cubicBezTo>
                    <a:pt x="107" y="21"/>
                    <a:pt x="81"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81;p44"/>
            <p:cNvSpPr/>
            <p:nvPr/>
          </p:nvSpPr>
          <p:spPr>
            <a:xfrm>
              <a:off x="3856412" y="967097"/>
              <a:ext cx="15068" cy="15436"/>
            </a:xfrm>
            <a:custGeom>
              <a:avLst/>
              <a:gdLst/>
              <a:ahLst/>
              <a:cxnLst/>
              <a:rect l="l" t="t" r="r" b="b"/>
              <a:pathLst>
                <a:path w="368" h="377" extrusionOk="0">
                  <a:moveTo>
                    <a:pt x="189" y="0"/>
                  </a:moveTo>
                  <a:cubicBezTo>
                    <a:pt x="0" y="0"/>
                    <a:pt x="0" y="377"/>
                    <a:pt x="189" y="377"/>
                  </a:cubicBezTo>
                  <a:cubicBezTo>
                    <a:pt x="195" y="377"/>
                    <a:pt x="201" y="376"/>
                    <a:pt x="208" y="376"/>
                  </a:cubicBezTo>
                  <a:cubicBezTo>
                    <a:pt x="288" y="376"/>
                    <a:pt x="368" y="295"/>
                    <a:pt x="368" y="188"/>
                  </a:cubicBezTo>
                  <a:cubicBezTo>
                    <a:pt x="368" y="82"/>
                    <a:pt x="288" y="1"/>
                    <a:pt x="208" y="1"/>
                  </a:cubicBezTo>
                  <a:cubicBezTo>
                    <a:pt x="201" y="1"/>
                    <a:pt x="195"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82;p44"/>
            <p:cNvSpPr/>
            <p:nvPr/>
          </p:nvSpPr>
          <p:spPr>
            <a:xfrm>
              <a:off x="3005758" y="966033"/>
              <a:ext cx="18794" cy="13430"/>
            </a:xfrm>
            <a:custGeom>
              <a:avLst/>
              <a:gdLst/>
              <a:ahLst/>
              <a:cxnLst/>
              <a:rect l="l" t="t" r="r" b="b"/>
              <a:pathLst>
                <a:path w="459" h="328" extrusionOk="0">
                  <a:moveTo>
                    <a:pt x="245" y="1"/>
                  </a:moveTo>
                  <a:cubicBezTo>
                    <a:pt x="0" y="1"/>
                    <a:pt x="254" y="328"/>
                    <a:pt x="388" y="328"/>
                  </a:cubicBezTo>
                  <a:cubicBezTo>
                    <a:pt x="429" y="328"/>
                    <a:pt x="459" y="297"/>
                    <a:pt x="459" y="214"/>
                  </a:cubicBezTo>
                  <a:cubicBezTo>
                    <a:pt x="459" y="108"/>
                    <a:pt x="379" y="1"/>
                    <a:pt x="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83;p44"/>
            <p:cNvSpPr/>
            <p:nvPr/>
          </p:nvSpPr>
          <p:spPr>
            <a:xfrm>
              <a:off x="2793668" y="905845"/>
              <a:ext cx="9868" cy="11014"/>
            </a:xfrm>
            <a:custGeom>
              <a:avLst/>
              <a:gdLst/>
              <a:ahLst/>
              <a:cxnLst/>
              <a:rect l="l" t="t" r="r" b="b"/>
              <a:pathLst>
                <a:path w="241" h="269" extrusionOk="0">
                  <a:moveTo>
                    <a:pt x="107" y="1"/>
                  </a:moveTo>
                  <a:cubicBezTo>
                    <a:pt x="53" y="1"/>
                    <a:pt x="0" y="54"/>
                    <a:pt x="0" y="134"/>
                  </a:cubicBezTo>
                  <a:cubicBezTo>
                    <a:pt x="0" y="215"/>
                    <a:pt x="53" y="268"/>
                    <a:pt x="107" y="268"/>
                  </a:cubicBezTo>
                  <a:cubicBezTo>
                    <a:pt x="187" y="268"/>
                    <a:pt x="241" y="215"/>
                    <a:pt x="241" y="134"/>
                  </a:cubicBezTo>
                  <a:cubicBezTo>
                    <a:pt x="241" y="54"/>
                    <a:pt x="187"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84;p44"/>
            <p:cNvSpPr/>
            <p:nvPr/>
          </p:nvSpPr>
          <p:spPr>
            <a:xfrm>
              <a:off x="2505872" y="757055"/>
              <a:ext cx="31773" cy="27310"/>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85;p44"/>
            <p:cNvSpPr/>
            <p:nvPr/>
          </p:nvSpPr>
          <p:spPr>
            <a:xfrm>
              <a:off x="2313271" y="766881"/>
              <a:ext cx="14290" cy="13184"/>
            </a:xfrm>
            <a:custGeom>
              <a:avLst/>
              <a:gdLst/>
              <a:ahLst/>
              <a:cxnLst/>
              <a:rect l="l" t="t" r="r" b="b"/>
              <a:pathLst>
                <a:path w="349" h="322" extrusionOk="0">
                  <a:moveTo>
                    <a:pt x="175" y="1"/>
                  </a:moveTo>
                  <a:cubicBezTo>
                    <a:pt x="88" y="1"/>
                    <a:pt x="1" y="54"/>
                    <a:pt x="1" y="161"/>
                  </a:cubicBezTo>
                  <a:cubicBezTo>
                    <a:pt x="1" y="268"/>
                    <a:pt x="88" y="321"/>
                    <a:pt x="175" y="321"/>
                  </a:cubicBezTo>
                  <a:cubicBezTo>
                    <a:pt x="261" y="321"/>
                    <a:pt x="348" y="268"/>
                    <a:pt x="348" y="161"/>
                  </a:cubicBezTo>
                  <a:cubicBezTo>
                    <a:pt x="348" y="54"/>
                    <a:pt x="261"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86;p44"/>
            <p:cNvSpPr/>
            <p:nvPr/>
          </p:nvSpPr>
          <p:spPr>
            <a:xfrm>
              <a:off x="2015649" y="690275"/>
              <a:ext cx="17565" cy="17565"/>
            </a:xfrm>
            <a:custGeom>
              <a:avLst/>
              <a:gdLst/>
              <a:ahLst/>
              <a:cxnLst/>
              <a:rect l="l" t="t" r="r" b="b"/>
              <a:pathLst>
                <a:path w="429" h="429" extrusionOk="0">
                  <a:moveTo>
                    <a:pt x="214" y="1"/>
                  </a:moveTo>
                  <a:cubicBezTo>
                    <a:pt x="81" y="1"/>
                    <a:pt x="1" y="108"/>
                    <a:pt x="1" y="215"/>
                  </a:cubicBezTo>
                  <a:cubicBezTo>
                    <a:pt x="1" y="322"/>
                    <a:pt x="81" y="429"/>
                    <a:pt x="214" y="429"/>
                  </a:cubicBezTo>
                  <a:cubicBezTo>
                    <a:pt x="321" y="429"/>
                    <a:pt x="428" y="322"/>
                    <a:pt x="428" y="215"/>
                  </a:cubicBezTo>
                  <a:cubicBezTo>
                    <a:pt x="428" y="108"/>
                    <a:pt x="321"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87;p44"/>
            <p:cNvSpPr/>
            <p:nvPr/>
          </p:nvSpPr>
          <p:spPr>
            <a:xfrm>
              <a:off x="1843848" y="1120310"/>
              <a:ext cx="31773" cy="27065"/>
            </a:xfrm>
            <a:custGeom>
              <a:avLst/>
              <a:gdLst/>
              <a:ahLst/>
              <a:cxnLst/>
              <a:rect l="l" t="t" r="r" b="b"/>
              <a:pathLst>
                <a:path w="776" h="661" extrusionOk="0">
                  <a:moveTo>
                    <a:pt x="428" y="1"/>
                  </a:moveTo>
                  <a:cubicBezTo>
                    <a:pt x="135" y="1"/>
                    <a:pt x="1" y="348"/>
                    <a:pt x="188" y="562"/>
                  </a:cubicBezTo>
                  <a:cubicBezTo>
                    <a:pt x="256" y="630"/>
                    <a:pt x="340" y="660"/>
                    <a:pt x="424" y="660"/>
                  </a:cubicBezTo>
                  <a:cubicBezTo>
                    <a:pt x="602" y="660"/>
                    <a:pt x="776" y="522"/>
                    <a:pt x="776" y="322"/>
                  </a:cubicBezTo>
                  <a:cubicBezTo>
                    <a:pt x="776" y="134"/>
                    <a:pt x="616"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88;p44"/>
            <p:cNvSpPr/>
            <p:nvPr/>
          </p:nvSpPr>
          <p:spPr>
            <a:xfrm>
              <a:off x="1762901" y="801888"/>
              <a:ext cx="3735781" cy="4339842"/>
            </a:xfrm>
            <a:custGeom>
              <a:avLst/>
              <a:gdLst/>
              <a:ahLst/>
              <a:cxnLst/>
              <a:rect l="l" t="t" r="r" b="b"/>
              <a:pathLst>
                <a:path w="91239" h="105992" extrusionOk="0">
                  <a:moveTo>
                    <a:pt x="25255" y="1"/>
                  </a:moveTo>
                  <a:lnTo>
                    <a:pt x="0" y="105992"/>
                  </a:lnTo>
                  <a:lnTo>
                    <a:pt x="91239" y="105992"/>
                  </a:lnTo>
                  <a:lnTo>
                    <a:pt x="65957"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89;p44"/>
            <p:cNvSpPr/>
            <p:nvPr/>
          </p:nvSpPr>
          <p:spPr>
            <a:xfrm>
              <a:off x="1997060" y="801888"/>
              <a:ext cx="3266346" cy="4339842"/>
            </a:xfrm>
            <a:custGeom>
              <a:avLst/>
              <a:gdLst/>
              <a:ahLst/>
              <a:cxnLst/>
              <a:rect l="l" t="t" r="r" b="b"/>
              <a:pathLst>
                <a:path w="79774" h="105992" extrusionOk="0">
                  <a:moveTo>
                    <a:pt x="22102" y="1"/>
                  </a:moveTo>
                  <a:lnTo>
                    <a:pt x="0" y="105992"/>
                  </a:lnTo>
                  <a:lnTo>
                    <a:pt x="79774" y="105992"/>
                  </a:lnTo>
                  <a:lnTo>
                    <a:pt x="57699"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90;p44"/>
            <p:cNvSpPr/>
            <p:nvPr/>
          </p:nvSpPr>
          <p:spPr>
            <a:xfrm>
              <a:off x="2267332" y="801888"/>
              <a:ext cx="2725791" cy="4339842"/>
            </a:xfrm>
            <a:custGeom>
              <a:avLst/>
              <a:gdLst/>
              <a:ahLst/>
              <a:cxnLst/>
              <a:rect l="l" t="t" r="r" b="b"/>
              <a:pathLst>
                <a:path w="66572" h="105992" extrusionOk="0">
                  <a:moveTo>
                    <a:pt x="18441" y="1"/>
                  </a:moveTo>
                  <a:lnTo>
                    <a:pt x="0" y="105992"/>
                  </a:lnTo>
                  <a:lnTo>
                    <a:pt x="66572" y="105992"/>
                  </a:lnTo>
                  <a:lnTo>
                    <a:pt x="48132" y="1"/>
                  </a:lnTo>
                  <a:close/>
                </a:path>
              </a:pathLst>
            </a:custGeom>
            <a:solidFill>
              <a:srgbClr val="FEFF97">
                <a:alpha val="2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91;p44"/>
            <p:cNvSpPr/>
            <p:nvPr/>
          </p:nvSpPr>
          <p:spPr>
            <a:xfrm>
              <a:off x="2547676" y="913584"/>
              <a:ext cx="233550" cy="898497"/>
            </a:xfrm>
            <a:custGeom>
              <a:avLst/>
              <a:gdLst/>
              <a:ahLst/>
              <a:cxnLst/>
              <a:rect l="l" t="t" r="r" b="b"/>
              <a:pathLst>
                <a:path w="5704" h="21944" extrusionOk="0">
                  <a:moveTo>
                    <a:pt x="5487" y="1"/>
                  </a:moveTo>
                  <a:cubicBezTo>
                    <a:pt x="5421" y="1"/>
                    <a:pt x="5361" y="33"/>
                    <a:pt x="5340" y="106"/>
                  </a:cubicBezTo>
                  <a:lnTo>
                    <a:pt x="48" y="21726"/>
                  </a:lnTo>
                  <a:cubicBezTo>
                    <a:pt x="0" y="21854"/>
                    <a:pt x="105" y="21944"/>
                    <a:pt x="209" y="21944"/>
                  </a:cubicBezTo>
                  <a:cubicBezTo>
                    <a:pt x="279" y="21944"/>
                    <a:pt x="348" y="21903"/>
                    <a:pt x="369" y="21806"/>
                  </a:cubicBezTo>
                  <a:cubicBezTo>
                    <a:pt x="2133" y="14617"/>
                    <a:pt x="3897" y="7402"/>
                    <a:pt x="5687" y="213"/>
                  </a:cubicBezTo>
                  <a:cubicBezTo>
                    <a:pt x="5704" y="82"/>
                    <a:pt x="5590" y="1"/>
                    <a:pt x="5487"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92;p44"/>
            <p:cNvSpPr/>
            <p:nvPr/>
          </p:nvSpPr>
          <p:spPr>
            <a:xfrm>
              <a:off x="2528842" y="1864672"/>
              <a:ext cx="13184" cy="19449"/>
            </a:xfrm>
            <a:custGeom>
              <a:avLst/>
              <a:gdLst/>
              <a:ahLst/>
              <a:cxnLst/>
              <a:rect l="l" t="t" r="r" b="b"/>
              <a:pathLst>
                <a:path w="322" h="475" extrusionOk="0">
                  <a:moveTo>
                    <a:pt x="161" y="0"/>
                  </a:moveTo>
                  <a:cubicBezTo>
                    <a:pt x="81" y="0"/>
                    <a:pt x="1" y="61"/>
                    <a:pt x="1" y="181"/>
                  </a:cubicBezTo>
                  <a:lnTo>
                    <a:pt x="1" y="314"/>
                  </a:lnTo>
                  <a:cubicBezTo>
                    <a:pt x="1" y="421"/>
                    <a:pt x="81" y="475"/>
                    <a:pt x="161" y="475"/>
                  </a:cubicBezTo>
                  <a:cubicBezTo>
                    <a:pt x="241" y="475"/>
                    <a:pt x="321" y="421"/>
                    <a:pt x="321" y="314"/>
                  </a:cubicBezTo>
                  <a:lnTo>
                    <a:pt x="321" y="181"/>
                  </a:lnTo>
                  <a:cubicBezTo>
                    <a:pt x="321" y="61"/>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93;p44"/>
            <p:cNvSpPr/>
            <p:nvPr/>
          </p:nvSpPr>
          <p:spPr>
            <a:xfrm>
              <a:off x="2516804" y="1953029"/>
              <a:ext cx="18630" cy="13184"/>
            </a:xfrm>
            <a:custGeom>
              <a:avLst/>
              <a:gdLst/>
              <a:ahLst/>
              <a:cxnLst/>
              <a:rect l="l" t="t" r="r" b="b"/>
              <a:pathLst>
                <a:path w="455" h="322" extrusionOk="0">
                  <a:moveTo>
                    <a:pt x="241" y="1"/>
                  </a:moveTo>
                  <a:cubicBezTo>
                    <a:pt x="1" y="1"/>
                    <a:pt x="1"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94;p44"/>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95;p44"/>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96;p44"/>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97;p44"/>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98;p44"/>
            <p:cNvSpPr/>
            <p:nvPr/>
          </p:nvSpPr>
          <p:spPr>
            <a:xfrm>
              <a:off x="4490554" y="939092"/>
              <a:ext cx="113663" cy="433976"/>
            </a:xfrm>
            <a:custGeom>
              <a:avLst/>
              <a:gdLst/>
              <a:ahLst/>
              <a:cxnLst/>
              <a:rect l="l" t="t" r="r" b="b"/>
              <a:pathLst>
                <a:path w="2776" h="10599" extrusionOk="0">
                  <a:moveTo>
                    <a:pt x="208" y="0"/>
                  </a:moveTo>
                  <a:cubicBezTo>
                    <a:pt x="103" y="0"/>
                    <a:pt x="1" y="87"/>
                    <a:pt x="33" y="231"/>
                  </a:cubicBezTo>
                  <a:cubicBezTo>
                    <a:pt x="1022" y="3598"/>
                    <a:pt x="1823" y="7019"/>
                    <a:pt x="2411" y="10493"/>
                  </a:cubicBezTo>
                  <a:cubicBezTo>
                    <a:pt x="2432" y="10566"/>
                    <a:pt x="2493" y="10598"/>
                    <a:pt x="2558" y="10598"/>
                  </a:cubicBezTo>
                  <a:cubicBezTo>
                    <a:pt x="2661" y="10598"/>
                    <a:pt x="2775" y="10517"/>
                    <a:pt x="2759" y="10387"/>
                  </a:cubicBezTo>
                  <a:cubicBezTo>
                    <a:pt x="2144" y="6939"/>
                    <a:pt x="1342" y="3518"/>
                    <a:pt x="380" y="124"/>
                  </a:cubicBezTo>
                  <a:cubicBezTo>
                    <a:pt x="348" y="39"/>
                    <a:pt x="278" y="0"/>
                    <a:pt x="208"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99;p44"/>
            <p:cNvSpPr/>
            <p:nvPr/>
          </p:nvSpPr>
          <p:spPr>
            <a:xfrm>
              <a:off x="4614451" y="1423418"/>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00;p44"/>
            <p:cNvSpPr/>
            <p:nvPr/>
          </p:nvSpPr>
          <p:spPr>
            <a:xfrm>
              <a:off x="4633039" y="1505511"/>
              <a:ext cx="17565" cy="14249"/>
            </a:xfrm>
            <a:custGeom>
              <a:avLst/>
              <a:gdLst/>
              <a:ahLst/>
              <a:cxnLst/>
              <a:rect l="l" t="t" r="r" b="b"/>
              <a:pathLst>
                <a:path w="429" h="348" extrusionOk="0">
                  <a:moveTo>
                    <a:pt x="214" y="0"/>
                  </a:moveTo>
                  <a:cubicBezTo>
                    <a:pt x="0" y="0"/>
                    <a:pt x="0" y="347"/>
                    <a:pt x="214" y="347"/>
                  </a:cubicBezTo>
                  <a:cubicBezTo>
                    <a:pt x="428" y="347"/>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01;p44"/>
            <p:cNvSpPr/>
            <p:nvPr/>
          </p:nvSpPr>
          <p:spPr>
            <a:xfrm>
              <a:off x="4648148" y="1579210"/>
              <a:ext cx="116448" cy="388240"/>
            </a:xfrm>
            <a:custGeom>
              <a:avLst/>
              <a:gdLst/>
              <a:ahLst/>
              <a:cxnLst/>
              <a:rect l="l" t="t" r="r" b="b"/>
              <a:pathLst>
                <a:path w="2844" h="9482" extrusionOk="0">
                  <a:moveTo>
                    <a:pt x="202" y="0"/>
                  </a:moveTo>
                  <a:cubicBezTo>
                    <a:pt x="103" y="0"/>
                    <a:pt x="0" y="87"/>
                    <a:pt x="32" y="231"/>
                  </a:cubicBezTo>
                  <a:cubicBezTo>
                    <a:pt x="834" y="3278"/>
                    <a:pt x="1663" y="6298"/>
                    <a:pt x="2491" y="9344"/>
                  </a:cubicBezTo>
                  <a:cubicBezTo>
                    <a:pt x="2512" y="9441"/>
                    <a:pt x="2577" y="9482"/>
                    <a:pt x="2643" y="9482"/>
                  </a:cubicBezTo>
                  <a:cubicBezTo>
                    <a:pt x="2742" y="9482"/>
                    <a:pt x="2844" y="9392"/>
                    <a:pt x="2812" y="9264"/>
                  </a:cubicBezTo>
                  <a:cubicBezTo>
                    <a:pt x="1983" y="6217"/>
                    <a:pt x="1181" y="3171"/>
                    <a:pt x="353" y="124"/>
                  </a:cubicBezTo>
                  <a:cubicBezTo>
                    <a:pt x="332" y="39"/>
                    <a:pt x="267" y="0"/>
                    <a:pt x="20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02;p44"/>
            <p:cNvSpPr/>
            <p:nvPr/>
          </p:nvSpPr>
          <p:spPr>
            <a:xfrm>
              <a:off x="4762136" y="2011292"/>
              <a:ext cx="14290" cy="19449"/>
            </a:xfrm>
            <a:custGeom>
              <a:avLst/>
              <a:gdLst/>
              <a:ahLst/>
              <a:cxnLst/>
              <a:rect l="l" t="t" r="r" b="b"/>
              <a:pathLst>
                <a:path w="349" h="475" extrusionOk="0">
                  <a:moveTo>
                    <a:pt x="175" y="1"/>
                  </a:moveTo>
                  <a:cubicBezTo>
                    <a:pt x="88" y="1"/>
                    <a:pt x="1" y="61"/>
                    <a:pt x="1" y="181"/>
                  </a:cubicBezTo>
                  <a:lnTo>
                    <a:pt x="1" y="315"/>
                  </a:lnTo>
                  <a:cubicBezTo>
                    <a:pt x="1" y="422"/>
                    <a:pt x="88" y="475"/>
                    <a:pt x="175" y="475"/>
                  </a:cubicBezTo>
                  <a:cubicBezTo>
                    <a:pt x="262" y="475"/>
                    <a:pt x="348" y="422"/>
                    <a:pt x="348" y="315"/>
                  </a:cubicBezTo>
                  <a:lnTo>
                    <a:pt x="348" y="181"/>
                  </a:lnTo>
                  <a:cubicBezTo>
                    <a:pt x="348" y="61"/>
                    <a:pt x="262" y="1"/>
                    <a:pt x="17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03;p44"/>
            <p:cNvSpPr/>
            <p:nvPr/>
          </p:nvSpPr>
          <p:spPr>
            <a:xfrm>
              <a:off x="4797184" y="2134657"/>
              <a:ext cx="17524" cy="14290"/>
            </a:xfrm>
            <a:custGeom>
              <a:avLst/>
              <a:gdLst/>
              <a:ahLst/>
              <a:cxnLst/>
              <a:rect l="l" t="t" r="r" b="b"/>
              <a:pathLst>
                <a:path w="428" h="349" extrusionOk="0">
                  <a:moveTo>
                    <a:pt x="214" y="1"/>
                  </a:moveTo>
                  <a:cubicBezTo>
                    <a:pt x="0" y="1"/>
                    <a:pt x="0"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04;p44"/>
            <p:cNvSpPr/>
            <p:nvPr/>
          </p:nvSpPr>
          <p:spPr>
            <a:xfrm>
              <a:off x="4821669" y="2261665"/>
              <a:ext cx="142079" cy="554354"/>
            </a:xfrm>
            <a:custGeom>
              <a:avLst/>
              <a:gdLst/>
              <a:ahLst/>
              <a:cxnLst/>
              <a:rect l="l" t="t" r="r" b="b"/>
              <a:pathLst>
                <a:path w="3470" h="13539" extrusionOk="0">
                  <a:moveTo>
                    <a:pt x="211" y="1"/>
                  </a:moveTo>
                  <a:cubicBezTo>
                    <a:pt x="114" y="1"/>
                    <a:pt x="0" y="82"/>
                    <a:pt x="17" y="213"/>
                  </a:cubicBezTo>
                  <a:cubicBezTo>
                    <a:pt x="952" y="4622"/>
                    <a:pt x="1994" y="9032"/>
                    <a:pt x="3117" y="13415"/>
                  </a:cubicBezTo>
                  <a:cubicBezTo>
                    <a:pt x="3138" y="13500"/>
                    <a:pt x="3202" y="13539"/>
                    <a:pt x="3268" y="13539"/>
                  </a:cubicBezTo>
                  <a:cubicBezTo>
                    <a:pt x="3367" y="13539"/>
                    <a:pt x="3470" y="13452"/>
                    <a:pt x="3438" y="13308"/>
                  </a:cubicBezTo>
                  <a:cubicBezTo>
                    <a:pt x="2315" y="8925"/>
                    <a:pt x="1300" y="4542"/>
                    <a:pt x="338" y="106"/>
                  </a:cubicBezTo>
                  <a:cubicBezTo>
                    <a:pt x="327" y="33"/>
                    <a:pt x="273" y="1"/>
                    <a:pt x="21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05;p44"/>
            <p:cNvSpPr/>
            <p:nvPr/>
          </p:nvSpPr>
          <p:spPr>
            <a:xfrm>
              <a:off x="4978812" y="2946576"/>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06;p44"/>
            <p:cNvSpPr/>
            <p:nvPr/>
          </p:nvSpPr>
          <p:spPr>
            <a:xfrm>
              <a:off x="5035724" y="3137662"/>
              <a:ext cx="14249" cy="22356"/>
            </a:xfrm>
            <a:custGeom>
              <a:avLst/>
              <a:gdLst/>
              <a:ahLst/>
              <a:cxnLst/>
              <a:rect l="l" t="t" r="r" b="b"/>
              <a:pathLst>
                <a:path w="348" h="546" extrusionOk="0">
                  <a:moveTo>
                    <a:pt x="182" y="0"/>
                  </a:moveTo>
                  <a:cubicBezTo>
                    <a:pt x="92" y="0"/>
                    <a:pt x="0" y="61"/>
                    <a:pt x="0" y="171"/>
                  </a:cubicBezTo>
                  <a:lnTo>
                    <a:pt x="0" y="385"/>
                  </a:lnTo>
                  <a:cubicBezTo>
                    <a:pt x="0" y="492"/>
                    <a:pt x="87" y="545"/>
                    <a:pt x="174" y="545"/>
                  </a:cubicBezTo>
                  <a:cubicBezTo>
                    <a:pt x="261" y="545"/>
                    <a:pt x="348" y="492"/>
                    <a:pt x="348" y="385"/>
                  </a:cubicBezTo>
                  <a:lnTo>
                    <a:pt x="348" y="171"/>
                  </a:lnTo>
                  <a:cubicBezTo>
                    <a:pt x="348" y="54"/>
                    <a:pt x="266" y="0"/>
                    <a:pt x="18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07;p44"/>
            <p:cNvSpPr/>
            <p:nvPr/>
          </p:nvSpPr>
          <p:spPr>
            <a:xfrm>
              <a:off x="3829881" y="2025254"/>
              <a:ext cx="18630" cy="14249"/>
            </a:xfrm>
            <a:custGeom>
              <a:avLst/>
              <a:gdLst/>
              <a:ahLst/>
              <a:cxnLst/>
              <a:rect l="l" t="t" r="r" b="b"/>
              <a:pathLst>
                <a:path w="455" h="348" extrusionOk="0">
                  <a:moveTo>
                    <a:pt x="241" y="0"/>
                  </a:moveTo>
                  <a:cubicBezTo>
                    <a:pt x="0" y="0"/>
                    <a:pt x="0" y="348"/>
                    <a:pt x="241" y="348"/>
                  </a:cubicBezTo>
                  <a:cubicBezTo>
                    <a:pt x="455" y="348"/>
                    <a:pt x="455" y="0"/>
                    <a:pt x="24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08;p44"/>
            <p:cNvSpPr/>
            <p:nvPr/>
          </p:nvSpPr>
          <p:spPr>
            <a:xfrm>
              <a:off x="3848469" y="1742945"/>
              <a:ext cx="17565" cy="13184"/>
            </a:xfrm>
            <a:custGeom>
              <a:avLst/>
              <a:gdLst/>
              <a:ahLst/>
              <a:cxnLst/>
              <a:rect l="l" t="t" r="r" b="b"/>
              <a:pathLst>
                <a:path w="429" h="322" extrusionOk="0">
                  <a:moveTo>
                    <a:pt x="215" y="0"/>
                  </a:moveTo>
                  <a:cubicBezTo>
                    <a:pt x="1" y="0"/>
                    <a:pt x="1" y="321"/>
                    <a:pt x="215" y="321"/>
                  </a:cubicBezTo>
                  <a:cubicBezTo>
                    <a:pt x="428" y="321"/>
                    <a:pt x="428"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09;p44"/>
            <p:cNvSpPr/>
            <p:nvPr/>
          </p:nvSpPr>
          <p:spPr>
            <a:xfrm>
              <a:off x="4048727" y="2007730"/>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10;p44"/>
            <p:cNvSpPr/>
            <p:nvPr/>
          </p:nvSpPr>
          <p:spPr>
            <a:xfrm>
              <a:off x="3574922" y="1496749"/>
              <a:ext cx="17565" cy="13143"/>
            </a:xfrm>
            <a:custGeom>
              <a:avLst/>
              <a:gdLst/>
              <a:ahLst/>
              <a:cxnLst/>
              <a:rect l="l" t="t" r="r" b="b"/>
              <a:pathLst>
                <a:path w="429" h="321" extrusionOk="0">
                  <a:moveTo>
                    <a:pt x="214" y="0"/>
                  </a:moveTo>
                  <a:cubicBezTo>
                    <a:pt x="1" y="0"/>
                    <a:pt x="1"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11;p44"/>
            <p:cNvSpPr/>
            <p:nvPr/>
          </p:nvSpPr>
          <p:spPr>
            <a:xfrm>
              <a:off x="3321601" y="1797237"/>
              <a:ext cx="13717" cy="22356"/>
            </a:xfrm>
            <a:custGeom>
              <a:avLst/>
              <a:gdLst/>
              <a:ahLst/>
              <a:cxnLst/>
              <a:rect l="l" t="t" r="r" b="b"/>
              <a:pathLst>
                <a:path w="335" h="546" extrusionOk="0">
                  <a:moveTo>
                    <a:pt x="172" y="0"/>
                  </a:moveTo>
                  <a:cubicBezTo>
                    <a:pt x="86" y="0"/>
                    <a:pt x="0" y="61"/>
                    <a:pt x="14" y="171"/>
                  </a:cubicBezTo>
                  <a:lnTo>
                    <a:pt x="14" y="385"/>
                  </a:lnTo>
                  <a:cubicBezTo>
                    <a:pt x="14" y="492"/>
                    <a:pt x="94" y="545"/>
                    <a:pt x="174" y="545"/>
                  </a:cubicBezTo>
                  <a:cubicBezTo>
                    <a:pt x="255"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12;p44"/>
            <p:cNvSpPr/>
            <p:nvPr/>
          </p:nvSpPr>
          <p:spPr>
            <a:xfrm>
              <a:off x="3374664" y="1314016"/>
              <a:ext cx="26328" cy="14249"/>
            </a:xfrm>
            <a:custGeom>
              <a:avLst/>
              <a:gdLst/>
              <a:ahLst/>
              <a:cxnLst/>
              <a:rect l="l" t="t" r="r" b="b"/>
              <a:pathLst>
                <a:path w="643" h="348" extrusionOk="0">
                  <a:moveTo>
                    <a:pt x="215" y="0"/>
                  </a:moveTo>
                  <a:cubicBezTo>
                    <a:pt x="1" y="0"/>
                    <a:pt x="1" y="348"/>
                    <a:pt x="215" y="348"/>
                  </a:cubicBezTo>
                  <a:lnTo>
                    <a:pt x="429" y="348"/>
                  </a:lnTo>
                  <a:cubicBezTo>
                    <a:pt x="642" y="348"/>
                    <a:pt x="642" y="0"/>
                    <a:pt x="4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13;p44"/>
            <p:cNvSpPr/>
            <p:nvPr/>
          </p:nvSpPr>
          <p:spPr>
            <a:xfrm>
              <a:off x="3903170" y="1332605"/>
              <a:ext cx="17565" cy="13184"/>
            </a:xfrm>
            <a:custGeom>
              <a:avLst/>
              <a:gdLst/>
              <a:ahLst/>
              <a:cxnLst/>
              <a:rect l="l" t="t" r="r" b="b"/>
              <a:pathLst>
                <a:path w="429" h="322" extrusionOk="0">
                  <a:moveTo>
                    <a:pt x="215" y="0"/>
                  </a:moveTo>
                  <a:cubicBezTo>
                    <a:pt x="1" y="0"/>
                    <a:pt x="1" y="321"/>
                    <a:pt x="215" y="321"/>
                  </a:cubicBezTo>
                  <a:cubicBezTo>
                    <a:pt x="429" y="321"/>
                    <a:pt x="429" y="0"/>
                    <a:pt x="215"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14;p44"/>
            <p:cNvSpPr/>
            <p:nvPr/>
          </p:nvSpPr>
          <p:spPr>
            <a:xfrm>
              <a:off x="4122016" y="1542688"/>
              <a:ext cx="17565" cy="13184"/>
            </a:xfrm>
            <a:custGeom>
              <a:avLst/>
              <a:gdLst/>
              <a:ahLst/>
              <a:cxnLst/>
              <a:rect l="l" t="t" r="r" b="b"/>
              <a:pathLst>
                <a:path w="429" h="322" extrusionOk="0">
                  <a:moveTo>
                    <a:pt x="215" y="1"/>
                  </a:moveTo>
                  <a:cubicBezTo>
                    <a:pt x="1" y="1"/>
                    <a:pt x="1" y="321"/>
                    <a:pt x="215" y="321"/>
                  </a:cubicBezTo>
                  <a:cubicBezTo>
                    <a:pt x="429" y="321"/>
                    <a:pt x="429"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5;p44"/>
            <p:cNvSpPr/>
            <p:nvPr/>
          </p:nvSpPr>
          <p:spPr>
            <a:xfrm>
              <a:off x="4048727" y="1141109"/>
              <a:ext cx="18630" cy="13184"/>
            </a:xfrm>
            <a:custGeom>
              <a:avLst/>
              <a:gdLst/>
              <a:ahLst/>
              <a:cxnLst/>
              <a:rect l="l" t="t" r="r" b="b"/>
              <a:pathLst>
                <a:path w="455" h="322" extrusionOk="0">
                  <a:moveTo>
                    <a:pt x="241" y="1"/>
                  </a:moveTo>
                  <a:cubicBezTo>
                    <a:pt x="0" y="1"/>
                    <a:pt x="0" y="321"/>
                    <a:pt x="241" y="321"/>
                  </a:cubicBezTo>
                  <a:cubicBezTo>
                    <a:pt x="455" y="321"/>
                    <a:pt x="455" y="1"/>
                    <a:pt x="2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16;p44"/>
            <p:cNvSpPr/>
            <p:nvPr/>
          </p:nvSpPr>
          <p:spPr>
            <a:xfrm>
              <a:off x="3055178" y="2207987"/>
              <a:ext cx="17524" cy="13184"/>
            </a:xfrm>
            <a:custGeom>
              <a:avLst/>
              <a:gdLst/>
              <a:ahLst/>
              <a:cxnLst/>
              <a:rect l="l" t="t" r="r" b="b"/>
              <a:pathLst>
                <a:path w="428" h="322"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17;p44"/>
            <p:cNvSpPr/>
            <p:nvPr/>
          </p:nvSpPr>
          <p:spPr>
            <a:xfrm>
              <a:off x="3011409" y="1514519"/>
              <a:ext cx="14249" cy="22765"/>
            </a:xfrm>
            <a:custGeom>
              <a:avLst/>
              <a:gdLst/>
              <a:ahLst/>
              <a:cxnLst/>
              <a:rect l="l" t="t" r="r" b="b"/>
              <a:pathLst>
                <a:path w="348" h="556" extrusionOk="0">
                  <a:moveTo>
                    <a:pt x="174" y="1"/>
                  </a:moveTo>
                  <a:cubicBezTo>
                    <a:pt x="87" y="1"/>
                    <a:pt x="0" y="61"/>
                    <a:pt x="0" y="181"/>
                  </a:cubicBezTo>
                  <a:lnTo>
                    <a:pt x="0" y="395"/>
                  </a:lnTo>
                  <a:cubicBezTo>
                    <a:pt x="0" y="502"/>
                    <a:pt x="87" y="555"/>
                    <a:pt x="174" y="555"/>
                  </a:cubicBezTo>
                  <a:cubicBezTo>
                    <a:pt x="261" y="555"/>
                    <a:pt x="348" y="502"/>
                    <a:pt x="348" y="395"/>
                  </a:cubicBezTo>
                  <a:lnTo>
                    <a:pt x="348" y="181"/>
                  </a:lnTo>
                  <a:cubicBezTo>
                    <a:pt x="348" y="61"/>
                    <a:pt x="261" y="1"/>
                    <a:pt x="17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18;p44"/>
            <p:cNvSpPr/>
            <p:nvPr/>
          </p:nvSpPr>
          <p:spPr>
            <a:xfrm>
              <a:off x="3739067" y="2372132"/>
              <a:ext cx="17524" cy="13143"/>
            </a:xfrm>
            <a:custGeom>
              <a:avLst/>
              <a:gdLst/>
              <a:ahLst/>
              <a:cxnLst/>
              <a:rect l="l" t="t" r="r" b="b"/>
              <a:pathLst>
                <a:path w="428" h="321" extrusionOk="0">
                  <a:moveTo>
                    <a:pt x="214" y="0"/>
                  </a:moveTo>
                  <a:cubicBezTo>
                    <a:pt x="0" y="0"/>
                    <a:pt x="0" y="321"/>
                    <a:pt x="214" y="321"/>
                  </a:cubicBezTo>
                  <a:cubicBezTo>
                    <a:pt x="428" y="321"/>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19;p44"/>
            <p:cNvSpPr/>
            <p:nvPr/>
          </p:nvSpPr>
          <p:spPr>
            <a:xfrm>
              <a:off x="3574922" y="1013078"/>
              <a:ext cx="17565" cy="14290"/>
            </a:xfrm>
            <a:custGeom>
              <a:avLst/>
              <a:gdLst/>
              <a:ahLst/>
              <a:cxnLst/>
              <a:rect l="l" t="t" r="r" b="b"/>
              <a:pathLst>
                <a:path w="429" h="349" extrusionOk="0">
                  <a:moveTo>
                    <a:pt x="214" y="1"/>
                  </a:moveTo>
                  <a:cubicBezTo>
                    <a:pt x="1" y="1"/>
                    <a:pt x="1" y="348"/>
                    <a:pt x="214" y="348"/>
                  </a:cubicBezTo>
                  <a:cubicBezTo>
                    <a:pt x="428" y="348"/>
                    <a:pt x="428" y="1"/>
                    <a:pt x="214"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20;p44"/>
            <p:cNvSpPr/>
            <p:nvPr/>
          </p:nvSpPr>
          <p:spPr>
            <a:xfrm>
              <a:off x="3236929" y="1077032"/>
              <a:ext cx="28170" cy="22520"/>
            </a:xfrm>
            <a:custGeom>
              <a:avLst/>
              <a:gdLst/>
              <a:ahLst/>
              <a:cxnLst/>
              <a:rect l="l" t="t" r="r" b="b"/>
              <a:pathLst>
                <a:path w="688" h="550" extrusionOk="0">
                  <a:moveTo>
                    <a:pt x="236" y="0"/>
                  </a:moveTo>
                  <a:cubicBezTo>
                    <a:pt x="107" y="0"/>
                    <a:pt x="0" y="158"/>
                    <a:pt x="104" y="283"/>
                  </a:cubicBezTo>
                  <a:lnTo>
                    <a:pt x="345" y="497"/>
                  </a:lnTo>
                  <a:cubicBezTo>
                    <a:pt x="376" y="534"/>
                    <a:pt x="414" y="550"/>
                    <a:pt x="451" y="550"/>
                  </a:cubicBezTo>
                  <a:cubicBezTo>
                    <a:pt x="571" y="550"/>
                    <a:pt x="688" y="385"/>
                    <a:pt x="586" y="283"/>
                  </a:cubicBezTo>
                  <a:lnTo>
                    <a:pt x="345" y="42"/>
                  </a:lnTo>
                  <a:cubicBezTo>
                    <a:pt x="310" y="13"/>
                    <a:pt x="272" y="0"/>
                    <a:pt x="23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21;p44"/>
            <p:cNvSpPr/>
            <p:nvPr/>
          </p:nvSpPr>
          <p:spPr>
            <a:xfrm>
              <a:off x="3158029" y="3283627"/>
              <a:ext cx="13184" cy="22724"/>
            </a:xfrm>
            <a:custGeom>
              <a:avLst/>
              <a:gdLst/>
              <a:ahLst/>
              <a:cxnLst/>
              <a:rect l="l" t="t" r="r" b="b"/>
              <a:pathLst>
                <a:path w="322" h="555" extrusionOk="0">
                  <a:moveTo>
                    <a:pt x="161" y="0"/>
                  </a:moveTo>
                  <a:cubicBezTo>
                    <a:pt x="81" y="0"/>
                    <a:pt x="0" y="53"/>
                    <a:pt x="0" y="160"/>
                  </a:cubicBezTo>
                  <a:lnTo>
                    <a:pt x="0" y="374"/>
                  </a:lnTo>
                  <a:cubicBezTo>
                    <a:pt x="0" y="494"/>
                    <a:pt x="81" y="555"/>
                    <a:pt x="161" y="555"/>
                  </a:cubicBezTo>
                  <a:cubicBezTo>
                    <a:pt x="241" y="555"/>
                    <a:pt x="321" y="494"/>
                    <a:pt x="321" y="374"/>
                  </a:cubicBezTo>
                  <a:lnTo>
                    <a:pt x="321" y="160"/>
                  </a:lnTo>
                  <a:cubicBezTo>
                    <a:pt x="321" y="53"/>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22;p44"/>
            <p:cNvSpPr/>
            <p:nvPr/>
          </p:nvSpPr>
          <p:spPr>
            <a:xfrm>
              <a:off x="4214222" y="3328952"/>
              <a:ext cx="26901" cy="31528"/>
            </a:xfrm>
            <a:custGeom>
              <a:avLst/>
              <a:gdLst/>
              <a:ahLst/>
              <a:cxnLst/>
              <a:rect l="l" t="t" r="r" b="b"/>
              <a:pathLst>
                <a:path w="657" h="770" extrusionOk="0">
                  <a:moveTo>
                    <a:pt x="229" y="0"/>
                  </a:moveTo>
                  <a:cubicBezTo>
                    <a:pt x="115" y="0"/>
                    <a:pt x="1" y="128"/>
                    <a:pt x="74" y="256"/>
                  </a:cubicBezTo>
                  <a:cubicBezTo>
                    <a:pt x="154" y="443"/>
                    <a:pt x="234" y="550"/>
                    <a:pt x="288" y="710"/>
                  </a:cubicBezTo>
                  <a:cubicBezTo>
                    <a:pt x="312" y="751"/>
                    <a:pt x="359" y="769"/>
                    <a:pt x="409" y="769"/>
                  </a:cubicBezTo>
                  <a:cubicBezTo>
                    <a:pt x="523" y="769"/>
                    <a:pt x="656" y="672"/>
                    <a:pt x="582" y="523"/>
                  </a:cubicBezTo>
                  <a:lnTo>
                    <a:pt x="368" y="96"/>
                  </a:lnTo>
                  <a:cubicBezTo>
                    <a:pt x="334" y="28"/>
                    <a:pt x="281" y="0"/>
                    <a:pt x="229"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23;p44"/>
            <p:cNvSpPr/>
            <p:nvPr/>
          </p:nvSpPr>
          <p:spPr>
            <a:xfrm>
              <a:off x="2775039" y="2955338"/>
              <a:ext cx="13184" cy="22765"/>
            </a:xfrm>
            <a:custGeom>
              <a:avLst/>
              <a:gdLst/>
              <a:ahLst/>
              <a:cxnLst/>
              <a:rect l="l" t="t" r="r" b="b"/>
              <a:pathLst>
                <a:path w="322" h="556" extrusionOk="0">
                  <a:moveTo>
                    <a:pt x="161" y="1"/>
                  </a:moveTo>
                  <a:cubicBezTo>
                    <a:pt x="81" y="1"/>
                    <a:pt x="1" y="54"/>
                    <a:pt x="1" y="161"/>
                  </a:cubicBezTo>
                  <a:lnTo>
                    <a:pt x="1" y="375"/>
                  </a:lnTo>
                  <a:cubicBezTo>
                    <a:pt x="1" y="495"/>
                    <a:pt x="81" y="555"/>
                    <a:pt x="161" y="555"/>
                  </a:cubicBezTo>
                  <a:cubicBezTo>
                    <a:pt x="241" y="555"/>
                    <a:pt x="321" y="495"/>
                    <a:pt x="321" y="375"/>
                  </a:cubicBezTo>
                  <a:lnTo>
                    <a:pt x="321" y="161"/>
                  </a:lnTo>
                  <a:cubicBezTo>
                    <a:pt x="321" y="54"/>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24;p44"/>
            <p:cNvSpPr/>
            <p:nvPr/>
          </p:nvSpPr>
          <p:spPr>
            <a:xfrm>
              <a:off x="2583011" y="2699970"/>
              <a:ext cx="13717" cy="22356"/>
            </a:xfrm>
            <a:custGeom>
              <a:avLst/>
              <a:gdLst/>
              <a:ahLst/>
              <a:cxnLst/>
              <a:rect l="l" t="t" r="r" b="b"/>
              <a:pathLst>
                <a:path w="335" h="546" extrusionOk="0">
                  <a:moveTo>
                    <a:pt x="172" y="0"/>
                  </a:moveTo>
                  <a:cubicBezTo>
                    <a:pt x="85" y="0"/>
                    <a:pt x="0" y="61"/>
                    <a:pt x="14" y="171"/>
                  </a:cubicBezTo>
                  <a:lnTo>
                    <a:pt x="14" y="385"/>
                  </a:lnTo>
                  <a:cubicBezTo>
                    <a:pt x="14" y="492"/>
                    <a:pt x="94" y="545"/>
                    <a:pt x="174" y="545"/>
                  </a:cubicBezTo>
                  <a:cubicBezTo>
                    <a:pt x="254" y="545"/>
                    <a:pt x="335" y="492"/>
                    <a:pt x="335" y="385"/>
                  </a:cubicBezTo>
                  <a:lnTo>
                    <a:pt x="335" y="171"/>
                  </a:lnTo>
                  <a:cubicBezTo>
                    <a:pt x="335" y="54"/>
                    <a:pt x="253" y="0"/>
                    <a:pt x="172"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25;p44"/>
            <p:cNvSpPr/>
            <p:nvPr/>
          </p:nvSpPr>
          <p:spPr>
            <a:xfrm>
              <a:off x="2891033" y="2709142"/>
              <a:ext cx="17565" cy="14249"/>
            </a:xfrm>
            <a:custGeom>
              <a:avLst/>
              <a:gdLst/>
              <a:ahLst/>
              <a:cxnLst/>
              <a:rect l="l" t="t" r="r" b="b"/>
              <a:pathLst>
                <a:path w="429" h="348" extrusionOk="0">
                  <a:moveTo>
                    <a:pt x="214" y="0"/>
                  </a:moveTo>
                  <a:cubicBezTo>
                    <a:pt x="1" y="0"/>
                    <a:pt x="1" y="348"/>
                    <a:pt x="214" y="348"/>
                  </a:cubicBezTo>
                  <a:cubicBezTo>
                    <a:pt x="428" y="348"/>
                    <a:pt x="428" y="0"/>
                    <a:pt x="214"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26;p44"/>
            <p:cNvSpPr/>
            <p:nvPr/>
          </p:nvSpPr>
          <p:spPr>
            <a:xfrm>
              <a:off x="4439783" y="3055856"/>
              <a:ext cx="29726" cy="23134"/>
            </a:xfrm>
            <a:custGeom>
              <a:avLst/>
              <a:gdLst/>
              <a:ahLst/>
              <a:cxnLst/>
              <a:rect l="l" t="t" r="r" b="b"/>
              <a:pathLst>
                <a:path w="726" h="565" extrusionOk="0">
                  <a:moveTo>
                    <a:pt x="492" y="1"/>
                  </a:moveTo>
                  <a:cubicBezTo>
                    <a:pt x="449" y="1"/>
                    <a:pt x="404" y="18"/>
                    <a:pt x="364" y="58"/>
                  </a:cubicBezTo>
                  <a:lnTo>
                    <a:pt x="124" y="271"/>
                  </a:lnTo>
                  <a:cubicBezTo>
                    <a:pt x="1" y="395"/>
                    <a:pt x="114" y="565"/>
                    <a:pt x="246" y="565"/>
                  </a:cubicBezTo>
                  <a:cubicBezTo>
                    <a:pt x="285" y="565"/>
                    <a:pt x="327" y="549"/>
                    <a:pt x="364" y="512"/>
                  </a:cubicBezTo>
                  <a:lnTo>
                    <a:pt x="605" y="271"/>
                  </a:lnTo>
                  <a:cubicBezTo>
                    <a:pt x="725" y="151"/>
                    <a:pt x="620" y="1"/>
                    <a:pt x="492"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27;p44"/>
            <p:cNvSpPr/>
            <p:nvPr/>
          </p:nvSpPr>
          <p:spPr>
            <a:xfrm>
              <a:off x="4580508" y="2581397"/>
              <a:ext cx="13184" cy="19449"/>
            </a:xfrm>
            <a:custGeom>
              <a:avLst/>
              <a:gdLst/>
              <a:ahLst/>
              <a:cxnLst/>
              <a:rect l="l" t="t" r="r" b="b"/>
              <a:pathLst>
                <a:path w="322" h="475" extrusionOk="0">
                  <a:moveTo>
                    <a:pt x="161" y="0"/>
                  </a:moveTo>
                  <a:cubicBezTo>
                    <a:pt x="81" y="0"/>
                    <a:pt x="1" y="60"/>
                    <a:pt x="1" y="181"/>
                  </a:cubicBezTo>
                  <a:lnTo>
                    <a:pt x="1" y="314"/>
                  </a:lnTo>
                  <a:cubicBezTo>
                    <a:pt x="1" y="421"/>
                    <a:pt x="81" y="475"/>
                    <a:pt x="161" y="475"/>
                  </a:cubicBezTo>
                  <a:cubicBezTo>
                    <a:pt x="241" y="475"/>
                    <a:pt x="321" y="421"/>
                    <a:pt x="321" y="314"/>
                  </a:cubicBezTo>
                  <a:lnTo>
                    <a:pt x="321" y="181"/>
                  </a:lnTo>
                  <a:cubicBezTo>
                    <a:pt x="321" y="60"/>
                    <a:pt x="241" y="0"/>
                    <a:pt x="16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2028;p44"/>
          <p:cNvGrpSpPr/>
          <p:nvPr/>
        </p:nvGrpSpPr>
        <p:grpSpPr>
          <a:xfrm>
            <a:off x="594557" y="1408047"/>
            <a:ext cx="1352289" cy="3124952"/>
            <a:chOff x="7438200" y="2571750"/>
            <a:chExt cx="295550" cy="682975"/>
          </a:xfrm>
        </p:grpSpPr>
        <p:sp>
          <p:nvSpPr>
            <p:cNvPr id="194" name="Google Shape;2029;p44"/>
            <p:cNvSpPr/>
            <p:nvPr/>
          </p:nvSpPr>
          <p:spPr>
            <a:xfrm>
              <a:off x="7438200" y="2571750"/>
              <a:ext cx="295550" cy="682975"/>
            </a:xfrm>
            <a:custGeom>
              <a:avLst/>
              <a:gdLst/>
              <a:ahLst/>
              <a:cxnLst/>
              <a:rect l="l" t="t" r="r" b="b"/>
              <a:pathLst>
                <a:path w="11822" h="27319" extrusionOk="0">
                  <a:moveTo>
                    <a:pt x="6142" y="1"/>
                  </a:moveTo>
                  <a:cubicBezTo>
                    <a:pt x="6040" y="1"/>
                    <a:pt x="3164" y="28"/>
                    <a:pt x="2866" y="3004"/>
                  </a:cubicBezTo>
                  <a:cubicBezTo>
                    <a:pt x="2646" y="4740"/>
                    <a:pt x="3445" y="6421"/>
                    <a:pt x="4905" y="7386"/>
                  </a:cubicBezTo>
                  <a:cubicBezTo>
                    <a:pt x="3031" y="7689"/>
                    <a:pt x="524" y="13034"/>
                    <a:pt x="249" y="14026"/>
                  </a:cubicBezTo>
                  <a:cubicBezTo>
                    <a:pt x="1" y="14991"/>
                    <a:pt x="111" y="15652"/>
                    <a:pt x="579" y="15790"/>
                  </a:cubicBezTo>
                  <a:cubicBezTo>
                    <a:pt x="601" y="15797"/>
                    <a:pt x="622" y="15800"/>
                    <a:pt x="641" y="15800"/>
                  </a:cubicBezTo>
                  <a:cubicBezTo>
                    <a:pt x="1007" y="15800"/>
                    <a:pt x="899" y="14620"/>
                    <a:pt x="1213" y="14384"/>
                  </a:cubicBezTo>
                  <a:cubicBezTo>
                    <a:pt x="1516" y="14164"/>
                    <a:pt x="1351" y="14164"/>
                    <a:pt x="1516" y="13447"/>
                  </a:cubicBezTo>
                  <a:cubicBezTo>
                    <a:pt x="1681" y="12704"/>
                    <a:pt x="4161" y="10059"/>
                    <a:pt x="4161" y="10058"/>
                  </a:cubicBezTo>
                  <a:lnTo>
                    <a:pt x="4161" y="10058"/>
                  </a:lnTo>
                  <a:cubicBezTo>
                    <a:pt x="4382" y="11491"/>
                    <a:pt x="3803" y="16258"/>
                    <a:pt x="3803" y="16258"/>
                  </a:cubicBezTo>
                  <a:cubicBezTo>
                    <a:pt x="3004" y="19592"/>
                    <a:pt x="2811" y="23863"/>
                    <a:pt x="2811" y="23863"/>
                  </a:cubicBezTo>
                  <a:cubicBezTo>
                    <a:pt x="2398" y="25709"/>
                    <a:pt x="2480" y="27197"/>
                    <a:pt x="2811" y="27307"/>
                  </a:cubicBezTo>
                  <a:cubicBezTo>
                    <a:pt x="2829" y="27315"/>
                    <a:pt x="2847" y="27319"/>
                    <a:pt x="2864" y="27319"/>
                  </a:cubicBezTo>
                  <a:cubicBezTo>
                    <a:pt x="3155" y="27319"/>
                    <a:pt x="3282" y="26250"/>
                    <a:pt x="3803" y="25599"/>
                  </a:cubicBezTo>
                  <a:cubicBezTo>
                    <a:pt x="4327" y="24910"/>
                    <a:pt x="3803" y="23753"/>
                    <a:pt x="3803" y="23753"/>
                  </a:cubicBezTo>
                  <a:cubicBezTo>
                    <a:pt x="4437" y="18021"/>
                    <a:pt x="5759" y="16616"/>
                    <a:pt x="5759" y="16616"/>
                  </a:cubicBezTo>
                  <a:cubicBezTo>
                    <a:pt x="6338" y="18931"/>
                    <a:pt x="6531" y="23891"/>
                    <a:pt x="6283" y="25020"/>
                  </a:cubicBezTo>
                  <a:cubicBezTo>
                    <a:pt x="6062" y="26122"/>
                    <a:pt x="6558" y="25654"/>
                    <a:pt x="7330" y="26756"/>
                  </a:cubicBezTo>
                  <a:cubicBezTo>
                    <a:pt x="7600" y="27142"/>
                    <a:pt x="7847" y="27305"/>
                    <a:pt x="8031" y="27305"/>
                  </a:cubicBezTo>
                  <a:cubicBezTo>
                    <a:pt x="8372" y="27305"/>
                    <a:pt x="8497" y="26746"/>
                    <a:pt x="8157" y="26012"/>
                  </a:cubicBezTo>
                  <a:cubicBezTo>
                    <a:pt x="7605" y="24882"/>
                    <a:pt x="7826" y="22623"/>
                    <a:pt x="7523" y="19124"/>
                  </a:cubicBezTo>
                  <a:cubicBezTo>
                    <a:pt x="7192" y="15624"/>
                    <a:pt x="7661" y="9562"/>
                    <a:pt x="7661" y="9562"/>
                  </a:cubicBezTo>
                  <a:cubicBezTo>
                    <a:pt x="7661" y="9562"/>
                    <a:pt x="9948" y="12593"/>
                    <a:pt x="10196" y="13199"/>
                  </a:cubicBezTo>
                  <a:cubicBezTo>
                    <a:pt x="10444" y="13778"/>
                    <a:pt x="10168" y="13916"/>
                    <a:pt x="10416" y="14274"/>
                  </a:cubicBezTo>
                  <a:cubicBezTo>
                    <a:pt x="10636" y="14632"/>
                    <a:pt x="10692" y="14991"/>
                    <a:pt x="11050" y="15624"/>
                  </a:cubicBezTo>
                  <a:cubicBezTo>
                    <a:pt x="11160" y="15836"/>
                    <a:pt x="11282" y="15906"/>
                    <a:pt x="11397" y="15906"/>
                  </a:cubicBezTo>
                  <a:cubicBezTo>
                    <a:pt x="11625" y="15906"/>
                    <a:pt x="11821" y="15624"/>
                    <a:pt x="11821" y="15624"/>
                  </a:cubicBezTo>
                  <a:cubicBezTo>
                    <a:pt x="11022" y="10058"/>
                    <a:pt x="7302" y="7358"/>
                    <a:pt x="7302" y="7358"/>
                  </a:cubicBezTo>
                  <a:cubicBezTo>
                    <a:pt x="7302" y="7358"/>
                    <a:pt x="8928" y="6697"/>
                    <a:pt x="9121" y="3445"/>
                  </a:cubicBezTo>
                  <a:cubicBezTo>
                    <a:pt x="9314" y="194"/>
                    <a:pt x="6145" y="1"/>
                    <a:pt x="6145" y="1"/>
                  </a:cubicBezTo>
                  <a:cubicBezTo>
                    <a:pt x="6145" y="1"/>
                    <a:pt x="6144" y="1"/>
                    <a:pt x="6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30;p44"/>
            <p:cNvSpPr/>
            <p:nvPr/>
          </p:nvSpPr>
          <p:spPr>
            <a:xfrm>
              <a:off x="7525675" y="2630450"/>
              <a:ext cx="51000" cy="70700"/>
            </a:xfrm>
            <a:custGeom>
              <a:avLst/>
              <a:gdLst/>
              <a:ahLst/>
              <a:cxnLst/>
              <a:rect l="l" t="t" r="r" b="b"/>
              <a:pathLst>
                <a:path w="2040" h="2828" extrusionOk="0">
                  <a:moveTo>
                    <a:pt x="725" y="1"/>
                  </a:moveTo>
                  <a:cubicBezTo>
                    <a:pt x="676" y="1"/>
                    <a:pt x="627" y="8"/>
                    <a:pt x="580" y="23"/>
                  </a:cubicBezTo>
                  <a:cubicBezTo>
                    <a:pt x="139" y="160"/>
                    <a:pt x="1" y="904"/>
                    <a:pt x="249" y="1676"/>
                  </a:cubicBezTo>
                  <a:cubicBezTo>
                    <a:pt x="446" y="2339"/>
                    <a:pt x="905" y="2828"/>
                    <a:pt x="1315" y="2828"/>
                  </a:cubicBezTo>
                  <a:cubicBezTo>
                    <a:pt x="1365" y="2828"/>
                    <a:pt x="1414" y="2821"/>
                    <a:pt x="1461" y="2806"/>
                  </a:cubicBezTo>
                  <a:cubicBezTo>
                    <a:pt x="1902" y="2668"/>
                    <a:pt x="2040" y="1924"/>
                    <a:pt x="1792" y="1180"/>
                  </a:cubicBezTo>
                  <a:cubicBezTo>
                    <a:pt x="1595" y="492"/>
                    <a:pt x="1135" y="1"/>
                    <a:pt x="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31;p44"/>
            <p:cNvSpPr/>
            <p:nvPr/>
          </p:nvSpPr>
          <p:spPr>
            <a:xfrm>
              <a:off x="7599400" y="2630450"/>
              <a:ext cx="51675" cy="70700"/>
            </a:xfrm>
            <a:custGeom>
              <a:avLst/>
              <a:gdLst/>
              <a:ahLst/>
              <a:cxnLst/>
              <a:rect l="l" t="t" r="r" b="b"/>
              <a:pathLst>
                <a:path w="2067" h="2828" extrusionOk="0">
                  <a:moveTo>
                    <a:pt x="1342" y="1"/>
                  </a:moveTo>
                  <a:cubicBezTo>
                    <a:pt x="932" y="1"/>
                    <a:pt x="469" y="492"/>
                    <a:pt x="248" y="1180"/>
                  </a:cubicBezTo>
                  <a:cubicBezTo>
                    <a:pt x="0" y="1924"/>
                    <a:pt x="166" y="2668"/>
                    <a:pt x="606" y="2806"/>
                  </a:cubicBezTo>
                  <a:cubicBezTo>
                    <a:pt x="654" y="2821"/>
                    <a:pt x="703" y="2828"/>
                    <a:pt x="752" y="2828"/>
                  </a:cubicBezTo>
                  <a:cubicBezTo>
                    <a:pt x="1157" y="2828"/>
                    <a:pt x="1598" y="2339"/>
                    <a:pt x="1819" y="1676"/>
                  </a:cubicBezTo>
                  <a:cubicBezTo>
                    <a:pt x="2067" y="904"/>
                    <a:pt x="1901" y="160"/>
                    <a:pt x="1488" y="23"/>
                  </a:cubicBezTo>
                  <a:cubicBezTo>
                    <a:pt x="1441" y="8"/>
                    <a:pt x="1392" y="1"/>
                    <a:pt x="1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32;p44"/>
            <p:cNvSpPr/>
            <p:nvPr/>
          </p:nvSpPr>
          <p:spPr>
            <a:xfrm>
              <a:off x="7522925" y="2762050"/>
              <a:ext cx="41350" cy="33975"/>
            </a:xfrm>
            <a:custGeom>
              <a:avLst/>
              <a:gdLst/>
              <a:ahLst/>
              <a:cxnLst/>
              <a:rect l="l" t="t" r="r" b="b"/>
              <a:pathLst>
                <a:path w="1654" h="1359" extrusionOk="0">
                  <a:moveTo>
                    <a:pt x="1558" y="1"/>
                  </a:moveTo>
                  <a:cubicBezTo>
                    <a:pt x="1516" y="1"/>
                    <a:pt x="1461" y="8"/>
                    <a:pt x="1406" y="22"/>
                  </a:cubicBezTo>
                  <a:cubicBezTo>
                    <a:pt x="1351" y="49"/>
                    <a:pt x="1268" y="49"/>
                    <a:pt x="1213" y="104"/>
                  </a:cubicBezTo>
                  <a:cubicBezTo>
                    <a:pt x="1158" y="104"/>
                    <a:pt x="1075" y="104"/>
                    <a:pt x="1020" y="132"/>
                  </a:cubicBezTo>
                  <a:cubicBezTo>
                    <a:pt x="993" y="159"/>
                    <a:pt x="965" y="187"/>
                    <a:pt x="938" y="214"/>
                  </a:cubicBezTo>
                  <a:lnTo>
                    <a:pt x="882" y="214"/>
                  </a:lnTo>
                  <a:lnTo>
                    <a:pt x="882" y="242"/>
                  </a:lnTo>
                  <a:lnTo>
                    <a:pt x="800" y="325"/>
                  </a:lnTo>
                  <a:cubicBezTo>
                    <a:pt x="772" y="325"/>
                    <a:pt x="717" y="325"/>
                    <a:pt x="690" y="352"/>
                  </a:cubicBezTo>
                  <a:lnTo>
                    <a:pt x="607" y="462"/>
                  </a:lnTo>
                  <a:cubicBezTo>
                    <a:pt x="579" y="462"/>
                    <a:pt x="552" y="490"/>
                    <a:pt x="552" y="490"/>
                  </a:cubicBezTo>
                  <a:lnTo>
                    <a:pt x="28" y="1151"/>
                  </a:lnTo>
                  <a:cubicBezTo>
                    <a:pt x="1" y="1179"/>
                    <a:pt x="28" y="1179"/>
                    <a:pt x="56" y="1206"/>
                  </a:cubicBezTo>
                  <a:cubicBezTo>
                    <a:pt x="28" y="1234"/>
                    <a:pt x="28" y="1261"/>
                    <a:pt x="28" y="1317"/>
                  </a:cubicBezTo>
                  <a:cubicBezTo>
                    <a:pt x="18" y="1347"/>
                    <a:pt x="49" y="1359"/>
                    <a:pt x="93" y="1359"/>
                  </a:cubicBezTo>
                  <a:cubicBezTo>
                    <a:pt x="170" y="1359"/>
                    <a:pt x="286" y="1324"/>
                    <a:pt x="304" y="1289"/>
                  </a:cubicBezTo>
                  <a:cubicBezTo>
                    <a:pt x="524" y="931"/>
                    <a:pt x="855" y="655"/>
                    <a:pt x="1213" y="518"/>
                  </a:cubicBezTo>
                  <a:cubicBezTo>
                    <a:pt x="1489" y="435"/>
                    <a:pt x="1654" y="352"/>
                    <a:pt x="1626" y="22"/>
                  </a:cubicBezTo>
                  <a:cubicBezTo>
                    <a:pt x="1626" y="8"/>
                    <a:pt x="1599" y="1"/>
                    <a:pt x="1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33;p44"/>
            <p:cNvSpPr/>
            <p:nvPr/>
          </p:nvSpPr>
          <p:spPr>
            <a:xfrm>
              <a:off x="7611100" y="2762975"/>
              <a:ext cx="39175" cy="32175"/>
            </a:xfrm>
            <a:custGeom>
              <a:avLst/>
              <a:gdLst/>
              <a:ahLst/>
              <a:cxnLst/>
              <a:rect l="l" t="t" r="r" b="b"/>
              <a:pathLst>
                <a:path w="1567" h="1287" extrusionOk="0">
                  <a:moveTo>
                    <a:pt x="369" y="1"/>
                  </a:moveTo>
                  <a:cubicBezTo>
                    <a:pt x="350" y="1"/>
                    <a:pt x="328" y="4"/>
                    <a:pt x="304" y="12"/>
                  </a:cubicBezTo>
                  <a:cubicBezTo>
                    <a:pt x="138" y="67"/>
                    <a:pt x="56" y="150"/>
                    <a:pt x="83" y="233"/>
                  </a:cubicBezTo>
                  <a:cubicBezTo>
                    <a:pt x="56" y="260"/>
                    <a:pt x="1" y="315"/>
                    <a:pt x="1" y="370"/>
                  </a:cubicBezTo>
                  <a:cubicBezTo>
                    <a:pt x="1" y="398"/>
                    <a:pt x="1" y="398"/>
                    <a:pt x="1" y="425"/>
                  </a:cubicBezTo>
                  <a:cubicBezTo>
                    <a:pt x="386" y="728"/>
                    <a:pt x="800" y="1032"/>
                    <a:pt x="1241" y="1280"/>
                  </a:cubicBezTo>
                  <a:cubicBezTo>
                    <a:pt x="1250" y="1284"/>
                    <a:pt x="1267" y="1287"/>
                    <a:pt x="1288" y="1287"/>
                  </a:cubicBezTo>
                  <a:cubicBezTo>
                    <a:pt x="1384" y="1287"/>
                    <a:pt x="1566" y="1237"/>
                    <a:pt x="1544" y="1169"/>
                  </a:cubicBezTo>
                  <a:cubicBezTo>
                    <a:pt x="1323" y="784"/>
                    <a:pt x="1020" y="453"/>
                    <a:pt x="662" y="205"/>
                  </a:cubicBezTo>
                  <a:cubicBezTo>
                    <a:pt x="634" y="150"/>
                    <a:pt x="607" y="122"/>
                    <a:pt x="552" y="95"/>
                  </a:cubicBezTo>
                  <a:lnTo>
                    <a:pt x="524" y="67"/>
                  </a:lnTo>
                  <a:cubicBezTo>
                    <a:pt x="497" y="40"/>
                    <a:pt x="469" y="40"/>
                    <a:pt x="441" y="40"/>
                  </a:cubicBezTo>
                  <a:cubicBezTo>
                    <a:pt x="441" y="20"/>
                    <a:pt x="414"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34;p44"/>
            <p:cNvSpPr/>
            <p:nvPr/>
          </p:nvSpPr>
          <p:spPr>
            <a:xfrm>
              <a:off x="7536075" y="2580875"/>
              <a:ext cx="80375" cy="26475"/>
            </a:xfrm>
            <a:custGeom>
              <a:avLst/>
              <a:gdLst/>
              <a:ahLst/>
              <a:cxnLst/>
              <a:rect l="l" t="t" r="r" b="b"/>
              <a:pathLst>
                <a:path w="3215" h="1059" extrusionOk="0">
                  <a:moveTo>
                    <a:pt x="2074" y="0"/>
                  </a:moveTo>
                  <a:cubicBezTo>
                    <a:pt x="1858" y="0"/>
                    <a:pt x="1642" y="27"/>
                    <a:pt x="1431" y="77"/>
                  </a:cubicBezTo>
                  <a:lnTo>
                    <a:pt x="1376" y="104"/>
                  </a:lnTo>
                  <a:cubicBezTo>
                    <a:pt x="1362" y="91"/>
                    <a:pt x="1341" y="84"/>
                    <a:pt x="1321" y="84"/>
                  </a:cubicBezTo>
                  <a:cubicBezTo>
                    <a:pt x="1300" y="84"/>
                    <a:pt x="1279" y="91"/>
                    <a:pt x="1266" y="104"/>
                  </a:cubicBezTo>
                  <a:cubicBezTo>
                    <a:pt x="1128" y="132"/>
                    <a:pt x="1018" y="160"/>
                    <a:pt x="908" y="215"/>
                  </a:cubicBezTo>
                  <a:cubicBezTo>
                    <a:pt x="632" y="325"/>
                    <a:pt x="384" y="490"/>
                    <a:pt x="219" y="711"/>
                  </a:cubicBezTo>
                  <a:cubicBezTo>
                    <a:pt x="136" y="766"/>
                    <a:pt x="108" y="821"/>
                    <a:pt x="53" y="876"/>
                  </a:cubicBezTo>
                  <a:lnTo>
                    <a:pt x="53" y="903"/>
                  </a:lnTo>
                  <a:cubicBezTo>
                    <a:pt x="10" y="990"/>
                    <a:pt x="1" y="1059"/>
                    <a:pt x="117" y="1059"/>
                  </a:cubicBezTo>
                  <a:cubicBezTo>
                    <a:pt x="149" y="1059"/>
                    <a:pt x="192" y="1053"/>
                    <a:pt x="246" y="1041"/>
                  </a:cubicBezTo>
                  <a:cubicBezTo>
                    <a:pt x="494" y="1014"/>
                    <a:pt x="687" y="766"/>
                    <a:pt x="880" y="656"/>
                  </a:cubicBezTo>
                  <a:cubicBezTo>
                    <a:pt x="1373" y="462"/>
                    <a:pt x="1917" y="353"/>
                    <a:pt x="2459" y="353"/>
                  </a:cubicBezTo>
                  <a:cubicBezTo>
                    <a:pt x="2613" y="353"/>
                    <a:pt x="2767" y="362"/>
                    <a:pt x="2919" y="380"/>
                  </a:cubicBezTo>
                  <a:cubicBezTo>
                    <a:pt x="2923" y="384"/>
                    <a:pt x="2931" y="385"/>
                    <a:pt x="2943" y="385"/>
                  </a:cubicBezTo>
                  <a:cubicBezTo>
                    <a:pt x="3016" y="385"/>
                    <a:pt x="3215" y="317"/>
                    <a:pt x="3167" y="270"/>
                  </a:cubicBezTo>
                  <a:cubicBezTo>
                    <a:pt x="3084" y="215"/>
                    <a:pt x="2974" y="187"/>
                    <a:pt x="2891" y="160"/>
                  </a:cubicBezTo>
                  <a:lnTo>
                    <a:pt x="2864" y="132"/>
                  </a:lnTo>
                  <a:cubicBezTo>
                    <a:pt x="2606" y="41"/>
                    <a:pt x="2340" y="0"/>
                    <a:pt x="2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35;p44"/>
            <p:cNvSpPr/>
            <p:nvPr/>
          </p:nvSpPr>
          <p:spPr>
            <a:xfrm>
              <a:off x="7566775" y="2665550"/>
              <a:ext cx="27125" cy="38800"/>
            </a:xfrm>
            <a:custGeom>
              <a:avLst/>
              <a:gdLst/>
              <a:ahLst/>
              <a:cxnLst/>
              <a:rect l="l" t="t" r="r" b="b"/>
              <a:pathLst>
                <a:path w="1085" h="1552" extrusionOk="0">
                  <a:moveTo>
                    <a:pt x="860" y="0"/>
                  </a:moveTo>
                  <a:cubicBezTo>
                    <a:pt x="820" y="0"/>
                    <a:pt x="754" y="32"/>
                    <a:pt x="754" y="51"/>
                  </a:cubicBezTo>
                  <a:cubicBezTo>
                    <a:pt x="644" y="272"/>
                    <a:pt x="616" y="492"/>
                    <a:pt x="644" y="740"/>
                  </a:cubicBezTo>
                  <a:cubicBezTo>
                    <a:pt x="644" y="740"/>
                    <a:pt x="644" y="768"/>
                    <a:pt x="644" y="768"/>
                  </a:cubicBezTo>
                  <a:cubicBezTo>
                    <a:pt x="616" y="851"/>
                    <a:pt x="561" y="933"/>
                    <a:pt x="506" y="1016"/>
                  </a:cubicBezTo>
                  <a:cubicBezTo>
                    <a:pt x="396" y="1154"/>
                    <a:pt x="258" y="1291"/>
                    <a:pt x="93" y="1429"/>
                  </a:cubicBezTo>
                  <a:cubicBezTo>
                    <a:pt x="93" y="1429"/>
                    <a:pt x="93" y="1429"/>
                    <a:pt x="120" y="1457"/>
                  </a:cubicBezTo>
                  <a:cubicBezTo>
                    <a:pt x="93" y="1457"/>
                    <a:pt x="65" y="1484"/>
                    <a:pt x="38" y="1512"/>
                  </a:cubicBezTo>
                  <a:lnTo>
                    <a:pt x="10" y="1539"/>
                  </a:lnTo>
                  <a:cubicBezTo>
                    <a:pt x="1" y="1549"/>
                    <a:pt x="10" y="1552"/>
                    <a:pt x="28" y="1552"/>
                  </a:cubicBezTo>
                  <a:cubicBezTo>
                    <a:pt x="62" y="1552"/>
                    <a:pt x="130" y="1539"/>
                    <a:pt x="148" y="1539"/>
                  </a:cubicBezTo>
                  <a:lnTo>
                    <a:pt x="231" y="1539"/>
                  </a:lnTo>
                  <a:lnTo>
                    <a:pt x="286" y="1512"/>
                  </a:lnTo>
                  <a:cubicBezTo>
                    <a:pt x="341" y="1484"/>
                    <a:pt x="396" y="1457"/>
                    <a:pt x="423" y="1429"/>
                  </a:cubicBezTo>
                  <a:cubicBezTo>
                    <a:pt x="479" y="1347"/>
                    <a:pt x="506" y="1264"/>
                    <a:pt x="561" y="1209"/>
                  </a:cubicBezTo>
                  <a:lnTo>
                    <a:pt x="589" y="1209"/>
                  </a:lnTo>
                  <a:cubicBezTo>
                    <a:pt x="671" y="1154"/>
                    <a:pt x="864" y="1099"/>
                    <a:pt x="1002" y="1016"/>
                  </a:cubicBezTo>
                  <a:cubicBezTo>
                    <a:pt x="1002" y="1016"/>
                    <a:pt x="1030" y="988"/>
                    <a:pt x="1030" y="961"/>
                  </a:cubicBezTo>
                  <a:cubicBezTo>
                    <a:pt x="1057" y="933"/>
                    <a:pt x="1085" y="906"/>
                    <a:pt x="1085" y="878"/>
                  </a:cubicBezTo>
                  <a:cubicBezTo>
                    <a:pt x="1085" y="768"/>
                    <a:pt x="1057" y="658"/>
                    <a:pt x="1002" y="575"/>
                  </a:cubicBezTo>
                  <a:lnTo>
                    <a:pt x="975" y="465"/>
                  </a:lnTo>
                  <a:cubicBezTo>
                    <a:pt x="975" y="382"/>
                    <a:pt x="975" y="327"/>
                    <a:pt x="975" y="272"/>
                  </a:cubicBezTo>
                  <a:lnTo>
                    <a:pt x="975" y="24"/>
                  </a:lnTo>
                  <a:lnTo>
                    <a:pt x="892" y="24"/>
                  </a:lnTo>
                  <a:cubicBezTo>
                    <a:pt x="892" y="7"/>
                    <a:pt x="879" y="0"/>
                    <a:pt x="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43"/>
          <p:cNvSpPr txBox="1">
            <a:spLocks noGrp="1"/>
          </p:cNvSpPr>
          <p:nvPr>
            <p:ph type="title"/>
          </p:nvPr>
        </p:nvSpPr>
        <p:spPr>
          <a:xfrm>
            <a:off x="725530" y="269141"/>
            <a:ext cx="8035239" cy="572700"/>
          </a:xfrm>
          <a:prstGeom prst="rect">
            <a:avLst/>
          </a:prstGeom>
        </p:spPr>
        <p:txBody>
          <a:bodyPr spcFirstLastPara="1" wrap="square" lIns="91425" tIns="91425" rIns="91425" bIns="91425" anchor="t" anchorCtr="0">
            <a:noAutofit/>
          </a:bodyPr>
          <a:lstStyle/>
          <a:p>
            <a:pPr lvl="0" algn="r"/>
            <a:r>
              <a:rPr lang="en" dirty="0" smtClean="0"/>
              <a:t>Write a </a:t>
            </a:r>
            <a:r>
              <a:rPr lang="en" dirty="0" smtClean="0"/>
              <a:t>description of what Lexi and Tim find behind the waterfall. </a:t>
            </a:r>
            <a:endParaRPr dirty="0"/>
          </a:p>
        </p:txBody>
      </p:sp>
      <p:cxnSp>
        <p:nvCxnSpPr>
          <p:cNvPr id="15" name="Straight Connector 14"/>
          <p:cNvCxnSpPr/>
          <p:nvPr/>
        </p:nvCxnSpPr>
        <p:spPr>
          <a:xfrm>
            <a:off x="3563930" y="1660510"/>
            <a:ext cx="514249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63930" y="1386919"/>
            <a:ext cx="5072697" cy="369332"/>
          </a:xfrm>
          <a:prstGeom prst="rect">
            <a:avLst/>
          </a:prstGeom>
          <a:noFill/>
        </p:spPr>
        <p:txBody>
          <a:bodyPr wrap="square" rtlCol="0">
            <a:spAutoFit/>
          </a:bodyPr>
          <a:lstStyle/>
          <a:p>
            <a:r>
              <a:rPr lang="en-GB" sz="1800" dirty="0" smtClean="0">
                <a:solidFill>
                  <a:schemeClr val="accent3"/>
                </a:solidFill>
              </a:rPr>
              <a:t>WAGOLL</a:t>
            </a:r>
            <a:endParaRPr lang="en-GB" sz="1800" dirty="0">
              <a:solidFill>
                <a:schemeClr val="accent3"/>
              </a:solidFill>
            </a:endParaRPr>
          </a:p>
        </p:txBody>
      </p:sp>
      <p:sp>
        <p:nvSpPr>
          <p:cNvPr id="230" name="TextBox 229"/>
          <p:cNvSpPr txBox="1"/>
          <p:nvPr/>
        </p:nvSpPr>
        <p:spPr>
          <a:xfrm>
            <a:off x="3563888" y="1737667"/>
            <a:ext cx="5179605" cy="3308598"/>
          </a:xfrm>
          <a:prstGeom prst="rect">
            <a:avLst/>
          </a:prstGeom>
          <a:noFill/>
        </p:spPr>
        <p:txBody>
          <a:bodyPr wrap="square" rtlCol="0">
            <a:spAutoFit/>
          </a:bodyPr>
          <a:lstStyle/>
          <a:p>
            <a:r>
              <a:rPr lang="en-GB" sz="1100" dirty="0">
                <a:solidFill>
                  <a:schemeClr val="accent3"/>
                </a:solidFill>
              </a:rPr>
              <a:t>As I cautiously stepped into the unfamiliar corridor, </a:t>
            </a:r>
            <a:r>
              <a:rPr lang="en-GB" sz="1100" dirty="0">
                <a:solidFill>
                  <a:srgbClr val="D41CC7"/>
                </a:solidFill>
              </a:rPr>
              <a:t>the walls towered over me </a:t>
            </a:r>
            <a:r>
              <a:rPr lang="en-GB" sz="1100" dirty="0">
                <a:solidFill>
                  <a:srgbClr val="FFC000"/>
                </a:solidFill>
              </a:rPr>
              <a:t>like monolithic giants</a:t>
            </a:r>
            <a:r>
              <a:rPr lang="en-GB" sz="1100" dirty="0">
                <a:solidFill>
                  <a:schemeClr val="accent3"/>
                </a:solidFill>
              </a:rPr>
              <a:t>, their jagged edges </a:t>
            </a:r>
            <a:r>
              <a:rPr lang="en-GB" sz="1100" dirty="0">
                <a:solidFill>
                  <a:srgbClr val="FFC000"/>
                </a:solidFill>
              </a:rPr>
              <a:t>resembling teeth</a:t>
            </a:r>
            <a:r>
              <a:rPr lang="en-GB" sz="1100" dirty="0">
                <a:solidFill>
                  <a:schemeClr val="accent3"/>
                </a:solidFill>
              </a:rPr>
              <a:t> ready to clamp down on any unsuspecting intruder. The floor beneath my feet felt slick and slimy, </a:t>
            </a:r>
            <a:r>
              <a:rPr lang="en-GB" sz="1100" dirty="0">
                <a:solidFill>
                  <a:srgbClr val="FFC000"/>
                </a:solidFill>
              </a:rPr>
              <a:t>like walking on a freshly caught fish.</a:t>
            </a:r>
          </a:p>
          <a:p>
            <a:r>
              <a:rPr lang="en-GB" sz="1100" dirty="0">
                <a:solidFill>
                  <a:schemeClr val="accent3"/>
                </a:solidFill>
              </a:rPr>
              <a:t>As I moved forward, </a:t>
            </a:r>
            <a:r>
              <a:rPr lang="en-GB" sz="1100" dirty="0">
                <a:solidFill>
                  <a:srgbClr val="D41CC7"/>
                </a:solidFill>
              </a:rPr>
              <a:t>the silence was deafening</a:t>
            </a:r>
            <a:r>
              <a:rPr lang="en-GB" sz="1100" dirty="0">
                <a:solidFill>
                  <a:schemeClr val="accent3"/>
                </a:solidFill>
              </a:rPr>
              <a:t>, broken only by the soft sound of my own footsteps echoing off the walls </a:t>
            </a:r>
            <a:r>
              <a:rPr lang="en-GB" sz="1100" dirty="0">
                <a:solidFill>
                  <a:srgbClr val="FFC000"/>
                </a:solidFill>
              </a:rPr>
              <a:t>like a timid mouse scurrying for cover</a:t>
            </a:r>
            <a:r>
              <a:rPr lang="en-GB" sz="1100" dirty="0">
                <a:solidFill>
                  <a:schemeClr val="accent3"/>
                </a:solidFill>
              </a:rPr>
              <a:t>. </a:t>
            </a:r>
            <a:r>
              <a:rPr lang="en-GB" sz="1100" dirty="0">
                <a:solidFill>
                  <a:srgbClr val="D41CC7"/>
                </a:solidFill>
              </a:rPr>
              <a:t>The air was thick and heavy</a:t>
            </a:r>
            <a:r>
              <a:rPr lang="en-GB" sz="1100" dirty="0">
                <a:solidFill>
                  <a:schemeClr val="accent3"/>
                </a:solidFill>
              </a:rPr>
              <a:t>, </a:t>
            </a:r>
            <a:r>
              <a:rPr lang="en-GB" sz="1100" dirty="0">
                <a:solidFill>
                  <a:srgbClr val="FFC000"/>
                </a:solidFill>
              </a:rPr>
              <a:t>like a wet blanket wrapped around my face</a:t>
            </a:r>
            <a:r>
              <a:rPr lang="en-GB" sz="1100" dirty="0">
                <a:solidFill>
                  <a:schemeClr val="accent3"/>
                </a:solidFill>
              </a:rPr>
              <a:t>, making it difficult to breathe.</a:t>
            </a:r>
          </a:p>
          <a:p>
            <a:r>
              <a:rPr lang="en-GB" sz="1100" dirty="0">
                <a:solidFill>
                  <a:schemeClr val="accent3"/>
                </a:solidFill>
              </a:rPr>
              <a:t>As I looked around, strange symbols etched into the walls seemed to glow with an eerie blue light, casting </a:t>
            </a:r>
            <a:r>
              <a:rPr lang="en-GB" sz="1100" dirty="0">
                <a:solidFill>
                  <a:srgbClr val="D41CC7"/>
                </a:solidFill>
              </a:rPr>
              <a:t>long shadows that stretched out </a:t>
            </a:r>
            <a:r>
              <a:rPr lang="en-GB" sz="1100" dirty="0">
                <a:solidFill>
                  <a:srgbClr val="FFC000"/>
                </a:solidFill>
              </a:rPr>
              <a:t>like the tentacles of some unknown creature.</a:t>
            </a:r>
          </a:p>
          <a:p>
            <a:r>
              <a:rPr lang="en-GB" sz="1100" dirty="0">
                <a:solidFill>
                  <a:schemeClr val="accent3"/>
                </a:solidFill>
              </a:rPr>
              <a:t>Every step I took felt </a:t>
            </a:r>
            <a:r>
              <a:rPr lang="en-GB" sz="1100" dirty="0">
                <a:solidFill>
                  <a:srgbClr val="FFC000"/>
                </a:solidFill>
              </a:rPr>
              <a:t>like a leap into the unknown</a:t>
            </a:r>
            <a:r>
              <a:rPr lang="en-GB" sz="1100" dirty="0">
                <a:solidFill>
                  <a:schemeClr val="accent3"/>
                </a:solidFill>
              </a:rPr>
              <a:t>, as if I were exploring an alien planet where </a:t>
            </a:r>
            <a:r>
              <a:rPr lang="en-GB" sz="1100" dirty="0">
                <a:solidFill>
                  <a:srgbClr val="D41CC7"/>
                </a:solidFill>
              </a:rPr>
              <a:t>danger lurked </a:t>
            </a:r>
            <a:r>
              <a:rPr lang="en-GB" sz="1100" dirty="0">
                <a:solidFill>
                  <a:schemeClr val="accent3"/>
                </a:solidFill>
              </a:rPr>
              <a:t>around every corner. I felt </a:t>
            </a:r>
            <a:r>
              <a:rPr lang="en-GB" sz="1100" dirty="0">
                <a:solidFill>
                  <a:srgbClr val="FFC000"/>
                </a:solidFill>
              </a:rPr>
              <a:t>like a tiny ant </a:t>
            </a:r>
            <a:r>
              <a:rPr lang="en-GB" sz="1100" dirty="0">
                <a:solidFill>
                  <a:schemeClr val="accent3"/>
                </a:solidFill>
              </a:rPr>
              <a:t>wandering through a vast, unknown world, where even the smallest misstep could lead to my demise.</a:t>
            </a:r>
          </a:p>
          <a:p>
            <a:r>
              <a:rPr lang="en-GB" sz="1100" dirty="0">
                <a:solidFill>
                  <a:schemeClr val="accent3"/>
                </a:solidFill>
              </a:rPr>
              <a:t>Despite </a:t>
            </a:r>
            <a:r>
              <a:rPr lang="en-GB" sz="1100" dirty="0">
                <a:solidFill>
                  <a:srgbClr val="D41CC7"/>
                </a:solidFill>
              </a:rPr>
              <a:t>the fear that gripped me</a:t>
            </a:r>
            <a:r>
              <a:rPr lang="en-GB" sz="1100" dirty="0">
                <a:solidFill>
                  <a:schemeClr val="accent3"/>
                </a:solidFill>
              </a:rPr>
              <a:t>, I couldn't help but feel a sense of wonder and awe at the strange and mysterious world I found myself in. </a:t>
            </a:r>
            <a:r>
              <a:rPr lang="en-GB" sz="1100" dirty="0">
                <a:solidFill>
                  <a:srgbClr val="D41CC7"/>
                </a:solidFill>
              </a:rPr>
              <a:t>Each step brought me closer to discovering the secrets of this strange, alien corridor, and I couldn't wait to uncover what lay ahead.</a:t>
            </a:r>
            <a:endParaRPr lang="en-GB" sz="1100" dirty="0">
              <a:solidFill>
                <a:srgbClr val="D41CC7"/>
              </a:solidFill>
              <a:latin typeface="Barlow" charset="0"/>
            </a:endParaRPr>
          </a:p>
        </p:txBody>
      </p:sp>
    </p:spTree>
    <p:extLst>
      <p:ext uri="{BB962C8B-B14F-4D97-AF65-F5344CB8AC3E}">
        <p14:creationId xmlns:p14="http://schemas.microsoft.com/office/powerpoint/2010/main" val="25743624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barn(inVertical)">
                                      <p:cBhvr>
                                        <p:cTn id="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9"/>
        <p:cNvGrpSpPr/>
        <p:nvPr/>
      </p:nvGrpSpPr>
      <p:grpSpPr>
        <a:xfrm>
          <a:off x="0" y="0"/>
          <a:ext cx="0" cy="0"/>
          <a:chOff x="0" y="0"/>
          <a:chExt cx="0" cy="0"/>
        </a:xfrm>
      </p:grpSpPr>
      <p:sp>
        <p:nvSpPr>
          <p:cNvPr id="3670" name="Google Shape;3670;p72"/>
          <p:cNvSpPr/>
          <p:nvPr/>
        </p:nvSpPr>
        <p:spPr>
          <a:xfrm>
            <a:off x="6923875" y="17955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2"/>
          <p:cNvSpPr/>
          <p:nvPr/>
        </p:nvSpPr>
        <p:spPr>
          <a:xfrm>
            <a:off x="7657675" y="1795536"/>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2"/>
          <p:cNvSpPr/>
          <p:nvPr/>
        </p:nvSpPr>
        <p:spPr>
          <a:xfrm>
            <a:off x="6923863"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2"/>
          <p:cNvSpPr/>
          <p:nvPr/>
        </p:nvSpPr>
        <p:spPr>
          <a:xfrm>
            <a:off x="7657675"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2"/>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3675" name="Google Shape;3675;p72"/>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grpSp>
        <p:nvGrpSpPr>
          <p:cNvPr id="3676" name="Google Shape;3676;p72"/>
          <p:cNvGrpSpPr/>
          <p:nvPr/>
        </p:nvGrpSpPr>
        <p:grpSpPr>
          <a:xfrm rot="453705">
            <a:off x="5378417" y="547556"/>
            <a:ext cx="4598753" cy="865593"/>
            <a:chOff x="803812" y="3251782"/>
            <a:chExt cx="7536387" cy="1418293"/>
          </a:xfrm>
        </p:grpSpPr>
        <p:sp>
          <p:nvSpPr>
            <p:cNvPr id="3677" name="Google Shape;3677;p72"/>
            <p:cNvSpPr/>
            <p:nvPr/>
          </p:nvSpPr>
          <p:spPr>
            <a:xfrm>
              <a:off x="4385815" y="4453896"/>
              <a:ext cx="54071" cy="46203"/>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2"/>
            <p:cNvSpPr/>
            <p:nvPr/>
          </p:nvSpPr>
          <p:spPr>
            <a:xfrm>
              <a:off x="6923554" y="4343096"/>
              <a:ext cx="37005" cy="31688"/>
            </a:xfrm>
            <a:custGeom>
              <a:avLst/>
              <a:gdLst/>
              <a:ahLst/>
              <a:cxnLst/>
              <a:rect l="l" t="t" r="r" b="b"/>
              <a:pathLst>
                <a:path w="696" h="596" extrusionOk="0">
                  <a:moveTo>
                    <a:pt x="401" y="0"/>
                  </a:moveTo>
                  <a:cubicBezTo>
                    <a:pt x="134" y="0"/>
                    <a:pt x="0" y="321"/>
                    <a:pt x="187" y="508"/>
                  </a:cubicBezTo>
                  <a:cubicBezTo>
                    <a:pt x="248" y="568"/>
                    <a:pt x="322" y="595"/>
                    <a:pt x="394" y="595"/>
                  </a:cubicBezTo>
                  <a:cubicBezTo>
                    <a:pt x="548" y="595"/>
                    <a:pt x="695" y="476"/>
                    <a:pt x="695" y="294"/>
                  </a:cubicBezTo>
                  <a:cubicBezTo>
                    <a:pt x="695" y="134"/>
                    <a:pt x="56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2"/>
            <p:cNvSpPr/>
            <p:nvPr/>
          </p:nvSpPr>
          <p:spPr>
            <a:xfrm>
              <a:off x="4490076" y="4343308"/>
              <a:ext cx="23713" cy="15525"/>
            </a:xfrm>
            <a:custGeom>
              <a:avLst/>
              <a:gdLst/>
              <a:ahLst/>
              <a:cxnLst/>
              <a:rect l="l" t="t" r="r" b="b"/>
              <a:pathLst>
                <a:path w="446" h="292" extrusionOk="0">
                  <a:moveTo>
                    <a:pt x="365" y="0"/>
                  </a:moveTo>
                  <a:cubicBezTo>
                    <a:pt x="232" y="0"/>
                    <a:pt x="0" y="291"/>
                    <a:pt x="209" y="291"/>
                  </a:cubicBezTo>
                  <a:cubicBezTo>
                    <a:pt x="216" y="291"/>
                    <a:pt x="223" y="291"/>
                    <a:pt x="231" y="290"/>
                  </a:cubicBezTo>
                  <a:cubicBezTo>
                    <a:pt x="338" y="290"/>
                    <a:pt x="445" y="210"/>
                    <a:pt x="445" y="103"/>
                  </a:cubicBezTo>
                  <a:cubicBezTo>
                    <a:pt x="439" y="29"/>
                    <a:pt x="407"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2"/>
            <p:cNvSpPr/>
            <p:nvPr/>
          </p:nvSpPr>
          <p:spPr>
            <a:xfrm>
              <a:off x="3112718" y="4493719"/>
              <a:ext cx="41258" cy="35463"/>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2"/>
            <p:cNvSpPr/>
            <p:nvPr/>
          </p:nvSpPr>
          <p:spPr>
            <a:xfrm>
              <a:off x="4645857" y="3268902"/>
              <a:ext cx="39822" cy="39822"/>
            </a:xfrm>
            <a:custGeom>
              <a:avLst/>
              <a:gdLst/>
              <a:ahLst/>
              <a:cxnLst/>
              <a:rect l="l" t="t" r="r" b="b"/>
              <a:pathLst>
                <a:path w="749" h="749" extrusionOk="0">
                  <a:moveTo>
                    <a:pt x="375" y="0"/>
                  </a:moveTo>
                  <a:cubicBezTo>
                    <a:pt x="188" y="0"/>
                    <a:pt x="0" y="161"/>
                    <a:pt x="0" y="374"/>
                  </a:cubicBezTo>
                  <a:cubicBezTo>
                    <a:pt x="0" y="588"/>
                    <a:pt x="188" y="749"/>
                    <a:pt x="375" y="749"/>
                  </a:cubicBezTo>
                  <a:cubicBezTo>
                    <a:pt x="588" y="749"/>
                    <a:pt x="749" y="588"/>
                    <a:pt x="749" y="374"/>
                  </a:cubicBezTo>
                  <a:cubicBezTo>
                    <a:pt x="749" y="161"/>
                    <a:pt x="58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2"/>
            <p:cNvSpPr/>
            <p:nvPr/>
          </p:nvSpPr>
          <p:spPr>
            <a:xfrm>
              <a:off x="3709471" y="3278844"/>
              <a:ext cx="1726455" cy="1102641"/>
            </a:xfrm>
            <a:custGeom>
              <a:avLst/>
              <a:gdLst/>
              <a:ahLst/>
              <a:cxnLst/>
              <a:rect l="l" t="t" r="r" b="b"/>
              <a:pathLst>
                <a:path w="32472" h="20739" extrusionOk="0">
                  <a:moveTo>
                    <a:pt x="16250" y="0"/>
                  </a:moveTo>
                  <a:cubicBezTo>
                    <a:pt x="7270" y="0"/>
                    <a:pt x="1" y="4651"/>
                    <a:pt x="1" y="10370"/>
                  </a:cubicBezTo>
                  <a:cubicBezTo>
                    <a:pt x="1" y="16089"/>
                    <a:pt x="7270" y="20739"/>
                    <a:pt x="16250" y="20739"/>
                  </a:cubicBezTo>
                  <a:cubicBezTo>
                    <a:pt x="25202" y="20739"/>
                    <a:pt x="32471" y="16089"/>
                    <a:pt x="32471" y="10370"/>
                  </a:cubicBezTo>
                  <a:cubicBezTo>
                    <a:pt x="32471" y="4651"/>
                    <a:pt x="25202" y="0"/>
                    <a:pt x="1625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2"/>
            <p:cNvSpPr/>
            <p:nvPr/>
          </p:nvSpPr>
          <p:spPr>
            <a:xfrm>
              <a:off x="833586" y="3560153"/>
              <a:ext cx="7479657" cy="962013"/>
            </a:xfrm>
            <a:custGeom>
              <a:avLst/>
              <a:gdLst/>
              <a:ahLst/>
              <a:cxnLst/>
              <a:rect l="l" t="t" r="r" b="b"/>
              <a:pathLst>
                <a:path w="140681" h="18094" extrusionOk="0">
                  <a:moveTo>
                    <a:pt x="70341" y="1"/>
                  </a:moveTo>
                  <a:cubicBezTo>
                    <a:pt x="38805" y="1"/>
                    <a:pt x="1" y="17880"/>
                    <a:pt x="1" y="17880"/>
                  </a:cubicBezTo>
                  <a:lnTo>
                    <a:pt x="883" y="18094"/>
                  </a:lnTo>
                  <a:lnTo>
                    <a:pt x="139798" y="18094"/>
                  </a:lnTo>
                  <a:lnTo>
                    <a:pt x="140680" y="17880"/>
                  </a:lnTo>
                  <a:cubicBezTo>
                    <a:pt x="140680" y="17880"/>
                    <a:pt x="101849" y="1"/>
                    <a:pt x="70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2"/>
            <p:cNvSpPr/>
            <p:nvPr/>
          </p:nvSpPr>
          <p:spPr>
            <a:xfrm>
              <a:off x="833586" y="3619860"/>
              <a:ext cx="7479657" cy="902306"/>
            </a:xfrm>
            <a:custGeom>
              <a:avLst/>
              <a:gdLst/>
              <a:ahLst/>
              <a:cxnLst/>
              <a:rect l="l" t="t" r="r" b="b"/>
              <a:pathLst>
                <a:path w="140681" h="16971" extrusionOk="0">
                  <a:moveTo>
                    <a:pt x="70341" y="0"/>
                  </a:moveTo>
                  <a:cubicBezTo>
                    <a:pt x="38805" y="0"/>
                    <a:pt x="1" y="16757"/>
                    <a:pt x="1" y="16757"/>
                  </a:cubicBezTo>
                  <a:lnTo>
                    <a:pt x="883" y="16971"/>
                  </a:lnTo>
                  <a:lnTo>
                    <a:pt x="139798" y="16971"/>
                  </a:lnTo>
                  <a:lnTo>
                    <a:pt x="140680" y="16757"/>
                  </a:lnTo>
                  <a:cubicBezTo>
                    <a:pt x="140680" y="16757"/>
                    <a:pt x="101849" y="0"/>
                    <a:pt x="70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2"/>
            <p:cNvSpPr/>
            <p:nvPr/>
          </p:nvSpPr>
          <p:spPr>
            <a:xfrm>
              <a:off x="820826" y="4308962"/>
              <a:ext cx="7505177" cy="333998"/>
            </a:xfrm>
            <a:custGeom>
              <a:avLst/>
              <a:gdLst/>
              <a:ahLst/>
              <a:cxnLst/>
              <a:rect l="l" t="t" r="r" b="b"/>
              <a:pathLst>
                <a:path w="141161" h="6282" extrusionOk="0">
                  <a:moveTo>
                    <a:pt x="70581" y="1"/>
                  </a:moveTo>
                  <a:cubicBezTo>
                    <a:pt x="31589" y="1"/>
                    <a:pt x="0" y="2727"/>
                    <a:pt x="0" y="4010"/>
                  </a:cubicBezTo>
                  <a:cubicBezTo>
                    <a:pt x="0" y="5292"/>
                    <a:pt x="31589" y="6281"/>
                    <a:pt x="70581" y="6281"/>
                  </a:cubicBezTo>
                  <a:cubicBezTo>
                    <a:pt x="109545" y="6281"/>
                    <a:pt x="141161" y="5266"/>
                    <a:pt x="141161" y="4010"/>
                  </a:cubicBezTo>
                  <a:cubicBezTo>
                    <a:pt x="141161" y="2754"/>
                    <a:pt x="109545" y="1"/>
                    <a:pt x="70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2"/>
            <p:cNvSpPr/>
            <p:nvPr/>
          </p:nvSpPr>
          <p:spPr>
            <a:xfrm>
              <a:off x="2554300" y="4488030"/>
              <a:ext cx="4036796" cy="129357"/>
            </a:xfrm>
            <a:custGeom>
              <a:avLst/>
              <a:gdLst/>
              <a:ahLst/>
              <a:cxnLst/>
              <a:rect l="l" t="t" r="r" b="b"/>
              <a:pathLst>
                <a:path w="75926" h="2433" extrusionOk="0">
                  <a:moveTo>
                    <a:pt x="37977" y="0"/>
                  </a:moveTo>
                  <a:cubicBezTo>
                    <a:pt x="16998" y="0"/>
                    <a:pt x="1" y="535"/>
                    <a:pt x="1" y="1203"/>
                  </a:cubicBezTo>
                  <a:cubicBezTo>
                    <a:pt x="1" y="1898"/>
                    <a:pt x="16998" y="2432"/>
                    <a:pt x="37977" y="2432"/>
                  </a:cubicBezTo>
                  <a:cubicBezTo>
                    <a:pt x="58929" y="2432"/>
                    <a:pt x="75926" y="1898"/>
                    <a:pt x="75926" y="1203"/>
                  </a:cubicBezTo>
                  <a:cubicBezTo>
                    <a:pt x="75926" y="535"/>
                    <a:pt x="58929" y="0"/>
                    <a:pt x="37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2"/>
            <p:cNvSpPr/>
            <p:nvPr/>
          </p:nvSpPr>
          <p:spPr>
            <a:xfrm>
              <a:off x="3490686" y="4517857"/>
              <a:ext cx="2164077" cy="69703"/>
            </a:xfrm>
            <a:custGeom>
              <a:avLst/>
              <a:gdLst/>
              <a:ahLst/>
              <a:cxnLst/>
              <a:rect l="l" t="t" r="r" b="b"/>
              <a:pathLst>
                <a:path w="40703" h="1311" extrusionOk="0">
                  <a:moveTo>
                    <a:pt x="20365" y="1"/>
                  </a:moveTo>
                  <a:cubicBezTo>
                    <a:pt x="9113" y="1"/>
                    <a:pt x="0" y="294"/>
                    <a:pt x="0" y="642"/>
                  </a:cubicBezTo>
                  <a:cubicBezTo>
                    <a:pt x="0" y="1016"/>
                    <a:pt x="9113" y="1310"/>
                    <a:pt x="20365" y="1310"/>
                  </a:cubicBezTo>
                  <a:cubicBezTo>
                    <a:pt x="31589" y="1310"/>
                    <a:pt x="40702" y="1016"/>
                    <a:pt x="40702" y="642"/>
                  </a:cubicBezTo>
                  <a:cubicBezTo>
                    <a:pt x="40702" y="294"/>
                    <a:pt x="31589" y="1"/>
                    <a:pt x="2036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2"/>
            <p:cNvSpPr/>
            <p:nvPr/>
          </p:nvSpPr>
          <p:spPr>
            <a:xfrm>
              <a:off x="803812" y="3537823"/>
              <a:ext cx="7536387" cy="994817"/>
            </a:xfrm>
            <a:custGeom>
              <a:avLst/>
              <a:gdLst/>
              <a:ahLst/>
              <a:cxnLst/>
              <a:rect l="l" t="t" r="r" b="b"/>
              <a:pathLst>
                <a:path w="141748" h="18711" extrusionOk="0">
                  <a:moveTo>
                    <a:pt x="72597" y="0"/>
                  </a:moveTo>
                  <a:cubicBezTo>
                    <a:pt x="58189" y="0"/>
                    <a:pt x="43720" y="2983"/>
                    <a:pt x="29958" y="6915"/>
                  </a:cubicBezTo>
                  <a:cubicBezTo>
                    <a:pt x="19829" y="9828"/>
                    <a:pt x="9914" y="13516"/>
                    <a:pt x="347" y="17899"/>
                  </a:cubicBezTo>
                  <a:cubicBezTo>
                    <a:pt x="0" y="18061"/>
                    <a:pt x="214" y="18523"/>
                    <a:pt x="537" y="18523"/>
                  </a:cubicBezTo>
                  <a:cubicBezTo>
                    <a:pt x="588" y="18523"/>
                    <a:pt x="641" y="18512"/>
                    <a:pt x="694" y="18487"/>
                  </a:cubicBezTo>
                  <a:cubicBezTo>
                    <a:pt x="17718" y="10630"/>
                    <a:pt x="35757" y="5151"/>
                    <a:pt x="54278" y="2211"/>
                  </a:cubicBezTo>
                  <a:cubicBezTo>
                    <a:pt x="60465" y="1243"/>
                    <a:pt x="66727" y="641"/>
                    <a:pt x="72983" y="641"/>
                  </a:cubicBezTo>
                  <a:cubicBezTo>
                    <a:pt x="76563" y="641"/>
                    <a:pt x="80141" y="838"/>
                    <a:pt x="83702" y="1276"/>
                  </a:cubicBezTo>
                  <a:cubicBezTo>
                    <a:pt x="93136" y="2425"/>
                    <a:pt x="102516" y="4750"/>
                    <a:pt x="111629" y="7476"/>
                  </a:cubicBezTo>
                  <a:cubicBezTo>
                    <a:pt x="121704" y="10469"/>
                    <a:pt x="131539" y="14211"/>
                    <a:pt x="141080" y="18674"/>
                  </a:cubicBezTo>
                  <a:cubicBezTo>
                    <a:pt x="141130" y="18699"/>
                    <a:pt x="141180" y="18710"/>
                    <a:pt x="141228" y="18710"/>
                  </a:cubicBezTo>
                  <a:cubicBezTo>
                    <a:pt x="141534" y="18710"/>
                    <a:pt x="141747" y="18252"/>
                    <a:pt x="141401" y="18113"/>
                  </a:cubicBezTo>
                  <a:cubicBezTo>
                    <a:pt x="124190" y="10069"/>
                    <a:pt x="105723" y="3949"/>
                    <a:pt x="86909" y="1062"/>
                  </a:cubicBezTo>
                  <a:cubicBezTo>
                    <a:pt x="82164" y="329"/>
                    <a:pt x="77384" y="0"/>
                    <a:pt x="72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2"/>
            <p:cNvSpPr/>
            <p:nvPr/>
          </p:nvSpPr>
          <p:spPr>
            <a:xfrm>
              <a:off x="805195" y="4494144"/>
              <a:ext cx="2748069" cy="175931"/>
            </a:xfrm>
            <a:custGeom>
              <a:avLst/>
              <a:gdLst/>
              <a:ahLst/>
              <a:cxnLst/>
              <a:rect l="l" t="t" r="r" b="b"/>
              <a:pathLst>
                <a:path w="51687" h="3309" extrusionOk="0">
                  <a:moveTo>
                    <a:pt x="635" y="1"/>
                  </a:moveTo>
                  <a:cubicBezTo>
                    <a:pt x="533" y="1"/>
                    <a:pt x="434" y="53"/>
                    <a:pt x="374" y="179"/>
                  </a:cubicBezTo>
                  <a:lnTo>
                    <a:pt x="374" y="153"/>
                  </a:lnTo>
                  <a:lnTo>
                    <a:pt x="374" y="153"/>
                  </a:lnTo>
                  <a:cubicBezTo>
                    <a:pt x="0" y="874"/>
                    <a:pt x="455" y="1248"/>
                    <a:pt x="1176" y="1382"/>
                  </a:cubicBezTo>
                  <a:cubicBezTo>
                    <a:pt x="3314" y="1809"/>
                    <a:pt x="5666" y="1729"/>
                    <a:pt x="7831" y="1890"/>
                  </a:cubicBezTo>
                  <a:cubicBezTo>
                    <a:pt x="12641" y="2210"/>
                    <a:pt x="17478" y="2478"/>
                    <a:pt x="22289" y="2691"/>
                  </a:cubicBezTo>
                  <a:cubicBezTo>
                    <a:pt x="31399" y="3095"/>
                    <a:pt x="40509" y="3308"/>
                    <a:pt x="49641" y="3308"/>
                  </a:cubicBezTo>
                  <a:cubicBezTo>
                    <a:pt x="50180" y="3308"/>
                    <a:pt x="50719" y="3308"/>
                    <a:pt x="51258" y="3306"/>
                  </a:cubicBezTo>
                  <a:cubicBezTo>
                    <a:pt x="51686" y="3306"/>
                    <a:pt x="51686" y="2638"/>
                    <a:pt x="51258" y="2638"/>
                  </a:cubicBezTo>
                  <a:cubicBezTo>
                    <a:pt x="42920" y="2638"/>
                    <a:pt x="34582" y="2504"/>
                    <a:pt x="26244" y="2184"/>
                  </a:cubicBezTo>
                  <a:cubicBezTo>
                    <a:pt x="22182" y="2050"/>
                    <a:pt x="18120" y="1836"/>
                    <a:pt x="14084" y="1622"/>
                  </a:cubicBezTo>
                  <a:cubicBezTo>
                    <a:pt x="12000" y="1489"/>
                    <a:pt x="9915" y="1355"/>
                    <a:pt x="7831" y="1222"/>
                  </a:cubicBezTo>
                  <a:lnTo>
                    <a:pt x="4544" y="981"/>
                  </a:lnTo>
                  <a:cubicBezTo>
                    <a:pt x="4196" y="954"/>
                    <a:pt x="909" y="607"/>
                    <a:pt x="962" y="500"/>
                  </a:cubicBezTo>
                  <a:cubicBezTo>
                    <a:pt x="1090" y="244"/>
                    <a:pt x="856"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2"/>
            <p:cNvSpPr/>
            <p:nvPr/>
          </p:nvSpPr>
          <p:spPr>
            <a:xfrm>
              <a:off x="5596439" y="4505894"/>
              <a:ext cx="2735787" cy="161204"/>
            </a:xfrm>
            <a:custGeom>
              <a:avLst/>
              <a:gdLst/>
              <a:ahLst/>
              <a:cxnLst/>
              <a:rect l="l" t="t" r="r" b="b"/>
              <a:pathLst>
                <a:path w="51456" h="3032" extrusionOk="0">
                  <a:moveTo>
                    <a:pt x="51063" y="1"/>
                  </a:moveTo>
                  <a:cubicBezTo>
                    <a:pt x="50928" y="1"/>
                    <a:pt x="50795" y="77"/>
                    <a:pt x="50751" y="252"/>
                  </a:cubicBezTo>
                  <a:cubicBezTo>
                    <a:pt x="50510" y="1001"/>
                    <a:pt x="44845" y="867"/>
                    <a:pt x="43989" y="920"/>
                  </a:cubicBezTo>
                  <a:cubicBezTo>
                    <a:pt x="41985" y="1027"/>
                    <a:pt x="40007" y="1134"/>
                    <a:pt x="38003" y="1214"/>
                  </a:cubicBezTo>
                  <a:cubicBezTo>
                    <a:pt x="33807" y="1428"/>
                    <a:pt x="29585" y="1588"/>
                    <a:pt x="25389" y="1749"/>
                  </a:cubicBezTo>
                  <a:cubicBezTo>
                    <a:pt x="17078" y="2043"/>
                    <a:pt x="8739" y="2257"/>
                    <a:pt x="428" y="2364"/>
                  </a:cubicBezTo>
                  <a:cubicBezTo>
                    <a:pt x="0" y="2364"/>
                    <a:pt x="0" y="3032"/>
                    <a:pt x="428" y="3032"/>
                  </a:cubicBezTo>
                  <a:cubicBezTo>
                    <a:pt x="9648" y="2898"/>
                    <a:pt x="18841" y="2684"/>
                    <a:pt x="28035" y="2310"/>
                  </a:cubicBezTo>
                  <a:cubicBezTo>
                    <a:pt x="32578" y="2150"/>
                    <a:pt x="37121" y="1936"/>
                    <a:pt x="41664" y="1695"/>
                  </a:cubicBezTo>
                  <a:cubicBezTo>
                    <a:pt x="43883" y="1588"/>
                    <a:pt x="46074" y="1455"/>
                    <a:pt x="48292" y="1321"/>
                  </a:cubicBezTo>
                  <a:cubicBezTo>
                    <a:pt x="48382" y="1316"/>
                    <a:pt x="48478" y="1315"/>
                    <a:pt x="48581" y="1315"/>
                  </a:cubicBezTo>
                  <a:cubicBezTo>
                    <a:pt x="48815" y="1315"/>
                    <a:pt x="49078" y="1324"/>
                    <a:pt x="49346" y="1324"/>
                  </a:cubicBezTo>
                  <a:cubicBezTo>
                    <a:pt x="50217" y="1324"/>
                    <a:pt x="51151" y="1228"/>
                    <a:pt x="51392" y="413"/>
                  </a:cubicBezTo>
                  <a:cubicBezTo>
                    <a:pt x="51455" y="160"/>
                    <a:pt x="51257" y="1"/>
                    <a:pt x="5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2"/>
            <p:cNvSpPr/>
            <p:nvPr/>
          </p:nvSpPr>
          <p:spPr>
            <a:xfrm>
              <a:off x="3756949" y="3251782"/>
              <a:ext cx="1625703" cy="383125"/>
            </a:xfrm>
            <a:custGeom>
              <a:avLst/>
              <a:gdLst/>
              <a:ahLst/>
              <a:cxnLst/>
              <a:rect l="l" t="t" r="r" b="b"/>
              <a:pathLst>
                <a:path w="30577" h="7206" extrusionOk="0">
                  <a:moveTo>
                    <a:pt x="14967" y="1"/>
                  </a:moveTo>
                  <a:cubicBezTo>
                    <a:pt x="14892" y="1"/>
                    <a:pt x="14817" y="1"/>
                    <a:pt x="14742" y="2"/>
                  </a:cubicBezTo>
                  <a:cubicBezTo>
                    <a:pt x="9263" y="55"/>
                    <a:pt x="3250" y="1872"/>
                    <a:pt x="150" y="6710"/>
                  </a:cubicBezTo>
                  <a:cubicBezTo>
                    <a:pt x="1" y="6971"/>
                    <a:pt x="229" y="7206"/>
                    <a:pt x="463" y="7206"/>
                  </a:cubicBezTo>
                  <a:cubicBezTo>
                    <a:pt x="564" y="7206"/>
                    <a:pt x="665" y="7162"/>
                    <a:pt x="738" y="7057"/>
                  </a:cubicBezTo>
                  <a:cubicBezTo>
                    <a:pt x="3715" y="2383"/>
                    <a:pt x="9601" y="694"/>
                    <a:pt x="14880" y="694"/>
                  </a:cubicBezTo>
                  <a:cubicBezTo>
                    <a:pt x="15004" y="694"/>
                    <a:pt x="15127" y="695"/>
                    <a:pt x="15250" y="696"/>
                  </a:cubicBezTo>
                  <a:cubicBezTo>
                    <a:pt x="20701" y="750"/>
                    <a:pt x="26020" y="2701"/>
                    <a:pt x="29868" y="6576"/>
                  </a:cubicBezTo>
                  <a:cubicBezTo>
                    <a:pt x="29935" y="6643"/>
                    <a:pt x="30011" y="6671"/>
                    <a:pt x="30086" y="6671"/>
                  </a:cubicBezTo>
                  <a:cubicBezTo>
                    <a:pt x="30340" y="6671"/>
                    <a:pt x="30576" y="6343"/>
                    <a:pt x="30349" y="6095"/>
                  </a:cubicBezTo>
                  <a:cubicBezTo>
                    <a:pt x="26313" y="2006"/>
                    <a:pt x="20663" y="1"/>
                    <a:pt x="14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2"/>
            <p:cNvSpPr/>
            <p:nvPr/>
          </p:nvSpPr>
          <p:spPr>
            <a:xfrm>
              <a:off x="845442" y="4299020"/>
              <a:ext cx="2937983" cy="217561"/>
            </a:xfrm>
            <a:custGeom>
              <a:avLst/>
              <a:gdLst/>
              <a:ahLst/>
              <a:cxnLst/>
              <a:rect l="l" t="t" r="r" b="b"/>
              <a:pathLst>
                <a:path w="55259" h="4092" extrusionOk="0">
                  <a:moveTo>
                    <a:pt x="55045" y="1"/>
                  </a:moveTo>
                  <a:lnTo>
                    <a:pt x="33050" y="910"/>
                  </a:lnTo>
                  <a:cubicBezTo>
                    <a:pt x="25888" y="1203"/>
                    <a:pt x="18699" y="1337"/>
                    <a:pt x="11563" y="1979"/>
                  </a:cubicBezTo>
                  <a:cubicBezTo>
                    <a:pt x="7742" y="2272"/>
                    <a:pt x="3947" y="2887"/>
                    <a:pt x="205" y="3742"/>
                  </a:cubicBezTo>
                  <a:cubicBezTo>
                    <a:pt x="0" y="3794"/>
                    <a:pt x="66" y="4091"/>
                    <a:pt x="261" y="4091"/>
                  </a:cubicBezTo>
                  <a:cubicBezTo>
                    <a:pt x="269" y="4091"/>
                    <a:pt x="277" y="4091"/>
                    <a:pt x="286" y="4090"/>
                  </a:cubicBezTo>
                  <a:lnTo>
                    <a:pt x="312" y="4063"/>
                  </a:lnTo>
                  <a:cubicBezTo>
                    <a:pt x="7127" y="2433"/>
                    <a:pt x="14129" y="2005"/>
                    <a:pt x="21104" y="1738"/>
                  </a:cubicBezTo>
                  <a:cubicBezTo>
                    <a:pt x="28320" y="1417"/>
                    <a:pt x="35509" y="1123"/>
                    <a:pt x="42725" y="829"/>
                  </a:cubicBezTo>
                  <a:lnTo>
                    <a:pt x="55045" y="322"/>
                  </a:lnTo>
                  <a:cubicBezTo>
                    <a:pt x="55259" y="322"/>
                    <a:pt x="55259" y="1"/>
                    <a:pt x="55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2"/>
            <p:cNvSpPr/>
            <p:nvPr/>
          </p:nvSpPr>
          <p:spPr>
            <a:xfrm>
              <a:off x="3803258" y="4291949"/>
              <a:ext cx="110907" cy="25627"/>
            </a:xfrm>
            <a:custGeom>
              <a:avLst/>
              <a:gdLst/>
              <a:ahLst/>
              <a:cxnLst/>
              <a:rect l="l" t="t" r="r" b="b"/>
              <a:pathLst>
                <a:path w="2086" h="482" extrusionOk="0">
                  <a:moveTo>
                    <a:pt x="1871" y="0"/>
                  </a:moveTo>
                  <a:lnTo>
                    <a:pt x="214" y="161"/>
                  </a:lnTo>
                  <a:cubicBezTo>
                    <a:pt x="1" y="161"/>
                    <a:pt x="1" y="481"/>
                    <a:pt x="214" y="481"/>
                  </a:cubicBezTo>
                  <a:lnTo>
                    <a:pt x="1871" y="348"/>
                  </a:lnTo>
                  <a:cubicBezTo>
                    <a:pt x="2085" y="321"/>
                    <a:pt x="2085" y="0"/>
                    <a:pt x="18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2"/>
            <p:cNvSpPr/>
            <p:nvPr/>
          </p:nvSpPr>
          <p:spPr>
            <a:xfrm>
              <a:off x="3932561" y="4293331"/>
              <a:ext cx="29880" cy="18555"/>
            </a:xfrm>
            <a:custGeom>
              <a:avLst/>
              <a:gdLst/>
              <a:ahLst/>
              <a:cxnLst/>
              <a:rect l="l" t="t" r="r" b="b"/>
              <a:pathLst>
                <a:path w="562" h="349" extrusionOk="0">
                  <a:moveTo>
                    <a:pt x="214" y="1"/>
                  </a:moveTo>
                  <a:cubicBezTo>
                    <a:pt x="1" y="1"/>
                    <a:pt x="1" y="348"/>
                    <a:pt x="214" y="348"/>
                  </a:cubicBezTo>
                  <a:lnTo>
                    <a:pt x="321" y="348"/>
                  </a:lnTo>
                  <a:cubicBezTo>
                    <a:pt x="562" y="348"/>
                    <a:pt x="562" y="1"/>
                    <a:pt x="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2"/>
            <p:cNvSpPr/>
            <p:nvPr/>
          </p:nvSpPr>
          <p:spPr>
            <a:xfrm>
              <a:off x="4002211" y="4294713"/>
              <a:ext cx="2451075" cy="68320"/>
            </a:xfrm>
            <a:custGeom>
              <a:avLst/>
              <a:gdLst/>
              <a:ahLst/>
              <a:cxnLst/>
              <a:rect l="l" t="t" r="r" b="b"/>
              <a:pathLst>
                <a:path w="46101" h="1285" extrusionOk="0">
                  <a:moveTo>
                    <a:pt x="11764" y="0"/>
                  </a:moveTo>
                  <a:cubicBezTo>
                    <a:pt x="11308" y="0"/>
                    <a:pt x="10852" y="1"/>
                    <a:pt x="10396" y="2"/>
                  </a:cubicBezTo>
                  <a:cubicBezTo>
                    <a:pt x="7002" y="2"/>
                    <a:pt x="3608" y="28"/>
                    <a:pt x="241" y="82"/>
                  </a:cubicBezTo>
                  <a:cubicBezTo>
                    <a:pt x="0" y="82"/>
                    <a:pt x="0" y="429"/>
                    <a:pt x="241" y="429"/>
                  </a:cubicBezTo>
                  <a:lnTo>
                    <a:pt x="241" y="403"/>
                  </a:lnTo>
                  <a:cubicBezTo>
                    <a:pt x="3694" y="348"/>
                    <a:pt x="7147" y="321"/>
                    <a:pt x="10599" y="321"/>
                  </a:cubicBezTo>
                  <a:cubicBezTo>
                    <a:pt x="18984" y="321"/>
                    <a:pt x="27364" y="482"/>
                    <a:pt x="35731" y="803"/>
                  </a:cubicBezTo>
                  <a:cubicBezTo>
                    <a:pt x="39125" y="937"/>
                    <a:pt x="42493" y="1097"/>
                    <a:pt x="45887" y="1284"/>
                  </a:cubicBezTo>
                  <a:cubicBezTo>
                    <a:pt x="46100" y="1284"/>
                    <a:pt x="46100" y="937"/>
                    <a:pt x="45887" y="937"/>
                  </a:cubicBezTo>
                  <a:cubicBezTo>
                    <a:pt x="34529" y="320"/>
                    <a:pt x="23147" y="0"/>
                    <a:pt x="11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2"/>
            <p:cNvSpPr/>
            <p:nvPr/>
          </p:nvSpPr>
          <p:spPr>
            <a:xfrm>
              <a:off x="6471683" y="4347349"/>
              <a:ext cx="29933" cy="17120"/>
            </a:xfrm>
            <a:custGeom>
              <a:avLst/>
              <a:gdLst/>
              <a:ahLst/>
              <a:cxnLst/>
              <a:rect l="l" t="t" r="r" b="b"/>
              <a:pathLst>
                <a:path w="563" h="322" extrusionOk="0">
                  <a:moveTo>
                    <a:pt x="241" y="1"/>
                  </a:moveTo>
                  <a:cubicBezTo>
                    <a:pt x="1" y="1"/>
                    <a:pt x="1" y="321"/>
                    <a:pt x="241" y="321"/>
                  </a:cubicBezTo>
                  <a:lnTo>
                    <a:pt x="348" y="321"/>
                  </a:lnTo>
                  <a:cubicBezTo>
                    <a:pt x="562" y="321"/>
                    <a:pt x="562" y="1"/>
                    <a:pt x="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2"/>
            <p:cNvSpPr/>
            <p:nvPr/>
          </p:nvSpPr>
          <p:spPr>
            <a:xfrm>
              <a:off x="6522671" y="4338895"/>
              <a:ext cx="23660" cy="20363"/>
            </a:xfrm>
            <a:custGeom>
              <a:avLst/>
              <a:gdLst/>
              <a:ahLst/>
              <a:cxnLst/>
              <a:rect l="l" t="t" r="r" b="b"/>
              <a:pathLst>
                <a:path w="445" h="383" extrusionOk="0">
                  <a:moveTo>
                    <a:pt x="198" y="1"/>
                  </a:moveTo>
                  <a:cubicBezTo>
                    <a:pt x="123" y="1"/>
                    <a:pt x="53" y="47"/>
                    <a:pt x="31" y="160"/>
                  </a:cubicBezTo>
                  <a:cubicBezTo>
                    <a:pt x="1" y="308"/>
                    <a:pt x="87" y="382"/>
                    <a:pt x="178" y="382"/>
                  </a:cubicBezTo>
                  <a:cubicBezTo>
                    <a:pt x="201" y="382"/>
                    <a:pt x="225" y="377"/>
                    <a:pt x="247" y="368"/>
                  </a:cubicBezTo>
                  <a:lnTo>
                    <a:pt x="247" y="368"/>
                  </a:lnTo>
                  <a:cubicBezTo>
                    <a:pt x="262" y="372"/>
                    <a:pt x="276" y="373"/>
                    <a:pt x="291" y="373"/>
                  </a:cubicBezTo>
                  <a:cubicBezTo>
                    <a:pt x="371" y="373"/>
                    <a:pt x="445" y="320"/>
                    <a:pt x="432" y="213"/>
                  </a:cubicBezTo>
                  <a:cubicBezTo>
                    <a:pt x="416" y="89"/>
                    <a:pt x="30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2"/>
            <p:cNvSpPr/>
            <p:nvPr/>
          </p:nvSpPr>
          <p:spPr>
            <a:xfrm>
              <a:off x="6578284" y="4345914"/>
              <a:ext cx="1226255" cy="93947"/>
            </a:xfrm>
            <a:custGeom>
              <a:avLst/>
              <a:gdLst/>
              <a:ahLst/>
              <a:cxnLst/>
              <a:rect l="l" t="t" r="r" b="b"/>
              <a:pathLst>
                <a:path w="23064" h="1767" extrusionOk="0">
                  <a:moveTo>
                    <a:pt x="241" y="1"/>
                  </a:moveTo>
                  <a:cubicBezTo>
                    <a:pt x="0" y="1"/>
                    <a:pt x="0" y="321"/>
                    <a:pt x="241" y="321"/>
                  </a:cubicBezTo>
                  <a:cubicBezTo>
                    <a:pt x="7777" y="455"/>
                    <a:pt x="15314" y="963"/>
                    <a:pt x="22850" y="1765"/>
                  </a:cubicBezTo>
                  <a:cubicBezTo>
                    <a:pt x="22858" y="1766"/>
                    <a:pt x="22867" y="1766"/>
                    <a:pt x="22875" y="1766"/>
                  </a:cubicBezTo>
                  <a:cubicBezTo>
                    <a:pt x="23063" y="1766"/>
                    <a:pt x="23055" y="1470"/>
                    <a:pt x="22850" y="1444"/>
                  </a:cubicBezTo>
                  <a:cubicBezTo>
                    <a:pt x="15340" y="615"/>
                    <a:pt x="7804" y="134"/>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2"/>
            <p:cNvSpPr/>
            <p:nvPr/>
          </p:nvSpPr>
          <p:spPr>
            <a:xfrm>
              <a:off x="7832771" y="4424708"/>
              <a:ext cx="65556" cy="23287"/>
            </a:xfrm>
            <a:custGeom>
              <a:avLst/>
              <a:gdLst/>
              <a:ahLst/>
              <a:cxnLst/>
              <a:rect l="l" t="t" r="r" b="b"/>
              <a:pathLst>
                <a:path w="1233" h="438" extrusionOk="0">
                  <a:moveTo>
                    <a:pt x="254" y="1"/>
                  </a:moveTo>
                  <a:cubicBezTo>
                    <a:pt x="102" y="1"/>
                    <a:pt x="0" y="216"/>
                    <a:pt x="164" y="309"/>
                  </a:cubicBezTo>
                  <a:cubicBezTo>
                    <a:pt x="359" y="388"/>
                    <a:pt x="569" y="437"/>
                    <a:pt x="783" y="437"/>
                  </a:cubicBezTo>
                  <a:cubicBezTo>
                    <a:pt x="861" y="437"/>
                    <a:pt x="940" y="431"/>
                    <a:pt x="1019" y="416"/>
                  </a:cubicBezTo>
                  <a:cubicBezTo>
                    <a:pt x="1224" y="391"/>
                    <a:pt x="1232" y="94"/>
                    <a:pt x="1043" y="94"/>
                  </a:cubicBezTo>
                  <a:cubicBezTo>
                    <a:pt x="1035" y="94"/>
                    <a:pt x="1027" y="95"/>
                    <a:pt x="1019" y="96"/>
                  </a:cubicBezTo>
                  <a:cubicBezTo>
                    <a:pt x="959" y="102"/>
                    <a:pt x="899" y="106"/>
                    <a:pt x="839" y="106"/>
                  </a:cubicBezTo>
                  <a:cubicBezTo>
                    <a:pt x="660" y="106"/>
                    <a:pt x="484" y="76"/>
                    <a:pt x="324" y="15"/>
                  </a:cubicBezTo>
                  <a:cubicBezTo>
                    <a:pt x="300" y="5"/>
                    <a:pt x="277" y="1"/>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2"/>
            <p:cNvSpPr/>
            <p:nvPr/>
          </p:nvSpPr>
          <p:spPr>
            <a:xfrm>
              <a:off x="7922412" y="4435447"/>
              <a:ext cx="24244" cy="18502"/>
            </a:xfrm>
            <a:custGeom>
              <a:avLst/>
              <a:gdLst/>
              <a:ahLst/>
              <a:cxnLst/>
              <a:rect l="l" t="t" r="r" b="b"/>
              <a:pathLst>
                <a:path w="456" h="348" extrusionOk="0">
                  <a:moveTo>
                    <a:pt x="241" y="0"/>
                  </a:moveTo>
                  <a:cubicBezTo>
                    <a:pt x="1" y="0"/>
                    <a:pt x="1" y="348"/>
                    <a:pt x="241" y="348"/>
                  </a:cubicBezTo>
                  <a:cubicBezTo>
                    <a:pt x="455" y="348"/>
                    <a:pt x="455"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2"/>
            <p:cNvSpPr/>
            <p:nvPr/>
          </p:nvSpPr>
          <p:spPr>
            <a:xfrm>
              <a:off x="7975473" y="4445283"/>
              <a:ext cx="285722" cy="64439"/>
            </a:xfrm>
            <a:custGeom>
              <a:avLst/>
              <a:gdLst/>
              <a:ahLst/>
              <a:cxnLst/>
              <a:rect l="l" t="t" r="r" b="b"/>
              <a:pathLst>
                <a:path w="5374" h="1212" extrusionOk="0">
                  <a:moveTo>
                    <a:pt x="261" y="1"/>
                  </a:moveTo>
                  <a:cubicBezTo>
                    <a:pt x="66" y="1"/>
                    <a:pt x="0" y="299"/>
                    <a:pt x="206" y="350"/>
                  </a:cubicBezTo>
                  <a:lnTo>
                    <a:pt x="5096" y="1205"/>
                  </a:lnTo>
                  <a:cubicBezTo>
                    <a:pt x="5112" y="1209"/>
                    <a:pt x="5128" y="1211"/>
                    <a:pt x="5143" y="1211"/>
                  </a:cubicBezTo>
                  <a:cubicBezTo>
                    <a:pt x="5320" y="1211"/>
                    <a:pt x="5374" y="934"/>
                    <a:pt x="5176" y="884"/>
                  </a:cubicBezTo>
                  <a:lnTo>
                    <a:pt x="286" y="3"/>
                  </a:lnTo>
                  <a:cubicBezTo>
                    <a:pt x="277" y="1"/>
                    <a:pt x="269" y="1"/>
                    <a:pt x="2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2" name="Google Shape;3702;p72"/>
          <p:cNvSpPr/>
          <p:nvPr/>
        </p:nvSpPr>
        <p:spPr>
          <a:xfrm>
            <a:off x="7051922" y="19235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3" name="Google Shape;3703;p72"/>
          <p:cNvGrpSpPr/>
          <p:nvPr/>
        </p:nvGrpSpPr>
        <p:grpSpPr>
          <a:xfrm>
            <a:off x="7785543" y="1923599"/>
            <a:ext cx="346056" cy="345674"/>
            <a:chOff x="3303268" y="3817349"/>
            <a:chExt cx="346056" cy="345674"/>
          </a:xfrm>
        </p:grpSpPr>
        <p:sp>
          <p:nvSpPr>
            <p:cNvPr id="3704" name="Google Shape;3704;p72"/>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2"/>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2"/>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2"/>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2"/>
          <p:cNvGrpSpPr/>
          <p:nvPr/>
        </p:nvGrpSpPr>
        <p:grpSpPr>
          <a:xfrm>
            <a:off x="7051936" y="2697674"/>
            <a:ext cx="345642" cy="345674"/>
            <a:chOff x="5549861" y="3817349"/>
            <a:chExt cx="345642" cy="345674"/>
          </a:xfrm>
        </p:grpSpPr>
        <p:sp>
          <p:nvSpPr>
            <p:cNvPr id="3709" name="Google Shape;3709;p72"/>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2"/>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2"/>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2"/>
          <p:cNvGrpSpPr/>
          <p:nvPr/>
        </p:nvGrpSpPr>
        <p:grpSpPr>
          <a:xfrm>
            <a:off x="7785585" y="2697686"/>
            <a:ext cx="346024" cy="345674"/>
            <a:chOff x="4201447" y="3817349"/>
            <a:chExt cx="346024" cy="345674"/>
          </a:xfrm>
        </p:grpSpPr>
        <p:sp>
          <p:nvSpPr>
            <p:cNvPr id="3713" name="Google Shape;3713;p72"/>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2"/>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2142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Success Criteria</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257300"/>
            <a:ext cx="59531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Quick Vocab Quiz</a:t>
            </a:r>
            <a:endParaRPr dirty="0"/>
          </a:p>
        </p:txBody>
      </p:sp>
      <p:sp>
        <p:nvSpPr>
          <p:cNvPr id="6" name="Google Shape;1619;p39"/>
          <p:cNvSpPr txBox="1">
            <a:spLocks noGrp="1"/>
          </p:cNvSpPr>
          <p:nvPr>
            <p:ph type="title"/>
          </p:nvPr>
        </p:nvSpPr>
        <p:spPr>
          <a:xfrm>
            <a:off x="1331640" y="98757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chemeClr val="accent2"/>
                </a:solidFill>
              </a:rPr>
              <a:t>Match the vocab to the definition</a:t>
            </a:r>
            <a:endParaRPr sz="2000" dirty="0"/>
          </a:p>
        </p:txBody>
      </p:sp>
      <p:sp>
        <p:nvSpPr>
          <p:cNvPr id="7" name="Google Shape;1693;p42"/>
          <p:cNvSpPr txBox="1">
            <a:spLocks noGrp="1"/>
          </p:cNvSpPr>
          <p:nvPr>
            <p:ph type="title"/>
          </p:nvPr>
        </p:nvSpPr>
        <p:spPr>
          <a:xfrm>
            <a:off x="-828600" y="1707654"/>
            <a:ext cx="4789800" cy="5205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2400" dirty="0" smtClean="0">
                <a:solidFill>
                  <a:schemeClr val="accent2"/>
                </a:solidFill>
              </a:rPr>
              <a:t>monolithic</a:t>
            </a:r>
            <a:r>
              <a:rPr lang="en" sz="2400" dirty="0" smtClean="0">
                <a:solidFill>
                  <a:schemeClr val="accent2"/>
                </a:solidFill>
              </a:rPr>
              <a:t/>
            </a:r>
            <a:br>
              <a:rPr lang="en" sz="2400" dirty="0" smtClean="0">
                <a:solidFill>
                  <a:schemeClr val="accent2"/>
                </a:solidFill>
              </a:rPr>
            </a:br>
            <a:r>
              <a:rPr lang="en" sz="2400" dirty="0" smtClean="0">
                <a:solidFill>
                  <a:schemeClr val="accent2"/>
                </a:solidFill>
              </a:rPr>
              <a:t>etched</a:t>
            </a:r>
            <a:r>
              <a:rPr lang="en" sz="2400" dirty="0" smtClean="0">
                <a:solidFill>
                  <a:schemeClr val="accent2"/>
                </a:solidFill>
              </a:rPr>
              <a:t/>
            </a:r>
            <a:br>
              <a:rPr lang="en" sz="2400" dirty="0" smtClean="0">
                <a:solidFill>
                  <a:schemeClr val="accent2"/>
                </a:solidFill>
              </a:rPr>
            </a:br>
            <a:r>
              <a:rPr lang="en" sz="2400" dirty="0" smtClean="0">
                <a:solidFill>
                  <a:schemeClr val="accent2"/>
                </a:solidFill>
              </a:rPr>
              <a:t>otherworldly</a:t>
            </a:r>
            <a:r>
              <a:rPr lang="en" sz="2400" dirty="0" smtClean="0">
                <a:solidFill>
                  <a:schemeClr val="accent2"/>
                </a:solidFill>
              </a:rPr>
              <a:t/>
            </a:r>
            <a:br>
              <a:rPr lang="en" sz="2400" dirty="0" smtClean="0">
                <a:solidFill>
                  <a:schemeClr val="accent2"/>
                </a:solidFill>
              </a:rPr>
            </a:br>
            <a:r>
              <a:rPr lang="en" sz="2400" dirty="0" smtClean="0">
                <a:solidFill>
                  <a:schemeClr val="accent2"/>
                </a:solidFill>
              </a:rPr>
              <a:t>pulsate</a:t>
            </a:r>
            <a:endParaRPr sz="2400" dirty="0"/>
          </a:p>
        </p:txBody>
      </p:sp>
      <p:sp>
        <p:nvSpPr>
          <p:cNvPr id="8" name="Google Shape;1619;p39"/>
          <p:cNvSpPr txBox="1">
            <a:spLocks noGrp="1"/>
          </p:cNvSpPr>
          <p:nvPr>
            <p:ph type="title"/>
          </p:nvPr>
        </p:nvSpPr>
        <p:spPr>
          <a:xfrm>
            <a:off x="3635896" y="1851670"/>
            <a:ext cx="5400600" cy="572700"/>
          </a:xfrm>
          <a:prstGeom prst="rect">
            <a:avLst/>
          </a:prstGeom>
        </p:spPr>
        <p:txBody>
          <a:bodyPr spcFirstLastPara="1" wrap="square" lIns="91425" tIns="91425" rIns="91425" bIns="91425" anchor="t" anchorCtr="0">
            <a:noAutofit/>
          </a:bodyPr>
          <a:lstStyle/>
          <a:p>
            <a:pPr algn="l"/>
            <a:r>
              <a:rPr lang="en-GB" sz="1500" b="0" dirty="0">
                <a:latin typeface="+mj-lt"/>
              </a:rPr>
              <a:t>refers to something that belongs or relates to a realm or world beyond the physical or observable reality, often described as supernatural or alien in nature..</a:t>
            </a:r>
            <a:r>
              <a:rPr lang="en-GB" sz="1500" b="0" dirty="0" smtClean="0">
                <a:latin typeface="+mj-lt"/>
              </a:rPr>
              <a:t/>
            </a:r>
            <a:br>
              <a:rPr lang="en-GB" sz="1500" b="0" dirty="0" smtClean="0">
                <a:latin typeface="+mj-lt"/>
              </a:rPr>
            </a:br>
            <a:r>
              <a:rPr lang="en-GB" sz="1500" b="0" dirty="0" smtClean="0">
                <a:latin typeface="+mj-lt"/>
              </a:rPr>
              <a:t/>
            </a:r>
            <a:br>
              <a:rPr lang="en-GB" sz="1500" b="0" dirty="0" smtClean="0">
                <a:latin typeface="+mj-lt"/>
              </a:rPr>
            </a:br>
            <a:r>
              <a:rPr lang="en-GB" sz="1500" b="0" dirty="0">
                <a:latin typeface="+mj-lt"/>
              </a:rPr>
              <a:t>refers to something that is massive, uniform, and singular in nature. </a:t>
            </a:r>
            <a:r>
              <a:rPr lang="en-GB" sz="1500" b="0" dirty="0" smtClean="0">
                <a:latin typeface="+mj-lt"/>
              </a:rPr>
              <a:t/>
            </a:r>
            <a:br>
              <a:rPr lang="en-GB" sz="1500" b="0" dirty="0" smtClean="0">
                <a:latin typeface="+mj-lt"/>
              </a:rPr>
            </a:br>
            <a:r>
              <a:rPr lang="en-GB" sz="1500" b="0" dirty="0">
                <a:latin typeface="+mj-lt"/>
              </a:rPr>
              <a:t/>
            </a:r>
            <a:br>
              <a:rPr lang="en-GB" sz="1500" b="0" dirty="0">
                <a:latin typeface="+mj-lt"/>
              </a:rPr>
            </a:br>
            <a:r>
              <a:rPr lang="en-GB" sz="1500" b="0" dirty="0">
                <a:latin typeface="+mj-lt"/>
              </a:rPr>
              <a:t>means to expand and contract rhythmically or regularly, usually in a way that can be seen or felt.</a:t>
            </a:r>
            <a:r>
              <a:rPr lang="en-GB" sz="1500" b="0" dirty="0" smtClean="0">
                <a:latin typeface="+mj-lt"/>
              </a:rPr>
              <a:t/>
            </a:r>
            <a:br>
              <a:rPr lang="en-GB" sz="1500" b="0" dirty="0" smtClean="0">
                <a:latin typeface="+mj-lt"/>
              </a:rPr>
            </a:br>
            <a:r>
              <a:rPr lang="en-GB" sz="1500" b="0" dirty="0">
                <a:latin typeface="+mj-lt"/>
              </a:rPr>
              <a:t/>
            </a:r>
            <a:br>
              <a:rPr lang="en-GB" sz="1500" b="0" dirty="0">
                <a:latin typeface="+mj-lt"/>
              </a:rPr>
            </a:br>
            <a:r>
              <a:rPr lang="en-GB" sz="1500" b="0" dirty="0">
                <a:latin typeface="+mj-lt"/>
              </a:rPr>
              <a:t>refers to something that has been engraved, carved, or marked onto a surface through a process of cutting or burning. </a:t>
            </a:r>
            <a:endParaRPr lang="en-GB" sz="1500" b="0" dirty="0">
              <a:latin typeface="+mj-lt"/>
            </a:endParaRPr>
          </a:p>
        </p:txBody>
      </p:sp>
    </p:spTree>
    <p:extLst>
      <p:ext uri="{BB962C8B-B14F-4D97-AF65-F5344CB8AC3E}">
        <p14:creationId xmlns:p14="http://schemas.microsoft.com/office/powerpoint/2010/main" val="30785318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Purpose and Outcome</a:t>
            </a:r>
            <a:endParaRPr dirty="0"/>
          </a:p>
        </p:txBody>
      </p:sp>
      <p:sp>
        <p:nvSpPr>
          <p:cNvPr id="6" name="Google Shape;1619;p39"/>
          <p:cNvSpPr txBox="1">
            <a:spLocks noGrp="1"/>
          </p:cNvSpPr>
          <p:nvPr>
            <p:ph type="title"/>
          </p:nvPr>
        </p:nvSpPr>
        <p:spPr>
          <a:xfrm>
            <a:off x="611560" y="170765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smtClean="0">
                <a:solidFill>
                  <a:schemeClr val="accent2"/>
                </a:solidFill>
              </a:rPr>
              <a:t>T</a:t>
            </a:r>
            <a:r>
              <a:rPr lang="en" sz="2000" dirty="0" smtClean="0">
                <a:solidFill>
                  <a:schemeClr val="accent2"/>
                </a:solidFill>
              </a:rPr>
              <a:t>o inform</a:t>
            </a:r>
            <a:br>
              <a:rPr lang="en" sz="2000" dirty="0" smtClean="0">
                <a:solidFill>
                  <a:schemeClr val="accent2"/>
                </a:solidFill>
              </a:rPr>
            </a:br>
            <a:r>
              <a:rPr lang="en" sz="2000" dirty="0">
                <a:solidFill>
                  <a:schemeClr val="accent2"/>
                </a:solidFill>
              </a:rPr>
              <a:t/>
            </a:r>
            <a:br>
              <a:rPr lang="en" sz="2000" dirty="0">
                <a:solidFill>
                  <a:schemeClr val="accent2"/>
                </a:solidFill>
              </a:rPr>
            </a:br>
            <a:r>
              <a:rPr lang="en" sz="2000" dirty="0" smtClean="0">
                <a:solidFill>
                  <a:schemeClr val="accent2"/>
                </a:solidFill>
              </a:rPr>
              <a:t>a retelling of w</a:t>
            </a:r>
            <a:r>
              <a:rPr lang="en-GB" sz="2000" dirty="0" smtClean="0">
                <a:solidFill>
                  <a:schemeClr val="accent2"/>
                </a:solidFill>
              </a:rPr>
              <a:t>ha</a:t>
            </a:r>
            <a:r>
              <a:rPr lang="en" sz="2000" dirty="0" smtClean="0">
                <a:solidFill>
                  <a:schemeClr val="accent2"/>
                </a:solidFill>
              </a:rPr>
              <a:t>t happened when Lexi and Tim found the Orb and met the aliens.</a:t>
            </a:r>
            <a:endParaRPr sz="2000" dirty="0"/>
          </a:p>
        </p:txBody>
      </p:sp>
    </p:spTree>
    <p:extLst>
      <p:ext uri="{BB962C8B-B14F-4D97-AF65-F5344CB8AC3E}">
        <p14:creationId xmlns:p14="http://schemas.microsoft.com/office/powerpoint/2010/main" val="5467769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8" y="0"/>
            <a:ext cx="4724767"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Chapter </a:t>
            </a:r>
            <a:r>
              <a:rPr lang="en" dirty="0" smtClean="0">
                <a:solidFill>
                  <a:schemeClr val="accent2">
                    <a:lumMod val="60000"/>
                    <a:lumOff val="40000"/>
                  </a:schemeClr>
                </a:solidFill>
              </a:rPr>
              <a:t>5</a:t>
            </a:r>
            <a:endParaRPr dirty="0">
              <a:solidFill>
                <a:schemeClr val="accent2">
                  <a:lumMod val="60000"/>
                  <a:lumOff val="40000"/>
                </a:schemeClr>
              </a:solidFill>
            </a:endParaRPr>
          </a:p>
        </p:txBody>
      </p:sp>
      <p:grpSp>
        <p:nvGrpSpPr>
          <p:cNvPr id="2424" name="Google Shape;2424;p52"/>
          <p:cNvGrpSpPr/>
          <p:nvPr/>
        </p:nvGrpSpPr>
        <p:grpSpPr>
          <a:xfrm>
            <a:off x="-371819" y="3098839"/>
            <a:ext cx="2667669" cy="2547169"/>
            <a:chOff x="-371804" y="2876411"/>
            <a:chExt cx="2900586" cy="2769866"/>
          </a:xfrm>
        </p:grpSpPr>
        <p:sp>
          <p:nvSpPr>
            <p:cNvPr id="2425" name="Google Shape;2425;p52"/>
            <p:cNvSpPr/>
            <p:nvPr/>
          </p:nvSpPr>
          <p:spPr>
            <a:xfrm rot="2945883">
              <a:off x="115565" y="3894525"/>
              <a:ext cx="905361" cy="1703505"/>
            </a:xfrm>
            <a:prstGeom prst="trapezoid">
              <a:avLst>
                <a:gd name="adj" fmla="val 31712"/>
              </a:avLst>
            </a:pr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6" name="Google Shape;2426;p52"/>
            <p:cNvCxnSpPr/>
            <p:nvPr/>
          </p:nvCxnSpPr>
          <p:spPr>
            <a:xfrm rot="10800000" flipH="1">
              <a:off x="414440" y="4111530"/>
              <a:ext cx="607800" cy="376800"/>
            </a:xfrm>
            <a:prstGeom prst="straightConnector1">
              <a:avLst/>
            </a:prstGeom>
            <a:noFill/>
            <a:ln w="19050" cap="flat" cmpd="sng">
              <a:solidFill>
                <a:schemeClr val="accent2"/>
              </a:solidFill>
              <a:prstDash val="solid"/>
              <a:round/>
              <a:headEnd type="none" w="med" len="med"/>
              <a:tailEnd type="none" w="med" len="med"/>
            </a:ln>
          </p:spPr>
        </p:cxnSp>
        <p:grpSp>
          <p:nvGrpSpPr>
            <p:cNvPr id="2427" name="Google Shape;2427;p52"/>
            <p:cNvGrpSpPr/>
            <p:nvPr/>
          </p:nvGrpSpPr>
          <p:grpSpPr>
            <a:xfrm rot="5400000">
              <a:off x="737402" y="2875010"/>
              <a:ext cx="1789977" cy="1792780"/>
              <a:chOff x="1690910" y="933688"/>
              <a:chExt cx="1569742" cy="1572063"/>
            </a:xfrm>
          </p:grpSpPr>
          <p:sp>
            <p:nvSpPr>
              <p:cNvPr id="2428" name="Google Shape;2428;p52"/>
              <p:cNvSpPr/>
              <p:nvPr/>
            </p:nvSpPr>
            <p:spPr>
              <a:xfrm>
                <a:off x="2687370" y="1932487"/>
                <a:ext cx="328775" cy="328794"/>
              </a:xfrm>
              <a:custGeom>
                <a:avLst/>
                <a:gdLst/>
                <a:ahLst/>
                <a:cxnLst/>
                <a:rect l="l" t="t" r="r" b="b"/>
                <a:pathLst>
                  <a:path w="17288" h="17289" extrusionOk="0">
                    <a:moveTo>
                      <a:pt x="9513" y="1"/>
                    </a:moveTo>
                    <a:lnTo>
                      <a:pt x="6540" y="6495"/>
                    </a:lnTo>
                    <a:lnTo>
                      <a:pt x="1" y="9513"/>
                    </a:lnTo>
                    <a:lnTo>
                      <a:pt x="3613" y="17288"/>
                    </a:lnTo>
                    <a:lnTo>
                      <a:pt x="10473" y="10474"/>
                    </a:lnTo>
                    <a:lnTo>
                      <a:pt x="17288" y="3614"/>
                    </a:lnTo>
                    <a:lnTo>
                      <a:pt x="9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2"/>
              <p:cNvSpPr/>
              <p:nvPr/>
            </p:nvSpPr>
            <p:spPr>
              <a:xfrm>
                <a:off x="2811745" y="1984672"/>
                <a:ext cx="158302" cy="147005"/>
              </a:xfrm>
              <a:custGeom>
                <a:avLst/>
                <a:gdLst/>
                <a:ahLst/>
                <a:cxnLst/>
                <a:rect l="l" t="t" r="r" b="b"/>
                <a:pathLst>
                  <a:path w="8324" h="7730" extrusionOk="0">
                    <a:moveTo>
                      <a:pt x="1692" y="1"/>
                    </a:moveTo>
                    <a:lnTo>
                      <a:pt x="0" y="3751"/>
                    </a:lnTo>
                    <a:lnTo>
                      <a:pt x="3933" y="7730"/>
                    </a:lnTo>
                    <a:lnTo>
                      <a:pt x="8324" y="3294"/>
                    </a:lnTo>
                    <a:lnTo>
                      <a:pt x="1692"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2"/>
              <p:cNvSpPr/>
              <p:nvPr/>
            </p:nvSpPr>
            <p:spPr>
              <a:xfrm>
                <a:off x="2091609" y="2193408"/>
                <a:ext cx="446189" cy="300077"/>
              </a:xfrm>
              <a:custGeom>
                <a:avLst/>
                <a:gdLst/>
                <a:ahLst/>
                <a:cxnLst/>
                <a:rect l="l" t="t" r="r" b="b"/>
                <a:pathLst>
                  <a:path w="23462" h="15779" extrusionOk="0">
                    <a:moveTo>
                      <a:pt x="21220" y="1"/>
                    </a:moveTo>
                    <a:lnTo>
                      <a:pt x="5991" y="367"/>
                    </a:lnTo>
                    <a:cubicBezTo>
                      <a:pt x="0" y="10520"/>
                      <a:pt x="23461" y="15779"/>
                      <a:pt x="23461" y="15779"/>
                    </a:cubicBezTo>
                    <a:cubicBezTo>
                      <a:pt x="23461" y="15779"/>
                      <a:pt x="16007" y="5855"/>
                      <a:pt x="2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2"/>
              <p:cNvSpPr/>
              <p:nvPr/>
            </p:nvSpPr>
            <p:spPr>
              <a:xfrm>
                <a:off x="2205543" y="2194282"/>
                <a:ext cx="332255" cy="300077"/>
              </a:xfrm>
              <a:custGeom>
                <a:avLst/>
                <a:gdLst/>
                <a:ahLst/>
                <a:cxnLst/>
                <a:rect l="l" t="t" r="r" b="b"/>
                <a:pathLst>
                  <a:path w="17471" h="15779" extrusionOk="0">
                    <a:moveTo>
                      <a:pt x="15229" y="1"/>
                    </a:moveTo>
                    <a:lnTo>
                      <a:pt x="0" y="321"/>
                    </a:lnTo>
                    <a:lnTo>
                      <a:pt x="6403" y="4711"/>
                    </a:lnTo>
                    <a:cubicBezTo>
                      <a:pt x="6403" y="4711"/>
                      <a:pt x="8369" y="12303"/>
                      <a:pt x="17470" y="15779"/>
                    </a:cubicBezTo>
                    <a:cubicBezTo>
                      <a:pt x="17470" y="15779"/>
                      <a:pt x="10016" y="5854"/>
                      <a:pt x="15229"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2"/>
              <p:cNvSpPr/>
              <p:nvPr/>
            </p:nvSpPr>
            <p:spPr>
              <a:xfrm>
                <a:off x="2949165" y="1431776"/>
                <a:ext cx="300077" cy="350283"/>
              </a:xfrm>
              <a:custGeom>
                <a:avLst/>
                <a:gdLst/>
                <a:ahLst/>
                <a:cxnLst/>
                <a:rect l="l" t="t" r="r" b="b"/>
                <a:pathLst>
                  <a:path w="15779" h="18419" extrusionOk="0">
                    <a:moveTo>
                      <a:pt x="3603" y="1"/>
                    </a:moveTo>
                    <a:cubicBezTo>
                      <a:pt x="2572" y="1"/>
                      <a:pt x="1478" y="306"/>
                      <a:pt x="320" y="994"/>
                    </a:cubicBezTo>
                    <a:lnTo>
                      <a:pt x="0" y="16223"/>
                    </a:lnTo>
                    <a:cubicBezTo>
                      <a:pt x="1512" y="14866"/>
                      <a:pt x="3306" y="14364"/>
                      <a:pt x="5132" y="14364"/>
                    </a:cubicBezTo>
                    <a:cubicBezTo>
                      <a:pt x="10323" y="14364"/>
                      <a:pt x="15778" y="18418"/>
                      <a:pt x="15778" y="18418"/>
                    </a:cubicBezTo>
                    <a:cubicBezTo>
                      <a:pt x="15778" y="18418"/>
                      <a:pt x="11614" y="1"/>
                      <a:pt x="3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2"/>
              <p:cNvSpPr/>
              <p:nvPr/>
            </p:nvSpPr>
            <p:spPr>
              <a:xfrm>
                <a:off x="2949165" y="1450660"/>
                <a:ext cx="300933" cy="331399"/>
              </a:xfrm>
              <a:custGeom>
                <a:avLst/>
                <a:gdLst/>
                <a:ahLst/>
                <a:cxnLst/>
                <a:rect l="l" t="t" r="r" b="b"/>
                <a:pathLst>
                  <a:path w="15824" h="17426" extrusionOk="0">
                    <a:moveTo>
                      <a:pt x="320" y="1"/>
                    </a:moveTo>
                    <a:lnTo>
                      <a:pt x="0" y="15230"/>
                    </a:lnTo>
                    <a:cubicBezTo>
                      <a:pt x="1512" y="13873"/>
                      <a:pt x="3306" y="13371"/>
                      <a:pt x="5133" y="13371"/>
                    </a:cubicBezTo>
                    <a:cubicBezTo>
                      <a:pt x="10326" y="13371"/>
                      <a:pt x="15790" y="17425"/>
                      <a:pt x="15824" y="17425"/>
                    </a:cubicBezTo>
                    <a:cubicBezTo>
                      <a:pt x="12302" y="8324"/>
                      <a:pt x="4756" y="6403"/>
                      <a:pt x="4756" y="6403"/>
                    </a:cubicBezTo>
                    <a:lnTo>
                      <a:pt x="320"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1703709" y="947952"/>
                <a:ext cx="1349843" cy="1288949"/>
              </a:xfrm>
              <a:custGeom>
                <a:avLst/>
                <a:gdLst/>
                <a:ahLst/>
                <a:cxnLst/>
                <a:rect l="l" t="t" r="r" b="b"/>
                <a:pathLst>
                  <a:path w="70979" h="67777" extrusionOk="0">
                    <a:moveTo>
                      <a:pt x="0" y="1"/>
                    </a:moveTo>
                    <a:cubicBezTo>
                      <a:pt x="0" y="1"/>
                      <a:pt x="2744" y="44637"/>
                      <a:pt x="18980" y="60872"/>
                    </a:cubicBezTo>
                    <a:cubicBezTo>
                      <a:pt x="23592" y="65506"/>
                      <a:pt x="29768" y="67777"/>
                      <a:pt x="36218" y="67777"/>
                    </a:cubicBezTo>
                    <a:cubicBezTo>
                      <a:pt x="43901" y="67777"/>
                      <a:pt x="51975" y="64555"/>
                      <a:pt x="58264" y="58265"/>
                    </a:cubicBezTo>
                    <a:cubicBezTo>
                      <a:pt x="69789" y="46740"/>
                      <a:pt x="70978" y="29133"/>
                      <a:pt x="60825" y="19026"/>
                    </a:cubicBezTo>
                    <a:cubicBezTo>
                      <a:pt x="44636" y="2791"/>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2"/>
              <p:cNvSpPr/>
              <p:nvPr/>
            </p:nvSpPr>
            <p:spPr>
              <a:xfrm>
                <a:off x="1703709" y="947952"/>
                <a:ext cx="495767" cy="496642"/>
              </a:xfrm>
              <a:custGeom>
                <a:avLst/>
                <a:gdLst/>
                <a:ahLst/>
                <a:cxnLst/>
                <a:rect l="l" t="t" r="r" b="b"/>
                <a:pathLst>
                  <a:path w="26069" h="26115" extrusionOk="0">
                    <a:moveTo>
                      <a:pt x="0" y="1"/>
                    </a:moveTo>
                    <a:lnTo>
                      <a:pt x="0" y="1"/>
                    </a:lnTo>
                    <a:cubicBezTo>
                      <a:pt x="641" y="8782"/>
                      <a:pt x="1921" y="17517"/>
                      <a:pt x="3750" y="26115"/>
                    </a:cubicBezTo>
                    <a:cubicBezTo>
                      <a:pt x="8552" y="23691"/>
                      <a:pt x="12943" y="20535"/>
                      <a:pt x="16693" y="16739"/>
                    </a:cubicBezTo>
                    <a:cubicBezTo>
                      <a:pt x="20534" y="12989"/>
                      <a:pt x="23690" y="8599"/>
                      <a:pt x="26068" y="3797"/>
                    </a:cubicBezTo>
                    <a:cubicBezTo>
                      <a:pt x="17470" y="1967"/>
                      <a:pt x="8735" y="68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2"/>
              <p:cNvSpPr/>
              <p:nvPr/>
            </p:nvSpPr>
            <p:spPr>
              <a:xfrm>
                <a:off x="2115096" y="1328035"/>
                <a:ext cx="687977" cy="687977"/>
              </a:xfrm>
              <a:custGeom>
                <a:avLst/>
                <a:gdLst/>
                <a:ahLst/>
                <a:cxnLst/>
                <a:rect l="l" t="t" r="r" b="b"/>
                <a:pathLst>
                  <a:path w="36176" h="36176" extrusionOk="0">
                    <a:moveTo>
                      <a:pt x="18110" y="0"/>
                    </a:moveTo>
                    <a:cubicBezTo>
                      <a:pt x="8095" y="0"/>
                      <a:pt x="0" y="8095"/>
                      <a:pt x="0" y="18065"/>
                    </a:cubicBezTo>
                    <a:cubicBezTo>
                      <a:pt x="0" y="28081"/>
                      <a:pt x="8095" y="36175"/>
                      <a:pt x="18110" y="36175"/>
                    </a:cubicBezTo>
                    <a:cubicBezTo>
                      <a:pt x="28080" y="36175"/>
                      <a:pt x="36175" y="28081"/>
                      <a:pt x="36175" y="18065"/>
                    </a:cubicBezTo>
                    <a:cubicBezTo>
                      <a:pt x="36175" y="8095"/>
                      <a:pt x="28080" y="0"/>
                      <a:pt x="18110"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2"/>
              <p:cNvSpPr/>
              <p:nvPr/>
            </p:nvSpPr>
            <p:spPr>
              <a:xfrm>
                <a:off x="2105530" y="1350647"/>
                <a:ext cx="641879" cy="641879"/>
              </a:xfrm>
              <a:custGeom>
                <a:avLst/>
                <a:gdLst/>
                <a:ahLst/>
                <a:cxnLst/>
                <a:rect l="l" t="t" r="r" b="b"/>
                <a:pathLst>
                  <a:path w="33752" h="33752" extrusionOk="0">
                    <a:moveTo>
                      <a:pt x="16876" y="0"/>
                    </a:moveTo>
                    <a:cubicBezTo>
                      <a:pt x="7592" y="0"/>
                      <a:pt x="0" y="7592"/>
                      <a:pt x="0" y="16876"/>
                    </a:cubicBezTo>
                    <a:cubicBezTo>
                      <a:pt x="0" y="26206"/>
                      <a:pt x="7592" y="33751"/>
                      <a:pt x="16876" y="33751"/>
                    </a:cubicBezTo>
                    <a:cubicBezTo>
                      <a:pt x="26205" y="33751"/>
                      <a:pt x="33751" y="26206"/>
                      <a:pt x="33751" y="16876"/>
                    </a:cubicBezTo>
                    <a:cubicBezTo>
                      <a:pt x="33751" y="7592"/>
                      <a:pt x="26205" y="0"/>
                      <a:pt x="16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2"/>
              <p:cNvSpPr/>
              <p:nvPr/>
            </p:nvSpPr>
            <p:spPr>
              <a:xfrm>
                <a:off x="2226405" y="1471541"/>
                <a:ext cx="400965" cy="400965"/>
              </a:xfrm>
              <a:custGeom>
                <a:avLst/>
                <a:gdLst/>
                <a:ahLst/>
                <a:cxnLst/>
                <a:rect l="l" t="t" r="r" b="b"/>
                <a:pathLst>
                  <a:path w="21084" h="21084" extrusionOk="0">
                    <a:moveTo>
                      <a:pt x="10520" y="0"/>
                    </a:moveTo>
                    <a:cubicBezTo>
                      <a:pt x="4711" y="0"/>
                      <a:pt x="1" y="4711"/>
                      <a:pt x="1" y="10519"/>
                    </a:cubicBezTo>
                    <a:cubicBezTo>
                      <a:pt x="1" y="16373"/>
                      <a:pt x="4711" y="21083"/>
                      <a:pt x="10520" y="21083"/>
                    </a:cubicBezTo>
                    <a:cubicBezTo>
                      <a:pt x="16373" y="21083"/>
                      <a:pt x="21084" y="16373"/>
                      <a:pt x="21084" y="10519"/>
                    </a:cubicBezTo>
                    <a:cubicBezTo>
                      <a:pt x="21084" y="4711"/>
                      <a:pt x="16373" y="0"/>
                      <a:pt x="10520" y="0"/>
                    </a:cubicBezTo>
                    <a:close/>
                  </a:path>
                </a:pathLst>
              </a:custGeom>
              <a:solidFill>
                <a:srgbClr val="76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a:off x="2245556" y="1593520"/>
                <a:ext cx="193959" cy="145046"/>
              </a:xfrm>
              <a:custGeom>
                <a:avLst/>
                <a:gdLst/>
                <a:ahLst/>
                <a:cxnLst/>
                <a:rect l="l" t="t" r="r" b="b"/>
                <a:pathLst>
                  <a:path w="10199" h="7627" extrusionOk="0">
                    <a:moveTo>
                      <a:pt x="5105" y="0"/>
                    </a:moveTo>
                    <a:cubicBezTo>
                      <a:pt x="4127" y="0"/>
                      <a:pt x="3156" y="378"/>
                      <a:pt x="2424" y="1132"/>
                    </a:cubicBezTo>
                    <a:cubicBezTo>
                      <a:pt x="0" y="3510"/>
                      <a:pt x="1738" y="7626"/>
                      <a:pt x="5122" y="7626"/>
                    </a:cubicBezTo>
                    <a:cubicBezTo>
                      <a:pt x="8506" y="7626"/>
                      <a:pt x="10199" y="3510"/>
                      <a:pt x="7820" y="1132"/>
                    </a:cubicBezTo>
                    <a:cubicBezTo>
                      <a:pt x="7066" y="378"/>
                      <a:pt x="6083" y="0"/>
                      <a:pt x="5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a:off x="2389062" y="1639618"/>
                <a:ext cx="104387" cy="78067"/>
              </a:xfrm>
              <a:custGeom>
                <a:avLst/>
                <a:gdLst/>
                <a:ahLst/>
                <a:cxnLst/>
                <a:rect l="l" t="t" r="r" b="b"/>
                <a:pathLst>
                  <a:path w="5489" h="4105" extrusionOk="0">
                    <a:moveTo>
                      <a:pt x="2744" y="0"/>
                    </a:moveTo>
                    <a:cubicBezTo>
                      <a:pt x="2218" y="0"/>
                      <a:pt x="1692" y="195"/>
                      <a:pt x="1281" y="583"/>
                    </a:cubicBezTo>
                    <a:cubicBezTo>
                      <a:pt x="0" y="1864"/>
                      <a:pt x="915" y="4105"/>
                      <a:pt x="2744" y="4105"/>
                    </a:cubicBezTo>
                    <a:cubicBezTo>
                      <a:pt x="4573" y="4105"/>
                      <a:pt x="5488" y="1864"/>
                      <a:pt x="4207" y="583"/>
                    </a:cubicBezTo>
                    <a:cubicBezTo>
                      <a:pt x="3796" y="195"/>
                      <a:pt x="3270"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2"/>
              <p:cNvSpPr/>
              <p:nvPr/>
            </p:nvSpPr>
            <p:spPr>
              <a:xfrm>
                <a:off x="1703709" y="947952"/>
                <a:ext cx="1312436" cy="819312"/>
              </a:xfrm>
              <a:custGeom>
                <a:avLst/>
                <a:gdLst/>
                <a:ahLst/>
                <a:cxnLst/>
                <a:rect l="l" t="t" r="r" b="b"/>
                <a:pathLst>
                  <a:path w="69012" h="43082" extrusionOk="0">
                    <a:moveTo>
                      <a:pt x="0" y="1"/>
                    </a:moveTo>
                    <a:lnTo>
                      <a:pt x="0" y="1"/>
                    </a:lnTo>
                    <a:cubicBezTo>
                      <a:pt x="42761" y="12349"/>
                      <a:pt x="66130" y="21999"/>
                      <a:pt x="66908" y="43082"/>
                    </a:cubicBezTo>
                    <a:cubicBezTo>
                      <a:pt x="69012" y="34301"/>
                      <a:pt x="67091" y="25246"/>
                      <a:pt x="60825" y="19026"/>
                    </a:cubicBezTo>
                    <a:cubicBezTo>
                      <a:pt x="44636" y="2791"/>
                      <a:pt x="1" y="1"/>
                      <a:pt x="0"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760229" y="1185385"/>
                <a:ext cx="610576" cy="999389"/>
              </a:xfrm>
              <a:custGeom>
                <a:avLst/>
                <a:gdLst/>
                <a:ahLst/>
                <a:cxnLst/>
                <a:rect l="l" t="t" r="r" b="b"/>
                <a:pathLst>
                  <a:path w="32106" h="52551" extrusionOk="0">
                    <a:moveTo>
                      <a:pt x="1" y="1"/>
                    </a:moveTo>
                    <a:cubicBezTo>
                      <a:pt x="1" y="2"/>
                      <a:pt x="7450" y="52550"/>
                      <a:pt x="31852" y="52550"/>
                    </a:cubicBezTo>
                    <a:cubicBezTo>
                      <a:pt x="31936" y="52550"/>
                      <a:pt x="32021" y="52550"/>
                      <a:pt x="32106" y="52549"/>
                    </a:cubicBezTo>
                    <a:cubicBezTo>
                      <a:pt x="32106" y="52549"/>
                      <a:pt x="12440" y="40429"/>
                      <a:pt x="1" y="1"/>
                    </a:cubicBezTo>
                    <a:close/>
                  </a:path>
                </a:pathLst>
              </a:custGeom>
              <a:solidFill>
                <a:srgbClr val="FFFFF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2"/>
              <p:cNvSpPr/>
              <p:nvPr/>
            </p:nvSpPr>
            <p:spPr>
              <a:xfrm>
                <a:off x="2793469" y="2160374"/>
                <a:ext cx="13940" cy="11315"/>
              </a:xfrm>
              <a:custGeom>
                <a:avLst/>
                <a:gdLst/>
                <a:ahLst/>
                <a:cxnLst/>
                <a:rect l="l" t="t" r="r" b="b"/>
                <a:pathLst>
                  <a:path w="733" h="595" extrusionOk="0">
                    <a:moveTo>
                      <a:pt x="367" y="0"/>
                    </a:moveTo>
                    <a:cubicBezTo>
                      <a:pt x="1" y="0"/>
                      <a:pt x="1" y="595"/>
                      <a:pt x="367" y="595"/>
                    </a:cubicBezTo>
                    <a:cubicBezTo>
                      <a:pt x="733" y="595"/>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2"/>
              <p:cNvSpPr/>
              <p:nvPr/>
            </p:nvSpPr>
            <p:spPr>
              <a:xfrm>
                <a:off x="2899587" y="2022954"/>
                <a:ext cx="13940" cy="10441"/>
              </a:xfrm>
              <a:custGeom>
                <a:avLst/>
                <a:gdLst/>
                <a:ahLst/>
                <a:cxnLst/>
                <a:rect l="l" t="t" r="r" b="b"/>
                <a:pathLst>
                  <a:path w="733"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2"/>
              <p:cNvSpPr/>
              <p:nvPr/>
            </p:nvSpPr>
            <p:spPr>
              <a:xfrm>
                <a:off x="2799574" y="210208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2"/>
              <p:cNvSpPr/>
              <p:nvPr/>
            </p:nvSpPr>
            <p:spPr>
              <a:xfrm>
                <a:off x="2398628" y="2388242"/>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2385582" y="2370841"/>
                <a:ext cx="14796" cy="11334"/>
              </a:xfrm>
              <a:custGeom>
                <a:avLst/>
                <a:gdLst/>
                <a:ahLst/>
                <a:cxnLst/>
                <a:rect l="l" t="t" r="r" b="b"/>
                <a:pathLst>
                  <a:path w="778" h="596"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2384707" y="2259512"/>
                <a:ext cx="13940" cy="10460"/>
              </a:xfrm>
              <a:custGeom>
                <a:avLst/>
                <a:gdLst/>
                <a:ahLst/>
                <a:cxnLst/>
                <a:rect l="l" t="t" r="r" b="b"/>
                <a:pathLst>
                  <a:path w="733"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3071790" y="1582870"/>
                <a:ext cx="14815" cy="11315"/>
              </a:xfrm>
              <a:custGeom>
                <a:avLst/>
                <a:gdLst/>
                <a:ahLst/>
                <a:cxnLst/>
                <a:rect l="l" t="t" r="r" b="b"/>
                <a:pathLst>
                  <a:path w="779" h="595" extrusionOk="0">
                    <a:moveTo>
                      <a:pt x="366" y="0"/>
                    </a:moveTo>
                    <a:cubicBezTo>
                      <a:pt x="1" y="0"/>
                      <a:pt x="1"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3085711" y="1592436"/>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3151816" y="1669837"/>
                <a:ext cx="14796" cy="10460"/>
              </a:xfrm>
              <a:custGeom>
                <a:avLst/>
                <a:gdLst/>
                <a:ahLst/>
                <a:cxnLst/>
                <a:rect l="l" t="t" r="r" b="b"/>
                <a:pathLst>
                  <a:path w="778" h="550" extrusionOk="0">
                    <a:moveTo>
                      <a:pt x="412" y="0"/>
                    </a:moveTo>
                    <a:cubicBezTo>
                      <a:pt x="0" y="0"/>
                      <a:pt x="0" y="549"/>
                      <a:pt x="412" y="549"/>
                    </a:cubicBezTo>
                    <a:cubicBezTo>
                      <a:pt x="778" y="549"/>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2667364" y="1532416"/>
                <a:ext cx="14815" cy="10460"/>
              </a:xfrm>
              <a:custGeom>
                <a:avLst/>
                <a:gdLst/>
                <a:ahLst/>
                <a:cxnLst/>
                <a:rect l="l" t="t" r="r" b="b"/>
                <a:pathLst>
                  <a:path w="779" h="550" extrusionOk="0">
                    <a:moveTo>
                      <a:pt x="367" y="1"/>
                    </a:moveTo>
                    <a:cubicBezTo>
                      <a:pt x="1" y="1"/>
                      <a:pt x="1" y="549"/>
                      <a:pt x="367" y="549"/>
                    </a:cubicBezTo>
                    <a:cubicBezTo>
                      <a:pt x="778" y="549"/>
                      <a:pt x="778"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2578647" y="1442844"/>
                <a:ext cx="14815" cy="11315"/>
              </a:xfrm>
              <a:custGeom>
                <a:avLst/>
                <a:gdLst/>
                <a:ahLst/>
                <a:cxnLst/>
                <a:rect l="l" t="t" r="r" b="b"/>
                <a:pathLst>
                  <a:path w="779" h="595" extrusionOk="0">
                    <a:moveTo>
                      <a:pt x="367" y="0"/>
                    </a:moveTo>
                    <a:cubicBezTo>
                      <a:pt x="1" y="0"/>
                      <a:pt x="1" y="595"/>
                      <a:pt x="367" y="595"/>
                    </a:cubicBezTo>
                    <a:cubicBezTo>
                      <a:pt x="778" y="595"/>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2678679" y="1748988"/>
                <a:ext cx="13921" cy="10441"/>
              </a:xfrm>
              <a:custGeom>
                <a:avLst/>
                <a:gdLst/>
                <a:ahLst/>
                <a:cxnLst/>
                <a:rect l="l" t="t" r="r" b="b"/>
                <a:pathLst>
                  <a:path w="732"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2941330" y="1517640"/>
                <a:ext cx="14815" cy="11315"/>
              </a:xfrm>
              <a:custGeom>
                <a:avLst/>
                <a:gdLst/>
                <a:ahLst/>
                <a:cxnLst/>
                <a:rect l="l" t="t" r="r" b="b"/>
                <a:pathLst>
                  <a:path w="779" h="595" extrusionOk="0">
                    <a:moveTo>
                      <a:pt x="412" y="0"/>
                    </a:moveTo>
                    <a:cubicBezTo>
                      <a:pt x="1" y="0"/>
                      <a:pt x="1"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2842192" y="1355858"/>
                <a:ext cx="13921" cy="10460"/>
              </a:xfrm>
              <a:custGeom>
                <a:avLst/>
                <a:gdLst/>
                <a:ahLst/>
                <a:cxnLst/>
                <a:rect l="l" t="t" r="r" b="b"/>
                <a:pathLst>
                  <a:path w="732" h="550" extrusionOk="0">
                    <a:moveTo>
                      <a:pt x="366" y="1"/>
                    </a:moveTo>
                    <a:cubicBezTo>
                      <a:pt x="0" y="1"/>
                      <a:pt x="0"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2858699" y="1332371"/>
                <a:ext cx="13940" cy="11334"/>
              </a:xfrm>
              <a:custGeom>
                <a:avLst/>
                <a:gdLst/>
                <a:ahLst/>
                <a:cxnLst/>
                <a:rect l="l" t="t" r="r" b="b"/>
                <a:pathLst>
                  <a:path w="733" h="596" extrusionOk="0">
                    <a:moveTo>
                      <a:pt x="367" y="1"/>
                    </a:moveTo>
                    <a:cubicBezTo>
                      <a:pt x="1" y="1"/>
                      <a:pt x="1" y="595"/>
                      <a:pt x="367" y="595"/>
                    </a:cubicBezTo>
                    <a:cubicBezTo>
                      <a:pt x="733" y="595"/>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2798699" y="1268891"/>
                <a:ext cx="14796" cy="10460"/>
              </a:xfrm>
              <a:custGeom>
                <a:avLst/>
                <a:gdLst/>
                <a:ahLst/>
                <a:cxnLst/>
                <a:rect l="l" t="t" r="r" b="b"/>
                <a:pathLst>
                  <a:path w="778" h="550" extrusionOk="0">
                    <a:moveTo>
                      <a:pt x="366" y="0"/>
                    </a:moveTo>
                    <a:cubicBezTo>
                      <a:pt x="0" y="0"/>
                      <a:pt x="0" y="549"/>
                      <a:pt x="366" y="549"/>
                    </a:cubicBezTo>
                    <a:cubicBezTo>
                      <a:pt x="778" y="549"/>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2734344" y="1272371"/>
                <a:ext cx="14796" cy="11315"/>
              </a:xfrm>
              <a:custGeom>
                <a:avLst/>
                <a:gdLst/>
                <a:ahLst/>
                <a:cxnLst/>
                <a:rect l="l" t="t" r="r" b="b"/>
                <a:pathLst>
                  <a:path w="778" h="595" extrusionOk="0">
                    <a:moveTo>
                      <a:pt x="412" y="0"/>
                    </a:moveTo>
                    <a:cubicBezTo>
                      <a:pt x="0" y="0"/>
                      <a:pt x="0"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2617785" y="1150602"/>
                <a:ext cx="13940" cy="10460"/>
              </a:xfrm>
              <a:custGeom>
                <a:avLst/>
                <a:gdLst/>
                <a:ahLst/>
                <a:cxnLst/>
                <a:rect l="l" t="t" r="r" b="b"/>
                <a:pathLst>
                  <a:path w="733" h="550" extrusionOk="0">
                    <a:moveTo>
                      <a:pt x="367" y="1"/>
                    </a:moveTo>
                    <a:cubicBezTo>
                      <a:pt x="1" y="1"/>
                      <a:pt x="1" y="549"/>
                      <a:pt x="367" y="549"/>
                    </a:cubicBezTo>
                    <a:cubicBezTo>
                      <a:pt x="733" y="549"/>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2188142" y="1092332"/>
                <a:ext cx="14815" cy="10460"/>
              </a:xfrm>
              <a:custGeom>
                <a:avLst/>
                <a:gdLst/>
                <a:ahLst/>
                <a:cxnLst/>
                <a:rect l="l" t="t" r="r" b="b"/>
                <a:pathLst>
                  <a:path w="779" h="550" extrusionOk="0">
                    <a:moveTo>
                      <a:pt x="412" y="1"/>
                    </a:moveTo>
                    <a:cubicBezTo>
                      <a:pt x="1" y="1"/>
                      <a:pt x="1" y="549"/>
                      <a:pt x="412" y="549"/>
                    </a:cubicBezTo>
                    <a:cubicBezTo>
                      <a:pt x="778" y="549"/>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2209879" y="1098418"/>
                <a:ext cx="14815" cy="11334"/>
              </a:xfrm>
              <a:custGeom>
                <a:avLst/>
                <a:gdLst/>
                <a:ahLst/>
                <a:cxnLst/>
                <a:rect l="l" t="t" r="r" b="b"/>
                <a:pathLst>
                  <a:path w="779" h="596" extrusionOk="0">
                    <a:moveTo>
                      <a:pt x="413" y="1"/>
                    </a:moveTo>
                    <a:cubicBezTo>
                      <a:pt x="1" y="1"/>
                      <a:pt x="1" y="595"/>
                      <a:pt x="413" y="595"/>
                    </a:cubicBezTo>
                    <a:cubicBezTo>
                      <a:pt x="778" y="595"/>
                      <a:pt x="778" y="1"/>
                      <a:pt x="4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2287299" y="1088852"/>
                <a:ext cx="13921" cy="10460"/>
              </a:xfrm>
              <a:custGeom>
                <a:avLst/>
                <a:gdLst/>
                <a:ahLst/>
                <a:cxnLst/>
                <a:rect l="l" t="t" r="r" b="b"/>
                <a:pathLst>
                  <a:path w="732"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2383832" y="1101023"/>
                <a:ext cx="13940" cy="10460"/>
              </a:xfrm>
              <a:custGeom>
                <a:avLst/>
                <a:gdLst/>
                <a:ahLst/>
                <a:cxnLst/>
                <a:rect l="l" t="t" r="r" b="b"/>
                <a:pathLst>
                  <a:path w="733" h="550" extrusionOk="0">
                    <a:moveTo>
                      <a:pt x="366" y="1"/>
                    </a:moveTo>
                    <a:cubicBezTo>
                      <a:pt x="1" y="1"/>
                      <a:pt x="1"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2409924" y="1098418"/>
                <a:ext cx="13940" cy="11334"/>
              </a:xfrm>
              <a:custGeom>
                <a:avLst/>
                <a:gdLst/>
                <a:ahLst/>
                <a:cxnLst/>
                <a:rect l="l" t="t" r="r" b="b"/>
                <a:pathLst>
                  <a:path w="733" h="596" extrusionOk="0">
                    <a:moveTo>
                      <a:pt x="366" y="1"/>
                    </a:moveTo>
                    <a:cubicBezTo>
                      <a:pt x="1" y="1"/>
                      <a:pt x="1" y="595"/>
                      <a:pt x="366" y="595"/>
                    </a:cubicBezTo>
                    <a:cubicBezTo>
                      <a:pt x="732" y="595"/>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2124662" y="1030583"/>
                <a:ext cx="13921" cy="10460"/>
              </a:xfrm>
              <a:custGeom>
                <a:avLst/>
                <a:gdLst/>
                <a:ahLst/>
                <a:cxnLst/>
                <a:rect l="l" t="t" r="r" b="b"/>
                <a:pathLst>
                  <a:path w="732" h="550"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1862867" y="133672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1778505" y="1391516"/>
                <a:ext cx="14796" cy="10460"/>
              </a:xfrm>
              <a:custGeom>
                <a:avLst/>
                <a:gdLst/>
                <a:ahLst/>
                <a:cxnLst/>
                <a:rect l="l" t="t" r="r" b="b"/>
                <a:pathLst>
                  <a:path w="778" h="550" extrusionOk="0">
                    <a:moveTo>
                      <a:pt x="412" y="1"/>
                    </a:moveTo>
                    <a:cubicBezTo>
                      <a:pt x="0" y="1"/>
                      <a:pt x="0" y="550"/>
                      <a:pt x="412" y="550"/>
                    </a:cubicBezTo>
                    <a:cubicBezTo>
                      <a:pt x="778" y="550"/>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1789801" y="1458495"/>
                <a:ext cx="13940" cy="10460"/>
              </a:xfrm>
              <a:custGeom>
                <a:avLst/>
                <a:gdLst/>
                <a:ahLst/>
                <a:cxnLst/>
                <a:rect l="l" t="t" r="r" b="b"/>
                <a:pathLst>
                  <a:path w="733" h="550" extrusionOk="0">
                    <a:moveTo>
                      <a:pt x="367" y="0"/>
                    </a:moveTo>
                    <a:cubicBezTo>
                      <a:pt x="1" y="0"/>
                      <a:pt x="1" y="549"/>
                      <a:pt x="367" y="549"/>
                    </a:cubicBezTo>
                    <a:cubicBezTo>
                      <a:pt x="733" y="549"/>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2073333" y="1122779"/>
                <a:ext cx="14815" cy="10441"/>
              </a:xfrm>
              <a:custGeom>
                <a:avLst/>
                <a:gdLst/>
                <a:ahLst/>
                <a:cxnLst/>
                <a:rect l="l" t="t" r="r" b="b"/>
                <a:pathLst>
                  <a:path w="779" h="549"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2147273" y="1153207"/>
                <a:ext cx="14796" cy="10460"/>
              </a:xfrm>
              <a:custGeom>
                <a:avLst/>
                <a:gdLst/>
                <a:ahLst/>
                <a:cxnLst/>
                <a:rect l="l" t="t" r="r" b="b"/>
                <a:pathLst>
                  <a:path w="778" h="550" extrusionOk="0">
                    <a:moveTo>
                      <a:pt x="366" y="1"/>
                    </a:moveTo>
                    <a:cubicBezTo>
                      <a:pt x="0" y="1"/>
                      <a:pt x="0"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1690910" y="933688"/>
                <a:ext cx="1569742" cy="1572063"/>
              </a:xfrm>
              <a:custGeom>
                <a:avLst/>
                <a:gdLst/>
                <a:ahLst/>
                <a:cxnLst/>
                <a:rect l="l" t="t" r="r" b="b"/>
                <a:pathLst>
                  <a:path w="82542" h="82664" extrusionOk="0">
                    <a:moveTo>
                      <a:pt x="24043" y="4501"/>
                    </a:moveTo>
                    <a:lnTo>
                      <a:pt x="26192" y="4958"/>
                    </a:lnTo>
                    <a:lnTo>
                      <a:pt x="25918" y="5461"/>
                    </a:lnTo>
                    <a:cubicBezTo>
                      <a:pt x="25232" y="5324"/>
                      <a:pt x="24592" y="5004"/>
                      <a:pt x="24043" y="4501"/>
                    </a:cubicBezTo>
                    <a:close/>
                    <a:moveTo>
                      <a:pt x="26650" y="5050"/>
                    </a:moveTo>
                    <a:cubicBezTo>
                      <a:pt x="26970" y="5095"/>
                      <a:pt x="27290" y="5187"/>
                      <a:pt x="27564" y="5233"/>
                    </a:cubicBezTo>
                    <a:cubicBezTo>
                      <a:pt x="27199" y="5370"/>
                      <a:pt x="26833" y="5461"/>
                      <a:pt x="26421" y="5553"/>
                    </a:cubicBezTo>
                    <a:lnTo>
                      <a:pt x="26650" y="5050"/>
                    </a:lnTo>
                    <a:close/>
                    <a:moveTo>
                      <a:pt x="29577" y="5690"/>
                    </a:moveTo>
                    <a:cubicBezTo>
                      <a:pt x="30811" y="5964"/>
                      <a:pt x="32046" y="6239"/>
                      <a:pt x="33281" y="6559"/>
                    </a:cubicBezTo>
                    <a:cubicBezTo>
                      <a:pt x="32859" y="6725"/>
                      <a:pt x="32411" y="6806"/>
                      <a:pt x="31964" y="6806"/>
                    </a:cubicBezTo>
                    <a:cubicBezTo>
                      <a:pt x="31054" y="6806"/>
                      <a:pt x="30144" y="6471"/>
                      <a:pt x="29439" y="5827"/>
                    </a:cubicBezTo>
                    <a:cubicBezTo>
                      <a:pt x="29485" y="5781"/>
                      <a:pt x="29531" y="5690"/>
                      <a:pt x="29577" y="5690"/>
                    </a:cubicBezTo>
                    <a:close/>
                    <a:moveTo>
                      <a:pt x="35751" y="7153"/>
                    </a:moveTo>
                    <a:cubicBezTo>
                      <a:pt x="36437" y="7336"/>
                      <a:pt x="37123" y="7519"/>
                      <a:pt x="37809" y="7748"/>
                    </a:cubicBezTo>
                    <a:cubicBezTo>
                      <a:pt x="37538" y="7828"/>
                      <a:pt x="37250" y="7868"/>
                      <a:pt x="36961" y="7868"/>
                    </a:cubicBezTo>
                    <a:cubicBezTo>
                      <a:pt x="36421" y="7868"/>
                      <a:pt x="35877" y="7726"/>
                      <a:pt x="35430" y="7428"/>
                    </a:cubicBezTo>
                    <a:lnTo>
                      <a:pt x="35751" y="7153"/>
                    </a:lnTo>
                    <a:close/>
                    <a:moveTo>
                      <a:pt x="51529" y="12824"/>
                    </a:moveTo>
                    <a:lnTo>
                      <a:pt x="51529" y="12824"/>
                    </a:lnTo>
                    <a:cubicBezTo>
                      <a:pt x="51849" y="13007"/>
                      <a:pt x="52169" y="13145"/>
                      <a:pt x="52489" y="13327"/>
                    </a:cubicBezTo>
                    <a:lnTo>
                      <a:pt x="52489" y="13373"/>
                    </a:lnTo>
                    <a:cubicBezTo>
                      <a:pt x="52535" y="13556"/>
                      <a:pt x="52535" y="13693"/>
                      <a:pt x="52580" y="13831"/>
                    </a:cubicBezTo>
                    <a:lnTo>
                      <a:pt x="52535" y="13831"/>
                    </a:lnTo>
                    <a:cubicBezTo>
                      <a:pt x="52169" y="13510"/>
                      <a:pt x="51849" y="13190"/>
                      <a:pt x="51529" y="12824"/>
                    </a:cubicBezTo>
                    <a:close/>
                    <a:moveTo>
                      <a:pt x="56056" y="15568"/>
                    </a:moveTo>
                    <a:cubicBezTo>
                      <a:pt x="56494" y="15875"/>
                      <a:pt x="56975" y="16182"/>
                      <a:pt x="57376" y="16529"/>
                    </a:cubicBezTo>
                    <a:lnTo>
                      <a:pt x="57376" y="16529"/>
                    </a:lnTo>
                    <a:cubicBezTo>
                      <a:pt x="57024" y="16533"/>
                      <a:pt x="56634" y="16577"/>
                      <a:pt x="56285" y="16620"/>
                    </a:cubicBezTo>
                    <a:cubicBezTo>
                      <a:pt x="56193" y="16254"/>
                      <a:pt x="56102" y="15889"/>
                      <a:pt x="56056" y="15568"/>
                    </a:cubicBezTo>
                    <a:close/>
                    <a:moveTo>
                      <a:pt x="57245" y="17043"/>
                    </a:moveTo>
                    <a:cubicBezTo>
                      <a:pt x="57520" y="17043"/>
                      <a:pt x="57794" y="17055"/>
                      <a:pt x="58068" y="17078"/>
                    </a:cubicBezTo>
                    <a:cubicBezTo>
                      <a:pt x="58701" y="17584"/>
                      <a:pt x="59295" y="18129"/>
                      <a:pt x="59886" y="18677"/>
                    </a:cubicBezTo>
                    <a:lnTo>
                      <a:pt x="59886" y="18677"/>
                    </a:lnTo>
                    <a:cubicBezTo>
                      <a:pt x="59438" y="18637"/>
                      <a:pt x="58989" y="18615"/>
                      <a:pt x="58545" y="18615"/>
                    </a:cubicBezTo>
                    <a:cubicBezTo>
                      <a:pt x="57996" y="18615"/>
                      <a:pt x="57454" y="18648"/>
                      <a:pt x="56925" y="18724"/>
                    </a:cubicBezTo>
                    <a:lnTo>
                      <a:pt x="56788" y="18312"/>
                    </a:lnTo>
                    <a:lnTo>
                      <a:pt x="56879" y="18312"/>
                    </a:lnTo>
                    <a:lnTo>
                      <a:pt x="57474" y="18175"/>
                    </a:lnTo>
                    <a:cubicBezTo>
                      <a:pt x="57765" y="18092"/>
                      <a:pt x="57678" y="17706"/>
                      <a:pt x="57419" y="17706"/>
                    </a:cubicBezTo>
                    <a:cubicBezTo>
                      <a:pt x="57393" y="17706"/>
                      <a:pt x="57366" y="17710"/>
                      <a:pt x="57337" y="17718"/>
                    </a:cubicBezTo>
                    <a:lnTo>
                      <a:pt x="56742" y="17855"/>
                    </a:lnTo>
                    <a:lnTo>
                      <a:pt x="56651" y="17901"/>
                    </a:lnTo>
                    <a:cubicBezTo>
                      <a:pt x="56559" y="17626"/>
                      <a:pt x="56514" y="17352"/>
                      <a:pt x="56422" y="17078"/>
                    </a:cubicBezTo>
                    <a:cubicBezTo>
                      <a:pt x="56696" y="17055"/>
                      <a:pt x="56971" y="17043"/>
                      <a:pt x="57245" y="17043"/>
                    </a:cubicBezTo>
                    <a:close/>
                    <a:moveTo>
                      <a:pt x="58486" y="19078"/>
                    </a:moveTo>
                    <a:cubicBezTo>
                      <a:pt x="58949" y="19078"/>
                      <a:pt x="59418" y="19113"/>
                      <a:pt x="59898" y="19181"/>
                    </a:cubicBezTo>
                    <a:cubicBezTo>
                      <a:pt x="59943" y="19181"/>
                      <a:pt x="59989" y="19181"/>
                      <a:pt x="60035" y="19136"/>
                    </a:cubicBezTo>
                    <a:lnTo>
                      <a:pt x="60035" y="19501"/>
                    </a:lnTo>
                    <a:cubicBezTo>
                      <a:pt x="59829" y="19491"/>
                      <a:pt x="59624" y="19486"/>
                      <a:pt x="59419" y="19486"/>
                    </a:cubicBezTo>
                    <a:cubicBezTo>
                      <a:pt x="58711" y="19486"/>
                      <a:pt x="58010" y="19553"/>
                      <a:pt x="57337" y="19730"/>
                    </a:cubicBezTo>
                    <a:cubicBezTo>
                      <a:pt x="57245" y="19593"/>
                      <a:pt x="57199" y="19410"/>
                      <a:pt x="57108" y="19227"/>
                    </a:cubicBezTo>
                    <a:lnTo>
                      <a:pt x="57108" y="19181"/>
                    </a:lnTo>
                    <a:cubicBezTo>
                      <a:pt x="57565" y="19113"/>
                      <a:pt x="58023" y="19078"/>
                      <a:pt x="58486" y="19078"/>
                    </a:cubicBezTo>
                    <a:close/>
                    <a:moveTo>
                      <a:pt x="59761" y="19959"/>
                    </a:moveTo>
                    <a:cubicBezTo>
                      <a:pt x="59578" y="20233"/>
                      <a:pt x="59395" y="20553"/>
                      <a:pt x="59303" y="20919"/>
                    </a:cubicBezTo>
                    <a:cubicBezTo>
                      <a:pt x="59247" y="21089"/>
                      <a:pt x="59400" y="21206"/>
                      <a:pt x="59547" y="21206"/>
                    </a:cubicBezTo>
                    <a:cubicBezTo>
                      <a:pt x="59637" y="21206"/>
                      <a:pt x="59726" y="21161"/>
                      <a:pt x="59761" y="21056"/>
                    </a:cubicBezTo>
                    <a:cubicBezTo>
                      <a:pt x="59852" y="20828"/>
                      <a:pt x="59943" y="20599"/>
                      <a:pt x="60081" y="20416"/>
                    </a:cubicBezTo>
                    <a:cubicBezTo>
                      <a:pt x="60081" y="20691"/>
                      <a:pt x="60126" y="20965"/>
                      <a:pt x="60218" y="21239"/>
                    </a:cubicBezTo>
                    <a:lnTo>
                      <a:pt x="60172" y="21285"/>
                    </a:lnTo>
                    <a:cubicBezTo>
                      <a:pt x="59395" y="22657"/>
                      <a:pt x="59120" y="24303"/>
                      <a:pt x="59440" y="25858"/>
                    </a:cubicBezTo>
                    <a:cubicBezTo>
                      <a:pt x="59303" y="25721"/>
                      <a:pt x="59212" y="25584"/>
                      <a:pt x="59075" y="25447"/>
                    </a:cubicBezTo>
                    <a:cubicBezTo>
                      <a:pt x="58937" y="24578"/>
                      <a:pt x="58937" y="23755"/>
                      <a:pt x="59120" y="22931"/>
                    </a:cubicBezTo>
                    <a:lnTo>
                      <a:pt x="59075" y="22886"/>
                    </a:lnTo>
                    <a:cubicBezTo>
                      <a:pt x="59114" y="22727"/>
                      <a:pt x="58982" y="22602"/>
                      <a:pt x="58826" y="22602"/>
                    </a:cubicBezTo>
                    <a:cubicBezTo>
                      <a:pt x="58803" y="22602"/>
                      <a:pt x="58778" y="22605"/>
                      <a:pt x="58754" y="22611"/>
                    </a:cubicBezTo>
                    <a:cubicBezTo>
                      <a:pt x="58480" y="22154"/>
                      <a:pt x="58251" y="21742"/>
                      <a:pt x="58023" y="21285"/>
                    </a:cubicBezTo>
                    <a:lnTo>
                      <a:pt x="58389" y="21148"/>
                    </a:lnTo>
                    <a:cubicBezTo>
                      <a:pt x="58638" y="21065"/>
                      <a:pt x="58585" y="20678"/>
                      <a:pt x="58332" y="20678"/>
                    </a:cubicBezTo>
                    <a:cubicBezTo>
                      <a:pt x="58307" y="20678"/>
                      <a:pt x="58280" y="20682"/>
                      <a:pt x="58251" y="20691"/>
                    </a:cubicBezTo>
                    <a:lnTo>
                      <a:pt x="57931" y="20782"/>
                    </a:lnTo>
                    <a:cubicBezTo>
                      <a:pt x="57885" y="20828"/>
                      <a:pt x="57840" y="20828"/>
                      <a:pt x="57794" y="20873"/>
                    </a:cubicBezTo>
                    <a:cubicBezTo>
                      <a:pt x="57703" y="20645"/>
                      <a:pt x="57611" y="20416"/>
                      <a:pt x="57474" y="20187"/>
                    </a:cubicBezTo>
                    <a:cubicBezTo>
                      <a:pt x="58251" y="20005"/>
                      <a:pt x="59029" y="19959"/>
                      <a:pt x="59761" y="19959"/>
                    </a:cubicBezTo>
                    <a:close/>
                    <a:moveTo>
                      <a:pt x="1039" y="1071"/>
                    </a:moveTo>
                    <a:lnTo>
                      <a:pt x="1039" y="1071"/>
                    </a:lnTo>
                    <a:cubicBezTo>
                      <a:pt x="7808" y="1894"/>
                      <a:pt x="14668" y="2809"/>
                      <a:pt x="21482" y="4044"/>
                    </a:cubicBezTo>
                    <a:lnTo>
                      <a:pt x="21711" y="4364"/>
                    </a:lnTo>
                    <a:cubicBezTo>
                      <a:pt x="21755" y="4438"/>
                      <a:pt x="21824" y="4469"/>
                      <a:pt x="21893" y="4469"/>
                    </a:cubicBezTo>
                    <a:cubicBezTo>
                      <a:pt x="22037" y="4469"/>
                      <a:pt x="22184" y="4335"/>
                      <a:pt x="22122" y="4181"/>
                    </a:cubicBezTo>
                    <a:lnTo>
                      <a:pt x="22122" y="4181"/>
                    </a:lnTo>
                    <a:lnTo>
                      <a:pt x="23265" y="4364"/>
                    </a:lnTo>
                    <a:cubicBezTo>
                      <a:pt x="23860" y="5141"/>
                      <a:pt x="24729" y="5690"/>
                      <a:pt x="25735" y="5919"/>
                    </a:cubicBezTo>
                    <a:cubicBezTo>
                      <a:pt x="25644" y="6102"/>
                      <a:pt x="25552" y="6239"/>
                      <a:pt x="25506" y="6422"/>
                    </a:cubicBezTo>
                    <a:cubicBezTo>
                      <a:pt x="24912" y="6285"/>
                      <a:pt x="24409" y="6102"/>
                      <a:pt x="23951" y="5781"/>
                    </a:cubicBezTo>
                    <a:cubicBezTo>
                      <a:pt x="23903" y="5749"/>
                      <a:pt x="23857" y="5736"/>
                      <a:pt x="23814" y="5736"/>
                    </a:cubicBezTo>
                    <a:cubicBezTo>
                      <a:pt x="23611" y="5736"/>
                      <a:pt x="23488" y="6042"/>
                      <a:pt x="23677" y="6193"/>
                    </a:cubicBezTo>
                    <a:cubicBezTo>
                      <a:pt x="24180" y="6513"/>
                      <a:pt x="24683" y="6742"/>
                      <a:pt x="25278" y="6833"/>
                    </a:cubicBezTo>
                    <a:cubicBezTo>
                      <a:pt x="25095" y="7199"/>
                      <a:pt x="24912" y="7519"/>
                      <a:pt x="24683" y="7885"/>
                    </a:cubicBezTo>
                    <a:lnTo>
                      <a:pt x="11466" y="3815"/>
                    </a:lnTo>
                    <a:cubicBezTo>
                      <a:pt x="11442" y="3807"/>
                      <a:pt x="11418" y="3803"/>
                      <a:pt x="11396" y="3803"/>
                    </a:cubicBezTo>
                    <a:cubicBezTo>
                      <a:pt x="11171" y="3803"/>
                      <a:pt x="11079" y="4189"/>
                      <a:pt x="11329" y="4272"/>
                    </a:cubicBezTo>
                    <a:lnTo>
                      <a:pt x="24455" y="8297"/>
                    </a:lnTo>
                    <a:cubicBezTo>
                      <a:pt x="22488" y="11681"/>
                      <a:pt x="20018" y="14791"/>
                      <a:pt x="17229" y="17489"/>
                    </a:cubicBezTo>
                    <a:cubicBezTo>
                      <a:pt x="13479" y="21148"/>
                      <a:pt x="9225" y="24761"/>
                      <a:pt x="4240" y="26453"/>
                    </a:cubicBezTo>
                    <a:cubicBezTo>
                      <a:pt x="2411" y="18129"/>
                      <a:pt x="1314" y="9623"/>
                      <a:pt x="1039" y="1071"/>
                    </a:cubicBezTo>
                    <a:close/>
                    <a:moveTo>
                      <a:pt x="62322" y="25401"/>
                    </a:moveTo>
                    <a:cubicBezTo>
                      <a:pt x="62550" y="25630"/>
                      <a:pt x="62779" y="25858"/>
                      <a:pt x="63008" y="26041"/>
                    </a:cubicBezTo>
                    <a:cubicBezTo>
                      <a:pt x="63008" y="26041"/>
                      <a:pt x="63008" y="26087"/>
                      <a:pt x="62962" y="26087"/>
                    </a:cubicBezTo>
                    <a:cubicBezTo>
                      <a:pt x="62870" y="26361"/>
                      <a:pt x="62779" y="26682"/>
                      <a:pt x="62733" y="26956"/>
                    </a:cubicBezTo>
                    <a:cubicBezTo>
                      <a:pt x="62505" y="26910"/>
                      <a:pt x="62276" y="26819"/>
                      <a:pt x="62001" y="26773"/>
                    </a:cubicBezTo>
                    <a:cubicBezTo>
                      <a:pt x="62001" y="26773"/>
                      <a:pt x="62001" y="26727"/>
                      <a:pt x="62001" y="26727"/>
                    </a:cubicBezTo>
                    <a:cubicBezTo>
                      <a:pt x="62047" y="26270"/>
                      <a:pt x="62139" y="25813"/>
                      <a:pt x="62322" y="25401"/>
                    </a:cubicBezTo>
                    <a:close/>
                    <a:moveTo>
                      <a:pt x="60447" y="19227"/>
                    </a:moveTo>
                    <a:lnTo>
                      <a:pt x="60447" y="19227"/>
                    </a:lnTo>
                    <a:cubicBezTo>
                      <a:pt x="61270" y="20005"/>
                      <a:pt x="62047" y="20828"/>
                      <a:pt x="62733" y="21697"/>
                    </a:cubicBezTo>
                    <a:cubicBezTo>
                      <a:pt x="63191" y="22931"/>
                      <a:pt x="63877" y="24029"/>
                      <a:pt x="64837" y="24898"/>
                    </a:cubicBezTo>
                    <a:cubicBezTo>
                      <a:pt x="64883" y="24989"/>
                      <a:pt x="64974" y="24989"/>
                      <a:pt x="65066" y="24989"/>
                    </a:cubicBezTo>
                    <a:cubicBezTo>
                      <a:pt x="65249" y="25310"/>
                      <a:pt x="65477" y="25675"/>
                      <a:pt x="65614" y="25996"/>
                    </a:cubicBezTo>
                    <a:cubicBezTo>
                      <a:pt x="64151" y="25127"/>
                      <a:pt x="62962" y="23846"/>
                      <a:pt x="62184" y="22245"/>
                    </a:cubicBezTo>
                    <a:cubicBezTo>
                      <a:pt x="62144" y="22165"/>
                      <a:pt x="62081" y="22132"/>
                      <a:pt x="62014" y="22132"/>
                    </a:cubicBezTo>
                    <a:cubicBezTo>
                      <a:pt x="61853" y="22132"/>
                      <a:pt x="61676" y="22326"/>
                      <a:pt x="61773" y="22520"/>
                    </a:cubicBezTo>
                    <a:cubicBezTo>
                      <a:pt x="62687" y="24349"/>
                      <a:pt x="64197" y="25858"/>
                      <a:pt x="66026" y="26773"/>
                    </a:cubicBezTo>
                    <a:cubicBezTo>
                      <a:pt x="66117" y="26865"/>
                      <a:pt x="66163" y="26956"/>
                      <a:pt x="66209" y="27093"/>
                    </a:cubicBezTo>
                    <a:lnTo>
                      <a:pt x="66163" y="27093"/>
                    </a:lnTo>
                    <a:cubicBezTo>
                      <a:pt x="64059" y="26590"/>
                      <a:pt x="62322" y="25218"/>
                      <a:pt x="61453" y="23252"/>
                    </a:cubicBezTo>
                    <a:cubicBezTo>
                      <a:pt x="61413" y="23171"/>
                      <a:pt x="61345" y="23138"/>
                      <a:pt x="61274" y="23138"/>
                    </a:cubicBezTo>
                    <a:cubicBezTo>
                      <a:pt x="61103" y="23138"/>
                      <a:pt x="60912" y="23332"/>
                      <a:pt x="61041" y="23526"/>
                    </a:cubicBezTo>
                    <a:cubicBezTo>
                      <a:pt x="61087" y="23617"/>
                      <a:pt x="61133" y="23709"/>
                      <a:pt x="61178" y="23800"/>
                    </a:cubicBezTo>
                    <a:cubicBezTo>
                      <a:pt x="61151" y="23787"/>
                      <a:pt x="61129" y="23781"/>
                      <a:pt x="61109" y="23781"/>
                    </a:cubicBezTo>
                    <a:cubicBezTo>
                      <a:pt x="61060" y="23781"/>
                      <a:pt x="61028" y="23814"/>
                      <a:pt x="60995" y="23846"/>
                    </a:cubicBezTo>
                    <a:lnTo>
                      <a:pt x="60950" y="23892"/>
                    </a:lnTo>
                    <a:cubicBezTo>
                      <a:pt x="60772" y="24070"/>
                      <a:pt x="60953" y="24330"/>
                      <a:pt x="61129" y="24330"/>
                    </a:cubicBezTo>
                    <a:cubicBezTo>
                      <a:pt x="61179" y="24330"/>
                      <a:pt x="61229" y="24309"/>
                      <a:pt x="61270" y="24258"/>
                    </a:cubicBezTo>
                    <a:lnTo>
                      <a:pt x="61361" y="24212"/>
                    </a:lnTo>
                    <a:lnTo>
                      <a:pt x="61361" y="24166"/>
                    </a:lnTo>
                    <a:cubicBezTo>
                      <a:pt x="61498" y="24441"/>
                      <a:pt x="61727" y="24715"/>
                      <a:pt x="61910" y="24989"/>
                    </a:cubicBezTo>
                    <a:cubicBezTo>
                      <a:pt x="61681" y="25538"/>
                      <a:pt x="61544" y="26133"/>
                      <a:pt x="61498" y="26727"/>
                    </a:cubicBezTo>
                    <a:cubicBezTo>
                      <a:pt x="61315" y="26682"/>
                      <a:pt x="61133" y="26682"/>
                      <a:pt x="60904" y="26636"/>
                    </a:cubicBezTo>
                    <a:cubicBezTo>
                      <a:pt x="60904" y="26087"/>
                      <a:pt x="60950" y="25538"/>
                      <a:pt x="61178" y="24989"/>
                    </a:cubicBezTo>
                    <a:cubicBezTo>
                      <a:pt x="61232" y="24827"/>
                      <a:pt x="61094" y="24713"/>
                      <a:pt x="60954" y="24713"/>
                    </a:cubicBezTo>
                    <a:cubicBezTo>
                      <a:pt x="60857" y="24713"/>
                      <a:pt x="60758" y="24767"/>
                      <a:pt x="60721" y="24898"/>
                    </a:cubicBezTo>
                    <a:cubicBezTo>
                      <a:pt x="60492" y="25447"/>
                      <a:pt x="60401" y="26041"/>
                      <a:pt x="60447" y="26636"/>
                    </a:cubicBezTo>
                    <a:lnTo>
                      <a:pt x="60126" y="26636"/>
                    </a:lnTo>
                    <a:lnTo>
                      <a:pt x="60081" y="26544"/>
                    </a:lnTo>
                    <a:cubicBezTo>
                      <a:pt x="59532" y="24898"/>
                      <a:pt x="59715" y="23114"/>
                      <a:pt x="60538" y="21651"/>
                    </a:cubicBezTo>
                    <a:cubicBezTo>
                      <a:pt x="60629" y="21605"/>
                      <a:pt x="60721" y="21468"/>
                      <a:pt x="60675" y="21331"/>
                    </a:cubicBezTo>
                    <a:cubicBezTo>
                      <a:pt x="60492" y="20645"/>
                      <a:pt x="60401" y="19959"/>
                      <a:pt x="60447" y="19227"/>
                    </a:cubicBezTo>
                    <a:close/>
                    <a:moveTo>
                      <a:pt x="63373" y="26316"/>
                    </a:moveTo>
                    <a:lnTo>
                      <a:pt x="63373" y="26316"/>
                    </a:lnTo>
                    <a:cubicBezTo>
                      <a:pt x="63556" y="26453"/>
                      <a:pt x="63739" y="26544"/>
                      <a:pt x="63877" y="26682"/>
                    </a:cubicBezTo>
                    <a:cubicBezTo>
                      <a:pt x="63831" y="26910"/>
                      <a:pt x="63785" y="27139"/>
                      <a:pt x="63694" y="27368"/>
                    </a:cubicBezTo>
                    <a:cubicBezTo>
                      <a:pt x="63556" y="27322"/>
                      <a:pt x="63373" y="27230"/>
                      <a:pt x="63191" y="27139"/>
                    </a:cubicBezTo>
                    <a:cubicBezTo>
                      <a:pt x="63191" y="26865"/>
                      <a:pt x="63282" y="26590"/>
                      <a:pt x="63419" y="26361"/>
                    </a:cubicBezTo>
                    <a:lnTo>
                      <a:pt x="63373" y="26316"/>
                    </a:lnTo>
                    <a:close/>
                    <a:moveTo>
                      <a:pt x="64288" y="26910"/>
                    </a:moveTo>
                    <a:cubicBezTo>
                      <a:pt x="64563" y="27002"/>
                      <a:pt x="64791" y="27139"/>
                      <a:pt x="65020" y="27230"/>
                    </a:cubicBezTo>
                    <a:cubicBezTo>
                      <a:pt x="64883" y="27505"/>
                      <a:pt x="64837" y="27825"/>
                      <a:pt x="64883" y="28145"/>
                    </a:cubicBezTo>
                    <a:lnTo>
                      <a:pt x="64883" y="28191"/>
                    </a:lnTo>
                    <a:cubicBezTo>
                      <a:pt x="64654" y="27962"/>
                      <a:pt x="64380" y="27779"/>
                      <a:pt x="64151" y="27642"/>
                    </a:cubicBezTo>
                    <a:lnTo>
                      <a:pt x="64151" y="27596"/>
                    </a:lnTo>
                    <a:lnTo>
                      <a:pt x="64288" y="26910"/>
                    </a:lnTo>
                    <a:close/>
                    <a:moveTo>
                      <a:pt x="65477" y="27368"/>
                    </a:moveTo>
                    <a:lnTo>
                      <a:pt x="65797" y="27459"/>
                    </a:lnTo>
                    <a:cubicBezTo>
                      <a:pt x="65601" y="27688"/>
                      <a:pt x="65452" y="27940"/>
                      <a:pt x="65349" y="28199"/>
                    </a:cubicBezTo>
                    <a:lnTo>
                      <a:pt x="65349" y="28199"/>
                    </a:lnTo>
                    <a:cubicBezTo>
                      <a:pt x="65349" y="28182"/>
                      <a:pt x="65346" y="28163"/>
                      <a:pt x="65340" y="28145"/>
                    </a:cubicBezTo>
                    <a:cubicBezTo>
                      <a:pt x="65340" y="27916"/>
                      <a:pt x="65386" y="27642"/>
                      <a:pt x="65477" y="27413"/>
                    </a:cubicBezTo>
                    <a:cubicBezTo>
                      <a:pt x="65477" y="27413"/>
                      <a:pt x="65477" y="27368"/>
                      <a:pt x="65477" y="27368"/>
                    </a:cubicBezTo>
                    <a:close/>
                    <a:moveTo>
                      <a:pt x="65307" y="28315"/>
                    </a:moveTo>
                    <a:cubicBezTo>
                      <a:pt x="65284" y="28380"/>
                      <a:pt x="65265" y="28445"/>
                      <a:pt x="65249" y="28511"/>
                    </a:cubicBezTo>
                    <a:lnTo>
                      <a:pt x="65111" y="28374"/>
                    </a:lnTo>
                    <a:lnTo>
                      <a:pt x="65111" y="28374"/>
                    </a:lnTo>
                    <a:cubicBezTo>
                      <a:pt x="65130" y="28380"/>
                      <a:pt x="65148" y="28383"/>
                      <a:pt x="65166" y="28383"/>
                    </a:cubicBezTo>
                    <a:cubicBezTo>
                      <a:pt x="65221" y="28383"/>
                      <a:pt x="65272" y="28356"/>
                      <a:pt x="65307" y="28315"/>
                    </a:cubicBezTo>
                    <a:close/>
                    <a:moveTo>
                      <a:pt x="63070" y="30206"/>
                    </a:moveTo>
                    <a:lnTo>
                      <a:pt x="63070" y="30206"/>
                    </a:lnTo>
                    <a:cubicBezTo>
                      <a:pt x="63567" y="30298"/>
                      <a:pt x="64064" y="30480"/>
                      <a:pt x="64517" y="30706"/>
                    </a:cubicBezTo>
                    <a:cubicBezTo>
                      <a:pt x="64197" y="30752"/>
                      <a:pt x="63922" y="30843"/>
                      <a:pt x="63648" y="30981"/>
                    </a:cubicBezTo>
                    <a:cubicBezTo>
                      <a:pt x="63465" y="30706"/>
                      <a:pt x="63282" y="30477"/>
                      <a:pt x="63099" y="30249"/>
                    </a:cubicBezTo>
                    <a:cubicBezTo>
                      <a:pt x="63099" y="30221"/>
                      <a:pt x="63083" y="30210"/>
                      <a:pt x="63070" y="30206"/>
                    </a:cubicBezTo>
                    <a:close/>
                    <a:moveTo>
                      <a:pt x="66438" y="27596"/>
                    </a:moveTo>
                    <a:cubicBezTo>
                      <a:pt x="66575" y="27871"/>
                      <a:pt x="66666" y="28145"/>
                      <a:pt x="66803" y="28419"/>
                    </a:cubicBezTo>
                    <a:cubicBezTo>
                      <a:pt x="66346" y="29105"/>
                      <a:pt x="66117" y="29883"/>
                      <a:pt x="66209" y="30660"/>
                    </a:cubicBezTo>
                    <a:cubicBezTo>
                      <a:pt x="66232" y="30820"/>
                      <a:pt x="66369" y="30900"/>
                      <a:pt x="66495" y="30900"/>
                    </a:cubicBezTo>
                    <a:cubicBezTo>
                      <a:pt x="66621" y="30900"/>
                      <a:pt x="66735" y="30820"/>
                      <a:pt x="66712" y="30660"/>
                    </a:cubicBezTo>
                    <a:cubicBezTo>
                      <a:pt x="66666" y="30112"/>
                      <a:pt x="66758" y="29517"/>
                      <a:pt x="67032" y="29014"/>
                    </a:cubicBezTo>
                    <a:cubicBezTo>
                      <a:pt x="67261" y="29700"/>
                      <a:pt x="67489" y="30386"/>
                      <a:pt x="67672" y="31072"/>
                    </a:cubicBezTo>
                    <a:lnTo>
                      <a:pt x="67124" y="30889"/>
                    </a:lnTo>
                    <a:cubicBezTo>
                      <a:pt x="67091" y="30873"/>
                      <a:pt x="67060" y="30865"/>
                      <a:pt x="67032" y="30865"/>
                    </a:cubicBezTo>
                    <a:cubicBezTo>
                      <a:pt x="66823" y="30865"/>
                      <a:pt x="66750" y="31266"/>
                      <a:pt x="67032" y="31346"/>
                    </a:cubicBezTo>
                    <a:lnTo>
                      <a:pt x="67764" y="31667"/>
                    </a:lnTo>
                    <a:lnTo>
                      <a:pt x="67810" y="31667"/>
                    </a:lnTo>
                    <a:cubicBezTo>
                      <a:pt x="67810" y="31758"/>
                      <a:pt x="67855" y="31804"/>
                      <a:pt x="67855" y="31895"/>
                    </a:cubicBezTo>
                    <a:cubicBezTo>
                      <a:pt x="67718" y="31987"/>
                      <a:pt x="67627" y="32078"/>
                      <a:pt x="67489" y="32170"/>
                    </a:cubicBezTo>
                    <a:cubicBezTo>
                      <a:pt x="67489" y="32078"/>
                      <a:pt x="67444" y="32032"/>
                      <a:pt x="67352" y="32032"/>
                    </a:cubicBezTo>
                    <a:cubicBezTo>
                      <a:pt x="66872" y="31895"/>
                      <a:pt x="66369" y="31827"/>
                      <a:pt x="65866" y="31827"/>
                    </a:cubicBezTo>
                    <a:cubicBezTo>
                      <a:pt x="65363" y="31827"/>
                      <a:pt x="64860" y="31895"/>
                      <a:pt x="64380" y="32032"/>
                    </a:cubicBezTo>
                    <a:lnTo>
                      <a:pt x="64334" y="32032"/>
                    </a:lnTo>
                    <a:cubicBezTo>
                      <a:pt x="64197" y="31804"/>
                      <a:pt x="64059" y="31575"/>
                      <a:pt x="63922" y="31346"/>
                    </a:cubicBezTo>
                    <a:cubicBezTo>
                      <a:pt x="64272" y="31207"/>
                      <a:pt x="64648" y="31147"/>
                      <a:pt x="65010" y="31147"/>
                    </a:cubicBezTo>
                    <a:cubicBezTo>
                      <a:pt x="65122" y="31147"/>
                      <a:pt x="65232" y="31153"/>
                      <a:pt x="65340" y="31163"/>
                    </a:cubicBezTo>
                    <a:cubicBezTo>
                      <a:pt x="65363" y="31186"/>
                      <a:pt x="65386" y="31198"/>
                      <a:pt x="65414" y="31198"/>
                    </a:cubicBezTo>
                    <a:cubicBezTo>
                      <a:pt x="65443" y="31198"/>
                      <a:pt x="65477" y="31186"/>
                      <a:pt x="65523" y="31163"/>
                    </a:cubicBezTo>
                    <a:cubicBezTo>
                      <a:pt x="65569" y="31163"/>
                      <a:pt x="65614" y="31118"/>
                      <a:pt x="65614" y="31072"/>
                    </a:cubicBezTo>
                    <a:cubicBezTo>
                      <a:pt x="65660" y="30981"/>
                      <a:pt x="65660" y="30935"/>
                      <a:pt x="65614" y="30889"/>
                    </a:cubicBezTo>
                    <a:cubicBezTo>
                      <a:pt x="65523" y="29791"/>
                      <a:pt x="65523" y="28374"/>
                      <a:pt x="66438" y="27596"/>
                    </a:cubicBezTo>
                    <a:close/>
                    <a:moveTo>
                      <a:pt x="65889" y="32272"/>
                    </a:moveTo>
                    <a:cubicBezTo>
                      <a:pt x="66335" y="32272"/>
                      <a:pt x="66781" y="32330"/>
                      <a:pt x="67215" y="32444"/>
                    </a:cubicBezTo>
                    <a:cubicBezTo>
                      <a:pt x="67124" y="32535"/>
                      <a:pt x="67078" y="32627"/>
                      <a:pt x="67032" y="32718"/>
                    </a:cubicBezTo>
                    <a:cubicBezTo>
                      <a:pt x="66939" y="32905"/>
                      <a:pt x="67100" y="33071"/>
                      <a:pt x="67255" y="33071"/>
                    </a:cubicBezTo>
                    <a:cubicBezTo>
                      <a:pt x="67328" y="33071"/>
                      <a:pt x="67400" y="33035"/>
                      <a:pt x="67444" y="32947"/>
                    </a:cubicBezTo>
                    <a:cubicBezTo>
                      <a:pt x="67581" y="32718"/>
                      <a:pt x="67718" y="32535"/>
                      <a:pt x="67947" y="32398"/>
                    </a:cubicBezTo>
                    <a:cubicBezTo>
                      <a:pt x="68080" y="32842"/>
                      <a:pt x="68084" y="33287"/>
                      <a:pt x="68168" y="33731"/>
                    </a:cubicBezTo>
                    <a:lnTo>
                      <a:pt x="68168" y="33731"/>
                    </a:lnTo>
                    <a:cubicBezTo>
                      <a:pt x="67578" y="34234"/>
                      <a:pt x="67215" y="34963"/>
                      <a:pt x="67215" y="35783"/>
                    </a:cubicBezTo>
                    <a:cubicBezTo>
                      <a:pt x="66986" y="35783"/>
                      <a:pt x="66712" y="35783"/>
                      <a:pt x="66483" y="35828"/>
                    </a:cubicBezTo>
                    <a:cubicBezTo>
                      <a:pt x="66483" y="35371"/>
                      <a:pt x="66529" y="34868"/>
                      <a:pt x="66712" y="34456"/>
                    </a:cubicBezTo>
                    <a:cubicBezTo>
                      <a:pt x="66766" y="34266"/>
                      <a:pt x="66627" y="34157"/>
                      <a:pt x="66486" y="34157"/>
                    </a:cubicBezTo>
                    <a:cubicBezTo>
                      <a:pt x="66389" y="34157"/>
                      <a:pt x="66292" y="34208"/>
                      <a:pt x="66255" y="34319"/>
                    </a:cubicBezTo>
                    <a:cubicBezTo>
                      <a:pt x="66117" y="34639"/>
                      <a:pt x="66072" y="34959"/>
                      <a:pt x="66026" y="35325"/>
                    </a:cubicBezTo>
                    <a:cubicBezTo>
                      <a:pt x="65752" y="34685"/>
                      <a:pt x="65431" y="34090"/>
                      <a:pt x="65157" y="33496"/>
                    </a:cubicBezTo>
                    <a:cubicBezTo>
                      <a:pt x="65547" y="33319"/>
                      <a:pt x="65992" y="33251"/>
                      <a:pt x="66428" y="33251"/>
                    </a:cubicBezTo>
                    <a:cubicBezTo>
                      <a:pt x="66554" y="33251"/>
                      <a:pt x="66680" y="33257"/>
                      <a:pt x="66803" y="33267"/>
                    </a:cubicBezTo>
                    <a:cubicBezTo>
                      <a:pt x="66815" y="33269"/>
                      <a:pt x="66827" y="33270"/>
                      <a:pt x="66838" y="33270"/>
                    </a:cubicBezTo>
                    <a:cubicBezTo>
                      <a:pt x="67077" y="33270"/>
                      <a:pt x="67066" y="32810"/>
                      <a:pt x="66803" y="32810"/>
                    </a:cubicBezTo>
                    <a:cubicBezTo>
                      <a:pt x="66638" y="32786"/>
                      <a:pt x="66473" y="32775"/>
                      <a:pt x="66308" y="32775"/>
                    </a:cubicBezTo>
                    <a:cubicBezTo>
                      <a:pt x="65835" y="32775"/>
                      <a:pt x="65369" y="32869"/>
                      <a:pt x="64928" y="33039"/>
                    </a:cubicBezTo>
                    <a:lnTo>
                      <a:pt x="64563" y="32444"/>
                    </a:lnTo>
                    <a:cubicBezTo>
                      <a:pt x="64997" y="32330"/>
                      <a:pt x="65443" y="32272"/>
                      <a:pt x="65889" y="32272"/>
                    </a:cubicBezTo>
                    <a:close/>
                    <a:moveTo>
                      <a:pt x="68267" y="34365"/>
                    </a:moveTo>
                    <a:cubicBezTo>
                      <a:pt x="68313" y="34914"/>
                      <a:pt x="68358" y="35462"/>
                      <a:pt x="68358" y="36011"/>
                    </a:cubicBezTo>
                    <a:cubicBezTo>
                      <a:pt x="68130" y="35920"/>
                      <a:pt x="67901" y="35874"/>
                      <a:pt x="67672" y="35874"/>
                    </a:cubicBezTo>
                    <a:cubicBezTo>
                      <a:pt x="67672" y="35325"/>
                      <a:pt x="67901" y="34776"/>
                      <a:pt x="68267" y="34365"/>
                    </a:cubicBezTo>
                    <a:close/>
                    <a:moveTo>
                      <a:pt x="69456" y="33999"/>
                    </a:moveTo>
                    <a:cubicBezTo>
                      <a:pt x="69365" y="34090"/>
                      <a:pt x="69319" y="34182"/>
                      <a:pt x="69365" y="34273"/>
                    </a:cubicBezTo>
                    <a:lnTo>
                      <a:pt x="69365" y="34228"/>
                    </a:lnTo>
                    <a:cubicBezTo>
                      <a:pt x="69822" y="34959"/>
                      <a:pt x="69959" y="35828"/>
                      <a:pt x="69776" y="36697"/>
                    </a:cubicBezTo>
                    <a:cubicBezTo>
                      <a:pt x="69639" y="36606"/>
                      <a:pt x="69502" y="36560"/>
                      <a:pt x="69365" y="36514"/>
                    </a:cubicBezTo>
                    <a:cubicBezTo>
                      <a:pt x="69365" y="35645"/>
                      <a:pt x="69273" y="34822"/>
                      <a:pt x="69182" y="33999"/>
                    </a:cubicBezTo>
                    <a:close/>
                    <a:moveTo>
                      <a:pt x="67208" y="36297"/>
                    </a:moveTo>
                    <a:cubicBezTo>
                      <a:pt x="67605" y="36297"/>
                      <a:pt x="67998" y="36358"/>
                      <a:pt x="68358" y="36469"/>
                    </a:cubicBezTo>
                    <a:lnTo>
                      <a:pt x="68358" y="37063"/>
                    </a:lnTo>
                    <a:cubicBezTo>
                      <a:pt x="68131" y="37025"/>
                      <a:pt x="67896" y="37003"/>
                      <a:pt x="67663" y="37003"/>
                    </a:cubicBezTo>
                    <a:cubicBezTo>
                      <a:pt x="67333" y="37003"/>
                      <a:pt x="67007" y="37047"/>
                      <a:pt x="66712" y="37155"/>
                    </a:cubicBezTo>
                    <a:cubicBezTo>
                      <a:pt x="66621" y="36880"/>
                      <a:pt x="66529" y="36697"/>
                      <a:pt x="66438" y="36377"/>
                    </a:cubicBezTo>
                    <a:cubicBezTo>
                      <a:pt x="66690" y="36323"/>
                      <a:pt x="66950" y="36297"/>
                      <a:pt x="67208" y="36297"/>
                    </a:cubicBezTo>
                    <a:close/>
                    <a:moveTo>
                      <a:pt x="67680" y="37457"/>
                    </a:moveTo>
                    <a:cubicBezTo>
                      <a:pt x="67906" y="37457"/>
                      <a:pt x="68132" y="37479"/>
                      <a:pt x="68358" y="37520"/>
                    </a:cubicBezTo>
                    <a:cubicBezTo>
                      <a:pt x="68358" y="37595"/>
                      <a:pt x="68358" y="37640"/>
                      <a:pt x="68358" y="37703"/>
                    </a:cubicBezTo>
                    <a:cubicBezTo>
                      <a:pt x="68107" y="37658"/>
                      <a:pt x="67867" y="37635"/>
                      <a:pt x="67627" y="37635"/>
                    </a:cubicBezTo>
                    <a:cubicBezTo>
                      <a:pt x="67387" y="37635"/>
                      <a:pt x="67146" y="37658"/>
                      <a:pt x="66895" y="37703"/>
                    </a:cubicBezTo>
                    <a:cubicBezTo>
                      <a:pt x="66895" y="37658"/>
                      <a:pt x="66895" y="37612"/>
                      <a:pt x="66849" y="37566"/>
                    </a:cubicBezTo>
                    <a:cubicBezTo>
                      <a:pt x="67126" y="37491"/>
                      <a:pt x="67403" y="37457"/>
                      <a:pt x="67680" y="37457"/>
                    </a:cubicBezTo>
                    <a:close/>
                    <a:moveTo>
                      <a:pt x="67678" y="38138"/>
                    </a:moveTo>
                    <a:cubicBezTo>
                      <a:pt x="67901" y="38138"/>
                      <a:pt x="68130" y="38161"/>
                      <a:pt x="68358" y="38206"/>
                    </a:cubicBezTo>
                    <a:lnTo>
                      <a:pt x="68358" y="38527"/>
                    </a:lnTo>
                    <a:cubicBezTo>
                      <a:pt x="68255" y="38515"/>
                      <a:pt x="68153" y="38509"/>
                      <a:pt x="68051" y="38509"/>
                    </a:cubicBezTo>
                    <a:cubicBezTo>
                      <a:pt x="67747" y="38509"/>
                      <a:pt x="67455" y="38561"/>
                      <a:pt x="67215" y="38664"/>
                    </a:cubicBezTo>
                    <a:cubicBezTo>
                      <a:pt x="67124" y="38527"/>
                      <a:pt x="67078" y="38389"/>
                      <a:pt x="67032" y="38206"/>
                    </a:cubicBezTo>
                    <a:cubicBezTo>
                      <a:pt x="67238" y="38161"/>
                      <a:pt x="67455" y="38138"/>
                      <a:pt x="67678" y="38138"/>
                    </a:cubicBezTo>
                    <a:close/>
                    <a:moveTo>
                      <a:pt x="69319" y="38161"/>
                    </a:moveTo>
                    <a:cubicBezTo>
                      <a:pt x="70279" y="38664"/>
                      <a:pt x="71148" y="39350"/>
                      <a:pt x="71926" y="40081"/>
                    </a:cubicBezTo>
                    <a:lnTo>
                      <a:pt x="71102" y="40081"/>
                    </a:lnTo>
                    <a:cubicBezTo>
                      <a:pt x="70645" y="39487"/>
                      <a:pt x="70005" y="39075"/>
                      <a:pt x="69273" y="38847"/>
                    </a:cubicBezTo>
                    <a:lnTo>
                      <a:pt x="69273" y="38801"/>
                    </a:lnTo>
                    <a:cubicBezTo>
                      <a:pt x="69273" y="38572"/>
                      <a:pt x="69273" y="38389"/>
                      <a:pt x="69319" y="38161"/>
                    </a:cubicBezTo>
                    <a:close/>
                    <a:moveTo>
                      <a:pt x="69227" y="39350"/>
                    </a:moveTo>
                    <a:cubicBezTo>
                      <a:pt x="69685" y="39487"/>
                      <a:pt x="70096" y="39761"/>
                      <a:pt x="70462" y="40127"/>
                    </a:cubicBezTo>
                    <a:cubicBezTo>
                      <a:pt x="70005" y="40127"/>
                      <a:pt x="69593" y="40127"/>
                      <a:pt x="69136" y="40173"/>
                    </a:cubicBezTo>
                    <a:cubicBezTo>
                      <a:pt x="69182" y="39899"/>
                      <a:pt x="69227" y="39578"/>
                      <a:pt x="69227" y="39350"/>
                    </a:cubicBezTo>
                    <a:close/>
                    <a:moveTo>
                      <a:pt x="69730" y="33999"/>
                    </a:moveTo>
                    <a:cubicBezTo>
                      <a:pt x="70005" y="33999"/>
                      <a:pt x="70325" y="34045"/>
                      <a:pt x="70645" y="34090"/>
                    </a:cubicBezTo>
                    <a:cubicBezTo>
                      <a:pt x="70599" y="34136"/>
                      <a:pt x="70599" y="34228"/>
                      <a:pt x="70645" y="34273"/>
                    </a:cubicBezTo>
                    <a:cubicBezTo>
                      <a:pt x="70691" y="34365"/>
                      <a:pt x="70691" y="34456"/>
                      <a:pt x="70737" y="34502"/>
                    </a:cubicBezTo>
                    <a:cubicBezTo>
                      <a:pt x="70794" y="34588"/>
                      <a:pt x="70873" y="34624"/>
                      <a:pt x="70951" y="34624"/>
                    </a:cubicBezTo>
                    <a:cubicBezTo>
                      <a:pt x="71123" y="34624"/>
                      <a:pt x="71288" y="34448"/>
                      <a:pt x="71194" y="34228"/>
                    </a:cubicBezTo>
                    <a:lnTo>
                      <a:pt x="71148" y="34136"/>
                    </a:lnTo>
                    <a:lnTo>
                      <a:pt x="71148" y="34136"/>
                    </a:lnTo>
                    <a:cubicBezTo>
                      <a:pt x="71423" y="34182"/>
                      <a:pt x="71697" y="34273"/>
                      <a:pt x="71971" y="34365"/>
                    </a:cubicBezTo>
                    <a:cubicBezTo>
                      <a:pt x="72429" y="35691"/>
                      <a:pt x="72337" y="37155"/>
                      <a:pt x="71834" y="38481"/>
                    </a:cubicBezTo>
                    <a:cubicBezTo>
                      <a:pt x="71788" y="38618"/>
                      <a:pt x="71880" y="38755"/>
                      <a:pt x="72017" y="38755"/>
                    </a:cubicBezTo>
                    <a:cubicBezTo>
                      <a:pt x="72063" y="38847"/>
                      <a:pt x="72109" y="38892"/>
                      <a:pt x="72200" y="38938"/>
                    </a:cubicBezTo>
                    <a:cubicBezTo>
                      <a:pt x="72154" y="39030"/>
                      <a:pt x="72200" y="39075"/>
                      <a:pt x="72246" y="39167"/>
                    </a:cubicBezTo>
                    <a:cubicBezTo>
                      <a:pt x="72612" y="39487"/>
                      <a:pt x="72932" y="39853"/>
                      <a:pt x="73206" y="40219"/>
                    </a:cubicBezTo>
                    <a:lnTo>
                      <a:pt x="72657" y="40173"/>
                    </a:lnTo>
                    <a:cubicBezTo>
                      <a:pt x="71697" y="39167"/>
                      <a:pt x="70554" y="38298"/>
                      <a:pt x="69319" y="37658"/>
                    </a:cubicBezTo>
                    <a:lnTo>
                      <a:pt x="69319" y="37017"/>
                    </a:lnTo>
                    <a:cubicBezTo>
                      <a:pt x="69730" y="37155"/>
                      <a:pt x="70142" y="37429"/>
                      <a:pt x="70462" y="37749"/>
                    </a:cubicBezTo>
                    <a:cubicBezTo>
                      <a:pt x="70500" y="37807"/>
                      <a:pt x="70555" y="37832"/>
                      <a:pt x="70612" y="37832"/>
                    </a:cubicBezTo>
                    <a:cubicBezTo>
                      <a:pt x="70691" y="37832"/>
                      <a:pt x="70775" y="37783"/>
                      <a:pt x="70828" y="37703"/>
                    </a:cubicBezTo>
                    <a:cubicBezTo>
                      <a:pt x="70863" y="37738"/>
                      <a:pt x="70911" y="37753"/>
                      <a:pt x="70960" y="37753"/>
                    </a:cubicBezTo>
                    <a:cubicBezTo>
                      <a:pt x="71039" y="37753"/>
                      <a:pt x="71120" y="37714"/>
                      <a:pt x="71148" y="37658"/>
                    </a:cubicBezTo>
                    <a:cubicBezTo>
                      <a:pt x="71423" y="37155"/>
                      <a:pt x="71468" y="36560"/>
                      <a:pt x="71331" y="36011"/>
                    </a:cubicBezTo>
                    <a:cubicBezTo>
                      <a:pt x="71294" y="35900"/>
                      <a:pt x="71197" y="35849"/>
                      <a:pt x="71100" y="35849"/>
                    </a:cubicBezTo>
                    <a:cubicBezTo>
                      <a:pt x="70959" y="35849"/>
                      <a:pt x="70819" y="35958"/>
                      <a:pt x="70874" y="36148"/>
                    </a:cubicBezTo>
                    <a:cubicBezTo>
                      <a:pt x="70965" y="36560"/>
                      <a:pt x="70919" y="36972"/>
                      <a:pt x="70737" y="37383"/>
                    </a:cubicBezTo>
                    <a:cubicBezTo>
                      <a:pt x="70554" y="37200"/>
                      <a:pt x="70371" y="37063"/>
                      <a:pt x="70188" y="36926"/>
                    </a:cubicBezTo>
                    <a:cubicBezTo>
                      <a:pt x="70416" y="35965"/>
                      <a:pt x="70279" y="34914"/>
                      <a:pt x="69776" y="34045"/>
                    </a:cubicBezTo>
                    <a:cubicBezTo>
                      <a:pt x="69730" y="34045"/>
                      <a:pt x="69730" y="34045"/>
                      <a:pt x="69730" y="33999"/>
                    </a:cubicBezTo>
                    <a:close/>
                    <a:moveTo>
                      <a:pt x="72657" y="37292"/>
                    </a:moveTo>
                    <a:cubicBezTo>
                      <a:pt x="73115" y="37612"/>
                      <a:pt x="73481" y="38115"/>
                      <a:pt x="73663" y="38664"/>
                    </a:cubicBezTo>
                    <a:cubicBezTo>
                      <a:pt x="73755" y="38938"/>
                      <a:pt x="73801" y="39258"/>
                      <a:pt x="73801" y="39533"/>
                    </a:cubicBezTo>
                    <a:cubicBezTo>
                      <a:pt x="73801" y="39761"/>
                      <a:pt x="73755" y="39990"/>
                      <a:pt x="73801" y="40219"/>
                    </a:cubicBezTo>
                    <a:cubicBezTo>
                      <a:pt x="73435" y="39670"/>
                      <a:pt x="73069" y="39213"/>
                      <a:pt x="72612" y="38801"/>
                    </a:cubicBezTo>
                    <a:cubicBezTo>
                      <a:pt x="72566" y="38801"/>
                      <a:pt x="72566" y="38755"/>
                      <a:pt x="72520" y="38755"/>
                    </a:cubicBezTo>
                    <a:cubicBezTo>
                      <a:pt x="72566" y="38618"/>
                      <a:pt x="72520" y="38481"/>
                      <a:pt x="72383" y="38435"/>
                    </a:cubicBezTo>
                    <a:cubicBezTo>
                      <a:pt x="72474" y="38069"/>
                      <a:pt x="72612" y="37658"/>
                      <a:pt x="72657" y="37292"/>
                    </a:cubicBezTo>
                    <a:close/>
                    <a:moveTo>
                      <a:pt x="68002" y="39012"/>
                    </a:moveTo>
                    <a:cubicBezTo>
                      <a:pt x="68092" y="39012"/>
                      <a:pt x="68181" y="39017"/>
                      <a:pt x="68267" y="39030"/>
                    </a:cubicBezTo>
                    <a:cubicBezTo>
                      <a:pt x="68175" y="40127"/>
                      <a:pt x="68038" y="41179"/>
                      <a:pt x="67810" y="42231"/>
                    </a:cubicBezTo>
                    <a:cubicBezTo>
                      <a:pt x="67718" y="41179"/>
                      <a:pt x="67489" y="40173"/>
                      <a:pt x="67261" y="39121"/>
                    </a:cubicBezTo>
                    <a:cubicBezTo>
                      <a:pt x="67495" y="39054"/>
                      <a:pt x="67754" y="39012"/>
                      <a:pt x="68002" y="39012"/>
                    </a:cubicBezTo>
                    <a:close/>
                    <a:moveTo>
                      <a:pt x="69711" y="26711"/>
                    </a:moveTo>
                    <a:cubicBezTo>
                      <a:pt x="75254" y="26711"/>
                      <a:pt x="79453" y="38061"/>
                      <a:pt x="81072" y="43283"/>
                    </a:cubicBezTo>
                    <a:cubicBezTo>
                      <a:pt x="79700" y="42322"/>
                      <a:pt x="78191" y="41591"/>
                      <a:pt x="76636" y="41042"/>
                    </a:cubicBezTo>
                    <a:cubicBezTo>
                      <a:pt x="76773" y="41042"/>
                      <a:pt x="76865" y="40950"/>
                      <a:pt x="76865" y="40813"/>
                    </a:cubicBezTo>
                    <a:lnTo>
                      <a:pt x="76865" y="40585"/>
                    </a:lnTo>
                    <a:cubicBezTo>
                      <a:pt x="76865" y="40424"/>
                      <a:pt x="76739" y="40344"/>
                      <a:pt x="76613" y="40344"/>
                    </a:cubicBezTo>
                    <a:cubicBezTo>
                      <a:pt x="76487" y="40344"/>
                      <a:pt x="76362" y="40424"/>
                      <a:pt x="76362" y="40585"/>
                    </a:cubicBezTo>
                    <a:lnTo>
                      <a:pt x="76362" y="40813"/>
                    </a:lnTo>
                    <a:cubicBezTo>
                      <a:pt x="76362" y="40859"/>
                      <a:pt x="76407" y="40950"/>
                      <a:pt x="76453" y="40996"/>
                    </a:cubicBezTo>
                    <a:lnTo>
                      <a:pt x="75996" y="40859"/>
                    </a:lnTo>
                    <a:cubicBezTo>
                      <a:pt x="76087" y="40356"/>
                      <a:pt x="76316" y="39899"/>
                      <a:pt x="76636" y="39578"/>
                    </a:cubicBezTo>
                    <a:cubicBezTo>
                      <a:pt x="76814" y="39401"/>
                      <a:pt x="76632" y="39140"/>
                      <a:pt x="76457" y="39140"/>
                    </a:cubicBezTo>
                    <a:cubicBezTo>
                      <a:pt x="76407" y="39140"/>
                      <a:pt x="76357" y="39162"/>
                      <a:pt x="76316" y="39213"/>
                    </a:cubicBezTo>
                    <a:cubicBezTo>
                      <a:pt x="75904" y="39624"/>
                      <a:pt x="75630" y="40173"/>
                      <a:pt x="75539" y="40722"/>
                    </a:cubicBezTo>
                    <a:lnTo>
                      <a:pt x="75035" y="40585"/>
                    </a:lnTo>
                    <a:cubicBezTo>
                      <a:pt x="75173" y="40356"/>
                      <a:pt x="75218" y="40127"/>
                      <a:pt x="75218" y="39899"/>
                    </a:cubicBezTo>
                    <a:cubicBezTo>
                      <a:pt x="75218" y="39441"/>
                      <a:pt x="75218" y="38984"/>
                      <a:pt x="75127" y="38527"/>
                    </a:cubicBezTo>
                    <a:cubicBezTo>
                      <a:pt x="75109" y="38399"/>
                      <a:pt x="75026" y="38344"/>
                      <a:pt x="74935" y="38344"/>
                    </a:cubicBezTo>
                    <a:cubicBezTo>
                      <a:pt x="74797" y="38344"/>
                      <a:pt x="74642" y="38471"/>
                      <a:pt x="74670" y="38664"/>
                    </a:cubicBezTo>
                    <a:cubicBezTo>
                      <a:pt x="74715" y="38938"/>
                      <a:pt x="74761" y="39213"/>
                      <a:pt x="74715" y="39533"/>
                    </a:cubicBezTo>
                    <a:cubicBezTo>
                      <a:pt x="74715" y="39670"/>
                      <a:pt x="74715" y="40310"/>
                      <a:pt x="74624" y="40356"/>
                    </a:cubicBezTo>
                    <a:cubicBezTo>
                      <a:pt x="74578" y="40356"/>
                      <a:pt x="74532" y="40402"/>
                      <a:pt x="74487" y="40447"/>
                    </a:cubicBezTo>
                    <a:lnTo>
                      <a:pt x="74258" y="40402"/>
                    </a:lnTo>
                    <a:cubicBezTo>
                      <a:pt x="74349" y="39899"/>
                      <a:pt x="74304" y="39350"/>
                      <a:pt x="74167" y="38847"/>
                    </a:cubicBezTo>
                    <a:cubicBezTo>
                      <a:pt x="73984" y="37978"/>
                      <a:pt x="73481" y="37246"/>
                      <a:pt x="72749" y="36743"/>
                    </a:cubicBezTo>
                    <a:cubicBezTo>
                      <a:pt x="72749" y="36423"/>
                      <a:pt x="72749" y="36103"/>
                      <a:pt x="72749" y="35783"/>
                    </a:cubicBezTo>
                    <a:cubicBezTo>
                      <a:pt x="73206" y="36057"/>
                      <a:pt x="73526" y="36469"/>
                      <a:pt x="73801" y="36926"/>
                    </a:cubicBezTo>
                    <a:cubicBezTo>
                      <a:pt x="73844" y="37013"/>
                      <a:pt x="73916" y="37050"/>
                      <a:pt x="73989" y="37050"/>
                    </a:cubicBezTo>
                    <a:cubicBezTo>
                      <a:pt x="74145" y="37050"/>
                      <a:pt x="74306" y="36884"/>
                      <a:pt x="74212" y="36697"/>
                    </a:cubicBezTo>
                    <a:cubicBezTo>
                      <a:pt x="73892" y="36057"/>
                      <a:pt x="73389" y="35554"/>
                      <a:pt x="72749" y="35234"/>
                    </a:cubicBezTo>
                    <a:cubicBezTo>
                      <a:pt x="72726" y="35211"/>
                      <a:pt x="72703" y="35199"/>
                      <a:pt x="72686" y="35199"/>
                    </a:cubicBezTo>
                    <a:cubicBezTo>
                      <a:pt x="72669" y="35199"/>
                      <a:pt x="72657" y="35211"/>
                      <a:pt x="72657" y="35234"/>
                    </a:cubicBezTo>
                    <a:cubicBezTo>
                      <a:pt x="72612" y="34868"/>
                      <a:pt x="72520" y="34548"/>
                      <a:pt x="72429" y="34228"/>
                    </a:cubicBezTo>
                    <a:cubicBezTo>
                      <a:pt x="72383" y="34182"/>
                      <a:pt x="72383" y="34136"/>
                      <a:pt x="72337" y="34136"/>
                    </a:cubicBezTo>
                    <a:cubicBezTo>
                      <a:pt x="72291" y="34045"/>
                      <a:pt x="72246" y="33953"/>
                      <a:pt x="72154" y="33953"/>
                    </a:cubicBezTo>
                    <a:cubicBezTo>
                      <a:pt x="71314" y="33673"/>
                      <a:pt x="70404" y="33533"/>
                      <a:pt x="69484" y="33533"/>
                    </a:cubicBezTo>
                    <a:cubicBezTo>
                      <a:pt x="69353" y="33533"/>
                      <a:pt x="69222" y="33536"/>
                      <a:pt x="69090" y="33542"/>
                    </a:cubicBezTo>
                    <a:cubicBezTo>
                      <a:pt x="68816" y="31438"/>
                      <a:pt x="68313" y="29334"/>
                      <a:pt x="67489" y="27322"/>
                    </a:cubicBezTo>
                    <a:cubicBezTo>
                      <a:pt x="68251" y="26902"/>
                      <a:pt x="68992" y="26711"/>
                      <a:pt x="69711" y="26711"/>
                    </a:cubicBezTo>
                    <a:close/>
                    <a:moveTo>
                      <a:pt x="63785" y="53939"/>
                    </a:moveTo>
                    <a:lnTo>
                      <a:pt x="68907" y="56042"/>
                    </a:lnTo>
                    <a:cubicBezTo>
                      <a:pt x="68038" y="56866"/>
                      <a:pt x="67169" y="57689"/>
                      <a:pt x="66346" y="58512"/>
                    </a:cubicBezTo>
                    <a:lnTo>
                      <a:pt x="65203" y="57872"/>
                    </a:lnTo>
                    <a:cubicBezTo>
                      <a:pt x="65164" y="57853"/>
                      <a:pt x="65128" y="57844"/>
                      <a:pt x="65094" y="57844"/>
                    </a:cubicBezTo>
                    <a:cubicBezTo>
                      <a:pt x="64885" y="57844"/>
                      <a:pt x="64777" y="58165"/>
                      <a:pt x="64974" y="58283"/>
                    </a:cubicBezTo>
                    <a:lnTo>
                      <a:pt x="66026" y="58878"/>
                    </a:lnTo>
                    <a:cubicBezTo>
                      <a:pt x="65523" y="59335"/>
                      <a:pt x="65066" y="59838"/>
                      <a:pt x="64563" y="60341"/>
                    </a:cubicBezTo>
                    <a:cubicBezTo>
                      <a:pt x="64563" y="60296"/>
                      <a:pt x="64517" y="60296"/>
                      <a:pt x="64517" y="60250"/>
                    </a:cubicBezTo>
                    <a:lnTo>
                      <a:pt x="60812" y="57689"/>
                    </a:lnTo>
                    <a:cubicBezTo>
                      <a:pt x="61133" y="57323"/>
                      <a:pt x="61453" y="56957"/>
                      <a:pt x="61773" y="56591"/>
                    </a:cubicBezTo>
                    <a:lnTo>
                      <a:pt x="63099" y="57323"/>
                    </a:lnTo>
                    <a:cubicBezTo>
                      <a:pt x="63124" y="57333"/>
                      <a:pt x="63149" y="57337"/>
                      <a:pt x="63173" y="57337"/>
                    </a:cubicBezTo>
                    <a:cubicBezTo>
                      <a:pt x="63372" y="57337"/>
                      <a:pt x="63532" y="57034"/>
                      <a:pt x="63328" y="56911"/>
                    </a:cubicBezTo>
                    <a:lnTo>
                      <a:pt x="62047" y="56225"/>
                    </a:lnTo>
                    <a:cubicBezTo>
                      <a:pt x="62322" y="55905"/>
                      <a:pt x="62596" y="55585"/>
                      <a:pt x="62870" y="55219"/>
                    </a:cubicBezTo>
                    <a:lnTo>
                      <a:pt x="65797" y="56683"/>
                    </a:lnTo>
                    <a:cubicBezTo>
                      <a:pt x="65836" y="56702"/>
                      <a:pt x="65873" y="56710"/>
                      <a:pt x="65908" y="56710"/>
                    </a:cubicBezTo>
                    <a:cubicBezTo>
                      <a:pt x="66126" y="56710"/>
                      <a:pt x="66262" y="56389"/>
                      <a:pt x="66026" y="56271"/>
                    </a:cubicBezTo>
                    <a:lnTo>
                      <a:pt x="63145" y="54853"/>
                    </a:lnTo>
                    <a:cubicBezTo>
                      <a:pt x="63328" y="54533"/>
                      <a:pt x="63556" y="54259"/>
                      <a:pt x="63785" y="53939"/>
                    </a:cubicBezTo>
                    <a:close/>
                    <a:moveTo>
                      <a:pt x="60474" y="58073"/>
                    </a:moveTo>
                    <a:lnTo>
                      <a:pt x="64197" y="60661"/>
                    </a:lnTo>
                    <a:cubicBezTo>
                      <a:pt x="63694" y="61210"/>
                      <a:pt x="63191" y="61713"/>
                      <a:pt x="62642" y="62262"/>
                    </a:cubicBezTo>
                    <a:cubicBezTo>
                      <a:pt x="61544" y="61256"/>
                      <a:pt x="60447" y="60204"/>
                      <a:pt x="59349" y="59198"/>
                    </a:cubicBezTo>
                    <a:cubicBezTo>
                      <a:pt x="59754" y="58838"/>
                      <a:pt x="60114" y="58435"/>
                      <a:pt x="60474" y="58073"/>
                    </a:cubicBezTo>
                    <a:close/>
                    <a:moveTo>
                      <a:pt x="58983" y="59518"/>
                    </a:moveTo>
                    <a:cubicBezTo>
                      <a:pt x="60081" y="60570"/>
                      <a:pt x="61224" y="61576"/>
                      <a:pt x="62322" y="62628"/>
                    </a:cubicBezTo>
                    <a:cubicBezTo>
                      <a:pt x="61819" y="63131"/>
                      <a:pt x="61315" y="63680"/>
                      <a:pt x="60812" y="64229"/>
                    </a:cubicBezTo>
                    <a:cubicBezTo>
                      <a:pt x="60858" y="64137"/>
                      <a:pt x="60858" y="64000"/>
                      <a:pt x="60812" y="63954"/>
                    </a:cubicBezTo>
                    <a:lnTo>
                      <a:pt x="59532" y="62399"/>
                    </a:lnTo>
                    <a:cubicBezTo>
                      <a:pt x="59477" y="62345"/>
                      <a:pt x="59415" y="62321"/>
                      <a:pt x="59354" y="62321"/>
                    </a:cubicBezTo>
                    <a:cubicBezTo>
                      <a:pt x="59162" y="62321"/>
                      <a:pt x="58992" y="62556"/>
                      <a:pt x="59166" y="62765"/>
                    </a:cubicBezTo>
                    <a:lnTo>
                      <a:pt x="60492" y="64320"/>
                    </a:lnTo>
                    <a:cubicBezTo>
                      <a:pt x="60519" y="64374"/>
                      <a:pt x="60577" y="64396"/>
                      <a:pt x="60630" y="64396"/>
                    </a:cubicBezTo>
                    <a:cubicBezTo>
                      <a:pt x="60667" y="64396"/>
                      <a:pt x="60702" y="64385"/>
                      <a:pt x="60721" y="64366"/>
                    </a:cubicBezTo>
                    <a:lnTo>
                      <a:pt x="60721" y="64366"/>
                    </a:lnTo>
                    <a:cubicBezTo>
                      <a:pt x="60218" y="64869"/>
                      <a:pt x="59761" y="65418"/>
                      <a:pt x="59257" y="65966"/>
                    </a:cubicBezTo>
                    <a:cubicBezTo>
                      <a:pt x="59166" y="65921"/>
                      <a:pt x="59120" y="65784"/>
                      <a:pt x="59120" y="65692"/>
                    </a:cubicBezTo>
                    <a:cubicBezTo>
                      <a:pt x="59120" y="65532"/>
                      <a:pt x="58995" y="65452"/>
                      <a:pt x="58869" y="65452"/>
                    </a:cubicBezTo>
                    <a:cubicBezTo>
                      <a:pt x="58743" y="65452"/>
                      <a:pt x="58617" y="65532"/>
                      <a:pt x="58617" y="65692"/>
                    </a:cubicBezTo>
                    <a:cubicBezTo>
                      <a:pt x="58617" y="65921"/>
                      <a:pt x="58754" y="66149"/>
                      <a:pt x="58937" y="66332"/>
                    </a:cubicBezTo>
                    <a:cubicBezTo>
                      <a:pt x="58526" y="66790"/>
                      <a:pt x="58160" y="67201"/>
                      <a:pt x="57794" y="67659"/>
                    </a:cubicBezTo>
                    <a:cubicBezTo>
                      <a:pt x="56834" y="66058"/>
                      <a:pt x="55965" y="64457"/>
                      <a:pt x="55142" y="62811"/>
                    </a:cubicBezTo>
                    <a:cubicBezTo>
                      <a:pt x="55507" y="62536"/>
                      <a:pt x="55873" y="62262"/>
                      <a:pt x="56285" y="61942"/>
                    </a:cubicBezTo>
                    <a:cubicBezTo>
                      <a:pt x="56742" y="62765"/>
                      <a:pt x="57291" y="63588"/>
                      <a:pt x="57840" y="64366"/>
                    </a:cubicBezTo>
                    <a:cubicBezTo>
                      <a:pt x="57880" y="64433"/>
                      <a:pt x="57948" y="64461"/>
                      <a:pt x="58019" y="64461"/>
                    </a:cubicBezTo>
                    <a:cubicBezTo>
                      <a:pt x="58190" y="64461"/>
                      <a:pt x="58381" y="64299"/>
                      <a:pt x="58251" y="64137"/>
                    </a:cubicBezTo>
                    <a:lnTo>
                      <a:pt x="58206" y="64091"/>
                    </a:lnTo>
                    <a:cubicBezTo>
                      <a:pt x="57657" y="63314"/>
                      <a:pt x="57108" y="62491"/>
                      <a:pt x="56605" y="61622"/>
                    </a:cubicBezTo>
                    <a:cubicBezTo>
                      <a:pt x="56971" y="61347"/>
                      <a:pt x="57337" y="61073"/>
                      <a:pt x="57657" y="60753"/>
                    </a:cubicBezTo>
                    <a:lnTo>
                      <a:pt x="58023" y="61256"/>
                    </a:lnTo>
                    <a:cubicBezTo>
                      <a:pt x="58064" y="61338"/>
                      <a:pt x="58129" y="61371"/>
                      <a:pt x="58197" y="61371"/>
                    </a:cubicBezTo>
                    <a:cubicBezTo>
                      <a:pt x="58357" y="61371"/>
                      <a:pt x="58531" y="61188"/>
                      <a:pt x="58434" y="61027"/>
                    </a:cubicBezTo>
                    <a:lnTo>
                      <a:pt x="58023" y="60433"/>
                    </a:lnTo>
                    <a:cubicBezTo>
                      <a:pt x="58343" y="60158"/>
                      <a:pt x="58709" y="59838"/>
                      <a:pt x="58983" y="59518"/>
                    </a:cubicBezTo>
                    <a:close/>
                    <a:moveTo>
                      <a:pt x="28433" y="5416"/>
                    </a:moveTo>
                    <a:lnTo>
                      <a:pt x="29028" y="5553"/>
                    </a:lnTo>
                    <a:cubicBezTo>
                      <a:pt x="28982" y="5553"/>
                      <a:pt x="28891" y="5599"/>
                      <a:pt x="28845" y="5644"/>
                    </a:cubicBezTo>
                    <a:cubicBezTo>
                      <a:pt x="28718" y="5813"/>
                      <a:pt x="28826" y="6061"/>
                      <a:pt x="29024" y="6061"/>
                    </a:cubicBezTo>
                    <a:cubicBezTo>
                      <a:pt x="29040" y="6061"/>
                      <a:pt x="29056" y="6059"/>
                      <a:pt x="29074" y="6056"/>
                    </a:cubicBezTo>
                    <a:cubicBezTo>
                      <a:pt x="29074" y="6102"/>
                      <a:pt x="29119" y="6147"/>
                      <a:pt x="29119" y="6147"/>
                    </a:cubicBezTo>
                    <a:cubicBezTo>
                      <a:pt x="29906" y="6907"/>
                      <a:pt x="30935" y="7297"/>
                      <a:pt x="31976" y="7297"/>
                    </a:cubicBezTo>
                    <a:cubicBezTo>
                      <a:pt x="32689" y="7297"/>
                      <a:pt x="33408" y="7114"/>
                      <a:pt x="34059" y="6742"/>
                    </a:cubicBezTo>
                    <a:lnTo>
                      <a:pt x="35202" y="7016"/>
                    </a:lnTo>
                    <a:cubicBezTo>
                      <a:pt x="34882" y="7245"/>
                      <a:pt x="34562" y="7382"/>
                      <a:pt x="34196" y="7565"/>
                    </a:cubicBezTo>
                    <a:cubicBezTo>
                      <a:pt x="34150" y="7565"/>
                      <a:pt x="34104" y="7565"/>
                      <a:pt x="34059" y="7611"/>
                    </a:cubicBezTo>
                    <a:cubicBezTo>
                      <a:pt x="33555" y="7839"/>
                      <a:pt x="33052" y="7977"/>
                      <a:pt x="32504" y="8068"/>
                    </a:cubicBezTo>
                    <a:cubicBezTo>
                      <a:pt x="32199" y="8112"/>
                      <a:pt x="32309" y="8529"/>
                      <a:pt x="32557" y="8529"/>
                    </a:cubicBezTo>
                    <a:cubicBezTo>
                      <a:pt x="32569" y="8529"/>
                      <a:pt x="32582" y="8528"/>
                      <a:pt x="32595" y="8525"/>
                    </a:cubicBezTo>
                    <a:cubicBezTo>
                      <a:pt x="33144" y="8434"/>
                      <a:pt x="33647" y="8297"/>
                      <a:pt x="34150" y="8114"/>
                    </a:cubicBezTo>
                    <a:cubicBezTo>
                      <a:pt x="34562" y="8571"/>
                      <a:pt x="35110" y="8937"/>
                      <a:pt x="35705" y="9074"/>
                    </a:cubicBezTo>
                    <a:cubicBezTo>
                      <a:pt x="35731" y="9082"/>
                      <a:pt x="35757" y="9085"/>
                      <a:pt x="35781" y="9085"/>
                    </a:cubicBezTo>
                    <a:cubicBezTo>
                      <a:pt x="36045" y="9085"/>
                      <a:pt x="36136" y="8659"/>
                      <a:pt x="35842" y="8617"/>
                    </a:cubicBezTo>
                    <a:cubicBezTo>
                      <a:pt x="35385" y="8480"/>
                      <a:pt x="34927" y="8251"/>
                      <a:pt x="34607" y="7885"/>
                    </a:cubicBezTo>
                    <a:cubicBezTo>
                      <a:pt x="34744" y="7839"/>
                      <a:pt x="34836" y="7748"/>
                      <a:pt x="34973" y="7702"/>
                    </a:cubicBezTo>
                    <a:cubicBezTo>
                      <a:pt x="35558" y="8135"/>
                      <a:pt x="36257" y="8355"/>
                      <a:pt x="36958" y="8355"/>
                    </a:cubicBezTo>
                    <a:cubicBezTo>
                      <a:pt x="37518" y="8355"/>
                      <a:pt x="38079" y="8215"/>
                      <a:pt x="38586" y="7931"/>
                    </a:cubicBezTo>
                    <a:cubicBezTo>
                      <a:pt x="40278" y="8434"/>
                      <a:pt x="42016" y="8983"/>
                      <a:pt x="43708" y="9532"/>
                    </a:cubicBezTo>
                    <a:cubicBezTo>
                      <a:pt x="46086" y="10309"/>
                      <a:pt x="48373" y="11269"/>
                      <a:pt x="50568" y="12367"/>
                    </a:cubicBezTo>
                    <a:cubicBezTo>
                      <a:pt x="51117" y="13145"/>
                      <a:pt x="51757" y="13876"/>
                      <a:pt x="52489" y="14471"/>
                    </a:cubicBezTo>
                    <a:cubicBezTo>
                      <a:pt x="52535" y="14471"/>
                      <a:pt x="52535" y="14517"/>
                      <a:pt x="52580" y="14517"/>
                    </a:cubicBezTo>
                    <a:cubicBezTo>
                      <a:pt x="52626" y="14745"/>
                      <a:pt x="52672" y="15020"/>
                      <a:pt x="52718" y="15294"/>
                    </a:cubicBezTo>
                    <a:cubicBezTo>
                      <a:pt x="52169" y="14928"/>
                      <a:pt x="51620" y="14517"/>
                      <a:pt x="51208" y="14013"/>
                    </a:cubicBezTo>
                    <a:cubicBezTo>
                      <a:pt x="51157" y="13962"/>
                      <a:pt x="51102" y="13941"/>
                      <a:pt x="51049" y="13941"/>
                    </a:cubicBezTo>
                    <a:cubicBezTo>
                      <a:pt x="50862" y="13941"/>
                      <a:pt x="50700" y="14202"/>
                      <a:pt x="50843" y="14379"/>
                    </a:cubicBezTo>
                    <a:cubicBezTo>
                      <a:pt x="51391" y="14974"/>
                      <a:pt x="51986" y="15477"/>
                      <a:pt x="52718" y="15797"/>
                    </a:cubicBezTo>
                    <a:cubicBezTo>
                      <a:pt x="52741" y="15820"/>
                      <a:pt x="52763" y="15831"/>
                      <a:pt x="52786" y="15831"/>
                    </a:cubicBezTo>
                    <a:cubicBezTo>
                      <a:pt x="52809" y="15831"/>
                      <a:pt x="52832" y="15820"/>
                      <a:pt x="52855" y="15797"/>
                    </a:cubicBezTo>
                    <a:cubicBezTo>
                      <a:pt x="52901" y="15980"/>
                      <a:pt x="52946" y="16117"/>
                      <a:pt x="52992" y="16254"/>
                    </a:cubicBezTo>
                    <a:cubicBezTo>
                      <a:pt x="53029" y="16366"/>
                      <a:pt x="53127" y="16417"/>
                      <a:pt x="53223" y="16417"/>
                    </a:cubicBezTo>
                    <a:cubicBezTo>
                      <a:pt x="53364" y="16417"/>
                      <a:pt x="53504" y="16307"/>
                      <a:pt x="53449" y="16117"/>
                    </a:cubicBezTo>
                    <a:cubicBezTo>
                      <a:pt x="53175" y="15294"/>
                      <a:pt x="53038" y="14471"/>
                      <a:pt x="52992" y="13648"/>
                    </a:cubicBezTo>
                    <a:lnTo>
                      <a:pt x="52992" y="13648"/>
                    </a:lnTo>
                    <a:cubicBezTo>
                      <a:pt x="53404" y="13876"/>
                      <a:pt x="53770" y="14105"/>
                      <a:pt x="54181" y="14334"/>
                    </a:cubicBezTo>
                    <a:cubicBezTo>
                      <a:pt x="54181" y="14562"/>
                      <a:pt x="54273" y="14837"/>
                      <a:pt x="54318" y="15020"/>
                    </a:cubicBezTo>
                    <a:cubicBezTo>
                      <a:pt x="54364" y="15706"/>
                      <a:pt x="54501" y="16346"/>
                      <a:pt x="54638" y="16986"/>
                    </a:cubicBezTo>
                    <a:cubicBezTo>
                      <a:pt x="54675" y="17113"/>
                      <a:pt x="54769" y="17168"/>
                      <a:pt x="54863" y="17168"/>
                    </a:cubicBezTo>
                    <a:cubicBezTo>
                      <a:pt x="55007" y="17168"/>
                      <a:pt x="55151" y="17042"/>
                      <a:pt x="55096" y="16849"/>
                    </a:cubicBezTo>
                    <a:cubicBezTo>
                      <a:pt x="55004" y="16392"/>
                      <a:pt x="54913" y="15889"/>
                      <a:pt x="54821" y="15431"/>
                    </a:cubicBezTo>
                    <a:cubicBezTo>
                      <a:pt x="54821" y="15157"/>
                      <a:pt x="54776" y="14928"/>
                      <a:pt x="54730" y="14699"/>
                    </a:cubicBezTo>
                    <a:lnTo>
                      <a:pt x="54730" y="14699"/>
                    </a:lnTo>
                    <a:lnTo>
                      <a:pt x="55462" y="15157"/>
                    </a:lnTo>
                    <a:cubicBezTo>
                      <a:pt x="55965" y="17992"/>
                      <a:pt x="56971" y="20736"/>
                      <a:pt x="58480" y="23160"/>
                    </a:cubicBezTo>
                    <a:cubicBezTo>
                      <a:pt x="58480" y="23206"/>
                      <a:pt x="58526" y="23206"/>
                      <a:pt x="58526" y="23252"/>
                    </a:cubicBezTo>
                    <a:cubicBezTo>
                      <a:pt x="58526" y="23435"/>
                      <a:pt x="58480" y="23663"/>
                      <a:pt x="58480" y="23892"/>
                    </a:cubicBezTo>
                    <a:cubicBezTo>
                      <a:pt x="57199" y="22749"/>
                      <a:pt x="56422" y="20736"/>
                      <a:pt x="55828" y="19227"/>
                    </a:cubicBezTo>
                    <a:cubicBezTo>
                      <a:pt x="55790" y="19116"/>
                      <a:pt x="55693" y="19065"/>
                      <a:pt x="55596" y="19065"/>
                    </a:cubicBezTo>
                    <a:cubicBezTo>
                      <a:pt x="55455" y="19065"/>
                      <a:pt x="55316" y="19174"/>
                      <a:pt x="55370" y="19364"/>
                    </a:cubicBezTo>
                    <a:cubicBezTo>
                      <a:pt x="56010" y="21056"/>
                      <a:pt x="56879" y="23252"/>
                      <a:pt x="58343" y="24441"/>
                    </a:cubicBezTo>
                    <a:cubicBezTo>
                      <a:pt x="58389" y="24441"/>
                      <a:pt x="58434" y="24486"/>
                      <a:pt x="58480" y="24486"/>
                    </a:cubicBezTo>
                    <a:lnTo>
                      <a:pt x="58480" y="24898"/>
                    </a:lnTo>
                    <a:cubicBezTo>
                      <a:pt x="57840" y="24349"/>
                      <a:pt x="57245" y="23755"/>
                      <a:pt x="56559" y="23206"/>
                    </a:cubicBezTo>
                    <a:cubicBezTo>
                      <a:pt x="56559" y="23160"/>
                      <a:pt x="56559" y="23114"/>
                      <a:pt x="56514" y="23114"/>
                    </a:cubicBezTo>
                    <a:cubicBezTo>
                      <a:pt x="55462" y="21697"/>
                      <a:pt x="54638" y="20096"/>
                      <a:pt x="54090" y="18404"/>
                    </a:cubicBezTo>
                    <a:cubicBezTo>
                      <a:pt x="54053" y="18277"/>
                      <a:pt x="53959" y="18222"/>
                      <a:pt x="53865" y="18222"/>
                    </a:cubicBezTo>
                    <a:cubicBezTo>
                      <a:pt x="53721" y="18222"/>
                      <a:pt x="53577" y="18348"/>
                      <a:pt x="53632" y="18541"/>
                    </a:cubicBezTo>
                    <a:cubicBezTo>
                      <a:pt x="54044" y="19822"/>
                      <a:pt x="54638" y="21056"/>
                      <a:pt x="55370" y="22245"/>
                    </a:cubicBezTo>
                    <a:cubicBezTo>
                      <a:pt x="54090" y="21285"/>
                      <a:pt x="52763" y="20416"/>
                      <a:pt x="51391" y="19639"/>
                    </a:cubicBezTo>
                    <a:cubicBezTo>
                      <a:pt x="51347" y="19609"/>
                      <a:pt x="51303" y="19596"/>
                      <a:pt x="51263" y="19596"/>
                    </a:cubicBezTo>
                    <a:cubicBezTo>
                      <a:pt x="51056" y="19596"/>
                      <a:pt x="50933" y="19935"/>
                      <a:pt x="51163" y="20050"/>
                    </a:cubicBezTo>
                    <a:cubicBezTo>
                      <a:pt x="53861" y="21559"/>
                      <a:pt x="56376" y="23480"/>
                      <a:pt x="58571" y="25630"/>
                    </a:cubicBezTo>
                    <a:cubicBezTo>
                      <a:pt x="58571" y="25675"/>
                      <a:pt x="58571" y="25675"/>
                      <a:pt x="58571" y="25675"/>
                    </a:cubicBezTo>
                    <a:cubicBezTo>
                      <a:pt x="58571" y="25813"/>
                      <a:pt x="58663" y="25858"/>
                      <a:pt x="58800" y="25858"/>
                    </a:cubicBezTo>
                    <a:cubicBezTo>
                      <a:pt x="59532" y="26590"/>
                      <a:pt x="60218" y="27322"/>
                      <a:pt x="60858" y="28099"/>
                    </a:cubicBezTo>
                    <a:cubicBezTo>
                      <a:pt x="60903" y="28155"/>
                      <a:pt x="60958" y="28178"/>
                      <a:pt x="61013" y="28178"/>
                    </a:cubicBezTo>
                    <a:cubicBezTo>
                      <a:pt x="61184" y="28178"/>
                      <a:pt x="61351" y="27952"/>
                      <a:pt x="61178" y="27779"/>
                    </a:cubicBezTo>
                    <a:cubicBezTo>
                      <a:pt x="60950" y="27505"/>
                      <a:pt x="60812" y="27322"/>
                      <a:pt x="60629" y="27093"/>
                    </a:cubicBezTo>
                    <a:cubicBezTo>
                      <a:pt x="62276" y="27093"/>
                      <a:pt x="63877" y="27779"/>
                      <a:pt x="65020" y="28968"/>
                    </a:cubicBezTo>
                    <a:cubicBezTo>
                      <a:pt x="65066" y="28968"/>
                      <a:pt x="65111" y="29014"/>
                      <a:pt x="65203" y="29014"/>
                    </a:cubicBezTo>
                    <a:cubicBezTo>
                      <a:pt x="65203" y="29151"/>
                      <a:pt x="65157" y="29334"/>
                      <a:pt x="65111" y="29471"/>
                    </a:cubicBezTo>
                    <a:cubicBezTo>
                      <a:pt x="64745" y="29151"/>
                      <a:pt x="64334" y="28923"/>
                      <a:pt x="63877" y="28785"/>
                    </a:cubicBezTo>
                    <a:cubicBezTo>
                      <a:pt x="63191" y="28511"/>
                      <a:pt x="62505" y="28328"/>
                      <a:pt x="61773" y="28282"/>
                    </a:cubicBezTo>
                    <a:cubicBezTo>
                      <a:pt x="61636" y="28282"/>
                      <a:pt x="61544" y="28374"/>
                      <a:pt x="61544" y="28511"/>
                    </a:cubicBezTo>
                    <a:cubicBezTo>
                      <a:pt x="61498" y="28511"/>
                      <a:pt x="61453" y="28511"/>
                      <a:pt x="61407" y="28557"/>
                    </a:cubicBezTo>
                    <a:lnTo>
                      <a:pt x="61361" y="28602"/>
                    </a:lnTo>
                    <a:cubicBezTo>
                      <a:pt x="61184" y="28780"/>
                      <a:pt x="61365" y="29041"/>
                      <a:pt x="61562" y="29041"/>
                    </a:cubicBezTo>
                    <a:cubicBezTo>
                      <a:pt x="61618" y="29041"/>
                      <a:pt x="61676" y="29019"/>
                      <a:pt x="61727" y="28968"/>
                    </a:cubicBezTo>
                    <a:lnTo>
                      <a:pt x="61773" y="28923"/>
                    </a:lnTo>
                    <a:cubicBezTo>
                      <a:pt x="61819" y="28877"/>
                      <a:pt x="61819" y="28831"/>
                      <a:pt x="61819" y="28785"/>
                    </a:cubicBezTo>
                    <a:cubicBezTo>
                      <a:pt x="62367" y="28831"/>
                      <a:pt x="62916" y="28923"/>
                      <a:pt x="63419" y="29105"/>
                    </a:cubicBezTo>
                    <a:cubicBezTo>
                      <a:pt x="63694" y="29197"/>
                      <a:pt x="63922" y="29334"/>
                      <a:pt x="64197" y="29471"/>
                    </a:cubicBezTo>
                    <a:cubicBezTo>
                      <a:pt x="64288" y="29517"/>
                      <a:pt x="64425" y="29609"/>
                      <a:pt x="64517" y="29654"/>
                    </a:cubicBezTo>
                    <a:cubicBezTo>
                      <a:pt x="64608" y="29746"/>
                      <a:pt x="64654" y="29791"/>
                      <a:pt x="64745" y="29791"/>
                    </a:cubicBezTo>
                    <a:cubicBezTo>
                      <a:pt x="64745" y="29929"/>
                      <a:pt x="64791" y="30020"/>
                      <a:pt x="64928" y="30066"/>
                    </a:cubicBezTo>
                    <a:lnTo>
                      <a:pt x="64974" y="30066"/>
                    </a:lnTo>
                    <a:cubicBezTo>
                      <a:pt x="64997" y="30089"/>
                      <a:pt x="65020" y="30100"/>
                      <a:pt x="65043" y="30100"/>
                    </a:cubicBezTo>
                    <a:cubicBezTo>
                      <a:pt x="65066" y="30100"/>
                      <a:pt x="65088" y="30089"/>
                      <a:pt x="65111" y="30066"/>
                    </a:cubicBezTo>
                    <a:lnTo>
                      <a:pt x="65111" y="30523"/>
                    </a:lnTo>
                    <a:cubicBezTo>
                      <a:pt x="64425" y="30066"/>
                      <a:pt x="63602" y="29746"/>
                      <a:pt x="62779" y="29654"/>
                    </a:cubicBezTo>
                    <a:cubicBezTo>
                      <a:pt x="62764" y="29652"/>
                      <a:pt x="62749" y="29651"/>
                      <a:pt x="62735" y="29651"/>
                    </a:cubicBezTo>
                    <a:cubicBezTo>
                      <a:pt x="62447" y="29651"/>
                      <a:pt x="62337" y="30068"/>
                      <a:pt x="62642" y="30112"/>
                    </a:cubicBezTo>
                    <a:cubicBezTo>
                      <a:pt x="62733" y="30112"/>
                      <a:pt x="62779" y="30112"/>
                      <a:pt x="62870" y="30157"/>
                    </a:cubicBezTo>
                    <a:cubicBezTo>
                      <a:pt x="62687" y="30157"/>
                      <a:pt x="62550" y="30340"/>
                      <a:pt x="62687" y="30477"/>
                    </a:cubicBezTo>
                    <a:cubicBezTo>
                      <a:pt x="64334" y="32718"/>
                      <a:pt x="65614" y="35234"/>
                      <a:pt x="66438" y="37932"/>
                    </a:cubicBezTo>
                    <a:cubicBezTo>
                      <a:pt x="66392" y="38023"/>
                      <a:pt x="66438" y="38115"/>
                      <a:pt x="66529" y="38206"/>
                    </a:cubicBezTo>
                    <a:cubicBezTo>
                      <a:pt x="67032" y="40036"/>
                      <a:pt x="67398" y="41865"/>
                      <a:pt x="67489" y="43786"/>
                    </a:cubicBezTo>
                    <a:cubicBezTo>
                      <a:pt x="65386" y="51606"/>
                      <a:pt x="59989" y="58558"/>
                      <a:pt x="53084" y="63040"/>
                    </a:cubicBezTo>
                    <a:cubicBezTo>
                      <a:pt x="52855" y="63040"/>
                      <a:pt x="52626" y="63177"/>
                      <a:pt x="52535" y="63360"/>
                    </a:cubicBezTo>
                    <a:cubicBezTo>
                      <a:pt x="49150" y="65509"/>
                      <a:pt x="45400" y="66973"/>
                      <a:pt x="41467" y="67704"/>
                    </a:cubicBezTo>
                    <a:cubicBezTo>
                      <a:pt x="39931" y="67977"/>
                      <a:pt x="38369" y="68114"/>
                      <a:pt x="36808" y="68114"/>
                    </a:cubicBezTo>
                    <a:cubicBezTo>
                      <a:pt x="31815" y="68114"/>
                      <a:pt x="26828" y="66709"/>
                      <a:pt x="22717" y="63817"/>
                    </a:cubicBezTo>
                    <a:cubicBezTo>
                      <a:pt x="16451" y="59472"/>
                      <a:pt x="12655" y="52338"/>
                      <a:pt x="9911" y="45341"/>
                    </a:cubicBezTo>
                    <a:cubicBezTo>
                      <a:pt x="7579" y="39350"/>
                      <a:pt x="5750" y="33221"/>
                      <a:pt x="4332" y="26956"/>
                    </a:cubicBezTo>
                    <a:cubicBezTo>
                      <a:pt x="9271" y="25264"/>
                      <a:pt x="13524" y="21742"/>
                      <a:pt x="17229" y="18175"/>
                    </a:cubicBezTo>
                    <a:cubicBezTo>
                      <a:pt x="20247" y="15294"/>
                      <a:pt x="22854" y="12047"/>
                      <a:pt x="24958" y="8434"/>
                    </a:cubicBezTo>
                    <a:lnTo>
                      <a:pt x="25278" y="8525"/>
                    </a:lnTo>
                    <a:cubicBezTo>
                      <a:pt x="25316" y="8542"/>
                      <a:pt x="25351" y="8549"/>
                      <a:pt x="25382" y="8549"/>
                    </a:cubicBezTo>
                    <a:cubicBezTo>
                      <a:pt x="25614" y="8549"/>
                      <a:pt x="25657" y="8149"/>
                      <a:pt x="25415" y="8068"/>
                    </a:cubicBezTo>
                    <a:lnTo>
                      <a:pt x="25186" y="8022"/>
                    </a:lnTo>
                    <a:cubicBezTo>
                      <a:pt x="25369" y="7702"/>
                      <a:pt x="25552" y="7336"/>
                      <a:pt x="25781" y="6971"/>
                    </a:cubicBezTo>
                    <a:cubicBezTo>
                      <a:pt x="25781" y="7062"/>
                      <a:pt x="25872" y="7153"/>
                      <a:pt x="25964" y="7153"/>
                    </a:cubicBezTo>
                    <a:cubicBezTo>
                      <a:pt x="26467" y="7108"/>
                      <a:pt x="26970" y="7016"/>
                      <a:pt x="27427" y="6833"/>
                    </a:cubicBezTo>
                    <a:cubicBezTo>
                      <a:pt x="27677" y="6750"/>
                      <a:pt x="27624" y="6364"/>
                      <a:pt x="27371" y="6364"/>
                    </a:cubicBezTo>
                    <a:cubicBezTo>
                      <a:pt x="27346" y="6364"/>
                      <a:pt x="27319" y="6368"/>
                      <a:pt x="27290" y="6376"/>
                    </a:cubicBezTo>
                    <a:cubicBezTo>
                      <a:pt x="26878" y="6559"/>
                      <a:pt x="26421" y="6650"/>
                      <a:pt x="25964" y="6650"/>
                    </a:cubicBezTo>
                    <a:lnTo>
                      <a:pt x="25918" y="6650"/>
                    </a:lnTo>
                    <a:lnTo>
                      <a:pt x="26192" y="6102"/>
                    </a:lnTo>
                    <a:lnTo>
                      <a:pt x="26238" y="6102"/>
                    </a:lnTo>
                    <a:cubicBezTo>
                      <a:pt x="26970" y="5964"/>
                      <a:pt x="27702" y="5736"/>
                      <a:pt x="28433" y="5416"/>
                    </a:cubicBezTo>
                    <a:close/>
                    <a:moveTo>
                      <a:pt x="40187" y="68848"/>
                    </a:moveTo>
                    <a:cubicBezTo>
                      <a:pt x="40187" y="68848"/>
                      <a:pt x="40187" y="68893"/>
                      <a:pt x="40187" y="68893"/>
                    </a:cubicBezTo>
                    <a:lnTo>
                      <a:pt x="40141" y="68893"/>
                    </a:lnTo>
                    <a:cubicBezTo>
                      <a:pt x="40141" y="68848"/>
                      <a:pt x="40095" y="68848"/>
                      <a:pt x="40050" y="68848"/>
                    </a:cubicBezTo>
                    <a:close/>
                    <a:moveTo>
                      <a:pt x="54730" y="63085"/>
                    </a:moveTo>
                    <a:cubicBezTo>
                      <a:pt x="55599" y="64732"/>
                      <a:pt x="56468" y="66378"/>
                      <a:pt x="57428" y="68024"/>
                    </a:cubicBezTo>
                    <a:cubicBezTo>
                      <a:pt x="57017" y="68482"/>
                      <a:pt x="56651" y="68893"/>
                      <a:pt x="56285" y="69351"/>
                    </a:cubicBezTo>
                    <a:lnTo>
                      <a:pt x="53632" y="63817"/>
                    </a:lnTo>
                    <a:cubicBezTo>
                      <a:pt x="53998" y="63543"/>
                      <a:pt x="54364" y="63314"/>
                      <a:pt x="54730" y="63085"/>
                    </a:cubicBezTo>
                    <a:close/>
                    <a:moveTo>
                      <a:pt x="33601" y="68893"/>
                    </a:moveTo>
                    <a:lnTo>
                      <a:pt x="33601" y="68893"/>
                    </a:lnTo>
                    <a:cubicBezTo>
                      <a:pt x="34013" y="68939"/>
                      <a:pt x="34424" y="68939"/>
                      <a:pt x="34836" y="68985"/>
                    </a:cubicBezTo>
                    <a:cubicBezTo>
                      <a:pt x="34790" y="69214"/>
                      <a:pt x="34790" y="69442"/>
                      <a:pt x="34790" y="69671"/>
                    </a:cubicBezTo>
                    <a:lnTo>
                      <a:pt x="34744" y="69671"/>
                    </a:lnTo>
                    <a:cubicBezTo>
                      <a:pt x="34333" y="69488"/>
                      <a:pt x="33921" y="69214"/>
                      <a:pt x="33601" y="68893"/>
                    </a:cubicBezTo>
                    <a:close/>
                    <a:moveTo>
                      <a:pt x="32458" y="68710"/>
                    </a:moveTo>
                    <a:cubicBezTo>
                      <a:pt x="32641" y="68710"/>
                      <a:pt x="32778" y="68756"/>
                      <a:pt x="32961" y="68756"/>
                    </a:cubicBezTo>
                    <a:cubicBezTo>
                      <a:pt x="33418" y="69396"/>
                      <a:pt x="34013" y="69900"/>
                      <a:pt x="34744" y="70174"/>
                    </a:cubicBezTo>
                    <a:cubicBezTo>
                      <a:pt x="34744" y="70311"/>
                      <a:pt x="34790" y="70448"/>
                      <a:pt x="34790" y="70586"/>
                    </a:cubicBezTo>
                    <a:cubicBezTo>
                      <a:pt x="33876" y="70128"/>
                      <a:pt x="33052" y="69488"/>
                      <a:pt x="32458" y="68710"/>
                    </a:cubicBezTo>
                    <a:close/>
                    <a:moveTo>
                      <a:pt x="39867" y="71043"/>
                    </a:moveTo>
                    <a:cubicBezTo>
                      <a:pt x="39867" y="71775"/>
                      <a:pt x="39958" y="72552"/>
                      <a:pt x="40095" y="73284"/>
                    </a:cubicBezTo>
                    <a:lnTo>
                      <a:pt x="40050" y="73238"/>
                    </a:lnTo>
                    <a:cubicBezTo>
                      <a:pt x="39318" y="72826"/>
                      <a:pt x="38723" y="72140"/>
                      <a:pt x="38357" y="71409"/>
                    </a:cubicBezTo>
                    <a:cubicBezTo>
                      <a:pt x="38860" y="71409"/>
                      <a:pt x="39409" y="71272"/>
                      <a:pt x="39867" y="71043"/>
                    </a:cubicBezTo>
                    <a:close/>
                    <a:moveTo>
                      <a:pt x="40736" y="75708"/>
                    </a:moveTo>
                    <a:cubicBezTo>
                      <a:pt x="40873" y="76119"/>
                      <a:pt x="41010" y="76531"/>
                      <a:pt x="41193" y="76942"/>
                    </a:cubicBezTo>
                    <a:cubicBezTo>
                      <a:pt x="40781" y="76851"/>
                      <a:pt x="40415" y="76714"/>
                      <a:pt x="40050" y="76485"/>
                    </a:cubicBezTo>
                    <a:lnTo>
                      <a:pt x="39958" y="76485"/>
                    </a:lnTo>
                    <a:cubicBezTo>
                      <a:pt x="40141" y="76165"/>
                      <a:pt x="40415" y="75891"/>
                      <a:pt x="40736" y="75708"/>
                    </a:cubicBezTo>
                    <a:close/>
                    <a:moveTo>
                      <a:pt x="27061" y="67201"/>
                    </a:moveTo>
                    <a:cubicBezTo>
                      <a:pt x="28571" y="67796"/>
                      <a:pt x="30125" y="68253"/>
                      <a:pt x="31726" y="68528"/>
                    </a:cubicBezTo>
                    <a:cubicBezTo>
                      <a:pt x="32458" y="69625"/>
                      <a:pt x="33418" y="70494"/>
                      <a:pt x="34607" y="70997"/>
                    </a:cubicBezTo>
                    <a:cubicBezTo>
                      <a:pt x="34653" y="71020"/>
                      <a:pt x="34699" y="71031"/>
                      <a:pt x="34744" y="71031"/>
                    </a:cubicBezTo>
                    <a:cubicBezTo>
                      <a:pt x="34790" y="71031"/>
                      <a:pt x="34836" y="71020"/>
                      <a:pt x="34882" y="70997"/>
                    </a:cubicBezTo>
                    <a:cubicBezTo>
                      <a:pt x="34882" y="71180"/>
                      <a:pt x="34927" y="71317"/>
                      <a:pt x="35019" y="71454"/>
                    </a:cubicBezTo>
                    <a:cubicBezTo>
                      <a:pt x="35056" y="71585"/>
                      <a:pt x="35155" y="71640"/>
                      <a:pt x="35252" y="71640"/>
                    </a:cubicBezTo>
                    <a:cubicBezTo>
                      <a:pt x="35392" y="71640"/>
                      <a:pt x="35530" y="71525"/>
                      <a:pt x="35476" y="71363"/>
                    </a:cubicBezTo>
                    <a:cubicBezTo>
                      <a:pt x="35202" y="70586"/>
                      <a:pt x="35156" y="69762"/>
                      <a:pt x="35339" y="68985"/>
                    </a:cubicBezTo>
                    <a:lnTo>
                      <a:pt x="35705" y="68985"/>
                    </a:lnTo>
                    <a:cubicBezTo>
                      <a:pt x="35476" y="69900"/>
                      <a:pt x="35613" y="70860"/>
                      <a:pt x="35979" y="71683"/>
                    </a:cubicBezTo>
                    <a:cubicBezTo>
                      <a:pt x="36023" y="71771"/>
                      <a:pt x="36095" y="71807"/>
                      <a:pt x="36168" y="71807"/>
                    </a:cubicBezTo>
                    <a:cubicBezTo>
                      <a:pt x="36323" y="71807"/>
                      <a:pt x="36484" y="71641"/>
                      <a:pt x="36391" y="71454"/>
                    </a:cubicBezTo>
                    <a:cubicBezTo>
                      <a:pt x="36071" y="70677"/>
                      <a:pt x="35979" y="69808"/>
                      <a:pt x="36162" y="68985"/>
                    </a:cubicBezTo>
                    <a:lnTo>
                      <a:pt x="36757" y="68985"/>
                    </a:lnTo>
                    <a:cubicBezTo>
                      <a:pt x="36780" y="69122"/>
                      <a:pt x="36883" y="69191"/>
                      <a:pt x="36985" y="69191"/>
                    </a:cubicBezTo>
                    <a:cubicBezTo>
                      <a:pt x="37088" y="69191"/>
                      <a:pt x="37191" y="69122"/>
                      <a:pt x="37214" y="68985"/>
                    </a:cubicBezTo>
                    <a:cubicBezTo>
                      <a:pt x="37976" y="69175"/>
                      <a:pt x="38770" y="69271"/>
                      <a:pt x="39543" y="69271"/>
                    </a:cubicBezTo>
                    <a:cubicBezTo>
                      <a:pt x="39698" y="69271"/>
                      <a:pt x="39851" y="69267"/>
                      <a:pt x="40004" y="69259"/>
                    </a:cubicBezTo>
                    <a:lnTo>
                      <a:pt x="40050" y="69259"/>
                    </a:lnTo>
                    <a:cubicBezTo>
                      <a:pt x="40050" y="69442"/>
                      <a:pt x="40004" y="69579"/>
                      <a:pt x="39958" y="69762"/>
                    </a:cubicBezTo>
                    <a:cubicBezTo>
                      <a:pt x="39935" y="69739"/>
                      <a:pt x="39912" y="69728"/>
                      <a:pt x="39889" y="69728"/>
                    </a:cubicBezTo>
                    <a:cubicBezTo>
                      <a:pt x="39867" y="69728"/>
                      <a:pt x="39844" y="69739"/>
                      <a:pt x="39821" y="69762"/>
                    </a:cubicBezTo>
                    <a:cubicBezTo>
                      <a:pt x="39403" y="69894"/>
                      <a:pt x="38964" y="69963"/>
                      <a:pt x="38520" y="69963"/>
                    </a:cubicBezTo>
                    <a:cubicBezTo>
                      <a:pt x="38039" y="69963"/>
                      <a:pt x="37552" y="69883"/>
                      <a:pt x="37077" y="69717"/>
                    </a:cubicBezTo>
                    <a:cubicBezTo>
                      <a:pt x="37052" y="69708"/>
                      <a:pt x="37029" y="69705"/>
                      <a:pt x="37006" y="69705"/>
                    </a:cubicBezTo>
                    <a:cubicBezTo>
                      <a:pt x="36781" y="69705"/>
                      <a:pt x="36694" y="70091"/>
                      <a:pt x="36985" y="70174"/>
                    </a:cubicBezTo>
                    <a:cubicBezTo>
                      <a:pt x="37475" y="70345"/>
                      <a:pt x="38004" y="70438"/>
                      <a:pt x="38538" y="70438"/>
                    </a:cubicBezTo>
                    <a:cubicBezTo>
                      <a:pt x="39000" y="70438"/>
                      <a:pt x="39466" y="70368"/>
                      <a:pt x="39912" y="70220"/>
                    </a:cubicBezTo>
                    <a:lnTo>
                      <a:pt x="39912" y="70631"/>
                    </a:lnTo>
                    <a:cubicBezTo>
                      <a:pt x="39867" y="70608"/>
                      <a:pt x="39821" y="70597"/>
                      <a:pt x="39781" y="70597"/>
                    </a:cubicBezTo>
                    <a:cubicBezTo>
                      <a:pt x="39741" y="70597"/>
                      <a:pt x="39707" y="70608"/>
                      <a:pt x="39684" y="70631"/>
                    </a:cubicBezTo>
                    <a:cubicBezTo>
                      <a:pt x="39267" y="70827"/>
                      <a:pt x="38837" y="70918"/>
                      <a:pt x="38408" y="70918"/>
                    </a:cubicBezTo>
                    <a:cubicBezTo>
                      <a:pt x="38037" y="70918"/>
                      <a:pt x="37666" y="70850"/>
                      <a:pt x="37306" y="70723"/>
                    </a:cubicBezTo>
                    <a:cubicBezTo>
                      <a:pt x="37283" y="70700"/>
                      <a:pt x="37260" y="70688"/>
                      <a:pt x="37237" y="70688"/>
                    </a:cubicBezTo>
                    <a:cubicBezTo>
                      <a:pt x="37214" y="70688"/>
                      <a:pt x="37191" y="70700"/>
                      <a:pt x="37168" y="70723"/>
                    </a:cubicBezTo>
                    <a:cubicBezTo>
                      <a:pt x="37129" y="70624"/>
                      <a:pt x="37029" y="70576"/>
                      <a:pt x="36933" y="70576"/>
                    </a:cubicBezTo>
                    <a:cubicBezTo>
                      <a:pt x="36807" y="70576"/>
                      <a:pt x="36685" y="70658"/>
                      <a:pt x="36711" y="70814"/>
                    </a:cubicBezTo>
                    <a:cubicBezTo>
                      <a:pt x="36757" y="71226"/>
                      <a:pt x="36848" y="71592"/>
                      <a:pt x="37031" y="71958"/>
                    </a:cubicBezTo>
                    <a:cubicBezTo>
                      <a:pt x="37090" y="72045"/>
                      <a:pt x="37171" y="72081"/>
                      <a:pt x="37251" y="72081"/>
                    </a:cubicBezTo>
                    <a:cubicBezTo>
                      <a:pt x="37421" y="72081"/>
                      <a:pt x="37582" y="71916"/>
                      <a:pt x="37488" y="71729"/>
                    </a:cubicBezTo>
                    <a:cubicBezTo>
                      <a:pt x="37397" y="71546"/>
                      <a:pt x="37306" y="71409"/>
                      <a:pt x="37260" y="71226"/>
                    </a:cubicBezTo>
                    <a:lnTo>
                      <a:pt x="37260" y="71226"/>
                    </a:lnTo>
                    <a:cubicBezTo>
                      <a:pt x="37443" y="71272"/>
                      <a:pt x="37626" y="71317"/>
                      <a:pt x="37809" y="71363"/>
                    </a:cubicBezTo>
                    <a:cubicBezTo>
                      <a:pt x="38266" y="72461"/>
                      <a:pt x="39089" y="73330"/>
                      <a:pt x="40187" y="73878"/>
                    </a:cubicBezTo>
                    <a:cubicBezTo>
                      <a:pt x="40187" y="73970"/>
                      <a:pt x="40187" y="74016"/>
                      <a:pt x="40232" y="74107"/>
                    </a:cubicBezTo>
                    <a:cubicBezTo>
                      <a:pt x="40210" y="74084"/>
                      <a:pt x="40187" y="74073"/>
                      <a:pt x="40164" y="74073"/>
                    </a:cubicBezTo>
                    <a:cubicBezTo>
                      <a:pt x="40141" y="74073"/>
                      <a:pt x="40118" y="74084"/>
                      <a:pt x="40095" y="74107"/>
                    </a:cubicBezTo>
                    <a:lnTo>
                      <a:pt x="40004" y="74153"/>
                    </a:lnTo>
                    <a:cubicBezTo>
                      <a:pt x="39409" y="73878"/>
                      <a:pt x="38860" y="73512"/>
                      <a:pt x="38495" y="73009"/>
                    </a:cubicBezTo>
                    <a:cubicBezTo>
                      <a:pt x="38439" y="72954"/>
                      <a:pt x="38378" y="72931"/>
                      <a:pt x="38320" y="72931"/>
                    </a:cubicBezTo>
                    <a:cubicBezTo>
                      <a:pt x="38140" y="72931"/>
                      <a:pt x="37990" y="73156"/>
                      <a:pt x="38129" y="73330"/>
                    </a:cubicBezTo>
                    <a:cubicBezTo>
                      <a:pt x="37671" y="73558"/>
                      <a:pt x="37260" y="73833"/>
                      <a:pt x="36894" y="74153"/>
                    </a:cubicBezTo>
                    <a:cubicBezTo>
                      <a:pt x="36681" y="74294"/>
                      <a:pt x="36853" y="74546"/>
                      <a:pt x="37047" y="74546"/>
                    </a:cubicBezTo>
                    <a:cubicBezTo>
                      <a:pt x="37104" y="74546"/>
                      <a:pt x="37163" y="74524"/>
                      <a:pt x="37214" y="74473"/>
                    </a:cubicBezTo>
                    <a:cubicBezTo>
                      <a:pt x="37580" y="74153"/>
                      <a:pt x="38037" y="73924"/>
                      <a:pt x="38495" y="73695"/>
                    </a:cubicBezTo>
                    <a:lnTo>
                      <a:pt x="38769" y="73970"/>
                    </a:lnTo>
                    <a:cubicBezTo>
                      <a:pt x="38357" y="74244"/>
                      <a:pt x="37946" y="74610"/>
                      <a:pt x="37580" y="74976"/>
                    </a:cubicBezTo>
                    <a:cubicBezTo>
                      <a:pt x="37441" y="75149"/>
                      <a:pt x="37591" y="75375"/>
                      <a:pt x="37772" y="75375"/>
                    </a:cubicBezTo>
                    <a:cubicBezTo>
                      <a:pt x="37829" y="75375"/>
                      <a:pt x="37890" y="75352"/>
                      <a:pt x="37946" y="75296"/>
                    </a:cubicBezTo>
                    <a:cubicBezTo>
                      <a:pt x="38266" y="74930"/>
                      <a:pt x="38678" y="74610"/>
                      <a:pt x="39135" y="74290"/>
                    </a:cubicBezTo>
                    <a:cubicBezTo>
                      <a:pt x="39135" y="74290"/>
                      <a:pt x="39135" y="74244"/>
                      <a:pt x="39181" y="74244"/>
                    </a:cubicBezTo>
                    <a:cubicBezTo>
                      <a:pt x="39272" y="74290"/>
                      <a:pt x="39364" y="74381"/>
                      <a:pt x="39501" y="74427"/>
                    </a:cubicBezTo>
                    <a:cubicBezTo>
                      <a:pt x="39318" y="74564"/>
                      <a:pt x="39226" y="74702"/>
                      <a:pt x="39135" y="74930"/>
                    </a:cubicBezTo>
                    <a:cubicBezTo>
                      <a:pt x="39041" y="75117"/>
                      <a:pt x="39224" y="75283"/>
                      <a:pt x="39378" y="75283"/>
                    </a:cubicBezTo>
                    <a:cubicBezTo>
                      <a:pt x="39451" y="75283"/>
                      <a:pt x="39517" y="75246"/>
                      <a:pt x="39546" y="75159"/>
                    </a:cubicBezTo>
                    <a:cubicBezTo>
                      <a:pt x="39638" y="74930"/>
                      <a:pt x="39775" y="74747"/>
                      <a:pt x="40004" y="74610"/>
                    </a:cubicBezTo>
                    <a:cubicBezTo>
                      <a:pt x="40095" y="74656"/>
                      <a:pt x="40232" y="74702"/>
                      <a:pt x="40370" y="74747"/>
                    </a:cubicBezTo>
                    <a:cubicBezTo>
                      <a:pt x="40415" y="74884"/>
                      <a:pt x="40461" y="75067"/>
                      <a:pt x="40507" y="75205"/>
                    </a:cubicBezTo>
                    <a:cubicBezTo>
                      <a:pt x="40004" y="75525"/>
                      <a:pt x="39546" y="75982"/>
                      <a:pt x="39272" y="76531"/>
                    </a:cubicBezTo>
                    <a:cubicBezTo>
                      <a:pt x="39138" y="76699"/>
                      <a:pt x="39324" y="76891"/>
                      <a:pt x="39505" y="76891"/>
                    </a:cubicBezTo>
                    <a:cubicBezTo>
                      <a:pt x="39570" y="76891"/>
                      <a:pt x="39635" y="76866"/>
                      <a:pt x="39684" y="76805"/>
                    </a:cubicBezTo>
                    <a:cubicBezTo>
                      <a:pt x="39684" y="76805"/>
                      <a:pt x="39729" y="76851"/>
                      <a:pt x="39775" y="76897"/>
                    </a:cubicBezTo>
                    <a:cubicBezTo>
                      <a:pt x="40232" y="77171"/>
                      <a:pt x="40781" y="77354"/>
                      <a:pt x="41376" y="77400"/>
                    </a:cubicBezTo>
                    <a:cubicBezTo>
                      <a:pt x="41467" y="77628"/>
                      <a:pt x="41559" y="77811"/>
                      <a:pt x="41696" y="78040"/>
                    </a:cubicBezTo>
                    <a:cubicBezTo>
                      <a:pt x="41147" y="77949"/>
                      <a:pt x="40644" y="77766"/>
                      <a:pt x="40141" y="77583"/>
                    </a:cubicBezTo>
                    <a:cubicBezTo>
                      <a:pt x="40116" y="77575"/>
                      <a:pt x="40093" y="77571"/>
                      <a:pt x="40070" y="77571"/>
                    </a:cubicBezTo>
                    <a:cubicBezTo>
                      <a:pt x="39846" y="77571"/>
                      <a:pt x="39758" y="77957"/>
                      <a:pt x="40050" y="78040"/>
                    </a:cubicBezTo>
                    <a:cubicBezTo>
                      <a:pt x="40644" y="78314"/>
                      <a:pt x="41239" y="78452"/>
                      <a:pt x="41925" y="78589"/>
                    </a:cubicBezTo>
                    <a:lnTo>
                      <a:pt x="41970" y="78589"/>
                    </a:lnTo>
                    <a:cubicBezTo>
                      <a:pt x="42062" y="78726"/>
                      <a:pt x="42108" y="78863"/>
                      <a:pt x="42199" y="79000"/>
                    </a:cubicBezTo>
                    <a:cubicBezTo>
                      <a:pt x="41970" y="79000"/>
                      <a:pt x="41742" y="78909"/>
                      <a:pt x="41513" y="78818"/>
                    </a:cubicBezTo>
                    <a:cubicBezTo>
                      <a:pt x="41488" y="78809"/>
                      <a:pt x="41465" y="78806"/>
                      <a:pt x="41443" y="78806"/>
                    </a:cubicBezTo>
                    <a:cubicBezTo>
                      <a:pt x="41217" y="78806"/>
                      <a:pt x="41126" y="79196"/>
                      <a:pt x="41376" y="79321"/>
                    </a:cubicBezTo>
                    <a:cubicBezTo>
                      <a:pt x="41742" y="79458"/>
                      <a:pt x="42153" y="79504"/>
                      <a:pt x="42519" y="79549"/>
                    </a:cubicBezTo>
                    <a:cubicBezTo>
                      <a:pt x="42839" y="80052"/>
                      <a:pt x="43205" y="80601"/>
                      <a:pt x="43525" y="81104"/>
                    </a:cubicBezTo>
                    <a:cubicBezTo>
                      <a:pt x="41513" y="80555"/>
                      <a:pt x="39821" y="79092"/>
                      <a:pt x="38357" y="77674"/>
                    </a:cubicBezTo>
                    <a:cubicBezTo>
                      <a:pt x="38306" y="77623"/>
                      <a:pt x="38247" y="77601"/>
                      <a:pt x="38190" y="77601"/>
                    </a:cubicBezTo>
                    <a:cubicBezTo>
                      <a:pt x="37994" y="77601"/>
                      <a:pt x="37814" y="77853"/>
                      <a:pt x="37992" y="77994"/>
                    </a:cubicBezTo>
                    <a:cubicBezTo>
                      <a:pt x="39181" y="79183"/>
                      <a:pt x="40507" y="80235"/>
                      <a:pt x="41970" y="81013"/>
                    </a:cubicBezTo>
                    <a:cubicBezTo>
                      <a:pt x="35019" y="79229"/>
                      <a:pt x="24043" y="74564"/>
                      <a:pt x="27061" y="67201"/>
                    </a:cubicBezTo>
                    <a:close/>
                    <a:moveTo>
                      <a:pt x="478" y="0"/>
                    </a:moveTo>
                    <a:cubicBezTo>
                      <a:pt x="228" y="0"/>
                      <a:pt x="0" y="225"/>
                      <a:pt x="33" y="522"/>
                    </a:cubicBezTo>
                    <a:cubicBezTo>
                      <a:pt x="445" y="15797"/>
                      <a:pt x="3417" y="30889"/>
                      <a:pt x="8814" y="45204"/>
                    </a:cubicBezTo>
                    <a:cubicBezTo>
                      <a:pt x="11421" y="51881"/>
                      <a:pt x="14805" y="58649"/>
                      <a:pt x="20476" y="63314"/>
                    </a:cubicBezTo>
                    <a:cubicBezTo>
                      <a:pt x="22214" y="64777"/>
                      <a:pt x="24134" y="65966"/>
                      <a:pt x="26238" y="66881"/>
                    </a:cubicBezTo>
                    <a:cubicBezTo>
                      <a:pt x="22442" y="76256"/>
                      <a:pt x="38174" y="81562"/>
                      <a:pt x="44760" y="82659"/>
                    </a:cubicBezTo>
                    <a:cubicBezTo>
                      <a:pt x="44781" y="82662"/>
                      <a:pt x="44802" y="82663"/>
                      <a:pt x="44823" y="82663"/>
                    </a:cubicBezTo>
                    <a:cubicBezTo>
                      <a:pt x="45176" y="82663"/>
                      <a:pt x="45570" y="82316"/>
                      <a:pt x="45355" y="81927"/>
                    </a:cubicBezTo>
                    <a:cubicBezTo>
                      <a:pt x="42519" y="78040"/>
                      <a:pt x="39958" y="73604"/>
                      <a:pt x="41193" y="68710"/>
                    </a:cubicBezTo>
                    <a:cubicBezTo>
                      <a:pt x="45309" y="67979"/>
                      <a:pt x="49242" y="66515"/>
                      <a:pt x="52809" y="64320"/>
                    </a:cubicBezTo>
                    <a:lnTo>
                      <a:pt x="55736" y="70494"/>
                    </a:lnTo>
                    <a:cubicBezTo>
                      <a:pt x="55814" y="70650"/>
                      <a:pt x="55966" y="70732"/>
                      <a:pt x="56124" y="70732"/>
                    </a:cubicBezTo>
                    <a:cubicBezTo>
                      <a:pt x="56244" y="70732"/>
                      <a:pt x="56369" y="70684"/>
                      <a:pt x="56468" y="70586"/>
                    </a:cubicBezTo>
                    <a:cubicBezTo>
                      <a:pt x="60721" y="65509"/>
                      <a:pt x="65294" y="60707"/>
                      <a:pt x="70142" y="56225"/>
                    </a:cubicBezTo>
                    <a:cubicBezTo>
                      <a:pt x="70371" y="55997"/>
                      <a:pt x="70325" y="55631"/>
                      <a:pt x="70051" y="55448"/>
                    </a:cubicBezTo>
                    <a:lnTo>
                      <a:pt x="64288" y="53115"/>
                    </a:lnTo>
                    <a:cubicBezTo>
                      <a:pt x="65980" y="50554"/>
                      <a:pt x="67261" y="47719"/>
                      <a:pt x="68175" y="44792"/>
                    </a:cubicBezTo>
                    <a:cubicBezTo>
                      <a:pt x="68541" y="43603"/>
                      <a:pt x="68770" y="42368"/>
                      <a:pt x="68999" y="41133"/>
                    </a:cubicBezTo>
                    <a:cubicBezTo>
                      <a:pt x="69585" y="41074"/>
                      <a:pt x="70171" y="41045"/>
                      <a:pt x="70755" y="41045"/>
                    </a:cubicBezTo>
                    <a:cubicBezTo>
                      <a:pt x="74683" y="41045"/>
                      <a:pt x="78516" y="42369"/>
                      <a:pt x="81621" y="44838"/>
                    </a:cubicBezTo>
                    <a:cubicBezTo>
                      <a:pt x="81715" y="44918"/>
                      <a:pt x="81835" y="44955"/>
                      <a:pt x="81956" y="44955"/>
                    </a:cubicBezTo>
                    <a:cubicBezTo>
                      <a:pt x="82249" y="44955"/>
                      <a:pt x="82541" y="44736"/>
                      <a:pt x="82444" y="44380"/>
                    </a:cubicBezTo>
                    <a:cubicBezTo>
                      <a:pt x="80981" y="39350"/>
                      <a:pt x="78786" y="34548"/>
                      <a:pt x="75950" y="30157"/>
                    </a:cubicBezTo>
                    <a:cubicBezTo>
                      <a:pt x="74447" y="27886"/>
                      <a:pt x="72170" y="25801"/>
                      <a:pt x="69588" y="25801"/>
                    </a:cubicBezTo>
                    <a:cubicBezTo>
                      <a:pt x="68791" y="25801"/>
                      <a:pt x="67965" y="26000"/>
                      <a:pt x="67124" y="26453"/>
                    </a:cubicBezTo>
                    <a:cubicBezTo>
                      <a:pt x="64197" y="20096"/>
                      <a:pt x="58571" y="15248"/>
                      <a:pt x="52443" y="12093"/>
                    </a:cubicBezTo>
                    <a:cubicBezTo>
                      <a:pt x="45446" y="8480"/>
                      <a:pt x="37717" y="6650"/>
                      <a:pt x="30080" y="5004"/>
                    </a:cubicBezTo>
                    <a:cubicBezTo>
                      <a:pt x="30034" y="4958"/>
                      <a:pt x="29943" y="4958"/>
                      <a:pt x="29897" y="4958"/>
                    </a:cubicBezTo>
                    <a:lnTo>
                      <a:pt x="27839" y="4501"/>
                    </a:lnTo>
                    <a:cubicBezTo>
                      <a:pt x="18967" y="2626"/>
                      <a:pt x="10003" y="1162"/>
                      <a:pt x="993" y="111"/>
                    </a:cubicBezTo>
                    <a:cubicBezTo>
                      <a:pt x="948" y="88"/>
                      <a:pt x="913" y="76"/>
                      <a:pt x="879" y="76"/>
                    </a:cubicBezTo>
                    <a:cubicBezTo>
                      <a:pt x="845" y="76"/>
                      <a:pt x="810" y="88"/>
                      <a:pt x="765" y="111"/>
                    </a:cubicBezTo>
                    <a:cubicBezTo>
                      <a:pt x="675" y="34"/>
                      <a:pt x="575"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2087254" y="1338400"/>
                <a:ext cx="698418" cy="667400"/>
              </a:xfrm>
              <a:custGeom>
                <a:avLst/>
                <a:gdLst/>
                <a:ahLst/>
                <a:cxnLst/>
                <a:rect l="l" t="t" r="r" b="b"/>
                <a:pathLst>
                  <a:path w="36725" h="35094" extrusionOk="0">
                    <a:moveTo>
                      <a:pt x="26663" y="3800"/>
                    </a:moveTo>
                    <a:lnTo>
                      <a:pt x="26663" y="3800"/>
                    </a:lnTo>
                    <a:cubicBezTo>
                      <a:pt x="27062" y="4110"/>
                      <a:pt x="27461" y="4377"/>
                      <a:pt x="27818" y="4727"/>
                    </a:cubicBezTo>
                    <a:lnTo>
                      <a:pt x="27818" y="4727"/>
                    </a:lnTo>
                    <a:cubicBezTo>
                      <a:pt x="27686" y="4775"/>
                      <a:pt x="27521" y="4859"/>
                      <a:pt x="27395" y="4943"/>
                    </a:cubicBezTo>
                    <a:cubicBezTo>
                      <a:pt x="27120" y="4577"/>
                      <a:pt x="26846" y="4212"/>
                      <a:pt x="26663" y="3800"/>
                    </a:cubicBezTo>
                    <a:close/>
                    <a:moveTo>
                      <a:pt x="30871" y="7779"/>
                    </a:moveTo>
                    <a:lnTo>
                      <a:pt x="30871" y="7779"/>
                    </a:lnTo>
                    <a:cubicBezTo>
                      <a:pt x="31099" y="8099"/>
                      <a:pt x="31328" y="8373"/>
                      <a:pt x="31557" y="8693"/>
                    </a:cubicBezTo>
                    <a:cubicBezTo>
                      <a:pt x="31374" y="8693"/>
                      <a:pt x="31145" y="8693"/>
                      <a:pt x="30962" y="8739"/>
                    </a:cubicBezTo>
                    <a:cubicBezTo>
                      <a:pt x="30916" y="8419"/>
                      <a:pt x="30871" y="8099"/>
                      <a:pt x="30871" y="7779"/>
                    </a:cubicBezTo>
                    <a:close/>
                    <a:moveTo>
                      <a:pt x="30093" y="6818"/>
                    </a:moveTo>
                    <a:cubicBezTo>
                      <a:pt x="30093" y="6864"/>
                      <a:pt x="30139" y="6910"/>
                      <a:pt x="30185" y="6956"/>
                    </a:cubicBezTo>
                    <a:lnTo>
                      <a:pt x="30139" y="6910"/>
                    </a:lnTo>
                    <a:lnTo>
                      <a:pt x="30367" y="7184"/>
                    </a:lnTo>
                    <a:cubicBezTo>
                      <a:pt x="30367" y="7687"/>
                      <a:pt x="30367" y="8236"/>
                      <a:pt x="30459" y="8739"/>
                    </a:cubicBezTo>
                    <a:lnTo>
                      <a:pt x="30093" y="8831"/>
                    </a:lnTo>
                    <a:cubicBezTo>
                      <a:pt x="29910" y="8190"/>
                      <a:pt x="29910" y="7504"/>
                      <a:pt x="30093" y="6864"/>
                    </a:cubicBezTo>
                    <a:lnTo>
                      <a:pt x="30093" y="6818"/>
                    </a:lnTo>
                    <a:close/>
                    <a:moveTo>
                      <a:pt x="33294" y="14913"/>
                    </a:moveTo>
                    <a:cubicBezTo>
                      <a:pt x="33386" y="14959"/>
                      <a:pt x="33477" y="14959"/>
                      <a:pt x="33569" y="15005"/>
                    </a:cubicBezTo>
                    <a:lnTo>
                      <a:pt x="33477" y="15050"/>
                    </a:lnTo>
                    <a:cubicBezTo>
                      <a:pt x="33157" y="15279"/>
                      <a:pt x="32883" y="15508"/>
                      <a:pt x="32654" y="15782"/>
                    </a:cubicBezTo>
                    <a:lnTo>
                      <a:pt x="32380" y="15645"/>
                    </a:lnTo>
                    <a:lnTo>
                      <a:pt x="33294" y="14913"/>
                    </a:lnTo>
                    <a:close/>
                    <a:moveTo>
                      <a:pt x="34072" y="15370"/>
                    </a:moveTo>
                    <a:cubicBezTo>
                      <a:pt x="34163" y="15736"/>
                      <a:pt x="34209" y="16102"/>
                      <a:pt x="34209" y="16560"/>
                    </a:cubicBezTo>
                    <a:cubicBezTo>
                      <a:pt x="33843" y="16377"/>
                      <a:pt x="33477" y="16194"/>
                      <a:pt x="33066" y="16011"/>
                    </a:cubicBezTo>
                    <a:cubicBezTo>
                      <a:pt x="33249" y="15828"/>
                      <a:pt x="33432" y="15645"/>
                      <a:pt x="33615" y="15508"/>
                    </a:cubicBezTo>
                    <a:lnTo>
                      <a:pt x="33889" y="15370"/>
                    </a:lnTo>
                    <a:close/>
                    <a:moveTo>
                      <a:pt x="34255" y="18983"/>
                    </a:moveTo>
                    <a:lnTo>
                      <a:pt x="34255" y="19029"/>
                    </a:lnTo>
                    <a:cubicBezTo>
                      <a:pt x="34255" y="19715"/>
                      <a:pt x="34163" y="20355"/>
                      <a:pt x="34072" y="21041"/>
                    </a:cubicBezTo>
                    <a:lnTo>
                      <a:pt x="34072" y="20996"/>
                    </a:lnTo>
                    <a:cubicBezTo>
                      <a:pt x="34072" y="20950"/>
                      <a:pt x="34026" y="20904"/>
                      <a:pt x="33980" y="20858"/>
                    </a:cubicBezTo>
                    <a:cubicBezTo>
                      <a:pt x="33523" y="20538"/>
                      <a:pt x="33111" y="20172"/>
                      <a:pt x="32791" y="19715"/>
                    </a:cubicBezTo>
                    <a:cubicBezTo>
                      <a:pt x="33249" y="19395"/>
                      <a:pt x="33752" y="19166"/>
                      <a:pt x="34255" y="18983"/>
                    </a:cubicBezTo>
                    <a:close/>
                    <a:moveTo>
                      <a:pt x="18026" y="969"/>
                    </a:moveTo>
                    <a:cubicBezTo>
                      <a:pt x="18401" y="969"/>
                      <a:pt x="18780" y="983"/>
                      <a:pt x="19163" y="1010"/>
                    </a:cubicBezTo>
                    <a:cubicBezTo>
                      <a:pt x="20763" y="1147"/>
                      <a:pt x="22364" y="1513"/>
                      <a:pt x="23828" y="2199"/>
                    </a:cubicBezTo>
                    <a:cubicBezTo>
                      <a:pt x="23599" y="2336"/>
                      <a:pt x="23370" y="2565"/>
                      <a:pt x="23187" y="2748"/>
                    </a:cubicBezTo>
                    <a:cubicBezTo>
                      <a:pt x="23045" y="2926"/>
                      <a:pt x="23234" y="3186"/>
                      <a:pt x="23412" y="3186"/>
                    </a:cubicBezTo>
                    <a:cubicBezTo>
                      <a:pt x="23463" y="3186"/>
                      <a:pt x="23512" y="3165"/>
                      <a:pt x="23553" y="3114"/>
                    </a:cubicBezTo>
                    <a:cubicBezTo>
                      <a:pt x="23782" y="2840"/>
                      <a:pt x="24011" y="2565"/>
                      <a:pt x="24331" y="2382"/>
                    </a:cubicBezTo>
                    <a:lnTo>
                      <a:pt x="24605" y="2565"/>
                    </a:lnTo>
                    <a:lnTo>
                      <a:pt x="23965" y="3480"/>
                    </a:lnTo>
                    <a:cubicBezTo>
                      <a:pt x="23840" y="3667"/>
                      <a:pt x="23991" y="3832"/>
                      <a:pt x="24158" y="3832"/>
                    </a:cubicBezTo>
                    <a:cubicBezTo>
                      <a:pt x="24236" y="3832"/>
                      <a:pt x="24318" y="3796"/>
                      <a:pt x="24376" y="3708"/>
                    </a:cubicBezTo>
                    <a:lnTo>
                      <a:pt x="24879" y="2977"/>
                    </a:lnTo>
                    <a:cubicBezTo>
                      <a:pt x="25108" y="3708"/>
                      <a:pt x="25428" y="4394"/>
                      <a:pt x="25840" y="5035"/>
                    </a:cubicBezTo>
                    <a:cubicBezTo>
                      <a:pt x="25881" y="5117"/>
                      <a:pt x="25946" y="5150"/>
                      <a:pt x="26014" y="5150"/>
                    </a:cubicBezTo>
                    <a:cubicBezTo>
                      <a:pt x="26174" y="5150"/>
                      <a:pt x="26348" y="4967"/>
                      <a:pt x="26251" y="4806"/>
                    </a:cubicBezTo>
                    <a:cubicBezTo>
                      <a:pt x="25886" y="4212"/>
                      <a:pt x="25565" y="3617"/>
                      <a:pt x="25383" y="2977"/>
                    </a:cubicBezTo>
                    <a:lnTo>
                      <a:pt x="25383" y="2977"/>
                    </a:lnTo>
                    <a:lnTo>
                      <a:pt x="26069" y="3388"/>
                    </a:lnTo>
                    <a:cubicBezTo>
                      <a:pt x="26023" y="3480"/>
                      <a:pt x="26023" y="3571"/>
                      <a:pt x="26069" y="3617"/>
                    </a:cubicBezTo>
                    <a:cubicBezTo>
                      <a:pt x="26343" y="4166"/>
                      <a:pt x="26663" y="4715"/>
                      <a:pt x="27029" y="5218"/>
                    </a:cubicBezTo>
                    <a:lnTo>
                      <a:pt x="26983" y="5263"/>
                    </a:lnTo>
                    <a:cubicBezTo>
                      <a:pt x="26806" y="5405"/>
                      <a:pt x="26958" y="5656"/>
                      <a:pt x="27142" y="5656"/>
                    </a:cubicBezTo>
                    <a:cubicBezTo>
                      <a:pt x="27196" y="5656"/>
                      <a:pt x="27252" y="5635"/>
                      <a:pt x="27303" y="5584"/>
                    </a:cubicBezTo>
                    <a:cubicBezTo>
                      <a:pt x="27623" y="5355"/>
                      <a:pt x="27944" y="5218"/>
                      <a:pt x="28309" y="5126"/>
                    </a:cubicBezTo>
                    <a:lnTo>
                      <a:pt x="28538" y="5355"/>
                    </a:lnTo>
                    <a:cubicBezTo>
                      <a:pt x="28127" y="5538"/>
                      <a:pt x="27715" y="5766"/>
                      <a:pt x="27303" y="5995"/>
                    </a:cubicBezTo>
                    <a:cubicBezTo>
                      <a:pt x="27077" y="6146"/>
                      <a:pt x="27224" y="6453"/>
                      <a:pt x="27411" y="6453"/>
                    </a:cubicBezTo>
                    <a:cubicBezTo>
                      <a:pt x="27451" y="6453"/>
                      <a:pt x="27492" y="6439"/>
                      <a:pt x="27532" y="6407"/>
                    </a:cubicBezTo>
                    <a:cubicBezTo>
                      <a:pt x="27852" y="6224"/>
                      <a:pt x="28172" y="6041"/>
                      <a:pt x="28538" y="5904"/>
                    </a:cubicBezTo>
                    <a:lnTo>
                      <a:pt x="28538" y="6132"/>
                    </a:lnTo>
                    <a:cubicBezTo>
                      <a:pt x="28492" y="6864"/>
                      <a:pt x="28538" y="7596"/>
                      <a:pt x="28630" y="8282"/>
                    </a:cubicBezTo>
                    <a:cubicBezTo>
                      <a:pt x="28630" y="8442"/>
                      <a:pt x="28755" y="8522"/>
                      <a:pt x="28875" y="8522"/>
                    </a:cubicBezTo>
                    <a:cubicBezTo>
                      <a:pt x="28995" y="8522"/>
                      <a:pt x="29110" y="8442"/>
                      <a:pt x="29087" y="8282"/>
                    </a:cubicBezTo>
                    <a:cubicBezTo>
                      <a:pt x="29041" y="7870"/>
                      <a:pt x="28995" y="7367"/>
                      <a:pt x="28995" y="6956"/>
                    </a:cubicBezTo>
                    <a:lnTo>
                      <a:pt x="28995" y="5766"/>
                    </a:lnTo>
                    <a:cubicBezTo>
                      <a:pt x="29270" y="5995"/>
                      <a:pt x="29590" y="6315"/>
                      <a:pt x="29819" y="6590"/>
                    </a:cubicBezTo>
                    <a:cubicBezTo>
                      <a:pt x="29802" y="6582"/>
                      <a:pt x="29786" y="6578"/>
                      <a:pt x="29770" y="6578"/>
                    </a:cubicBezTo>
                    <a:cubicBezTo>
                      <a:pt x="29696" y="6578"/>
                      <a:pt x="29628" y="6660"/>
                      <a:pt x="29590" y="6773"/>
                    </a:cubicBezTo>
                    <a:cubicBezTo>
                      <a:pt x="29361" y="7550"/>
                      <a:pt x="29407" y="8419"/>
                      <a:pt x="29727" y="9196"/>
                    </a:cubicBezTo>
                    <a:cubicBezTo>
                      <a:pt x="29765" y="9309"/>
                      <a:pt x="29864" y="9391"/>
                      <a:pt x="29975" y="9391"/>
                    </a:cubicBezTo>
                    <a:cubicBezTo>
                      <a:pt x="29999" y="9391"/>
                      <a:pt x="30023" y="9387"/>
                      <a:pt x="30047" y="9379"/>
                    </a:cubicBezTo>
                    <a:lnTo>
                      <a:pt x="30093" y="9379"/>
                    </a:lnTo>
                    <a:cubicBezTo>
                      <a:pt x="30512" y="9240"/>
                      <a:pt x="30958" y="9180"/>
                      <a:pt x="31431" y="9180"/>
                    </a:cubicBezTo>
                    <a:cubicBezTo>
                      <a:pt x="31577" y="9180"/>
                      <a:pt x="31726" y="9186"/>
                      <a:pt x="31877" y="9196"/>
                    </a:cubicBezTo>
                    <a:lnTo>
                      <a:pt x="32060" y="9517"/>
                    </a:lnTo>
                    <a:cubicBezTo>
                      <a:pt x="31953" y="9509"/>
                      <a:pt x="31845" y="9505"/>
                      <a:pt x="31736" y="9505"/>
                    </a:cubicBezTo>
                    <a:cubicBezTo>
                      <a:pt x="31193" y="9505"/>
                      <a:pt x="30634" y="9600"/>
                      <a:pt x="30139" y="9791"/>
                    </a:cubicBezTo>
                    <a:cubicBezTo>
                      <a:pt x="29847" y="9874"/>
                      <a:pt x="29935" y="10260"/>
                      <a:pt x="30160" y="10260"/>
                    </a:cubicBezTo>
                    <a:cubicBezTo>
                      <a:pt x="30182" y="10260"/>
                      <a:pt x="30206" y="10257"/>
                      <a:pt x="30230" y="10248"/>
                    </a:cubicBezTo>
                    <a:cubicBezTo>
                      <a:pt x="30739" y="10079"/>
                      <a:pt x="31248" y="9985"/>
                      <a:pt x="31757" y="9985"/>
                    </a:cubicBezTo>
                    <a:cubicBezTo>
                      <a:pt x="31934" y="9985"/>
                      <a:pt x="32111" y="9996"/>
                      <a:pt x="32288" y="10020"/>
                    </a:cubicBezTo>
                    <a:lnTo>
                      <a:pt x="32334" y="10020"/>
                    </a:lnTo>
                    <a:cubicBezTo>
                      <a:pt x="32471" y="10294"/>
                      <a:pt x="32608" y="10523"/>
                      <a:pt x="32746" y="10797"/>
                    </a:cubicBezTo>
                    <a:cubicBezTo>
                      <a:pt x="32425" y="10614"/>
                      <a:pt x="32197" y="10431"/>
                      <a:pt x="31968" y="10157"/>
                    </a:cubicBezTo>
                    <a:cubicBezTo>
                      <a:pt x="31917" y="10106"/>
                      <a:pt x="31862" y="10084"/>
                      <a:pt x="31809" y="10084"/>
                    </a:cubicBezTo>
                    <a:cubicBezTo>
                      <a:pt x="31624" y="10084"/>
                      <a:pt x="31470" y="10345"/>
                      <a:pt x="31648" y="10523"/>
                    </a:cubicBezTo>
                    <a:cubicBezTo>
                      <a:pt x="32014" y="10934"/>
                      <a:pt x="32471" y="11254"/>
                      <a:pt x="33020" y="11483"/>
                    </a:cubicBezTo>
                    <a:cubicBezTo>
                      <a:pt x="33111" y="11712"/>
                      <a:pt x="33249" y="11986"/>
                      <a:pt x="33340" y="12261"/>
                    </a:cubicBezTo>
                    <a:cubicBezTo>
                      <a:pt x="32654" y="12032"/>
                      <a:pt x="32060" y="11620"/>
                      <a:pt x="31602" y="11117"/>
                    </a:cubicBezTo>
                    <a:cubicBezTo>
                      <a:pt x="31558" y="11062"/>
                      <a:pt x="31503" y="11039"/>
                      <a:pt x="31448" y="11039"/>
                    </a:cubicBezTo>
                    <a:cubicBezTo>
                      <a:pt x="31277" y="11039"/>
                      <a:pt x="31109" y="11264"/>
                      <a:pt x="31282" y="11437"/>
                    </a:cubicBezTo>
                    <a:cubicBezTo>
                      <a:pt x="31831" y="12123"/>
                      <a:pt x="32608" y="12626"/>
                      <a:pt x="33523" y="12809"/>
                    </a:cubicBezTo>
                    <a:cubicBezTo>
                      <a:pt x="33569" y="13038"/>
                      <a:pt x="33660" y="13267"/>
                      <a:pt x="33706" y="13495"/>
                    </a:cubicBezTo>
                    <a:cubicBezTo>
                      <a:pt x="32791" y="13267"/>
                      <a:pt x="32014" y="12809"/>
                      <a:pt x="31374" y="12123"/>
                    </a:cubicBezTo>
                    <a:cubicBezTo>
                      <a:pt x="31323" y="12072"/>
                      <a:pt x="31265" y="12051"/>
                      <a:pt x="31208" y="12051"/>
                    </a:cubicBezTo>
                    <a:cubicBezTo>
                      <a:pt x="31011" y="12051"/>
                      <a:pt x="30830" y="12312"/>
                      <a:pt x="31008" y="12489"/>
                    </a:cubicBezTo>
                    <a:cubicBezTo>
                      <a:pt x="31739" y="13267"/>
                      <a:pt x="32700" y="13816"/>
                      <a:pt x="33752" y="13998"/>
                    </a:cubicBezTo>
                    <a:lnTo>
                      <a:pt x="33843" y="13998"/>
                    </a:lnTo>
                    <a:cubicBezTo>
                      <a:pt x="33843" y="14181"/>
                      <a:pt x="33889" y="14364"/>
                      <a:pt x="33935" y="14593"/>
                    </a:cubicBezTo>
                    <a:cubicBezTo>
                      <a:pt x="32974" y="14410"/>
                      <a:pt x="32105" y="13907"/>
                      <a:pt x="31419" y="13221"/>
                    </a:cubicBezTo>
                    <a:cubicBezTo>
                      <a:pt x="31368" y="13170"/>
                      <a:pt x="31313" y="13149"/>
                      <a:pt x="31260" y="13149"/>
                    </a:cubicBezTo>
                    <a:cubicBezTo>
                      <a:pt x="31075" y="13149"/>
                      <a:pt x="30921" y="13409"/>
                      <a:pt x="31099" y="13587"/>
                    </a:cubicBezTo>
                    <a:cubicBezTo>
                      <a:pt x="31557" y="14044"/>
                      <a:pt x="32105" y="14456"/>
                      <a:pt x="32746" y="14730"/>
                    </a:cubicBezTo>
                    <a:lnTo>
                      <a:pt x="31968" y="15370"/>
                    </a:lnTo>
                    <a:lnTo>
                      <a:pt x="31831" y="15279"/>
                    </a:lnTo>
                    <a:cubicBezTo>
                      <a:pt x="31783" y="15247"/>
                      <a:pt x="31736" y="15233"/>
                      <a:pt x="31693" y="15233"/>
                    </a:cubicBezTo>
                    <a:cubicBezTo>
                      <a:pt x="31492" y="15233"/>
                      <a:pt x="31376" y="15540"/>
                      <a:pt x="31602" y="15691"/>
                    </a:cubicBezTo>
                    <a:cubicBezTo>
                      <a:pt x="32380" y="16194"/>
                      <a:pt x="33203" y="16605"/>
                      <a:pt x="34072" y="16971"/>
                    </a:cubicBezTo>
                    <a:cubicBezTo>
                      <a:pt x="34095" y="16994"/>
                      <a:pt x="34129" y="17005"/>
                      <a:pt x="34163" y="17005"/>
                    </a:cubicBezTo>
                    <a:cubicBezTo>
                      <a:pt x="34198" y="17005"/>
                      <a:pt x="34232" y="16994"/>
                      <a:pt x="34255" y="16971"/>
                    </a:cubicBezTo>
                    <a:lnTo>
                      <a:pt x="34255" y="17566"/>
                    </a:lnTo>
                    <a:cubicBezTo>
                      <a:pt x="33386" y="17246"/>
                      <a:pt x="32563" y="16834"/>
                      <a:pt x="31831" y="16239"/>
                    </a:cubicBezTo>
                    <a:cubicBezTo>
                      <a:pt x="31774" y="16201"/>
                      <a:pt x="31715" y="16185"/>
                      <a:pt x="31660" y="16185"/>
                    </a:cubicBezTo>
                    <a:cubicBezTo>
                      <a:pt x="31447" y="16185"/>
                      <a:pt x="31284" y="16424"/>
                      <a:pt x="31465" y="16605"/>
                    </a:cubicBezTo>
                    <a:cubicBezTo>
                      <a:pt x="32014" y="17017"/>
                      <a:pt x="32654" y="17383"/>
                      <a:pt x="33294" y="17703"/>
                    </a:cubicBezTo>
                    <a:lnTo>
                      <a:pt x="33111" y="17749"/>
                    </a:lnTo>
                    <a:cubicBezTo>
                      <a:pt x="32563" y="17886"/>
                      <a:pt x="32060" y="18114"/>
                      <a:pt x="31648" y="18526"/>
                    </a:cubicBezTo>
                    <a:cubicBezTo>
                      <a:pt x="31471" y="18668"/>
                      <a:pt x="31623" y="18919"/>
                      <a:pt x="31807" y="18919"/>
                    </a:cubicBezTo>
                    <a:cubicBezTo>
                      <a:pt x="31860" y="18919"/>
                      <a:pt x="31917" y="18898"/>
                      <a:pt x="31968" y="18846"/>
                    </a:cubicBezTo>
                    <a:cubicBezTo>
                      <a:pt x="32288" y="18572"/>
                      <a:pt x="32654" y="18389"/>
                      <a:pt x="33020" y="18297"/>
                    </a:cubicBezTo>
                    <a:cubicBezTo>
                      <a:pt x="33203" y="18206"/>
                      <a:pt x="33340" y="18206"/>
                      <a:pt x="33523" y="18160"/>
                    </a:cubicBezTo>
                    <a:cubicBezTo>
                      <a:pt x="33660" y="18114"/>
                      <a:pt x="33843" y="18114"/>
                      <a:pt x="33980" y="18114"/>
                    </a:cubicBezTo>
                    <a:lnTo>
                      <a:pt x="33980" y="18160"/>
                    </a:lnTo>
                    <a:cubicBezTo>
                      <a:pt x="34072" y="18252"/>
                      <a:pt x="34163" y="18252"/>
                      <a:pt x="34209" y="18252"/>
                    </a:cubicBezTo>
                    <a:lnTo>
                      <a:pt x="34209" y="18480"/>
                    </a:lnTo>
                    <a:cubicBezTo>
                      <a:pt x="33294" y="18755"/>
                      <a:pt x="32471" y="19258"/>
                      <a:pt x="31785" y="19944"/>
                    </a:cubicBezTo>
                    <a:cubicBezTo>
                      <a:pt x="31608" y="20085"/>
                      <a:pt x="31788" y="20337"/>
                      <a:pt x="31984" y="20337"/>
                    </a:cubicBezTo>
                    <a:cubicBezTo>
                      <a:pt x="32041" y="20337"/>
                      <a:pt x="32099" y="20315"/>
                      <a:pt x="32151" y="20264"/>
                    </a:cubicBezTo>
                    <a:cubicBezTo>
                      <a:pt x="32243" y="20172"/>
                      <a:pt x="32334" y="20081"/>
                      <a:pt x="32425" y="19990"/>
                    </a:cubicBezTo>
                    <a:cubicBezTo>
                      <a:pt x="32791" y="20493"/>
                      <a:pt x="33249" y="20950"/>
                      <a:pt x="33752" y="21270"/>
                    </a:cubicBezTo>
                    <a:cubicBezTo>
                      <a:pt x="33787" y="21305"/>
                      <a:pt x="33828" y="21320"/>
                      <a:pt x="33869" y="21320"/>
                    </a:cubicBezTo>
                    <a:cubicBezTo>
                      <a:pt x="33935" y="21320"/>
                      <a:pt x="33998" y="21281"/>
                      <a:pt x="34026" y="21224"/>
                    </a:cubicBezTo>
                    <a:lnTo>
                      <a:pt x="34026" y="21224"/>
                    </a:lnTo>
                    <a:cubicBezTo>
                      <a:pt x="33980" y="21544"/>
                      <a:pt x="33889" y="21910"/>
                      <a:pt x="33843" y="22276"/>
                    </a:cubicBezTo>
                    <a:cubicBezTo>
                      <a:pt x="33111" y="21865"/>
                      <a:pt x="32563" y="21270"/>
                      <a:pt x="32151" y="20584"/>
                    </a:cubicBezTo>
                    <a:cubicBezTo>
                      <a:pt x="32099" y="20518"/>
                      <a:pt x="32031" y="20490"/>
                      <a:pt x="31964" y="20490"/>
                    </a:cubicBezTo>
                    <a:cubicBezTo>
                      <a:pt x="31800" y="20490"/>
                      <a:pt x="31642" y="20663"/>
                      <a:pt x="31739" y="20858"/>
                    </a:cubicBezTo>
                    <a:cubicBezTo>
                      <a:pt x="32197" y="21636"/>
                      <a:pt x="32883" y="22322"/>
                      <a:pt x="33706" y="22734"/>
                    </a:cubicBezTo>
                    <a:cubicBezTo>
                      <a:pt x="33660" y="22916"/>
                      <a:pt x="33615" y="23099"/>
                      <a:pt x="33523" y="23328"/>
                    </a:cubicBezTo>
                    <a:cubicBezTo>
                      <a:pt x="33066" y="23008"/>
                      <a:pt x="32608" y="22642"/>
                      <a:pt x="32243" y="22230"/>
                    </a:cubicBezTo>
                    <a:cubicBezTo>
                      <a:pt x="32198" y="22175"/>
                      <a:pt x="32143" y="22152"/>
                      <a:pt x="32088" y="22152"/>
                    </a:cubicBezTo>
                    <a:cubicBezTo>
                      <a:pt x="31917" y="22152"/>
                      <a:pt x="31749" y="22377"/>
                      <a:pt x="31922" y="22551"/>
                    </a:cubicBezTo>
                    <a:cubicBezTo>
                      <a:pt x="32334" y="23054"/>
                      <a:pt x="32837" y="23465"/>
                      <a:pt x="33386" y="23785"/>
                    </a:cubicBezTo>
                    <a:cubicBezTo>
                      <a:pt x="33340" y="23877"/>
                      <a:pt x="33294" y="23968"/>
                      <a:pt x="33294" y="24060"/>
                    </a:cubicBezTo>
                    <a:cubicBezTo>
                      <a:pt x="32883" y="23785"/>
                      <a:pt x="32517" y="23465"/>
                      <a:pt x="32197" y="23054"/>
                    </a:cubicBezTo>
                    <a:cubicBezTo>
                      <a:pt x="32156" y="23003"/>
                      <a:pt x="32108" y="22981"/>
                      <a:pt x="32061" y="22981"/>
                    </a:cubicBezTo>
                    <a:cubicBezTo>
                      <a:pt x="31896" y="22981"/>
                      <a:pt x="31734" y="23242"/>
                      <a:pt x="31877" y="23420"/>
                    </a:cubicBezTo>
                    <a:cubicBezTo>
                      <a:pt x="32105" y="23740"/>
                      <a:pt x="32425" y="24060"/>
                      <a:pt x="32791" y="24288"/>
                    </a:cubicBezTo>
                    <a:cubicBezTo>
                      <a:pt x="32425" y="24426"/>
                      <a:pt x="32105" y="24654"/>
                      <a:pt x="31785" y="24883"/>
                    </a:cubicBezTo>
                    <a:cubicBezTo>
                      <a:pt x="31604" y="25028"/>
                      <a:pt x="31795" y="25258"/>
                      <a:pt x="31996" y="25258"/>
                    </a:cubicBezTo>
                    <a:cubicBezTo>
                      <a:pt x="32049" y="25258"/>
                      <a:pt x="32103" y="25241"/>
                      <a:pt x="32151" y="25203"/>
                    </a:cubicBezTo>
                    <a:cubicBezTo>
                      <a:pt x="32380" y="25020"/>
                      <a:pt x="32700" y="24837"/>
                      <a:pt x="32974" y="24746"/>
                    </a:cubicBezTo>
                    <a:lnTo>
                      <a:pt x="32974" y="24746"/>
                    </a:lnTo>
                    <a:lnTo>
                      <a:pt x="32791" y="25157"/>
                    </a:lnTo>
                    <a:lnTo>
                      <a:pt x="32197" y="25478"/>
                    </a:lnTo>
                    <a:cubicBezTo>
                      <a:pt x="31952" y="25641"/>
                      <a:pt x="32071" y="25949"/>
                      <a:pt x="32294" y="25949"/>
                    </a:cubicBezTo>
                    <a:cubicBezTo>
                      <a:pt x="32321" y="25949"/>
                      <a:pt x="32350" y="25945"/>
                      <a:pt x="32380" y="25935"/>
                    </a:cubicBezTo>
                    <a:lnTo>
                      <a:pt x="32380" y="25935"/>
                    </a:lnTo>
                    <a:cubicBezTo>
                      <a:pt x="31236" y="27810"/>
                      <a:pt x="29773" y="29411"/>
                      <a:pt x="27989" y="30645"/>
                    </a:cubicBezTo>
                    <a:cubicBezTo>
                      <a:pt x="25009" y="32796"/>
                      <a:pt x="21749" y="34230"/>
                      <a:pt x="18157" y="34230"/>
                    </a:cubicBezTo>
                    <a:cubicBezTo>
                      <a:pt x="17394" y="34230"/>
                      <a:pt x="16617" y="34166"/>
                      <a:pt x="15824" y="34030"/>
                    </a:cubicBezTo>
                    <a:cubicBezTo>
                      <a:pt x="7044" y="32475"/>
                      <a:pt x="1327" y="24288"/>
                      <a:pt x="1693" y="15691"/>
                    </a:cubicBezTo>
                    <a:cubicBezTo>
                      <a:pt x="3268" y="7681"/>
                      <a:pt x="9662" y="969"/>
                      <a:pt x="18026" y="969"/>
                    </a:cubicBezTo>
                    <a:close/>
                    <a:moveTo>
                      <a:pt x="17928" y="1"/>
                    </a:moveTo>
                    <a:cubicBezTo>
                      <a:pt x="17532" y="1"/>
                      <a:pt x="17136" y="17"/>
                      <a:pt x="16739" y="50"/>
                    </a:cubicBezTo>
                    <a:cubicBezTo>
                      <a:pt x="8781" y="690"/>
                      <a:pt x="2882" y="6864"/>
                      <a:pt x="1007" y="14364"/>
                    </a:cubicBezTo>
                    <a:cubicBezTo>
                      <a:pt x="870" y="14410"/>
                      <a:pt x="778" y="14547"/>
                      <a:pt x="778" y="14730"/>
                    </a:cubicBezTo>
                    <a:cubicBezTo>
                      <a:pt x="1" y="22230"/>
                      <a:pt x="3796" y="29502"/>
                      <a:pt x="10474" y="33115"/>
                    </a:cubicBezTo>
                    <a:cubicBezTo>
                      <a:pt x="12989" y="34473"/>
                      <a:pt x="15534" y="35094"/>
                      <a:pt x="18034" y="35094"/>
                    </a:cubicBezTo>
                    <a:cubicBezTo>
                      <a:pt x="22353" y="35094"/>
                      <a:pt x="26535" y="33242"/>
                      <a:pt x="30185" y="30142"/>
                    </a:cubicBezTo>
                    <a:cubicBezTo>
                      <a:pt x="35490" y="25615"/>
                      <a:pt x="36724" y="17108"/>
                      <a:pt x="33935" y="10843"/>
                    </a:cubicBezTo>
                    <a:cubicBezTo>
                      <a:pt x="31213" y="4708"/>
                      <a:pt x="24694" y="1"/>
                      <a:pt x="1792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2203793" y="1462033"/>
                <a:ext cx="457371" cy="413517"/>
              </a:xfrm>
              <a:custGeom>
                <a:avLst/>
                <a:gdLst/>
                <a:ahLst/>
                <a:cxnLst/>
                <a:rect l="l" t="t" r="r" b="b"/>
                <a:pathLst>
                  <a:path w="24050" h="21744" extrusionOk="0">
                    <a:moveTo>
                      <a:pt x="11687" y="515"/>
                    </a:moveTo>
                    <a:cubicBezTo>
                      <a:pt x="15502" y="515"/>
                      <a:pt x="19317" y="2549"/>
                      <a:pt x="21130" y="6720"/>
                    </a:cubicBezTo>
                    <a:cubicBezTo>
                      <a:pt x="22776" y="10562"/>
                      <a:pt x="21953" y="15043"/>
                      <a:pt x="19072" y="18062"/>
                    </a:cubicBezTo>
                    <a:cubicBezTo>
                      <a:pt x="17041" y="20122"/>
                      <a:pt x="14288" y="21219"/>
                      <a:pt x="11504" y="21219"/>
                    </a:cubicBezTo>
                    <a:cubicBezTo>
                      <a:pt x="10086" y="21219"/>
                      <a:pt x="8661" y="20935"/>
                      <a:pt x="7318" y="20349"/>
                    </a:cubicBezTo>
                    <a:cubicBezTo>
                      <a:pt x="2608" y="18108"/>
                      <a:pt x="230" y="12803"/>
                      <a:pt x="1784" y="7863"/>
                    </a:cubicBezTo>
                    <a:cubicBezTo>
                      <a:pt x="1784" y="7772"/>
                      <a:pt x="1784" y="7726"/>
                      <a:pt x="1784" y="7680"/>
                    </a:cubicBezTo>
                    <a:cubicBezTo>
                      <a:pt x="3338" y="2949"/>
                      <a:pt x="7512" y="515"/>
                      <a:pt x="11687" y="515"/>
                    </a:cubicBezTo>
                    <a:close/>
                    <a:moveTo>
                      <a:pt x="11652" y="0"/>
                    </a:moveTo>
                    <a:cubicBezTo>
                      <a:pt x="6983" y="0"/>
                      <a:pt x="2698" y="3211"/>
                      <a:pt x="1236" y="7680"/>
                    </a:cubicBezTo>
                    <a:cubicBezTo>
                      <a:pt x="1236" y="7726"/>
                      <a:pt x="1236" y="7818"/>
                      <a:pt x="1281" y="7863"/>
                    </a:cubicBezTo>
                    <a:cubicBezTo>
                      <a:pt x="1" y="12299"/>
                      <a:pt x="1647" y="17056"/>
                      <a:pt x="5397" y="19754"/>
                    </a:cubicBezTo>
                    <a:cubicBezTo>
                      <a:pt x="7366" y="21132"/>
                      <a:pt x="9494" y="21744"/>
                      <a:pt x="11558" y="21744"/>
                    </a:cubicBezTo>
                    <a:cubicBezTo>
                      <a:pt x="18126" y="21744"/>
                      <a:pt x="24050" y="15550"/>
                      <a:pt x="22136" y="8138"/>
                    </a:cubicBezTo>
                    <a:cubicBezTo>
                      <a:pt x="20947" y="3839"/>
                      <a:pt x="17334" y="683"/>
                      <a:pt x="12989" y="89"/>
                    </a:cubicBezTo>
                    <a:cubicBezTo>
                      <a:pt x="12541" y="29"/>
                      <a:pt x="12095" y="0"/>
                      <a:pt x="1165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2958921" y="2011011"/>
                <a:ext cx="13559" cy="9965"/>
              </a:xfrm>
              <a:custGeom>
                <a:avLst/>
                <a:gdLst/>
                <a:ahLst/>
                <a:cxnLst/>
                <a:rect l="l" t="t" r="r" b="b"/>
                <a:pathLst>
                  <a:path w="713" h="524" extrusionOk="0">
                    <a:moveTo>
                      <a:pt x="392" y="1"/>
                    </a:moveTo>
                    <a:cubicBezTo>
                      <a:pt x="335" y="1"/>
                      <a:pt x="274" y="24"/>
                      <a:pt x="219" y="79"/>
                    </a:cubicBezTo>
                    <a:lnTo>
                      <a:pt x="173" y="125"/>
                    </a:lnTo>
                    <a:cubicBezTo>
                      <a:pt x="0" y="298"/>
                      <a:pt x="142" y="524"/>
                      <a:pt x="320" y="524"/>
                    </a:cubicBezTo>
                    <a:cubicBezTo>
                      <a:pt x="377" y="524"/>
                      <a:pt x="438" y="501"/>
                      <a:pt x="493" y="445"/>
                    </a:cubicBezTo>
                    <a:lnTo>
                      <a:pt x="539" y="399"/>
                    </a:lnTo>
                    <a:cubicBezTo>
                      <a:pt x="712" y="226"/>
                      <a:pt x="571" y="1"/>
                      <a:pt x="39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2401328" y="2307722"/>
                <a:ext cx="14605" cy="10593"/>
              </a:xfrm>
              <a:custGeom>
                <a:avLst/>
                <a:gdLst/>
                <a:ahLst/>
                <a:cxnLst/>
                <a:rect l="l" t="t" r="r" b="b"/>
                <a:pathLst>
                  <a:path w="768" h="557" extrusionOk="0">
                    <a:moveTo>
                      <a:pt x="389" y="0"/>
                    </a:moveTo>
                    <a:cubicBezTo>
                      <a:pt x="333" y="0"/>
                      <a:pt x="275" y="21"/>
                      <a:pt x="224" y="72"/>
                    </a:cubicBezTo>
                    <a:lnTo>
                      <a:pt x="178" y="118"/>
                    </a:lnTo>
                    <a:cubicBezTo>
                      <a:pt x="1" y="296"/>
                      <a:pt x="182" y="556"/>
                      <a:pt x="379" y="556"/>
                    </a:cubicBezTo>
                    <a:cubicBezTo>
                      <a:pt x="435" y="556"/>
                      <a:pt x="493" y="535"/>
                      <a:pt x="544" y="484"/>
                    </a:cubicBezTo>
                    <a:lnTo>
                      <a:pt x="590" y="438"/>
                    </a:lnTo>
                    <a:cubicBezTo>
                      <a:pt x="768" y="261"/>
                      <a:pt x="586" y="0"/>
                      <a:pt x="38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2420232" y="2372077"/>
                <a:ext cx="13959" cy="10250"/>
              </a:xfrm>
              <a:custGeom>
                <a:avLst/>
                <a:gdLst/>
                <a:ahLst/>
                <a:cxnLst/>
                <a:rect l="l" t="t" r="r" b="b"/>
                <a:pathLst>
                  <a:path w="734" h="539" extrusionOk="0">
                    <a:moveTo>
                      <a:pt x="377" y="0"/>
                    </a:moveTo>
                    <a:cubicBezTo>
                      <a:pt x="327" y="0"/>
                      <a:pt x="277" y="22"/>
                      <a:pt x="236" y="73"/>
                    </a:cubicBezTo>
                    <a:lnTo>
                      <a:pt x="145" y="164"/>
                    </a:lnTo>
                    <a:cubicBezTo>
                      <a:pt x="0" y="309"/>
                      <a:pt x="170" y="539"/>
                      <a:pt x="360" y="539"/>
                    </a:cubicBezTo>
                    <a:cubicBezTo>
                      <a:pt x="410" y="539"/>
                      <a:pt x="463" y="523"/>
                      <a:pt x="510" y="484"/>
                    </a:cubicBezTo>
                    <a:lnTo>
                      <a:pt x="556" y="439"/>
                    </a:lnTo>
                    <a:cubicBezTo>
                      <a:pt x="734" y="261"/>
                      <a:pt x="553" y="0"/>
                      <a:pt x="377"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3102275" y="1602001"/>
                <a:ext cx="39024" cy="29230"/>
              </a:xfrm>
              <a:custGeom>
                <a:avLst/>
                <a:gdLst/>
                <a:ahLst/>
                <a:cxnLst/>
                <a:rect l="l" t="t" r="r" b="b"/>
                <a:pathLst>
                  <a:path w="2052" h="1537" extrusionOk="0">
                    <a:moveTo>
                      <a:pt x="318" y="0"/>
                    </a:moveTo>
                    <a:cubicBezTo>
                      <a:pt x="117" y="0"/>
                      <a:pt x="1" y="307"/>
                      <a:pt x="227" y="458"/>
                    </a:cubicBezTo>
                    <a:cubicBezTo>
                      <a:pt x="684" y="732"/>
                      <a:pt x="1142" y="1052"/>
                      <a:pt x="1507" y="1464"/>
                    </a:cubicBezTo>
                    <a:cubicBezTo>
                      <a:pt x="1558" y="1515"/>
                      <a:pt x="1616" y="1536"/>
                      <a:pt x="1673" y="1536"/>
                    </a:cubicBezTo>
                    <a:cubicBezTo>
                      <a:pt x="1870" y="1536"/>
                      <a:pt x="2051" y="1276"/>
                      <a:pt x="1873" y="1098"/>
                    </a:cubicBezTo>
                    <a:cubicBezTo>
                      <a:pt x="1416" y="686"/>
                      <a:pt x="959" y="320"/>
                      <a:pt x="456" y="46"/>
                    </a:cubicBezTo>
                    <a:cubicBezTo>
                      <a:pt x="408" y="14"/>
                      <a:pt x="361" y="0"/>
                      <a:pt x="31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3040582" y="1651941"/>
                <a:ext cx="13731" cy="9718"/>
              </a:xfrm>
              <a:custGeom>
                <a:avLst/>
                <a:gdLst/>
                <a:ahLst/>
                <a:cxnLst/>
                <a:rect l="l" t="t" r="r" b="b"/>
                <a:pathLst>
                  <a:path w="722" h="511" extrusionOk="0">
                    <a:moveTo>
                      <a:pt x="343" y="0"/>
                    </a:moveTo>
                    <a:cubicBezTo>
                      <a:pt x="287" y="0"/>
                      <a:pt x="229" y="22"/>
                      <a:pt x="178" y="73"/>
                    </a:cubicBezTo>
                    <a:cubicBezTo>
                      <a:pt x="0" y="250"/>
                      <a:pt x="182" y="511"/>
                      <a:pt x="379" y="511"/>
                    </a:cubicBezTo>
                    <a:cubicBezTo>
                      <a:pt x="435" y="511"/>
                      <a:pt x="493" y="489"/>
                      <a:pt x="544" y="438"/>
                    </a:cubicBezTo>
                    <a:cubicBezTo>
                      <a:pt x="722" y="261"/>
                      <a:pt x="540" y="0"/>
                      <a:pt x="34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3036227" y="1599757"/>
                <a:ext cx="14529" cy="10707"/>
              </a:xfrm>
              <a:custGeom>
                <a:avLst/>
                <a:gdLst/>
                <a:ahLst/>
                <a:cxnLst/>
                <a:rect l="l" t="t" r="r" b="b"/>
                <a:pathLst>
                  <a:path w="764" h="563" extrusionOk="0">
                    <a:moveTo>
                      <a:pt x="379" y="0"/>
                    </a:moveTo>
                    <a:cubicBezTo>
                      <a:pt x="182" y="0"/>
                      <a:pt x="1" y="261"/>
                      <a:pt x="178" y="438"/>
                    </a:cubicBezTo>
                    <a:lnTo>
                      <a:pt x="224" y="484"/>
                    </a:lnTo>
                    <a:cubicBezTo>
                      <a:pt x="280" y="540"/>
                      <a:pt x="343" y="563"/>
                      <a:pt x="404" y="563"/>
                    </a:cubicBezTo>
                    <a:cubicBezTo>
                      <a:pt x="595" y="563"/>
                      <a:pt x="763" y="337"/>
                      <a:pt x="590" y="164"/>
                    </a:cubicBezTo>
                    <a:lnTo>
                      <a:pt x="544" y="73"/>
                    </a:lnTo>
                    <a:cubicBezTo>
                      <a:pt x="493" y="22"/>
                      <a:pt x="436"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3104063" y="1647586"/>
                <a:ext cx="13750" cy="10593"/>
              </a:xfrm>
              <a:custGeom>
                <a:avLst/>
                <a:gdLst/>
                <a:ahLst/>
                <a:cxnLst/>
                <a:rect l="l" t="t" r="r" b="b"/>
                <a:pathLst>
                  <a:path w="723" h="557" extrusionOk="0">
                    <a:moveTo>
                      <a:pt x="339" y="0"/>
                    </a:moveTo>
                    <a:cubicBezTo>
                      <a:pt x="155" y="0"/>
                      <a:pt x="1" y="261"/>
                      <a:pt x="179" y="439"/>
                    </a:cubicBezTo>
                    <a:lnTo>
                      <a:pt x="224" y="484"/>
                    </a:lnTo>
                    <a:cubicBezTo>
                      <a:pt x="275" y="535"/>
                      <a:pt x="331" y="557"/>
                      <a:pt x="384" y="557"/>
                    </a:cubicBezTo>
                    <a:cubicBezTo>
                      <a:pt x="568" y="557"/>
                      <a:pt x="722" y="296"/>
                      <a:pt x="545" y="119"/>
                    </a:cubicBezTo>
                    <a:lnTo>
                      <a:pt x="499" y="73"/>
                    </a:lnTo>
                    <a:cubicBezTo>
                      <a:pt x="448" y="22"/>
                      <a:pt x="392" y="0"/>
                      <a:pt x="33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2867409" y="1490673"/>
                <a:ext cx="13940" cy="9585"/>
              </a:xfrm>
              <a:custGeom>
                <a:avLst/>
                <a:gdLst/>
                <a:ahLst/>
                <a:cxnLst/>
                <a:rect l="l" t="t" r="r" b="b"/>
                <a:pathLst>
                  <a:path w="733" h="504" extrusionOk="0">
                    <a:moveTo>
                      <a:pt x="320" y="0"/>
                    </a:moveTo>
                    <a:cubicBezTo>
                      <a:pt x="0" y="0"/>
                      <a:pt x="0" y="503"/>
                      <a:pt x="320" y="503"/>
                    </a:cubicBezTo>
                    <a:lnTo>
                      <a:pt x="412" y="503"/>
                    </a:lnTo>
                    <a:cubicBezTo>
                      <a:pt x="732" y="503"/>
                      <a:pt x="732" y="0"/>
                      <a:pt x="41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2638667" y="1294108"/>
                <a:ext cx="13065" cy="9585"/>
              </a:xfrm>
              <a:custGeom>
                <a:avLst/>
                <a:gdLst/>
                <a:ahLst/>
                <a:cxnLst/>
                <a:rect l="l" t="t" r="r" b="b"/>
                <a:pathLst>
                  <a:path w="687" h="504" extrusionOk="0">
                    <a:moveTo>
                      <a:pt x="321" y="1"/>
                    </a:moveTo>
                    <a:cubicBezTo>
                      <a:pt x="0" y="46"/>
                      <a:pt x="0" y="458"/>
                      <a:pt x="321" y="504"/>
                    </a:cubicBezTo>
                    <a:lnTo>
                      <a:pt x="412" y="504"/>
                    </a:lnTo>
                    <a:cubicBezTo>
                      <a:pt x="686" y="458"/>
                      <a:pt x="686" y="46"/>
                      <a:pt x="41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2953482" y="1569196"/>
                <a:ext cx="13769" cy="9965"/>
              </a:xfrm>
              <a:custGeom>
                <a:avLst/>
                <a:gdLst/>
                <a:ahLst/>
                <a:cxnLst/>
                <a:rect l="l" t="t" r="r" b="b"/>
                <a:pathLst>
                  <a:path w="724" h="524" extrusionOk="0">
                    <a:moveTo>
                      <a:pt x="331" y="0"/>
                    </a:moveTo>
                    <a:cubicBezTo>
                      <a:pt x="151" y="0"/>
                      <a:pt x="1" y="226"/>
                      <a:pt x="139" y="399"/>
                    </a:cubicBezTo>
                    <a:lnTo>
                      <a:pt x="231" y="445"/>
                    </a:lnTo>
                    <a:cubicBezTo>
                      <a:pt x="275" y="500"/>
                      <a:pt x="330" y="523"/>
                      <a:pt x="385" y="523"/>
                    </a:cubicBezTo>
                    <a:cubicBezTo>
                      <a:pt x="556" y="523"/>
                      <a:pt x="724" y="298"/>
                      <a:pt x="551" y="125"/>
                    </a:cubicBezTo>
                    <a:lnTo>
                      <a:pt x="505" y="79"/>
                    </a:lnTo>
                    <a:cubicBezTo>
                      <a:pt x="449" y="23"/>
                      <a:pt x="389" y="0"/>
                      <a:pt x="33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2"/>
              <p:cNvSpPr/>
              <p:nvPr/>
            </p:nvSpPr>
            <p:spPr>
              <a:xfrm>
                <a:off x="2808360" y="1343173"/>
                <a:ext cx="13731" cy="10612"/>
              </a:xfrm>
              <a:custGeom>
                <a:avLst/>
                <a:gdLst/>
                <a:ahLst/>
                <a:cxnLst/>
                <a:rect l="l" t="t" r="r" b="b"/>
                <a:pathLst>
                  <a:path w="722" h="558" extrusionOk="0">
                    <a:moveTo>
                      <a:pt x="339" y="1"/>
                    </a:moveTo>
                    <a:cubicBezTo>
                      <a:pt x="154" y="1"/>
                      <a:pt x="1" y="261"/>
                      <a:pt x="178" y="439"/>
                    </a:cubicBezTo>
                    <a:lnTo>
                      <a:pt x="224" y="485"/>
                    </a:lnTo>
                    <a:cubicBezTo>
                      <a:pt x="275" y="536"/>
                      <a:pt x="331" y="557"/>
                      <a:pt x="384" y="557"/>
                    </a:cubicBezTo>
                    <a:cubicBezTo>
                      <a:pt x="568" y="557"/>
                      <a:pt x="722" y="297"/>
                      <a:pt x="544" y="119"/>
                    </a:cubicBezTo>
                    <a:lnTo>
                      <a:pt x="498" y="73"/>
                    </a:lnTo>
                    <a:cubicBezTo>
                      <a:pt x="448"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2"/>
              <p:cNvSpPr/>
              <p:nvPr/>
            </p:nvSpPr>
            <p:spPr>
              <a:xfrm>
                <a:off x="2702071" y="1260029"/>
                <a:ext cx="13293" cy="10250"/>
              </a:xfrm>
              <a:custGeom>
                <a:avLst/>
                <a:gdLst/>
                <a:ahLst/>
                <a:cxnLst/>
                <a:rect l="l" t="t" r="r" b="b"/>
                <a:pathLst>
                  <a:path w="699" h="539" extrusionOk="0">
                    <a:moveTo>
                      <a:pt x="379" y="0"/>
                    </a:moveTo>
                    <a:cubicBezTo>
                      <a:pt x="332" y="0"/>
                      <a:pt x="282" y="16"/>
                      <a:pt x="234" y="55"/>
                    </a:cubicBezTo>
                    <a:lnTo>
                      <a:pt x="142" y="101"/>
                    </a:lnTo>
                    <a:cubicBezTo>
                      <a:pt x="0" y="278"/>
                      <a:pt x="162" y="539"/>
                      <a:pt x="348" y="539"/>
                    </a:cubicBezTo>
                    <a:cubicBezTo>
                      <a:pt x="402" y="539"/>
                      <a:pt x="457" y="517"/>
                      <a:pt x="508" y="466"/>
                    </a:cubicBezTo>
                    <a:lnTo>
                      <a:pt x="554" y="375"/>
                    </a:lnTo>
                    <a:cubicBezTo>
                      <a:pt x="698" y="230"/>
                      <a:pt x="557"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2638572" y="1180536"/>
                <a:ext cx="13255" cy="10612"/>
              </a:xfrm>
              <a:custGeom>
                <a:avLst/>
                <a:gdLst/>
                <a:ahLst/>
                <a:cxnLst/>
                <a:rect l="l" t="t" r="r" b="b"/>
                <a:pathLst>
                  <a:path w="697" h="558" extrusionOk="0">
                    <a:moveTo>
                      <a:pt x="348" y="1"/>
                    </a:moveTo>
                    <a:cubicBezTo>
                      <a:pt x="295" y="1"/>
                      <a:pt x="239" y="22"/>
                      <a:pt x="188" y="73"/>
                    </a:cubicBezTo>
                    <a:lnTo>
                      <a:pt x="143" y="119"/>
                    </a:lnTo>
                    <a:cubicBezTo>
                      <a:pt x="0" y="296"/>
                      <a:pt x="162" y="557"/>
                      <a:pt x="327" y="557"/>
                    </a:cubicBezTo>
                    <a:cubicBezTo>
                      <a:pt x="374" y="557"/>
                      <a:pt x="422" y="536"/>
                      <a:pt x="463" y="485"/>
                    </a:cubicBezTo>
                    <a:lnTo>
                      <a:pt x="554" y="439"/>
                    </a:lnTo>
                    <a:cubicBezTo>
                      <a:pt x="696" y="261"/>
                      <a:pt x="535" y="1"/>
                      <a:pt x="34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2222925" y="1047546"/>
                <a:ext cx="60628" cy="50092"/>
              </a:xfrm>
              <a:custGeom>
                <a:avLst/>
                <a:gdLst/>
                <a:ahLst/>
                <a:cxnLst/>
                <a:rect l="l" t="t" r="r" b="b"/>
                <a:pathLst>
                  <a:path w="3188" h="2634" extrusionOk="0">
                    <a:moveTo>
                      <a:pt x="280" y="1"/>
                    </a:moveTo>
                    <a:cubicBezTo>
                      <a:pt x="184" y="1"/>
                      <a:pt x="77" y="71"/>
                      <a:pt x="47" y="160"/>
                    </a:cubicBezTo>
                    <a:cubicBezTo>
                      <a:pt x="47" y="206"/>
                      <a:pt x="47" y="206"/>
                      <a:pt x="47" y="252"/>
                    </a:cubicBezTo>
                    <a:cubicBezTo>
                      <a:pt x="1" y="298"/>
                      <a:pt x="1" y="389"/>
                      <a:pt x="47" y="480"/>
                    </a:cubicBezTo>
                    <a:cubicBezTo>
                      <a:pt x="641" y="1532"/>
                      <a:pt x="1602" y="2310"/>
                      <a:pt x="2791" y="2630"/>
                    </a:cubicBezTo>
                    <a:cubicBezTo>
                      <a:pt x="2804" y="2632"/>
                      <a:pt x="2816" y="2633"/>
                      <a:pt x="2829" y="2633"/>
                    </a:cubicBezTo>
                    <a:cubicBezTo>
                      <a:pt x="3077" y="2633"/>
                      <a:pt x="3187" y="2214"/>
                      <a:pt x="2882" y="2127"/>
                    </a:cubicBezTo>
                    <a:cubicBezTo>
                      <a:pt x="1922" y="1898"/>
                      <a:pt x="1053" y="1258"/>
                      <a:pt x="550" y="389"/>
                    </a:cubicBezTo>
                    <a:cubicBezTo>
                      <a:pt x="596" y="252"/>
                      <a:pt x="550" y="115"/>
                      <a:pt x="413" y="69"/>
                    </a:cubicBezTo>
                    <a:cubicBezTo>
                      <a:pt x="381" y="21"/>
                      <a:pt x="332" y="1"/>
                      <a:pt x="280"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1984731" y="1238805"/>
                <a:ext cx="15537" cy="10269"/>
              </a:xfrm>
              <a:custGeom>
                <a:avLst/>
                <a:gdLst/>
                <a:ahLst/>
                <a:cxnLst/>
                <a:rect l="l" t="t" r="r" b="b"/>
                <a:pathLst>
                  <a:path w="817" h="540" extrusionOk="0">
                    <a:moveTo>
                      <a:pt x="358" y="0"/>
                    </a:moveTo>
                    <a:cubicBezTo>
                      <a:pt x="153" y="0"/>
                      <a:pt x="1" y="252"/>
                      <a:pt x="178" y="393"/>
                    </a:cubicBezTo>
                    <a:lnTo>
                      <a:pt x="315" y="485"/>
                    </a:lnTo>
                    <a:cubicBezTo>
                      <a:pt x="363" y="523"/>
                      <a:pt x="415" y="539"/>
                      <a:pt x="465" y="539"/>
                    </a:cubicBezTo>
                    <a:cubicBezTo>
                      <a:pt x="654" y="539"/>
                      <a:pt x="816" y="309"/>
                      <a:pt x="635" y="165"/>
                    </a:cubicBezTo>
                    <a:lnTo>
                      <a:pt x="544" y="73"/>
                    </a:lnTo>
                    <a:cubicBezTo>
                      <a:pt x="482" y="22"/>
                      <a:pt x="418" y="0"/>
                      <a:pt x="3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2035108" y="1283515"/>
                <a:ext cx="15613" cy="11639"/>
              </a:xfrm>
              <a:custGeom>
                <a:avLst/>
                <a:gdLst/>
                <a:ahLst/>
                <a:cxnLst/>
                <a:rect l="l" t="t" r="r" b="b"/>
                <a:pathLst>
                  <a:path w="821" h="612" extrusionOk="0">
                    <a:moveTo>
                      <a:pt x="371" y="0"/>
                    </a:moveTo>
                    <a:cubicBezTo>
                      <a:pt x="193" y="0"/>
                      <a:pt x="0" y="239"/>
                      <a:pt x="182" y="420"/>
                    </a:cubicBezTo>
                    <a:lnTo>
                      <a:pt x="273" y="558"/>
                    </a:lnTo>
                    <a:cubicBezTo>
                      <a:pt x="320" y="596"/>
                      <a:pt x="374" y="612"/>
                      <a:pt x="426" y="612"/>
                    </a:cubicBezTo>
                    <a:cubicBezTo>
                      <a:pt x="628" y="612"/>
                      <a:pt x="820" y="373"/>
                      <a:pt x="639" y="192"/>
                    </a:cubicBezTo>
                    <a:lnTo>
                      <a:pt x="502" y="55"/>
                    </a:lnTo>
                    <a:cubicBezTo>
                      <a:pt x="464" y="17"/>
                      <a:pt x="418" y="0"/>
                      <a:pt x="37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1891659" y="1404923"/>
                <a:ext cx="15461" cy="11487"/>
              </a:xfrm>
              <a:custGeom>
                <a:avLst/>
                <a:gdLst/>
                <a:ahLst/>
                <a:cxnLst/>
                <a:rect l="l" t="t" r="r" b="b"/>
                <a:pathLst>
                  <a:path w="813" h="604" extrusionOk="0">
                    <a:moveTo>
                      <a:pt x="379" y="1"/>
                    </a:moveTo>
                    <a:cubicBezTo>
                      <a:pt x="182" y="1"/>
                      <a:pt x="1" y="261"/>
                      <a:pt x="179" y="439"/>
                    </a:cubicBezTo>
                    <a:lnTo>
                      <a:pt x="316" y="531"/>
                    </a:lnTo>
                    <a:cubicBezTo>
                      <a:pt x="367" y="582"/>
                      <a:pt x="424" y="603"/>
                      <a:pt x="477" y="603"/>
                    </a:cubicBezTo>
                    <a:cubicBezTo>
                      <a:pt x="661" y="603"/>
                      <a:pt x="813" y="352"/>
                      <a:pt x="636" y="210"/>
                    </a:cubicBezTo>
                    <a:lnTo>
                      <a:pt x="544" y="73"/>
                    </a:lnTo>
                    <a:cubicBezTo>
                      <a:pt x="493" y="22"/>
                      <a:pt x="436" y="1"/>
                      <a:pt x="37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2140846" y="1717304"/>
                <a:ext cx="207101" cy="212045"/>
              </a:xfrm>
              <a:custGeom>
                <a:avLst/>
                <a:gdLst/>
                <a:ahLst/>
                <a:cxnLst/>
                <a:rect l="l" t="t" r="r" b="b"/>
                <a:pathLst>
                  <a:path w="10890" h="11150" extrusionOk="0">
                    <a:moveTo>
                      <a:pt x="1163" y="1"/>
                    </a:moveTo>
                    <a:cubicBezTo>
                      <a:pt x="575" y="1"/>
                      <a:pt x="0" y="451"/>
                      <a:pt x="247" y="1163"/>
                    </a:cubicBezTo>
                    <a:cubicBezTo>
                      <a:pt x="1710" y="5508"/>
                      <a:pt x="4866" y="9029"/>
                      <a:pt x="8982" y="11042"/>
                    </a:cubicBezTo>
                    <a:cubicBezTo>
                      <a:pt x="9132" y="11117"/>
                      <a:pt x="9279" y="11150"/>
                      <a:pt x="9419" y="11150"/>
                    </a:cubicBezTo>
                    <a:cubicBezTo>
                      <a:pt x="10304" y="11150"/>
                      <a:pt x="10890" y="9829"/>
                      <a:pt x="9942" y="9395"/>
                    </a:cubicBezTo>
                    <a:cubicBezTo>
                      <a:pt x="6284" y="7612"/>
                      <a:pt x="3448" y="4502"/>
                      <a:pt x="2122" y="660"/>
                    </a:cubicBezTo>
                    <a:cubicBezTo>
                      <a:pt x="1957" y="202"/>
                      <a:pt x="1557"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2130443" y="1666718"/>
                <a:ext cx="54542" cy="39328"/>
              </a:xfrm>
              <a:custGeom>
                <a:avLst/>
                <a:gdLst/>
                <a:ahLst/>
                <a:cxnLst/>
                <a:rect l="l" t="t" r="r" b="b"/>
                <a:pathLst>
                  <a:path w="2868" h="2068" extrusionOk="0">
                    <a:moveTo>
                      <a:pt x="1397" y="0"/>
                    </a:moveTo>
                    <a:cubicBezTo>
                      <a:pt x="645" y="0"/>
                      <a:pt x="0" y="972"/>
                      <a:pt x="702" y="1674"/>
                    </a:cubicBezTo>
                    <a:lnTo>
                      <a:pt x="794" y="1765"/>
                    </a:lnTo>
                    <a:cubicBezTo>
                      <a:pt x="1007" y="1978"/>
                      <a:pt x="1245" y="2067"/>
                      <a:pt x="1473" y="2067"/>
                    </a:cubicBezTo>
                    <a:cubicBezTo>
                      <a:pt x="2224" y="2067"/>
                      <a:pt x="2867" y="1105"/>
                      <a:pt x="2166" y="439"/>
                    </a:cubicBezTo>
                    <a:lnTo>
                      <a:pt x="2074" y="302"/>
                    </a:lnTo>
                    <a:cubicBezTo>
                      <a:pt x="1862" y="89"/>
                      <a:pt x="1624"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2132421" y="1626420"/>
                <a:ext cx="51461" cy="37274"/>
              </a:xfrm>
              <a:custGeom>
                <a:avLst/>
                <a:gdLst/>
                <a:ahLst/>
                <a:cxnLst/>
                <a:rect l="l" t="t" r="r" b="b"/>
                <a:pathLst>
                  <a:path w="2706" h="1960" extrusionOk="0">
                    <a:moveTo>
                      <a:pt x="1352" y="1"/>
                    </a:moveTo>
                    <a:cubicBezTo>
                      <a:pt x="1131" y="1"/>
                      <a:pt x="901" y="81"/>
                      <a:pt x="690" y="271"/>
                    </a:cubicBezTo>
                    <a:lnTo>
                      <a:pt x="598" y="363"/>
                    </a:lnTo>
                    <a:cubicBezTo>
                      <a:pt x="0" y="1066"/>
                      <a:pt x="593" y="1959"/>
                      <a:pt x="1315" y="1959"/>
                    </a:cubicBezTo>
                    <a:cubicBezTo>
                      <a:pt x="1531" y="1959"/>
                      <a:pt x="1759" y="1879"/>
                      <a:pt x="1970" y="1689"/>
                    </a:cubicBezTo>
                    <a:lnTo>
                      <a:pt x="2107" y="1597"/>
                    </a:lnTo>
                    <a:cubicBezTo>
                      <a:pt x="2706" y="894"/>
                      <a:pt x="2086" y="1"/>
                      <a:pt x="1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2"/>
              <p:cNvSpPr/>
              <p:nvPr/>
            </p:nvSpPr>
            <p:spPr>
              <a:xfrm>
                <a:off x="2154424" y="1536239"/>
                <a:ext cx="55094" cy="61103"/>
              </a:xfrm>
              <a:custGeom>
                <a:avLst/>
                <a:gdLst/>
                <a:ahLst/>
                <a:cxnLst/>
                <a:rect l="l" t="t" r="r" b="b"/>
                <a:pathLst>
                  <a:path w="2897" h="3213" extrusionOk="0">
                    <a:moveTo>
                      <a:pt x="1406" y="1"/>
                    </a:moveTo>
                    <a:cubicBezTo>
                      <a:pt x="1126" y="1"/>
                      <a:pt x="876" y="127"/>
                      <a:pt x="768" y="440"/>
                    </a:cubicBezTo>
                    <a:cubicBezTo>
                      <a:pt x="447" y="943"/>
                      <a:pt x="219" y="1537"/>
                      <a:pt x="82" y="2132"/>
                    </a:cubicBezTo>
                    <a:cubicBezTo>
                      <a:pt x="0" y="2808"/>
                      <a:pt x="527" y="3212"/>
                      <a:pt x="1056" y="3212"/>
                    </a:cubicBezTo>
                    <a:cubicBezTo>
                      <a:pt x="1422" y="3212"/>
                      <a:pt x="1788" y="3019"/>
                      <a:pt x="1957" y="2589"/>
                    </a:cubicBezTo>
                    <a:cubicBezTo>
                      <a:pt x="2048" y="2132"/>
                      <a:pt x="2185" y="1720"/>
                      <a:pt x="2414" y="1355"/>
                    </a:cubicBezTo>
                    <a:cubicBezTo>
                      <a:pt x="2896" y="711"/>
                      <a:pt x="2067" y="1"/>
                      <a:pt x="1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2"/>
              <p:cNvSpPr/>
              <p:nvPr/>
            </p:nvSpPr>
            <p:spPr>
              <a:xfrm>
                <a:off x="2229353" y="2289427"/>
                <a:ext cx="82308" cy="81433"/>
              </a:xfrm>
              <a:custGeom>
                <a:avLst/>
                <a:gdLst/>
                <a:ahLst/>
                <a:cxnLst/>
                <a:rect l="l" t="t" r="r" b="b"/>
                <a:pathLst>
                  <a:path w="4328" h="4282" extrusionOk="0">
                    <a:moveTo>
                      <a:pt x="1314" y="1"/>
                    </a:moveTo>
                    <a:cubicBezTo>
                      <a:pt x="663" y="1"/>
                      <a:pt x="0" y="691"/>
                      <a:pt x="440" y="1446"/>
                    </a:cubicBezTo>
                    <a:cubicBezTo>
                      <a:pt x="944" y="2406"/>
                      <a:pt x="1721" y="3275"/>
                      <a:pt x="2590" y="4007"/>
                    </a:cubicBezTo>
                    <a:cubicBezTo>
                      <a:pt x="2773" y="4190"/>
                      <a:pt x="3013" y="4281"/>
                      <a:pt x="3259" y="4281"/>
                    </a:cubicBezTo>
                    <a:cubicBezTo>
                      <a:pt x="3505" y="4281"/>
                      <a:pt x="3756" y="4190"/>
                      <a:pt x="3962" y="4007"/>
                    </a:cubicBezTo>
                    <a:cubicBezTo>
                      <a:pt x="4328" y="3595"/>
                      <a:pt x="4328" y="3001"/>
                      <a:pt x="3962" y="2635"/>
                    </a:cubicBezTo>
                    <a:cubicBezTo>
                      <a:pt x="3184" y="2041"/>
                      <a:pt x="2544" y="1309"/>
                      <a:pt x="2087" y="486"/>
                    </a:cubicBezTo>
                    <a:cubicBezTo>
                      <a:pt x="1901" y="143"/>
                      <a:pt x="1609" y="1"/>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2204364" y="2240723"/>
                <a:ext cx="54561" cy="39328"/>
              </a:xfrm>
              <a:custGeom>
                <a:avLst/>
                <a:gdLst/>
                <a:ahLst/>
                <a:cxnLst/>
                <a:rect l="l" t="t" r="r" b="b"/>
                <a:pathLst>
                  <a:path w="2869" h="2068" extrusionOk="0">
                    <a:moveTo>
                      <a:pt x="1471" y="1"/>
                    </a:moveTo>
                    <a:cubicBezTo>
                      <a:pt x="1244" y="1"/>
                      <a:pt x="1007" y="90"/>
                      <a:pt x="794" y="303"/>
                    </a:cubicBezTo>
                    <a:lnTo>
                      <a:pt x="703" y="394"/>
                    </a:lnTo>
                    <a:cubicBezTo>
                      <a:pt x="0" y="1096"/>
                      <a:pt x="646" y="2068"/>
                      <a:pt x="1397" y="2068"/>
                    </a:cubicBezTo>
                    <a:cubicBezTo>
                      <a:pt x="1625" y="2068"/>
                      <a:pt x="1862" y="1979"/>
                      <a:pt x="2075" y="1766"/>
                    </a:cubicBezTo>
                    <a:lnTo>
                      <a:pt x="2166" y="1675"/>
                    </a:lnTo>
                    <a:cubicBezTo>
                      <a:pt x="2868" y="973"/>
                      <a:pt x="2223" y="1"/>
                      <a:pt x="1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98" name="Google Shape;2498;p52"/>
            <p:cNvCxnSpPr/>
            <p:nvPr/>
          </p:nvCxnSpPr>
          <p:spPr>
            <a:xfrm rot="10800000" flipH="1">
              <a:off x="973625" y="4362650"/>
              <a:ext cx="299700" cy="348300"/>
            </a:xfrm>
            <a:prstGeom prst="straightConnector1">
              <a:avLst/>
            </a:prstGeom>
            <a:noFill/>
            <a:ln w="19050" cap="flat" cmpd="sng">
              <a:solidFill>
                <a:schemeClr val="accent2"/>
              </a:solidFill>
              <a:prstDash val="solid"/>
              <a:round/>
              <a:headEnd type="none" w="med" len="med"/>
              <a:tailEnd type="none" w="med" len="med"/>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221" y="823694"/>
            <a:ext cx="3960440" cy="3960440"/>
          </a:xfrm>
          <a:prstGeom prst="rect">
            <a:avLst/>
          </a:prstGeom>
        </p:spPr>
      </p:pic>
      <p:sp>
        <p:nvSpPr>
          <p:cNvPr id="82" name="Google Shape;2422;p52"/>
          <p:cNvSpPr txBox="1">
            <a:spLocks/>
          </p:cNvSpPr>
          <p:nvPr/>
        </p:nvSpPr>
        <p:spPr>
          <a:xfrm flipH="1">
            <a:off x="5303640" y="2051381"/>
            <a:ext cx="3763432" cy="37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r" rtl="0">
              <a:lnSpc>
                <a:spcPct val="100000"/>
              </a:lnSpc>
              <a:spcBef>
                <a:spcPts val="0"/>
              </a:spcBef>
              <a:spcAft>
                <a:spcPts val="0"/>
              </a:spcAft>
              <a:buClr>
                <a:schemeClr val="accent3"/>
              </a:buClr>
              <a:buSzPts val="2100"/>
              <a:buFont typeface="Barlow"/>
              <a:buNone/>
              <a:defRPr sz="1600" b="0" i="0" u="none" strike="noStrike" cap="none">
                <a:solidFill>
                  <a:schemeClr val="accent3"/>
                </a:solidFill>
                <a:latin typeface="Barlow"/>
                <a:ea typeface="Barlow"/>
                <a:cs typeface="Barlow"/>
                <a:sym typeface="Barlow"/>
              </a:defRPr>
            </a:lvl1pPr>
            <a:lvl2pPr marL="914400" marR="0" lvl="1"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2pPr>
            <a:lvl3pPr marL="1371600" marR="0" lvl="2"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3pPr>
            <a:lvl4pPr marL="1828800" marR="0" lvl="3"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4pPr>
            <a:lvl5pPr marL="2286000" marR="0" lvl="4"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5pPr>
            <a:lvl6pPr marL="2743200" marR="0" lvl="5"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6pPr>
            <a:lvl7pPr marL="3200400" marR="0" lvl="6"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7pPr>
            <a:lvl8pPr marL="3657600" marR="0" lvl="7"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8pPr>
            <a:lvl9pPr marL="4114800" marR="0" lvl="8" indent="-330200" algn="ctr" rtl="0">
              <a:lnSpc>
                <a:spcPct val="100000"/>
              </a:lnSpc>
              <a:spcBef>
                <a:spcPts val="0"/>
              </a:spcBef>
              <a:spcAft>
                <a:spcPts val="0"/>
              </a:spcAft>
              <a:buClr>
                <a:schemeClr val="accent3"/>
              </a:buClr>
              <a:buSzPts val="2100"/>
              <a:buFont typeface="Barlow"/>
              <a:buNone/>
              <a:defRPr sz="2100" b="0" i="0" u="none" strike="noStrike" cap="none">
                <a:solidFill>
                  <a:schemeClr val="accent3"/>
                </a:solidFill>
                <a:latin typeface="Barlow"/>
                <a:ea typeface="Barlow"/>
                <a:cs typeface="Barlow"/>
                <a:sym typeface="Barlow"/>
              </a:defRPr>
            </a:lvl9pPr>
          </a:lstStyle>
          <a:p>
            <a:pPr lvl="0"/>
            <a:r>
              <a:rPr lang="en-GB" dirty="0"/>
              <a:t>What are Lexi and Tim going to see</a:t>
            </a:r>
            <a:r>
              <a:rPr lang="en-GB" dirty="0" smtClean="0"/>
              <a:t>?</a:t>
            </a:r>
          </a:p>
          <a:p>
            <a:pPr lvl="0"/>
            <a:endParaRPr lang="en-GB" dirty="0"/>
          </a:p>
          <a:p>
            <a:pPr lvl="0"/>
            <a:r>
              <a:rPr lang="en-GB" dirty="0" smtClean="0"/>
              <a:t> </a:t>
            </a:r>
            <a:endParaRPr lang="en-GB" dirty="0"/>
          </a:p>
          <a:p>
            <a:pPr lvl="0"/>
            <a:r>
              <a:rPr lang="en-GB" dirty="0"/>
              <a:t>What will they find?  </a:t>
            </a:r>
          </a:p>
        </p:txBody>
      </p:sp>
    </p:spTree>
    <p:extLst>
      <p:ext uri="{BB962C8B-B14F-4D97-AF65-F5344CB8AC3E}">
        <p14:creationId xmlns:p14="http://schemas.microsoft.com/office/powerpoint/2010/main" val="8880090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barn(inVertical)">
                                      <p:cBhvr>
                                        <p:cTn id="7" dur="5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
                                            <p:txEl>
                                              <p:pRg st="2" end="2"/>
                                            </p:txEl>
                                          </p:spTgt>
                                        </p:tgtEl>
                                        <p:attrNameLst>
                                          <p:attrName>style.visibility</p:attrName>
                                        </p:attrNameLst>
                                      </p:cBhvr>
                                      <p:to>
                                        <p:strVal val="visible"/>
                                      </p:to>
                                    </p:set>
                                    <p:animEffect transition="in" filter="barn(inVertical)">
                                      <p:cBhvr>
                                        <p:cTn id="12" dur="500"/>
                                        <p:tgtEl>
                                          <p:spTgt spid="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
                                            <p:txEl>
                                              <p:pRg st="3" end="3"/>
                                            </p:txEl>
                                          </p:spTgt>
                                        </p:tgtEl>
                                        <p:attrNameLst>
                                          <p:attrName>style.visibility</p:attrName>
                                        </p:attrNameLst>
                                      </p:cBhvr>
                                      <p:to>
                                        <p:strVal val="visible"/>
                                      </p:to>
                                    </p:set>
                                    <p:animEffect transition="in" filter="barn(inVertical)">
                                      <p:cBhvr>
                                        <p:cTn id="17" dur="500"/>
                                        <p:tgtEl>
                                          <p:spTgt spid="8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Recap: </a:t>
            </a:r>
            <a:r>
              <a:rPr lang="en" sz="2400" dirty="0" smtClean="0">
                <a:solidFill>
                  <a:schemeClr val="accent2">
                    <a:lumMod val="60000"/>
                    <a:lumOff val="40000"/>
                  </a:schemeClr>
                </a:solidFill>
              </a:rPr>
              <a:t>adjectives</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08518" y="3003798"/>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107504" y="964020"/>
            <a:ext cx="9036496"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dirty="0" smtClean="0">
                <a:solidFill>
                  <a:schemeClr val="accent2">
                    <a:lumMod val="60000"/>
                    <a:lumOff val="40000"/>
                  </a:schemeClr>
                </a:solidFill>
              </a:rPr>
              <a:t>Identify the descriptive language in the example text. </a:t>
            </a:r>
            <a:endParaRPr sz="1500" dirty="0">
              <a:solidFill>
                <a:schemeClr val="accent2">
                  <a:lumMod val="60000"/>
                  <a:lumOff val="4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4553">
            <a:off x="3809281" y="1497800"/>
            <a:ext cx="2309613" cy="346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2366">
            <a:off x="1619672" y="1419622"/>
            <a:ext cx="2376264" cy="361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Google Shape;1625;p40"/>
          <p:cNvSpPr txBox="1">
            <a:spLocks noGrp="1"/>
          </p:cNvSpPr>
          <p:nvPr>
            <p:ph type="title"/>
          </p:nvPr>
        </p:nvSpPr>
        <p:spPr>
          <a:xfrm>
            <a:off x="6084168" y="3710909"/>
            <a:ext cx="28598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Add interesting words to your wordbank. </a:t>
            </a:r>
            <a:endParaRPr sz="2400" dirty="0">
              <a:solidFill>
                <a:schemeClr val="accent2">
                  <a:lumMod val="60000"/>
                  <a:lumOff val="40000"/>
                </a:schemeClr>
              </a:solidFill>
            </a:endParaRPr>
          </a:p>
        </p:txBody>
      </p:sp>
    </p:spTree>
    <p:extLst>
      <p:ext uri="{BB962C8B-B14F-4D97-AF65-F5344CB8AC3E}">
        <p14:creationId xmlns:p14="http://schemas.microsoft.com/office/powerpoint/2010/main" val="25889869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randombar(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539552" y="195486"/>
            <a:ext cx="4472085" cy="9327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Hot </a:t>
            </a:r>
            <a:r>
              <a:rPr lang="en" sz="3600" dirty="0" smtClean="0">
                <a:solidFill>
                  <a:schemeClr val="accent2">
                    <a:lumMod val="60000"/>
                    <a:lumOff val="40000"/>
                  </a:schemeClr>
                </a:solidFill>
              </a:rPr>
              <a:t>Seating</a:t>
            </a:r>
            <a:endParaRPr sz="36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626;p40"/>
          <p:cNvSpPr txBox="1">
            <a:spLocks noGrp="1"/>
          </p:cNvSpPr>
          <p:nvPr>
            <p:ph type="title" idx="2"/>
          </p:nvPr>
        </p:nvSpPr>
        <p:spPr>
          <a:xfrm>
            <a:off x="3508266" y="1347614"/>
            <a:ext cx="5472608" cy="613500"/>
          </a:xfrm>
          <a:prstGeom prst="rect">
            <a:avLst/>
          </a:prstGeom>
        </p:spPr>
        <p:txBody>
          <a:bodyPr spcFirstLastPara="1" wrap="square" lIns="91425" tIns="91425" rIns="91425" bIns="91425" anchor="t" anchorCtr="0">
            <a:noAutofit/>
          </a:bodyPr>
          <a:lstStyle/>
          <a:p>
            <a:pPr lvl="0" algn="l"/>
            <a:r>
              <a:rPr lang="en-GB" sz="1600" dirty="0"/>
              <a:t>How did you feel about finding the Orb</a:t>
            </a:r>
            <a:r>
              <a:rPr lang="en-GB" sz="1600" dirty="0" smtClean="0"/>
              <a:t>?</a:t>
            </a:r>
            <a:br>
              <a:rPr lang="en-GB" sz="1600" dirty="0" smtClean="0"/>
            </a:br>
            <a:r>
              <a:rPr lang="en-GB" sz="1600" dirty="0" smtClean="0"/>
              <a:t> </a:t>
            </a:r>
            <a:r>
              <a:rPr lang="en-GB" sz="1600" dirty="0"/>
              <a:t/>
            </a:r>
            <a:br>
              <a:rPr lang="en-GB" sz="1600" dirty="0"/>
            </a:br>
            <a:r>
              <a:rPr lang="en-GB" sz="1600" dirty="0"/>
              <a:t>What do you plan to do with it now you’ve caught it? </a:t>
            </a:r>
            <a:r>
              <a:rPr lang="en-GB" sz="1600" dirty="0" smtClean="0"/>
              <a:t/>
            </a:r>
            <a:br>
              <a:rPr lang="en-GB" sz="1600" dirty="0" smtClean="0"/>
            </a:br>
            <a:r>
              <a:rPr lang="en-GB" sz="1600" dirty="0"/>
              <a:t/>
            </a:r>
            <a:br>
              <a:rPr lang="en-GB" sz="1600" dirty="0"/>
            </a:br>
            <a:r>
              <a:rPr lang="en-GB" sz="1600" dirty="0"/>
              <a:t>Will you go with Lexi/Do you think Tim will stick with you?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72361"/>
            <a:ext cx="3104710" cy="3666200"/>
          </a:xfrm>
          <a:prstGeom prst="rect">
            <a:avLst/>
          </a:prstGeom>
        </p:spPr>
      </p:pic>
    </p:spTree>
    <p:extLst>
      <p:ext uri="{BB962C8B-B14F-4D97-AF65-F5344CB8AC3E}">
        <p14:creationId xmlns:p14="http://schemas.microsoft.com/office/powerpoint/2010/main" val="204366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99915" y="555526"/>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t>Reread </a:t>
            </a:r>
            <a:r>
              <a:rPr lang="en" sz="2400" dirty="0" smtClean="0">
                <a:solidFill>
                  <a:schemeClr val="accent2">
                    <a:lumMod val="60000"/>
                    <a:lumOff val="40000"/>
                  </a:schemeClr>
                </a:solidFill>
              </a:rPr>
              <a:t>for questions: </a:t>
            </a:r>
            <a:endParaRPr sz="24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189767" y="339502"/>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Rectangle 49"/>
          <p:cNvSpPr/>
          <p:nvPr/>
        </p:nvSpPr>
        <p:spPr>
          <a:xfrm>
            <a:off x="899592" y="1438677"/>
            <a:ext cx="5652120" cy="2677656"/>
          </a:xfrm>
          <a:prstGeom prst="rect">
            <a:avLst/>
          </a:prstGeom>
        </p:spPr>
        <p:txBody>
          <a:bodyPr wrap="square">
            <a:spAutoFit/>
          </a:bodyPr>
          <a:lstStyle/>
          <a:p>
            <a:pPr lvl="0"/>
            <a:r>
              <a:rPr lang="en-GB" sz="2400" dirty="0">
                <a:solidFill>
                  <a:schemeClr val="accent3"/>
                </a:solidFill>
              </a:rPr>
              <a:t>Why was Lexi angry in that moment</a:t>
            </a:r>
            <a:r>
              <a:rPr lang="en-GB" sz="2400" dirty="0" smtClean="0">
                <a:solidFill>
                  <a:schemeClr val="accent3"/>
                </a:solidFill>
              </a:rPr>
              <a:t>?</a:t>
            </a:r>
          </a:p>
          <a:p>
            <a:pPr lvl="0"/>
            <a:r>
              <a:rPr lang="en-GB" sz="2400" dirty="0" smtClean="0">
                <a:solidFill>
                  <a:schemeClr val="accent3"/>
                </a:solidFill>
              </a:rPr>
              <a:t> </a:t>
            </a:r>
            <a:endParaRPr lang="en-GB" sz="2400" dirty="0">
              <a:solidFill>
                <a:schemeClr val="accent3"/>
              </a:solidFill>
            </a:endParaRPr>
          </a:p>
          <a:p>
            <a:pPr lvl="0"/>
            <a:r>
              <a:rPr lang="en-GB" sz="2400" dirty="0">
                <a:solidFill>
                  <a:schemeClr val="accent3"/>
                </a:solidFill>
              </a:rPr>
              <a:t>Does Lexi have a reason for built up anger? </a:t>
            </a:r>
            <a:endParaRPr lang="en-GB" sz="2400" dirty="0" smtClean="0">
              <a:solidFill>
                <a:schemeClr val="accent3"/>
              </a:solidFill>
            </a:endParaRPr>
          </a:p>
          <a:p>
            <a:pPr lvl="0"/>
            <a:endParaRPr lang="en-GB" sz="2400" dirty="0">
              <a:solidFill>
                <a:schemeClr val="accent3"/>
              </a:solidFill>
            </a:endParaRPr>
          </a:p>
          <a:p>
            <a:pPr lvl="0"/>
            <a:r>
              <a:rPr lang="en-GB" sz="2400" dirty="0">
                <a:solidFill>
                  <a:schemeClr val="accent3"/>
                </a:solidFill>
              </a:rPr>
              <a:t>What will Lexi and Tim find on the other side of the waterfall?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319" y="1203598"/>
            <a:ext cx="3147814" cy="3147814"/>
          </a:xfrm>
          <a:prstGeom prst="rect">
            <a:avLst/>
          </a:prstGeom>
        </p:spPr>
      </p:pic>
    </p:spTree>
    <p:extLst>
      <p:ext uri="{BB962C8B-B14F-4D97-AF65-F5344CB8AC3E}">
        <p14:creationId xmlns:p14="http://schemas.microsoft.com/office/powerpoint/2010/main" val="2580271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What will they find on the other side of the waterfall? </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2507630" y="4550538"/>
            <a:ext cx="6605690" cy="6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smtClean="0">
                <a:solidFill>
                  <a:schemeClr val="accent2">
                    <a:lumMod val="60000"/>
                    <a:lumOff val="40000"/>
                  </a:schemeClr>
                </a:solidFill>
              </a:rPr>
              <a:t>Make your preditcions.</a:t>
            </a:r>
            <a:endParaRPr dirty="0">
              <a:solidFill>
                <a:schemeClr val="accent2">
                  <a:lumMod val="60000"/>
                  <a:lumOff val="4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147596"/>
            <a:ext cx="3312368" cy="3312368"/>
          </a:xfrm>
          <a:prstGeom prst="rect">
            <a:avLst/>
          </a:prstGeom>
        </p:spPr>
      </p:pic>
    </p:spTree>
    <p:extLst>
      <p:ext uri="{BB962C8B-B14F-4D97-AF65-F5344CB8AC3E}">
        <p14:creationId xmlns:p14="http://schemas.microsoft.com/office/powerpoint/2010/main" val="37974591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Science Fiction Day by Slidesgo">
  <a:themeElements>
    <a:clrScheme name="Simple Light">
      <a:dk1>
        <a:srgbClr val="061719"/>
      </a:dk1>
      <a:lt1>
        <a:srgbClr val="0F494D"/>
      </a:lt1>
      <a:dk2>
        <a:srgbClr val="105465"/>
      </a:dk2>
      <a:lt2>
        <a:srgbClr val="96924A"/>
      </a:lt2>
      <a:accent1>
        <a:srgbClr val="C1BF63"/>
      </a:accent1>
      <a:accent2>
        <a:srgbClr val="FEFF97"/>
      </a:accent2>
      <a:accent3>
        <a:srgbClr val="FFFFFF"/>
      </a:accent3>
      <a:accent4>
        <a:srgbClr val="061719"/>
      </a:accent4>
      <a:accent5>
        <a:srgbClr val="0F494D"/>
      </a:accent5>
      <a:accent6>
        <a:srgbClr val="10546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7480</TotalTime>
  <Words>1607</Words>
  <Application>Microsoft Office PowerPoint</Application>
  <PresentationFormat>On-screen Show (16:9)</PresentationFormat>
  <Paragraphs>114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Orbitron</vt:lpstr>
      <vt:lpstr>Barlow</vt:lpstr>
      <vt:lpstr>Ænigma Scrawl (BRK)</vt:lpstr>
      <vt:lpstr>Bahnschrift SemiBold</vt:lpstr>
      <vt:lpstr>Science Fiction Day by Slidesgo</vt:lpstr>
      <vt:lpstr>Read Write Create</vt:lpstr>
      <vt:lpstr>Success Criteria</vt:lpstr>
      <vt:lpstr>Quick Vocab Quiz</vt:lpstr>
      <vt:lpstr>Purpose and Outcome</vt:lpstr>
      <vt:lpstr>Chapter 5</vt:lpstr>
      <vt:lpstr>Recap: adjectives</vt:lpstr>
      <vt:lpstr>Hot Seating</vt:lpstr>
      <vt:lpstr>Reread for questions: </vt:lpstr>
      <vt:lpstr>What will they find on the other side of the waterfall? </vt:lpstr>
      <vt:lpstr>We’re going to describe what they find using metaphors!</vt:lpstr>
      <vt:lpstr>We’re going to describe what they find using metaphors!</vt:lpstr>
      <vt:lpstr>In your books create a list of metaphors.</vt:lpstr>
      <vt:lpstr>PowerPoint Presentation</vt:lpstr>
      <vt:lpstr>We’re going to use similes to describe what Lexi and Tim find.</vt:lpstr>
      <vt:lpstr>In your books create a list of similes.</vt:lpstr>
      <vt:lpstr>Write a description of what Lexi and Tim find behind the waterfall.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Create</dc:title>
  <dc:creator>DeskPup</dc:creator>
  <cp:lastModifiedBy>DeskPup</cp:lastModifiedBy>
  <cp:revision>61</cp:revision>
  <dcterms:modified xsi:type="dcterms:W3CDTF">2023-04-20T21:47:25Z</dcterms:modified>
</cp:coreProperties>
</file>